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30"/>
  </p:handoutMasterIdLst>
  <p:sldIdLst>
    <p:sldId id="287" r:id="rId3"/>
    <p:sldId id="261" r:id="rId5"/>
    <p:sldId id="262" r:id="rId6"/>
    <p:sldId id="280" r:id="rId7"/>
    <p:sldId id="267" r:id="rId8"/>
    <p:sldId id="265" r:id="rId9"/>
    <p:sldId id="270" r:id="rId10"/>
    <p:sldId id="268" r:id="rId11"/>
    <p:sldId id="286" r:id="rId12"/>
    <p:sldId id="269" r:id="rId13"/>
    <p:sldId id="266" r:id="rId14"/>
    <p:sldId id="272" r:id="rId15"/>
    <p:sldId id="273" r:id="rId16"/>
    <p:sldId id="277" r:id="rId17"/>
    <p:sldId id="285" r:id="rId18"/>
    <p:sldId id="278" r:id="rId19"/>
    <p:sldId id="279" r:id="rId20"/>
    <p:sldId id="281" r:id="rId21"/>
    <p:sldId id="276" r:id="rId22"/>
    <p:sldId id="284" r:id="rId23"/>
    <p:sldId id="275" r:id="rId24"/>
    <p:sldId id="264" r:id="rId25"/>
    <p:sldId id="282" r:id="rId26"/>
    <p:sldId id="271" r:id="rId27"/>
    <p:sldId id="283" r:id="rId28"/>
    <p:sldId id="313" r:id="rId29"/>
  </p:sldIdLst>
  <p:sldSz cx="12192000" cy="6858000"/>
  <p:notesSz cx="6858000" cy="9144000"/>
  <p:custDataLst>
    <p:tags r:id="rId3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7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56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9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4" Type="http://schemas.openxmlformats.org/officeDocument/2006/relationships/tags" Target="tags/tag2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F90D5-6FB0-4E51-B26C-E048AEEBD39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EF279-2BFE-4FFC-956D-6DE63828B2A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3BBE5-0BEA-4494-9BEF-C8C2F48C9E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 userDrawn="1"/>
        </p:nvGrpSpPr>
        <p:grpSpPr>
          <a:xfrm>
            <a:off x="10782054" y="-2326418"/>
            <a:ext cx="1070468" cy="5374600"/>
            <a:chOff x="10507604" y="-2755386"/>
            <a:chExt cx="1461925" cy="7340024"/>
          </a:xfrm>
        </p:grpSpPr>
        <p:sp>
          <p:nvSpPr>
            <p:cNvPr id="4" name="矩形 3"/>
            <p:cNvSpPr/>
            <p:nvPr/>
          </p:nvSpPr>
          <p:spPr>
            <a:xfrm rot="2700000">
              <a:off x="9253795" y="557124"/>
              <a:ext cx="5207431" cy="22403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/>
            <p:cNvSpPr/>
            <p:nvPr/>
          </p:nvSpPr>
          <p:spPr>
            <a:xfrm rot="2700000">
              <a:off x="7233074" y="519144"/>
              <a:ext cx="7340024" cy="7909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矩形 5"/>
          <p:cNvSpPr/>
          <p:nvPr userDrawn="1"/>
        </p:nvSpPr>
        <p:spPr>
          <a:xfrm rot="2700000">
            <a:off x="-2514292" y="6184558"/>
            <a:ext cx="5791191" cy="2483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 rot="2700000">
            <a:off x="-1938947" y="6184557"/>
            <a:ext cx="5791191" cy="2483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5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0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6.xml"/><Relationship Id="rId3" Type="http://schemas.openxmlformats.org/officeDocument/2006/relationships/slideLayout" Target="../slideLayouts/slideLayout2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 rot="2700000">
            <a:off x="9253795" y="557124"/>
            <a:ext cx="5207431" cy="2240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 rot="2700000">
            <a:off x="7233074" y="519144"/>
            <a:ext cx="7340024" cy="7909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 rot="2700000">
            <a:off x="3421782" y="1095340"/>
            <a:ext cx="12486422" cy="15598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 rot="2700000">
            <a:off x="3363253" y="185080"/>
            <a:ext cx="5791191" cy="2483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 rot="2700000">
            <a:off x="-2514292" y="6184558"/>
            <a:ext cx="5791191" cy="2483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 rot="2700000">
            <a:off x="-1938947" y="6184557"/>
            <a:ext cx="5791191" cy="2483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任意多边形 9"/>
          <p:cNvSpPr/>
          <p:nvPr/>
        </p:nvSpPr>
        <p:spPr>
          <a:xfrm>
            <a:off x="874713" y="1009650"/>
            <a:ext cx="10442576" cy="4838700"/>
          </a:xfrm>
          <a:custGeom>
            <a:avLst/>
            <a:gdLst>
              <a:gd name="connsiteX0" fmla="*/ 0 w 10442576"/>
              <a:gd name="connsiteY0" fmla="*/ 0 h 4838700"/>
              <a:gd name="connsiteX1" fmla="*/ 5545137 w 10442576"/>
              <a:gd name="connsiteY1" fmla="*/ 0 h 4838700"/>
              <a:gd name="connsiteX2" fmla="*/ 5545137 w 10442576"/>
              <a:gd name="connsiteY2" fmla="*/ 45097 h 4838700"/>
              <a:gd name="connsiteX3" fmla="*/ 45097 w 10442576"/>
              <a:gd name="connsiteY3" fmla="*/ 45097 h 4838700"/>
              <a:gd name="connsiteX4" fmla="*/ 45097 w 10442576"/>
              <a:gd name="connsiteY4" fmla="*/ 4793603 h 4838700"/>
              <a:gd name="connsiteX5" fmla="*/ 10397479 w 10442576"/>
              <a:gd name="connsiteY5" fmla="*/ 4793603 h 4838700"/>
              <a:gd name="connsiteX6" fmla="*/ 10397479 w 10442576"/>
              <a:gd name="connsiteY6" fmla="*/ 4000500 h 4838700"/>
              <a:gd name="connsiteX7" fmla="*/ 10442576 w 10442576"/>
              <a:gd name="connsiteY7" fmla="*/ 4000500 h 4838700"/>
              <a:gd name="connsiteX8" fmla="*/ 10442576 w 10442576"/>
              <a:gd name="connsiteY8" fmla="*/ 4838700 h 4838700"/>
              <a:gd name="connsiteX9" fmla="*/ 0 w 10442576"/>
              <a:gd name="connsiteY9" fmla="*/ 4838700 h 483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42576" h="4838700">
                <a:moveTo>
                  <a:pt x="0" y="0"/>
                </a:moveTo>
                <a:lnTo>
                  <a:pt x="5545137" y="0"/>
                </a:lnTo>
                <a:lnTo>
                  <a:pt x="5545137" y="45097"/>
                </a:lnTo>
                <a:lnTo>
                  <a:pt x="45097" y="45097"/>
                </a:lnTo>
                <a:lnTo>
                  <a:pt x="45097" y="4793603"/>
                </a:lnTo>
                <a:lnTo>
                  <a:pt x="10397479" y="4793603"/>
                </a:lnTo>
                <a:lnTo>
                  <a:pt x="10397479" y="4000500"/>
                </a:lnTo>
                <a:lnTo>
                  <a:pt x="10442576" y="4000500"/>
                </a:lnTo>
                <a:lnTo>
                  <a:pt x="10442576" y="4838700"/>
                </a:lnTo>
                <a:lnTo>
                  <a:pt x="0" y="48387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01757" y="2866935"/>
            <a:ext cx="757130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市场销</a:t>
            </a:r>
            <a:r>
              <a:rPr lang="zh-CN" altLang="en-US" sz="7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售工</a:t>
            </a:r>
            <a:r>
              <a:rPr lang="zh-CN" alt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作总结</a:t>
            </a:r>
            <a:endParaRPr lang="zh-CN" altLang="en-US" sz="7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501757" y="1577761"/>
            <a:ext cx="271099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20XX</a:t>
            </a:r>
            <a:endParaRPr lang="zh-CN" altLang="en-US" sz="80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1607854" y="4067262"/>
            <a:ext cx="2369059" cy="106165"/>
            <a:chOff x="1162050" y="-571500"/>
            <a:chExt cx="1375051" cy="0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文本框 18"/>
          <p:cNvSpPr txBox="1"/>
          <p:nvPr/>
        </p:nvSpPr>
        <p:spPr>
          <a:xfrm>
            <a:off x="1501757" y="4283239"/>
            <a:ext cx="6892386" cy="65376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14000"/>
              </a:lnSpc>
            </a:pP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user can demonstrate on a projector or computer, or print the presentation and make it into a film to be used in a wider field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501757" y="5041077"/>
            <a:ext cx="1909445" cy="39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</a:t>
            </a:r>
            <a:r>
              <a:rPr lang="zh-CN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营</a:t>
            </a:r>
            <a:endParaRPr lang="zh-CN" alt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ripple/>
      </p:transition>
    </mc:Choice>
    <mc:Fallback>
      <p:transition spd="slow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grpId="0" nodeType="with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7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8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11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12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15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16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grpId="0" nodeType="with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1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20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2" fill="hold" grpId="0" nodeType="with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23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24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2" fill="hold" grpId="0" nodeType="with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27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28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30" presetID="18" presetClass="entr" presetSubtype="1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Left)">
                                          <p:cBhvr>
                                            <p:cTn id="32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4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6" dur="10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4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8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50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5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4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3" grpId="0" animBg="1"/>
          <p:bldP spid="4" grpId="0" animBg="1"/>
          <p:bldP spid="5" grpId="0" animBg="1"/>
          <p:bldP spid="6" grpId="0" animBg="1"/>
          <p:bldP spid="7" grpId="0" animBg="1"/>
          <p:bldP spid="10" grpId="0" animBg="1"/>
          <p:bldP spid="11" grpId="0"/>
          <p:bldP spid="12" grpId="0"/>
          <p:bldP spid="19" grpId="0"/>
          <p:bldP spid="20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30" presetID="18" presetClass="entr" presetSubtype="1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Left)">
                                          <p:cBhvr>
                                            <p:cTn id="32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4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6" dur="10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4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8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50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5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4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3" grpId="0" animBg="1"/>
          <p:bldP spid="4" grpId="0" animBg="1"/>
          <p:bldP spid="5" grpId="0" animBg="1"/>
          <p:bldP spid="6" grpId="0" animBg="1"/>
          <p:bldP spid="7" grpId="0" animBg="1"/>
          <p:bldP spid="10" grpId="0" animBg="1"/>
          <p:bldP spid="11" grpId="0"/>
          <p:bldP spid="12" grpId="0"/>
          <p:bldP spid="19" grpId="0"/>
          <p:bldP spid="20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360560" y="1714500"/>
            <a:ext cx="4149726" cy="4149726"/>
            <a:chOff x="1360560" y="1714500"/>
            <a:chExt cx="4149726" cy="4149726"/>
          </a:xfrm>
        </p:grpSpPr>
        <p:sp>
          <p:nvSpPr>
            <p:cNvPr id="18" name="任意多边形 17"/>
            <p:cNvSpPr/>
            <p:nvPr/>
          </p:nvSpPr>
          <p:spPr>
            <a:xfrm>
              <a:off x="1360560" y="1714500"/>
              <a:ext cx="4149726" cy="4149726"/>
            </a:xfrm>
            <a:custGeom>
              <a:avLst/>
              <a:gdLst>
                <a:gd name="connsiteX0" fmla="*/ 1658035 w 3316070"/>
                <a:gd name="connsiteY0" fmla="*/ 0 h 3316070"/>
                <a:gd name="connsiteX1" fmla="*/ 3316070 w 3316070"/>
                <a:gd name="connsiteY1" fmla="*/ 1658035 h 3316070"/>
                <a:gd name="connsiteX2" fmla="*/ 1658035 w 3316070"/>
                <a:gd name="connsiteY2" fmla="*/ 3316070 h 3316070"/>
                <a:gd name="connsiteX3" fmla="*/ 0 w 3316070"/>
                <a:gd name="connsiteY3" fmla="*/ 1658035 h 3316070"/>
                <a:gd name="connsiteX4" fmla="*/ 1658035 w 3316070"/>
                <a:gd name="connsiteY4" fmla="*/ 0 h 3316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16070" h="3316070">
                  <a:moveTo>
                    <a:pt x="1658035" y="0"/>
                  </a:moveTo>
                  <a:cubicBezTo>
                    <a:pt x="2573742" y="0"/>
                    <a:pt x="3316070" y="742328"/>
                    <a:pt x="3316070" y="1658035"/>
                  </a:cubicBezTo>
                  <a:cubicBezTo>
                    <a:pt x="3316070" y="2573742"/>
                    <a:pt x="2573742" y="3316070"/>
                    <a:pt x="1658035" y="3316070"/>
                  </a:cubicBezTo>
                  <a:cubicBezTo>
                    <a:pt x="742328" y="3316070"/>
                    <a:pt x="0" y="2573742"/>
                    <a:pt x="0" y="1658035"/>
                  </a:cubicBezTo>
                  <a:cubicBezTo>
                    <a:pt x="0" y="742328"/>
                    <a:pt x="742328" y="0"/>
                    <a:pt x="1658035" y="0"/>
                  </a:cubicBezTo>
                  <a:close/>
                </a:path>
              </a:pathLst>
            </a:custGeom>
            <a:blipFill>
              <a:blip r:embed="rId1" cstate="screen"/>
              <a:srcRect/>
              <a:stretch>
                <a:fillRect/>
              </a:stretch>
            </a:blipFill>
            <a:ln w="5715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任意多边形 4"/>
            <p:cNvSpPr/>
            <p:nvPr/>
          </p:nvSpPr>
          <p:spPr>
            <a:xfrm>
              <a:off x="1360560" y="1714500"/>
              <a:ext cx="4149726" cy="4149726"/>
            </a:xfrm>
            <a:custGeom>
              <a:avLst/>
              <a:gdLst>
                <a:gd name="connsiteX0" fmla="*/ 1313500 w 2627008"/>
                <a:gd name="connsiteY0" fmla="*/ 0 h 2627008"/>
                <a:gd name="rtl" fmla="*/ 1826865 w 2627008"/>
                <a:gd name="rtt" fmla="*/ 1014389 h 2627008"/>
                <a:gd name="rtr" fmla="*/ 2199265 w 2627008"/>
                <a:gd name="rtb" fmla="*/ 1158010 h 2627008"/>
              </a:gdLst>
              <a:ahLst/>
              <a:cxnLst>
                <a:cxn ang="0">
                  <a:pos x="connsiteX0" y="connsiteY0"/>
                </a:cxn>
              </a:cxnLst>
              <a:rect l="rtl" t="rtt" r="rtr" b="rtb"/>
              <a:pathLst>
                <a:path w="2627008" h="2627008">
                  <a:moveTo>
                    <a:pt x="1313500" y="0"/>
                  </a:moveTo>
                  <a:cubicBezTo>
                    <a:pt x="2038927" y="0"/>
                    <a:pt x="2627001" y="588074"/>
                    <a:pt x="2627001" y="1313500"/>
                  </a:cubicBezTo>
                  <a:cubicBezTo>
                    <a:pt x="2627001" y="1750364"/>
                    <a:pt x="2413727" y="2137414"/>
                    <a:pt x="2085557" y="2376145"/>
                  </a:cubicBezTo>
                  <a:lnTo>
                    <a:pt x="1313500" y="1313500"/>
                  </a:lnTo>
                  <a:lnTo>
                    <a:pt x="1313500" y="0"/>
                  </a:lnTo>
                  <a:close/>
                </a:path>
              </a:pathLst>
            </a:custGeom>
            <a:solidFill>
              <a:schemeClr val="accent1">
                <a:alpha val="68000"/>
              </a:schemeClr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40%</a:t>
              </a:r>
              <a:endParaRPr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任意多边形 5"/>
            <p:cNvSpPr/>
            <p:nvPr/>
          </p:nvSpPr>
          <p:spPr>
            <a:xfrm>
              <a:off x="1360560" y="1714500"/>
              <a:ext cx="4149726" cy="4149726"/>
            </a:xfrm>
            <a:custGeom>
              <a:avLst/>
              <a:gdLst>
                <a:gd name="connsiteX0" fmla="*/ 2085562 w 2627008"/>
                <a:gd name="connsiteY0" fmla="*/ 2376148 h 2627008"/>
                <a:gd name="rtl" fmla="*/ 1012236 w 2627008"/>
                <a:gd name="rtt" fmla="*/ 1968196 h 2627008"/>
                <a:gd name="rtr" fmla="*/ 1384636 w 2627008"/>
                <a:gd name="rtb" fmla="*/ 2111818 h 2627008"/>
              </a:gdLst>
              <a:ahLst/>
              <a:cxnLst>
                <a:cxn ang="0">
                  <a:pos x="connsiteX0" y="connsiteY0"/>
                </a:cxn>
              </a:cxnLst>
              <a:rect l="rtl" t="rtt" r="rtr" b="rtb"/>
              <a:pathLst>
                <a:path w="2627008" h="2627008">
                  <a:moveTo>
                    <a:pt x="2085562" y="2376148"/>
                  </a:moveTo>
                  <a:cubicBezTo>
                    <a:pt x="1868893" y="2533949"/>
                    <a:pt x="1602063" y="2627001"/>
                    <a:pt x="1313500" y="2627001"/>
                  </a:cubicBezTo>
                  <a:cubicBezTo>
                    <a:pt x="876637" y="2627001"/>
                    <a:pt x="489586" y="2413727"/>
                    <a:pt x="250856" y="2085557"/>
                  </a:cubicBezTo>
                  <a:lnTo>
                    <a:pt x="1313500" y="1313500"/>
                  </a:lnTo>
                  <a:lnTo>
                    <a:pt x="2085562" y="2376148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  <a:alpha val="68000"/>
              </a:schemeClr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25%</a:t>
              </a:r>
              <a:endParaRPr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任意多边形 6"/>
            <p:cNvSpPr/>
            <p:nvPr/>
          </p:nvSpPr>
          <p:spPr>
            <a:xfrm>
              <a:off x="1360560" y="1714500"/>
              <a:ext cx="4149726" cy="4149726"/>
            </a:xfrm>
            <a:custGeom>
              <a:avLst/>
              <a:gdLst>
                <a:gd name="connsiteX0" fmla="*/ 250856 w 2627008"/>
                <a:gd name="connsiteY0" fmla="*/ 2085562 h 2627008"/>
                <a:gd name="rtl" fmla="*/ 400797 w 2627008"/>
                <a:gd name="rtt" fmla="*/ 1356761 h 2627008"/>
                <a:gd name="rtr" fmla="*/ 773197 w 2627008"/>
                <a:gd name="rtb" fmla="*/ 1500383 h 2627008"/>
              </a:gdLst>
              <a:ahLst/>
              <a:cxnLst>
                <a:cxn ang="0">
                  <a:pos x="connsiteX0" y="connsiteY0"/>
                </a:cxn>
              </a:cxnLst>
              <a:rect l="rtl" t="rtt" r="rtr" b="rtb"/>
              <a:pathLst>
                <a:path w="2627008" h="2627008">
                  <a:moveTo>
                    <a:pt x="250856" y="2085562"/>
                  </a:moveTo>
                  <a:cubicBezTo>
                    <a:pt x="93052" y="1868893"/>
                    <a:pt x="0" y="1602063"/>
                    <a:pt x="0" y="1313500"/>
                  </a:cubicBezTo>
                  <a:cubicBezTo>
                    <a:pt x="0" y="1171630"/>
                    <a:pt x="22492" y="1035014"/>
                    <a:pt x="64287" y="907606"/>
                  </a:cubicBezTo>
                  <a:lnTo>
                    <a:pt x="1313500" y="1313500"/>
                  </a:lnTo>
                  <a:lnTo>
                    <a:pt x="250856" y="2085562"/>
                  </a:lnTo>
                  <a:close/>
                </a:path>
              </a:pathLst>
            </a:custGeom>
            <a:solidFill>
              <a:schemeClr val="accent4">
                <a:alpha val="68000"/>
              </a:schemeClr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15%</a:t>
              </a:r>
              <a:endParaRPr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任意多边形 7"/>
            <p:cNvSpPr/>
            <p:nvPr/>
          </p:nvSpPr>
          <p:spPr>
            <a:xfrm>
              <a:off x="1360560" y="1714500"/>
              <a:ext cx="4149726" cy="4149726"/>
            </a:xfrm>
            <a:custGeom>
              <a:avLst/>
              <a:gdLst>
                <a:gd name="connsiteX0" fmla="*/ 64287 w 2627008"/>
                <a:gd name="connsiteY0" fmla="*/ 907607 h 2627008"/>
                <a:gd name="rtl" fmla="*/ 532220 w 2627008"/>
                <a:gd name="rtt" fmla="*/ 809341 h 2627008"/>
                <a:gd name="rtr" fmla="*/ 904620 w 2627008"/>
                <a:gd name="rtb" fmla="*/ 952962 h 2627008"/>
              </a:gdLst>
              <a:ahLst/>
              <a:cxnLst>
                <a:cxn ang="0">
                  <a:pos x="connsiteX0" y="connsiteY0"/>
                </a:cxn>
              </a:cxnLst>
              <a:rect l="rtl" t="rtt" r="rtr" b="rtb"/>
              <a:pathLst>
                <a:path w="2627008" h="2627008">
                  <a:moveTo>
                    <a:pt x="64287" y="907607"/>
                  </a:moveTo>
                  <a:cubicBezTo>
                    <a:pt x="150630" y="640885"/>
                    <a:pt x="319826" y="412037"/>
                    <a:pt x="541444" y="250856"/>
                  </a:cubicBezTo>
                  <a:lnTo>
                    <a:pt x="1313500" y="1313500"/>
                  </a:lnTo>
                  <a:lnTo>
                    <a:pt x="64287" y="907607"/>
                  </a:lnTo>
                  <a:close/>
                </a:path>
              </a:pathLst>
            </a:custGeom>
            <a:solidFill>
              <a:schemeClr val="accent3">
                <a:alpha val="68000"/>
              </a:schemeClr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10%</a:t>
              </a:r>
              <a:endParaRPr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8"/>
            <p:cNvSpPr/>
            <p:nvPr/>
          </p:nvSpPr>
          <p:spPr>
            <a:xfrm>
              <a:off x="1360560" y="1714500"/>
              <a:ext cx="4149726" cy="4149726"/>
            </a:xfrm>
            <a:custGeom>
              <a:avLst/>
              <a:gdLst>
                <a:gd name="connsiteX0" fmla="*/ 541445 w 2627008"/>
                <a:gd name="connsiteY0" fmla="*/ 250856 h 2627008"/>
                <a:gd name="rtl" fmla="*/ 900000 w 2627008"/>
                <a:gd name="rtt" fmla="*/ 542131 h 2627008"/>
                <a:gd name="rtr" fmla="*/ 1272400 w 2627008"/>
                <a:gd name="rtb" fmla="*/ 685752 h 2627008"/>
              </a:gdLst>
              <a:ahLst/>
              <a:cxnLst>
                <a:cxn ang="0">
                  <a:pos x="connsiteX0" y="connsiteY0"/>
                </a:cxn>
              </a:cxnLst>
              <a:rect l="rtl" t="rtt" r="rtr" b="rtb"/>
              <a:pathLst>
                <a:path w="2627008" h="2627008">
                  <a:moveTo>
                    <a:pt x="541445" y="250856"/>
                  </a:moveTo>
                  <a:cubicBezTo>
                    <a:pt x="758108" y="93052"/>
                    <a:pt x="1024938" y="0"/>
                    <a:pt x="1313500" y="0"/>
                  </a:cubicBezTo>
                  <a:lnTo>
                    <a:pt x="1313500" y="1313500"/>
                  </a:lnTo>
                  <a:lnTo>
                    <a:pt x="541445" y="250856"/>
                  </a:lnTo>
                  <a:close/>
                </a:path>
              </a:pathLst>
            </a:custGeom>
            <a:solidFill>
              <a:schemeClr val="accent2">
                <a:alpha val="68000"/>
              </a:schemeClr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10%</a:t>
              </a:r>
              <a:endParaRPr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096000" y="1878086"/>
            <a:ext cx="4427621" cy="878058"/>
            <a:chOff x="6608679" y="1912715"/>
            <a:chExt cx="4427621" cy="878058"/>
          </a:xfrm>
        </p:grpSpPr>
        <p:sp>
          <p:nvSpPr>
            <p:cNvPr id="21" name="圆角矩形 20"/>
            <p:cNvSpPr/>
            <p:nvPr/>
          </p:nvSpPr>
          <p:spPr>
            <a:xfrm>
              <a:off x="6608679" y="1912715"/>
              <a:ext cx="2281222" cy="35585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6701750" y="1915500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buFont typeface="Wingdings" panose="05000000000000000000" pitchFamily="2" charset="2"/>
                <a:buChar char="l"/>
              </a:pPr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6701750" y="2347575"/>
              <a:ext cx="433455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096000" y="2868759"/>
            <a:ext cx="4427621" cy="875249"/>
            <a:chOff x="6608679" y="2903388"/>
            <a:chExt cx="4427621" cy="875249"/>
          </a:xfrm>
        </p:grpSpPr>
        <p:sp>
          <p:nvSpPr>
            <p:cNvPr id="25" name="圆角矩形 24"/>
            <p:cNvSpPr/>
            <p:nvPr/>
          </p:nvSpPr>
          <p:spPr>
            <a:xfrm>
              <a:off x="6608679" y="2903388"/>
              <a:ext cx="2281222" cy="355852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6701750" y="2906173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buFont typeface="Wingdings" panose="05000000000000000000" pitchFamily="2" charset="2"/>
                <a:buChar char="l"/>
              </a:pPr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6701750" y="3335439"/>
              <a:ext cx="433455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096000" y="3859432"/>
            <a:ext cx="4427621" cy="863588"/>
            <a:chOff x="6608679" y="3894061"/>
            <a:chExt cx="4427621" cy="863588"/>
          </a:xfrm>
        </p:grpSpPr>
        <p:sp>
          <p:nvSpPr>
            <p:cNvPr id="29" name="圆角矩形 28"/>
            <p:cNvSpPr/>
            <p:nvPr/>
          </p:nvSpPr>
          <p:spPr>
            <a:xfrm>
              <a:off x="6608679" y="3894061"/>
              <a:ext cx="2281222" cy="35585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6701750" y="3896846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buFont typeface="Wingdings" panose="05000000000000000000" pitchFamily="2" charset="2"/>
                <a:buChar char="l"/>
              </a:pPr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6701750" y="4314451"/>
              <a:ext cx="433455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6096000" y="4850106"/>
            <a:ext cx="4427621" cy="862550"/>
            <a:chOff x="6608679" y="4884735"/>
            <a:chExt cx="4427621" cy="862550"/>
          </a:xfrm>
        </p:grpSpPr>
        <p:sp>
          <p:nvSpPr>
            <p:cNvPr id="33" name="圆角矩形 32"/>
            <p:cNvSpPr/>
            <p:nvPr/>
          </p:nvSpPr>
          <p:spPr>
            <a:xfrm>
              <a:off x="6608679" y="4884735"/>
              <a:ext cx="2281222" cy="355852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6701750" y="4887519"/>
              <a:ext cx="2059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buFont typeface="Wingdings" panose="05000000000000000000" pitchFamily="2" charset="2"/>
                <a:buChar char="l"/>
              </a:pPr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6701750" y="5304087"/>
              <a:ext cx="4334550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9" name="矩形 38"/>
          <p:cNvSpPr/>
          <p:nvPr/>
        </p:nvSpPr>
        <p:spPr>
          <a:xfrm>
            <a:off x="680347" y="36088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工作完成情况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786444" y="1111759"/>
            <a:ext cx="1166343" cy="45719"/>
            <a:chOff x="1162050" y="-571500"/>
            <a:chExt cx="1375051" cy="0"/>
          </a:xfrm>
        </p:grpSpPr>
        <p:cxnSp>
          <p:nvCxnSpPr>
            <p:cNvPr id="41" name="直接连接符 40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889837" y="1589560"/>
            <a:ext cx="4310726" cy="4399606"/>
            <a:chOff x="3889837" y="1589560"/>
            <a:chExt cx="4310726" cy="4399606"/>
          </a:xfrm>
        </p:grpSpPr>
        <p:sp>
          <p:nvSpPr>
            <p:cNvPr id="3" name="任意多边形 2"/>
            <p:cNvSpPr/>
            <p:nvPr/>
          </p:nvSpPr>
          <p:spPr>
            <a:xfrm>
              <a:off x="7360832" y="1589560"/>
              <a:ext cx="839731" cy="1793509"/>
            </a:xfrm>
            <a:custGeom>
              <a:avLst/>
              <a:gdLst>
                <a:gd name="connsiteX0" fmla="*/ 0 w 754191"/>
                <a:gd name="connsiteY0" fmla="*/ 805410 h 1610812"/>
                <a:gd name="connsiteX1" fmla="*/ 378575 w 754191"/>
                <a:gd name="connsiteY1" fmla="*/ 0 h 1610812"/>
                <a:gd name="connsiteX2" fmla="*/ 754191 w 754191"/>
                <a:gd name="connsiteY2" fmla="*/ 805410 h 1610812"/>
                <a:gd name="connsiteX3" fmla="*/ 378575 w 754191"/>
                <a:gd name="connsiteY3" fmla="*/ 1610812 h 1610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4191" h="1610812">
                  <a:moveTo>
                    <a:pt x="7559" y="1333488"/>
                  </a:moveTo>
                  <a:lnTo>
                    <a:pt x="321110" y="163310"/>
                  </a:lnTo>
                  <a:cubicBezTo>
                    <a:pt x="352594" y="45808"/>
                    <a:pt x="473374" y="-23924"/>
                    <a:pt x="590879" y="7561"/>
                  </a:cubicBezTo>
                  <a:cubicBezTo>
                    <a:pt x="708383" y="39046"/>
                    <a:pt x="778111" y="159825"/>
                    <a:pt x="746631" y="277327"/>
                  </a:cubicBezTo>
                  <a:lnTo>
                    <a:pt x="433081" y="1447504"/>
                  </a:lnTo>
                  <a:cubicBezTo>
                    <a:pt x="401595" y="1565007"/>
                    <a:pt x="280815" y="1634737"/>
                    <a:pt x="163312" y="1603250"/>
                  </a:cubicBezTo>
                  <a:cubicBezTo>
                    <a:pt x="45807" y="1571771"/>
                    <a:pt x="-23926" y="1450992"/>
                    <a:pt x="7559" y="1333488"/>
                  </a:cubicBezTo>
                  <a:close/>
                  <a:moveTo>
                    <a:pt x="680088" y="262848"/>
                  </a:moveTo>
                  <a:cubicBezTo>
                    <a:pt x="701849" y="181637"/>
                    <a:pt x="653652" y="98152"/>
                    <a:pt x="572437" y="76391"/>
                  </a:cubicBezTo>
                  <a:cubicBezTo>
                    <a:pt x="491220" y="54629"/>
                    <a:pt x="407738" y="102830"/>
                    <a:pt x="385977" y="184042"/>
                  </a:cubicBezTo>
                  <a:cubicBezTo>
                    <a:pt x="364214" y="265262"/>
                    <a:pt x="412413" y="348738"/>
                    <a:pt x="493630" y="370500"/>
                  </a:cubicBezTo>
                  <a:cubicBezTo>
                    <a:pt x="574846" y="392262"/>
                    <a:pt x="658325" y="344068"/>
                    <a:pt x="680088" y="262848"/>
                  </a:cubicBezTo>
                  <a:close/>
                </a:path>
              </a:pathLst>
            </a:custGeom>
            <a:solidFill>
              <a:schemeClr val="accent1"/>
            </a:solidFill>
            <a:ln w="7600" cap="flat">
              <a:noFill/>
              <a:bevel/>
            </a:ln>
            <a:effectLst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6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05</a:t>
              </a:r>
              <a:endParaRPr sz="1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任意多边形 3"/>
            <p:cNvSpPr/>
            <p:nvPr/>
          </p:nvSpPr>
          <p:spPr>
            <a:xfrm>
              <a:off x="6019548" y="2892593"/>
              <a:ext cx="1839348" cy="490494"/>
            </a:xfrm>
            <a:custGeom>
              <a:avLst/>
              <a:gdLst>
                <a:gd name="connsiteX0" fmla="*/ 0 w 1651982"/>
                <a:gd name="connsiteY0" fmla="*/ 220265 h 440530"/>
                <a:gd name="connsiteX1" fmla="*/ 829228 w 1651982"/>
                <a:gd name="connsiteY1" fmla="*/ 0 h 440530"/>
                <a:gd name="connsiteX2" fmla="*/ 1651982 w 1651982"/>
                <a:gd name="connsiteY2" fmla="*/ 220265 h 440530"/>
                <a:gd name="connsiteX3" fmla="*/ 829228 w 1651982"/>
                <a:gd name="connsiteY3" fmla="*/ 440530 h 44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51982" h="440530">
                  <a:moveTo>
                    <a:pt x="220264" y="0"/>
                  </a:moveTo>
                  <a:lnTo>
                    <a:pt x="1431718" y="0"/>
                  </a:lnTo>
                  <a:cubicBezTo>
                    <a:pt x="1553372" y="0"/>
                    <a:pt x="1651982" y="98616"/>
                    <a:pt x="1651982" y="220265"/>
                  </a:cubicBezTo>
                  <a:cubicBezTo>
                    <a:pt x="1651982" y="341914"/>
                    <a:pt x="1553372" y="440530"/>
                    <a:pt x="1431718" y="440530"/>
                  </a:cubicBezTo>
                  <a:lnTo>
                    <a:pt x="220264" y="440530"/>
                  </a:lnTo>
                  <a:cubicBezTo>
                    <a:pt x="98616" y="440530"/>
                    <a:pt x="0" y="341914"/>
                    <a:pt x="0" y="220265"/>
                  </a:cubicBezTo>
                  <a:cubicBezTo>
                    <a:pt x="0" y="98616"/>
                    <a:pt x="98616" y="0"/>
                    <a:pt x="220264" y="0"/>
                  </a:cubicBezTo>
                  <a:close/>
                  <a:moveTo>
                    <a:pt x="1428481" y="372507"/>
                  </a:moveTo>
                  <a:cubicBezTo>
                    <a:pt x="1512560" y="372507"/>
                    <a:pt x="1580724" y="304346"/>
                    <a:pt x="1580724" y="220265"/>
                  </a:cubicBezTo>
                  <a:cubicBezTo>
                    <a:pt x="1580724" y="136184"/>
                    <a:pt x="1512560" y="68023"/>
                    <a:pt x="1428481" y="68023"/>
                  </a:cubicBezTo>
                  <a:cubicBezTo>
                    <a:pt x="1344402" y="68023"/>
                    <a:pt x="1276238" y="136184"/>
                    <a:pt x="1276238" y="220265"/>
                  </a:cubicBezTo>
                  <a:cubicBezTo>
                    <a:pt x="1276238" y="304346"/>
                    <a:pt x="1344402" y="372507"/>
                    <a:pt x="1428481" y="372507"/>
                  </a:cubicBezTo>
                  <a:close/>
                </a:path>
              </a:pathLst>
            </a:custGeom>
            <a:solidFill>
              <a:schemeClr val="accent2"/>
            </a:solidFill>
            <a:ln w="7600" cap="flat">
              <a:noFill/>
              <a:bevel/>
            </a:ln>
            <a:effectLst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6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sz="1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任意多边形 4"/>
            <p:cNvSpPr/>
            <p:nvPr/>
          </p:nvSpPr>
          <p:spPr>
            <a:xfrm>
              <a:off x="5634825" y="2892595"/>
              <a:ext cx="839731" cy="1793526"/>
            </a:xfrm>
            <a:custGeom>
              <a:avLst/>
              <a:gdLst>
                <a:gd name="connsiteX0" fmla="*/ 0 w 754191"/>
                <a:gd name="connsiteY0" fmla="*/ 805418 h 1610828"/>
                <a:gd name="connsiteX1" fmla="*/ 378575 w 754191"/>
                <a:gd name="connsiteY1" fmla="*/ 0 h 1610828"/>
                <a:gd name="connsiteX2" fmla="*/ 754191 w 754191"/>
                <a:gd name="connsiteY2" fmla="*/ 805418 h 1610828"/>
                <a:gd name="connsiteX3" fmla="*/ 378575 w 754191"/>
                <a:gd name="connsiteY3" fmla="*/ 1610828 h 1610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4191" h="1610828">
                  <a:moveTo>
                    <a:pt x="7560" y="1333496"/>
                  </a:moveTo>
                  <a:lnTo>
                    <a:pt x="321110" y="163312"/>
                  </a:lnTo>
                  <a:cubicBezTo>
                    <a:pt x="352595" y="45807"/>
                    <a:pt x="473375" y="-23925"/>
                    <a:pt x="590879" y="7560"/>
                  </a:cubicBezTo>
                  <a:cubicBezTo>
                    <a:pt x="708384" y="39045"/>
                    <a:pt x="778111" y="159825"/>
                    <a:pt x="746632" y="277330"/>
                  </a:cubicBezTo>
                  <a:lnTo>
                    <a:pt x="433081" y="1447519"/>
                  </a:lnTo>
                  <a:cubicBezTo>
                    <a:pt x="401596" y="1565022"/>
                    <a:pt x="280816" y="1634752"/>
                    <a:pt x="163312" y="1603266"/>
                  </a:cubicBezTo>
                  <a:cubicBezTo>
                    <a:pt x="45807" y="1571786"/>
                    <a:pt x="-23925" y="1451000"/>
                    <a:pt x="7560" y="1333496"/>
                  </a:cubicBezTo>
                  <a:close/>
                  <a:moveTo>
                    <a:pt x="680088" y="262854"/>
                  </a:moveTo>
                  <a:cubicBezTo>
                    <a:pt x="701849" y="181637"/>
                    <a:pt x="653652" y="98156"/>
                    <a:pt x="572436" y="76394"/>
                  </a:cubicBezTo>
                  <a:cubicBezTo>
                    <a:pt x="491219" y="54632"/>
                    <a:pt x="407739" y="102830"/>
                    <a:pt x="385977" y="184047"/>
                  </a:cubicBezTo>
                  <a:cubicBezTo>
                    <a:pt x="364216" y="265263"/>
                    <a:pt x="412413" y="348744"/>
                    <a:pt x="493629" y="370505"/>
                  </a:cubicBezTo>
                  <a:cubicBezTo>
                    <a:pt x="574846" y="392267"/>
                    <a:pt x="658326" y="344069"/>
                    <a:pt x="680088" y="262854"/>
                  </a:cubicBezTo>
                  <a:close/>
                </a:path>
              </a:pathLst>
            </a:custGeom>
            <a:solidFill>
              <a:schemeClr val="accent1"/>
            </a:solidFill>
            <a:ln w="7600" cap="flat">
              <a:noFill/>
              <a:bevel/>
            </a:ln>
            <a:effectLst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6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sz="1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任意多边形 5"/>
            <p:cNvSpPr/>
            <p:nvPr/>
          </p:nvSpPr>
          <p:spPr>
            <a:xfrm>
              <a:off x="4303018" y="4195646"/>
              <a:ext cx="1839348" cy="490494"/>
            </a:xfrm>
            <a:custGeom>
              <a:avLst/>
              <a:gdLst>
                <a:gd name="connsiteX0" fmla="*/ 0 w 1651982"/>
                <a:gd name="connsiteY0" fmla="*/ 220265 h 440530"/>
                <a:gd name="connsiteX1" fmla="*/ 829228 w 1651982"/>
                <a:gd name="connsiteY1" fmla="*/ 0 h 440530"/>
                <a:gd name="connsiteX2" fmla="*/ 1651982 w 1651982"/>
                <a:gd name="connsiteY2" fmla="*/ 220265 h 440530"/>
                <a:gd name="connsiteX3" fmla="*/ 829228 w 1651982"/>
                <a:gd name="connsiteY3" fmla="*/ 440530 h 44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51982" h="440530">
                  <a:moveTo>
                    <a:pt x="220264" y="0"/>
                  </a:moveTo>
                  <a:lnTo>
                    <a:pt x="1431718" y="0"/>
                  </a:lnTo>
                  <a:cubicBezTo>
                    <a:pt x="1553372" y="0"/>
                    <a:pt x="1651982" y="98616"/>
                    <a:pt x="1651982" y="220265"/>
                  </a:cubicBezTo>
                  <a:cubicBezTo>
                    <a:pt x="1651982" y="341914"/>
                    <a:pt x="1553372" y="440530"/>
                    <a:pt x="1431718" y="440530"/>
                  </a:cubicBezTo>
                  <a:lnTo>
                    <a:pt x="220264" y="440530"/>
                  </a:lnTo>
                  <a:cubicBezTo>
                    <a:pt x="98616" y="440530"/>
                    <a:pt x="0" y="341914"/>
                    <a:pt x="0" y="220265"/>
                  </a:cubicBezTo>
                  <a:cubicBezTo>
                    <a:pt x="0" y="98616"/>
                    <a:pt x="98616" y="0"/>
                    <a:pt x="220264" y="0"/>
                  </a:cubicBezTo>
                  <a:close/>
                  <a:moveTo>
                    <a:pt x="1428481" y="372507"/>
                  </a:moveTo>
                  <a:cubicBezTo>
                    <a:pt x="1512560" y="372507"/>
                    <a:pt x="1580724" y="304346"/>
                    <a:pt x="1580724" y="220265"/>
                  </a:cubicBezTo>
                  <a:cubicBezTo>
                    <a:pt x="1580724" y="136184"/>
                    <a:pt x="1512560" y="68023"/>
                    <a:pt x="1428481" y="68023"/>
                  </a:cubicBezTo>
                  <a:cubicBezTo>
                    <a:pt x="1344402" y="68023"/>
                    <a:pt x="1276238" y="136184"/>
                    <a:pt x="1276238" y="220265"/>
                  </a:cubicBezTo>
                  <a:cubicBezTo>
                    <a:pt x="1276238" y="304346"/>
                    <a:pt x="1344402" y="372507"/>
                    <a:pt x="1428481" y="372507"/>
                  </a:cubicBezTo>
                  <a:close/>
                </a:path>
              </a:pathLst>
            </a:custGeom>
            <a:solidFill>
              <a:schemeClr val="accent2"/>
            </a:solidFill>
            <a:ln w="7600" cap="flat">
              <a:noFill/>
              <a:bevel/>
            </a:ln>
            <a:effectLst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6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sz="1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任意多边形 6"/>
            <p:cNvSpPr/>
            <p:nvPr/>
          </p:nvSpPr>
          <p:spPr>
            <a:xfrm>
              <a:off x="3889837" y="4195640"/>
              <a:ext cx="839731" cy="1793526"/>
            </a:xfrm>
            <a:custGeom>
              <a:avLst/>
              <a:gdLst>
                <a:gd name="connsiteX0" fmla="*/ 0 w 754191"/>
                <a:gd name="connsiteY0" fmla="*/ 805418 h 1610828"/>
                <a:gd name="connsiteX1" fmla="*/ 378575 w 754191"/>
                <a:gd name="connsiteY1" fmla="*/ 0 h 1610828"/>
                <a:gd name="connsiteX2" fmla="*/ 754191 w 754191"/>
                <a:gd name="connsiteY2" fmla="*/ 805418 h 1610828"/>
                <a:gd name="connsiteX3" fmla="*/ 378575 w 754191"/>
                <a:gd name="connsiteY3" fmla="*/ 1610828 h 1610828"/>
                <a:gd name="rtl" fmla="*/ 164187 w 754191"/>
                <a:gd name="rtr" fmla="*/ 573032 w 754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rtl" t="t" r="rtr" b="b"/>
              <a:pathLst>
                <a:path w="754191" h="1610828">
                  <a:moveTo>
                    <a:pt x="7560" y="1333496"/>
                  </a:moveTo>
                  <a:lnTo>
                    <a:pt x="321110" y="163312"/>
                  </a:lnTo>
                  <a:cubicBezTo>
                    <a:pt x="352595" y="45807"/>
                    <a:pt x="473375" y="-23925"/>
                    <a:pt x="590879" y="7560"/>
                  </a:cubicBezTo>
                  <a:cubicBezTo>
                    <a:pt x="708384" y="39045"/>
                    <a:pt x="778111" y="159826"/>
                    <a:pt x="746632" y="277330"/>
                  </a:cubicBezTo>
                  <a:lnTo>
                    <a:pt x="433081" y="1447519"/>
                  </a:lnTo>
                  <a:cubicBezTo>
                    <a:pt x="401596" y="1565022"/>
                    <a:pt x="280816" y="1634752"/>
                    <a:pt x="163312" y="1603266"/>
                  </a:cubicBezTo>
                  <a:cubicBezTo>
                    <a:pt x="45807" y="1571786"/>
                    <a:pt x="-23925" y="1451000"/>
                    <a:pt x="7560" y="1333496"/>
                  </a:cubicBezTo>
                  <a:close/>
                  <a:moveTo>
                    <a:pt x="680088" y="262854"/>
                  </a:moveTo>
                  <a:cubicBezTo>
                    <a:pt x="701849" y="181637"/>
                    <a:pt x="653652" y="98156"/>
                    <a:pt x="572436" y="76394"/>
                  </a:cubicBezTo>
                  <a:cubicBezTo>
                    <a:pt x="491219" y="54633"/>
                    <a:pt x="407739" y="102830"/>
                    <a:pt x="385977" y="184047"/>
                  </a:cubicBezTo>
                  <a:cubicBezTo>
                    <a:pt x="364215" y="265263"/>
                    <a:pt x="412412" y="348744"/>
                    <a:pt x="493629" y="370505"/>
                  </a:cubicBezTo>
                  <a:cubicBezTo>
                    <a:pt x="574846" y="392267"/>
                    <a:pt x="658326" y="344069"/>
                    <a:pt x="680088" y="262854"/>
                  </a:cubicBezTo>
                  <a:close/>
                </a:path>
              </a:pathLst>
            </a:custGeom>
            <a:solidFill>
              <a:schemeClr val="accent1"/>
            </a:solidFill>
            <a:ln w="7600" cap="flat">
              <a:noFill/>
              <a:bevel/>
            </a:ln>
            <a:effectLst/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sz="16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sz="1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614565" y="3489856"/>
            <a:ext cx="2351472" cy="1119281"/>
            <a:chOff x="3624780" y="2412339"/>
            <a:chExt cx="2351472" cy="1119281"/>
          </a:xfrm>
        </p:grpSpPr>
        <p:sp>
          <p:nvSpPr>
            <p:cNvPr id="9" name="文本框 8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624780" y="2750893"/>
              <a:ext cx="2351472" cy="780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5400420" y="5072484"/>
            <a:ext cx="2351472" cy="1119281"/>
            <a:chOff x="3624780" y="2412339"/>
            <a:chExt cx="2351472" cy="1119281"/>
          </a:xfrm>
        </p:grpSpPr>
        <p:sp>
          <p:nvSpPr>
            <p:cNvPr id="12" name="文本框 11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3624780" y="2750893"/>
              <a:ext cx="2351472" cy="780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3826413" y="1845188"/>
            <a:ext cx="2351472" cy="1119281"/>
            <a:chOff x="3624780" y="2412339"/>
            <a:chExt cx="2351472" cy="1119281"/>
          </a:xfrm>
        </p:grpSpPr>
        <p:sp>
          <p:nvSpPr>
            <p:cNvPr id="15" name="文本框 14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3624780" y="2750893"/>
              <a:ext cx="2351472" cy="780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7227924" y="3629331"/>
            <a:ext cx="2351472" cy="1119281"/>
            <a:chOff x="3624780" y="2412339"/>
            <a:chExt cx="2351472" cy="1119281"/>
          </a:xfrm>
        </p:grpSpPr>
        <p:sp>
          <p:nvSpPr>
            <p:cNvPr id="18" name="文本框 17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624780" y="2750893"/>
              <a:ext cx="2351472" cy="780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8845491" y="1854881"/>
            <a:ext cx="2351472" cy="1119281"/>
            <a:chOff x="3624780" y="2412339"/>
            <a:chExt cx="2351472" cy="1119281"/>
          </a:xfrm>
        </p:grpSpPr>
        <p:sp>
          <p:nvSpPr>
            <p:cNvPr id="21" name="文本框 20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3624780" y="2750893"/>
              <a:ext cx="2351472" cy="780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8" name="矩形 27"/>
          <p:cNvSpPr/>
          <p:nvPr/>
        </p:nvSpPr>
        <p:spPr>
          <a:xfrm>
            <a:off x="680347" y="36088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工作完成情况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786444" y="1111759"/>
            <a:ext cx="1166343" cy="45719"/>
            <a:chOff x="1162050" y="-571500"/>
            <a:chExt cx="1375051" cy="0"/>
          </a:xfrm>
        </p:grpSpPr>
        <p:cxnSp>
          <p:nvCxnSpPr>
            <p:cNvPr id="30" name="直接连接符 29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1864607" y="4578712"/>
            <a:ext cx="2133781" cy="1294713"/>
            <a:chOff x="3733626" y="2176479"/>
            <a:chExt cx="2133781" cy="1294713"/>
          </a:xfrm>
        </p:grpSpPr>
        <p:sp>
          <p:nvSpPr>
            <p:cNvPr id="13" name="文本框 12"/>
            <p:cNvSpPr txBox="1"/>
            <p:nvPr/>
          </p:nvSpPr>
          <p:spPr>
            <a:xfrm>
              <a:off x="3733626" y="217647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3888025" y="2515033"/>
              <a:ext cx="1824982" cy="95615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973691" y="4578712"/>
            <a:ext cx="2133781" cy="1294713"/>
            <a:chOff x="3733626" y="2176479"/>
            <a:chExt cx="2133781" cy="1294713"/>
          </a:xfrm>
        </p:grpSpPr>
        <p:sp>
          <p:nvSpPr>
            <p:cNvPr id="26" name="文本框 25"/>
            <p:cNvSpPr txBox="1"/>
            <p:nvPr/>
          </p:nvSpPr>
          <p:spPr>
            <a:xfrm>
              <a:off x="3733626" y="217647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888025" y="2515033"/>
              <a:ext cx="1824982" cy="95615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082775" y="4578712"/>
            <a:ext cx="2133781" cy="1294713"/>
            <a:chOff x="3733626" y="2176479"/>
            <a:chExt cx="2133781" cy="1294713"/>
          </a:xfrm>
        </p:grpSpPr>
        <p:sp>
          <p:nvSpPr>
            <p:cNvPr id="29" name="文本框 28"/>
            <p:cNvSpPr txBox="1"/>
            <p:nvPr/>
          </p:nvSpPr>
          <p:spPr>
            <a:xfrm>
              <a:off x="3733626" y="217647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3888025" y="2515033"/>
              <a:ext cx="1824982" cy="95615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8191859" y="4578712"/>
            <a:ext cx="2133781" cy="1294713"/>
            <a:chOff x="3733626" y="2176479"/>
            <a:chExt cx="2133781" cy="1294713"/>
          </a:xfrm>
        </p:grpSpPr>
        <p:sp>
          <p:nvSpPr>
            <p:cNvPr id="32" name="文本框 31"/>
            <p:cNvSpPr txBox="1"/>
            <p:nvPr/>
          </p:nvSpPr>
          <p:spPr>
            <a:xfrm>
              <a:off x="3733626" y="217647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3888025" y="2515033"/>
              <a:ext cx="1824982" cy="95615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791831" y="2048256"/>
            <a:ext cx="2279332" cy="2279331"/>
            <a:chOff x="1791831" y="2048256"/>
            <a:chExt cx="2279332" cy="2279331"/>
          </a:xfrm>
        </p:grpSpPr>
        <p:grpSp>
          <p:nvGrpSpPr>
            <p:cNvPr id="38" name="组合 37"/>
            <p:cNvGrpSpPr/>
            <p:nvPr/>
          </p:nvGrpSpPr>
          <p:grpSpPr>
            <a:xfrm flipH="1">
              <a:off x="1791831" y="2048256"/>
              <a:ext cx="2279332" cy="2279331"/>
              <a:chOff x="1321716" y="2601601"/>
              <a:chExt cx="1721233" cy="1721233"/>
            </a:xfrm>
            <a:solidFill>
              <a:schemeClr val="accent1"/>
            </a:solidFill>
          </p:grpSpPr>
          <p:sp>
            <p:nvSpPr>
              <p:cNvPr id="47" name="任意多边形 46"/>
              <p:cNvSpPr/>
              <p:nvPr/>
            </p:nvSpPr>
            <p:spPr>
              <a:xfrm>
                <a:off x="1321716" y="2601601"/>
                <a:ext cx="1721233" cy="1721233"/>
              </a:xfrm>
              <a:custGeom>
                <a:avLst/>
                <a:gdLst/>
                <a:ahLst/>
                <a:cxnLst/>
                <a:rect l="0" t="0" r="0" b="0"/>
                <a:pathLst>
                  <a:path w="1721233" h="1721233">
                    <a:moveTo>
                      <a:pt x="0" y="860616"/>
                    </a:moveTo>
                    <a:cubicBezTo>
                      <a:pt x="0" y="385130"/>
                      <a:pt x="385130" y="0"/>
                      <a:pt x="860616" y="0"/>
                    </a:cubicBezTo>
                    <a:cubicBezTo>
                      <a:pt x="1335799" y="0"/>
                      <a:pt x="1721233" y="385130"/>
                      <a:pt x="1721233" y="860616"/>
                    </a:cubicBezTo>
                    <a:cubicBezTo>
                      <a:pt x="1721233" y="1095038"/>
                      <a:pt x="1721233" y="1721233"/>
                      <a:pt x="1721233" y="1721233"/>
                    </a:cubicBezTo>
                    <a:cubicBezTo>
                      <a:pt x="1721233" y="1721233"/>
                      <a:pt x="1101377" y="1721233"/>
                      <a:pt x="860616" y="1721233"/>
                    </a:cubicBezTo>
                    <a:cubicBezTo>
                      <a:pt x="385130" y="1721233"/>
                      <a:pt x="0" y="1335799"/>
                      <a:pt x="0" y="860616"/>
                    </a:cubicBezTo>
                    <a:close/>
                  </a:path>
                </a:pathLst>
              </a:custGeom>
              <a:grpFill/>
              <a:ln w="7600" cap="flat">
                <a:noFill/>
                <a:bevel/>
              </a:ln>
            </p:spPr>
          </p:sp>
        </p:grpSp>
        <p:sp>
          <p:nvSpPr>
            <p:cNvPr id="39" name="任意多边形 38"/>
            <p:cNvSpPr/>
            <p:nvPr/>
          </p:nvSpPr>
          <p:spPr>
            <a:xfrm>
              <a:off x="2019006" y="2275431"/>
              <a:ext cx="1824982" cy="1824981"/>
            </a:xfrm>
            <a:custGeom>
              <a:avLst/>
              <a:gdLst/>
              <a:ahLst/>
              <a:cxnLst/>
              <a:rect l="0" t="0" r="0" b="0"/>
              <a:pathLst>
                <a:path w="1378131" h="1378131">
                  <a:moveTo>
                    <a:pt x="0" y="689065"/>
                  </a:moveTo>
                  <a:cubicBezTo>
                    <a:pt x="0" y="308505"/>
                    <a:pt x="308505" y="0"/>
                    <a:pt x="689065" y="0"/>
                  </a:cubicBezTo>
                  <a:cubicBezTo>
                    <a:pt x="1069624" y="0"/>
                    <a:pt x="1378131" y="308505"/>
                    <a:pt x="1378131" y="689065"/>
                  </a:cubicBezTo>
                  <a:cubicBezTo>
                    <a:pt x="1378131" y="1069624"/>
                    <a:pt x="1069624" y="1378131"/>
                    <a:pt x="689065" y="1378131"/>
                  </a:cubicBezTo>
                  <a:cubicBezTo>
                    <a:pt x="308505" y="1378131"/>
                    <a:pt x="0" y="1069624"/>
                    <a:pt x="0" y="689065"/>
                  </a:cubicBezTo>
                  <a:close/>
                </a:path>
              </a:pathLst>
            </a:custGeom>
            <a:noFill/>
            <a:ln w="17733" cap="flat">
              <a:solidFill>
                <a:schemeClr val="bg1">
                  <a:lumMod val="85000"/>
                </a:schemeClr>
              </a:solidFill>
              <a:prstDash val="dash"/>
              <a:bevel/>
            </a:ln>
          </p:spPr>
        </p:sp>
        <p:sp>
          <p:nvSpPr>
            <p:cNvPr id="34" name="椭圆 2"/>
            <p:cNvSpPr/>
            <p:nvPr/>
          </p:nvSpPr>
          <p:spPr>
            <a:xfrm>
              <a:off x="2657476" y="2847167"/>
              <a:ext cx="548044" cy="656738"/>
            </a:xfrm>
            <a:custGeom>
              <a:avLst/>
              <a:gdLst>
                <a:gd name="connsiteX0" fmla="*/ 234347 w 506307"/>
                <a:gd name="connsiteY0" fmla="*/ 379219 h 606722"/>
                <a:gd name="connsiteX1" fmla="*/ 271960 w 506307"/>
                <a:gd name="connsiteY1" fmla="*/ 379219 h 606722"/>
                <a:gd name="connsiteX2" fmla="*/ 278451 w 506307"/>
                <a:gd name="connsiteY2" fmla="*/ 385705 h 606722"/>
                <a:gd name="connsiteX3" fmla="*/ 278451 w 506307"/>
                <a:gd name="connsiteY3" fmla="*/ 448520 h 606722"/>
                <a:gd name="connsiteX4" fmla="*/ 271960 w 506307"/>
                <a:gd name="connsiteY4" fmla="*/ 455006 h 606722"/>
                <a:gd name="connsiteX5" fmla="*/ 234347 w 506307"/>
                <a:gd name="connsiteY5" fmla="*/ 455006 h 606722"/>
                <a:gd name="connsiteX6" fmla="*/ 227856 w 506307"/>
                <a:gd name="connsiteY6" fmla="*/ 448520 h 606722"/>
                <a:gd name="connsiteX7" fmla="*/ 227856 w 506307"/>
                <a:gd name="connsiteY7" fmla="*/ 385705 h 606722"/>
                <a:gd name="connsiteX8" fmla="*/ 234347 w 506307"/>
                <a:gd name="connsiteY8" fmla="*/ 379219 h 606722"/>
                <a:gd name="connsiteX9" fmla="*/ 234331 w 506307"/>
                <a:gd name="connsiteY9" fmla="*/ 328645 h 606722"/>
                <a:gd name="connsiteX10" fmla="*/ 177194 w 506307"/>
                <a:gd name="connsiteY10" fmla="*/ 385700 h 606722"/>
                <a:gd name="connsiteX11" fmla="*/ 177194 w 506307"/>
                <a:gd name="connsiteY11" fmla="*/ 448532 h 606722"/>
                <a:gd name="connsiteX12" fmla="*/ 234331 w 506307"/>
                <a:gd name="connsiteY12" fmla="*/ 505587 h 606722"/>
                <a:gd name="connsiteX13" fmla="*/ 271977 w 506307"/>
                <a:gd name="connsiteY13" fmla="*/ 505587 h 606722"/>
                <a:gd name="connsiteX14" fmla="*/ 329113 w 506307"/>
                <a:gd name="connsiteY14" fmla="*/ 448532 h 606722"/>
                <a:gd name="connsiteX15" fmla="*/ 329113 w 506307"/>
                <a:gd name="connsiteY15" fmla="*/ 385700 h 606722"/>
                <a:gd name="connsiteX16" fmla="*/ 271977 w 506307"/>
                <a:gd name="connsiteY16" fmla="*/ 328645 h 606722"/>
                <a:gd name="connsiteX17" fmla="*/ 253109 w 506307"/>
                <a:gd name="connsiteY17" fmla="*/ 0 h 606722"/>
                <a:gd name="connsiteX18" fmla="*/ 430303 w 506307"/>
                <a:gd name="connsiteY18" fmla="*/ 176942 h 606722"/>
                <a:gd name="connsiteX19" fmla="*/ 430303 w 506307"/>
                <a:gd name="connsiteY19" fmla="*/ 252749 h 606722"/>
                <a:gd name="connsiteX20" fmla="*/ 480943 w 506307"/>
                <a:gd name="connsiteY20" fmla="*/ 252749 h 606722"/>
                <a:gd name="connsiteX21" fmla="*/ 506307 w 506307"/>
                <a:gd name="connsiteY21" fmla="*/ 278077 h 606722"/>
                <a:gd name="connsiteX22" fmla="*/ 506307 w 506307"/>
                <a:gd name="connsiteY22" fmla="*/ 581394 h 606722"/>
                <a:gd name="connsiteX23" fmla="*/ 480943 w 506307"/>
                <a:gd name="connsiteY23" fmla="*/ 606722 h 606722"/>
                <a:gd name="connsiteX24" fmla="*/ 25275 w 506307"/>
                <a:gd name="connsiteY24" fmla="*/ 606722 h 606722"/>
                <a:gd name="connsiteX25" fmla="*/ 0 w 506307"/>
                <a:gd name="connsiteY25" fmla="*/ 581394 h 606722"/>
                <a:gd name="connsiteX26" fmla="*/ 0 w 506307"/>
                <a:gd name="connsiteY26" fmla="*/ 278077 h 606722"/>
                <a:gd name="connsiteX27" fmla="*/ 25275 w 506307"/>
                <a:gd name="connsiteY27" fmla="*/ 252749 h 606722"/>
                <a:gd name="connsiteX28" fmla="*/ 379753 w 506307"/>
                <a:gd name="connsiteY28" fmla="*/ 252749 h 606722"/>
                <a:gd name="connsiteX29" fmla="*/ 379753 w 506307"/>
                <a:gd name="connsiteY29" fmla="*/ 176942 h 606722"/>
                <a:gd name="connsiteX30" fmla="*/ 253109 w 506307"/>
                <a:gd name="connsiteY30" fmla="*/ 50568 h 606722"/>
                <a:gd name="connsiteX31" fmla="*/ 126554 w 506307"/>
                <a:gd name="connsiteY31" fmla="*/ 176942 h 606722"/>
                <a:gd name="connsiteX32" fmla="*/ 101279 w 506307"/>
                <a:gd name="connsiteY32" fmla="*/ 202270 h 606722"/>
                <a:gd name="connsiteX33" fmla="*/ 75915 w 506307"/>
                <a:gd name="connsiteY33" fmla="*/ 176942 h 606722"/>
                <a:gd name="connsiteX34" fmla="*/ 253109 w 506307"/>
                <a:gd name="connsiteY34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06307" h="606722">
                  <a:moveTo>
                    <a:pt x="234347" y="379219"/>
                  </a:moveTo>
                  <a:lnTo>
                    <a:pt x="271960" y="379219"/>
                  </a:lnTo>
                  <a:cubicBezTo>
                    <a:pt x="275517" y="379219"/>
                    <a:pt x="278451" y="382062"/>
                    <a:pt x="278451" y="385705"/>
                  </a:cubicBezTo>
                  <a:lnTo>
                    <a:pt x="278451" y="448520"/>
                  </a:lnTo>
                  <a:cubicBezTo>
                    <a:pt x="278451" y="452074"/>
                    <a:pt x="275517" y="455006"/>
                    <a:pt x="271960" y="455006"/>
                  </a:cubicBezTo>
                  <a:lnTo>
                    <a:pt x="234347" y="455006"/>
                  </a:lnTo>
                  <a:cubicBezTo>
                    <a:pt x="230791" y="455006"/>
                    <a:pt x="227856" y="452074"/>
                    <a:pt x="227856" y="448520"/>
                  </a:cubicBezTo>
                  <a:lnTo>
                    <a:pt x="227856" y="385705"/>
                  </a:lnTo>
                  <a:cubicBezTo>
                    <a:pt x="227856" y="382062"/>
                    <a:pt x="230791" y="379219"/>
                    <a:pt x="234347" y="379219"/>
                  </a:cubicBezTo>
                  <a:close/>
                  <a:moveTo>
                    <a:pt x="234331" y="328645"/>
                  </a:moveTo>
                  <a:cubicBezTo>
                    <a:pt x="202825" y="328645"/>
                    <a:pt x="177194" y="354240"/>
                    <a:pt x="177194" y="385700"/>
                  </a:cubicBezTo>
                  <a:lnTo>
                    <a:pt x="177194" y="448532"/>
                  </a:lnTo>
                  <a:cubicBezTo>
                    <a:pt x="177194" y="479992"/>
                    <a:pt x="202825" y="505587"/>
                    <a:pt x="234331" y="505587"/>
                  </a:cubicBezTo>
                  <a:lnTo>
                    <a:pt x="271977" y="505587"/>
                  </a:lnTo>
                  <a:cubicBezTo>
                    <a:pt x="303482" y="505587"/>
                    <a:pt x="329113" y="479992"/>
                    <a:pt x="329113" y="448532"/>
                  </a:cubicBezTo>
                  <a:lnTo>
                    <a:pt x="329113" y="385700"/>
                  </a:lnTo>
                  <a:cubicBezTo>
                    <a:pt x="329113" y="354240"/>
                    <a:pt x="303482" y="328645"/>
                    <a:pt x="271977" y="328645"/>
                  </a:cubicBezTo>
                  <a:close/>
                  <a:moveTo>
                    <a:pt x="253109" y="0"/>
                  </a:moveTo>
                  <a:cubicBezTo>
                    <a:pt x="350829" y="0"/>
                    <a:pt x="430303" y="79362"/>
                    <a:pt x="430303" y="176942"/>
                  </a:cubicBezTo>
                  <a:lnTo>
                    <a:pt x="430303" y="252749"/>
                  </a:lnTo>
                  <a:lnTo>
                    <a:pt x="480943" y="252749"/>
                  </a:lnTo>
                  <a:cubicBezTo>
                    <a:pt x="494916" y="252749"/>
                    <a:pt x="506307" y="264124"/>
                    <a:pt x="506307" y="278077"/>
                  </a:cubicBezTo>
                  <a:lnTo>
                    <a:pt x="506307" y="581394"/>
                  </a:lnTo>
                  <a:cubicBezTo>
                    <a:pt x="506307" y="595435"/>
                    <a:pt x="494916" y="606722"/>
                    <a:pt x="480943" y="606722"/>
                  </a:cubicBezTo>
                  <a:lnTo>
                    <a:pt x="25275" y="606722"/>
                  </a:lnTo>
                  <a:cubicBezTo>
                    <a:pt x="11302" y="606722"/>
                    <a:pt x="0" y="595435"/>
                    <a:pt x="0" y="581394"/>
                  </a:cubicBezTo>
                  <a:lnTo>
                    <a:pt x="0" y="278077"/>
                  </a:lnTo>
                  <a:cubicBezTo>
                    <a:pt x="0" y="264124"/>
                    <a:pt x="11302" y="252749"/>
                    <a:pt x="25275" y="252749"/>
                  </a:cubicBezTo>
                  <a:lnTo>
                    <a:pt x="379753" y="252749"/>
                  </a:lnTo>
                  <a:lnTo>
                    <a:pt x="379753" y="176942"/>
                  </a:lnTo>
                  <a:cubicBezTo>
                    <a:pt x="379753" y="107267"/>
                    <a:pt x="322972" y="50568"/>
                    <a:pt x="253109" y="50568"/>
                  </a:cubicBezTo>
                  <a:cubicBezTo>
                    <a:pt x="183335" y="50568"/>
                    <a:pt x="126554" y="107267"/>
                    <a:pt x="126554" y="176942"/>
                  </a:cubicBezTo>
                  <a:cubicBezTo>
                    <a:pt x="126554" y="190895"/>
                    <a:pt x="115252" y="202270"/>
                    <a:pt x="101279" y="202270"/>
                  </a:cubicBezTo>
                  <a:cubicBezTo>
                    <a:pt x="87306" y="202270"/>
                    <a:pt x="75915" y="190895"/>
                    <a:pt x="75915" y="176942"/>
                  </a:cubicBezTo>
                  <a:cubicBezTo>
                    <a:pt x="75915" y="79362"/>
                    <a:pt x="155389" y="0"/>
                    <a:pt x="25310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899185" y="2046515"/>
            <a:ext cx="2282794" cy="2282803"/>
            <a:chOff x="3899185" y="2046515"/>
            <a:chExt cx="2282794" cy="2282803"/>
          </a:xfrm>
        </p:grpSpPr>
        <p:sp>
          <p:nvSpPr>
            <p:cNvPr id="40" name="任意多边形 39"/>
            <p:cNvSpPr/>
            <p:nvPr/>
          </p:nvSpPr>
          <p:spPr>
            <a:xfrm>
              <a:off x="3899185" y="2046515"/>
              <a:ext cx="2282794" cy="2282803"/>
            </a:xfrm>
            <a:custGeom>
              <a:avLst/>
              <a:gdLst/>
              <a:ahLst/>
              <a:cxnLst/>
              <a:rect l="0" t="0" r="0" b="0"/>
              <a:pathLst>
                <a:path w="1723847" h="1723855">
                  <a:moveTo>
                    <a:pt x="0" y="861931"/>
                  </a:moveTo>
                  <a:cubicBezTo>
                    <a:pt x="0" y="385898"/>
                    <a:pt x="385897" y="0"/>
                    <a:pt x="861924" y="0"/>
                  </a:cubicBezTo>
                  <a:cubicBezTo>
                    <a:pt x="1337950" y="0"/>
                    <a:pt x="1723847" y="385898"/>
                    <a:pt x="1723847" y="861931"/>
                  </a:cubicBezTo>
                  <a:cubicBezTo>
                    <a:pt x="1723847" y="1337957"/>
                    <a:pt x="1337950" y="1723855"/>
                    <a:pt x="861924" y="1723855"/>
                  </a:cubicBezTo>
                  <a:cubicBezTo>
                    <a:pt x="385897" y="1723855"/>
                    <a:pt x="0" y="1337957"/>
                    <a:pt x="0" y="861931"/>
                  </a:cubicBezTo>
                  <a:close/>
                </a:path>
              </a:pathLst>
            </a:custGeom>
            <a:solidFill>
              <a:schemeClr val="accent2"/>
            </a:solidFill>
            <a:ln w="60800" cap="flat">
              <a:noFill/>
              <a:bevel/>
            </a:ln>
          </p:spPr>
        </p:sp>
        <p:sp>
          <p:nvSpPr>
            <p:cNvPr id="41" name="任意多边形 40"/>
            <p:cNvSpPr/>
            <p:nvPr/>
          </p:nvSpPr>
          <p:spPr>
            <a:xfrm>
              <a:off x="4128091" y="2275431"/>
              <a:ext cx="1824982" cy="1824981"/>
            </a:xfrm>
            <a:custGeom>
              <a:avLst/>
              <a:gdLst/>
              <a:ahLst/>
              <a:cxnLst/>
              <a:rect l="0" t="0" r="0" b="0"/>
              <a:pathLst>
                <a:path w="1378131" h="1378131">
                  <a:moveTo>
                    <a:pt x="0" y="689065"/>
                  </a:moveTo>
                  <a:cubicBezTo>
                    <a:pt x="0" y="308505"/>
                    <a:pt x="308505" y="0"/>
                    <a:pt x="689065" y="0"/>
                  </a:cubicBezTo>
                  <a:cubicBezTo>
                    <a:pt x="1069624" y="0"/>
                    <a:pt x="1378131" y="308505"/>
                    <a:pt x="1378131" y="689065"/>
                  </a:cubicBezTo>
                  <a:cubicBezTo>
                    <a:pt x="1378131" y="1069624"/>
                    <a:pt x="1069624" y="1378131"/>
                    <a:pt x="689065" y="1378131"/>
                  </a:cubicBezTo>
                  <a:cubicBezTo>
                    <a:pt x="308505" y="1378131"/>
                    <a:pt x="0" y="1069624"/>
                    <a:pt x="0" y="689065"/>
                  </a:cubicBezTo>
                  <a:close/>
                </a:path>
              </a:pathLst>
            </a:custGeom>
            <a:noFill/>
            <a:ln w="17733" cap="flat">
              <a:solidFill>
                <a:schemeClr val="bg1">
                  <a:lumMod val="85000"/>
                </a:schemeClr>
              </a:solidFill>
              <a:prstDash val="dash"/>
              <a:bevel/>
            </a:ln>
          </p:spPr>
        </p:sp>
        <p:sp>
          <p:nvSpPr>
            <p:cNvPr id="35" name="椭圆 35"/>
            <p:cNvSpPr/>
            <p:nvPr/>
          </p:nvSpPr>
          <p:spPr>
            <a:xfrm>
              <a:off x="4710482" y="2871230"/>
              <a:ext cx="656738" cy="608612"/>
            </a:xfrm>
            <a:custGeom>
              <a:avLst/>
              <a:gdLst>
                <a:gd name="T0" fmla="*/ 5404 w 6827"/>
                <a:gd name="T1" fmla="*/ 0 h 6336"/>
                <a:gd name="T2" fmla="*/ 1422 w 6827"/>
                <a:gd name="T3" fmla="*/ 0 h 6336"/>
                <a:gd name="T4" fmla="*/ 0 w 6827"/>
                <a:gd name="T5" fmla="*/ 1422 h 6336"/>
                <a:gd name="T6" fmla="*/ 0 w 6827"/>
                <a:gd name="T7" fmla="*/ 3698 h 6336"/>
                <a:gd name="T8" fmla="*/ 1422 w 6827"/>
                <a:gd name="T9" fmla="*/ 5120 h 6336"/>
                <a:gd name="T10" fmla="*/ 2276 w 6827"/>
                <a:gd name="T11" fmla="*/ 5120 h 6336"/>
                <a:gd name="T12" fmla="*/ 2560 w 6827"/>
                <a:gd name="T13" fmla="*/ 4836 h 6336"/>
                <a:gd name="T14" fmla="*/ 2276 w 6827"/>
                <a:gd name="T15" fmla="*/ 4551 h 6336"/>
                <a:gd name="T16" fmla="*/ 1422 w 6827"/>
                <a:gd name="T17" fmla="*/ 4551 h 6336"/>
                <a:gd name="T18" fmla="*/ 569 w 6827"/>
                <a:gd name="T19" fmla="*/ 3698 h 6336"/>
                <a:gd name="T20" fmla="*/ 569 w 6827"/>
                <a:gd name="T21" fmla="*/ 1422 h 6336"/>
                <a:gd name="T22" fmla="*/ 1422 w 6827"/>
                <a:gd name="T23" fmla="*/ 569 h 6336"/>
                <a:gd name="T24" fmla="*/ 5404 w 6827"/>
                <a:gd name="T25" fmla="*/ 569 h 6336"/>
                <a:gd name="T26" fmla="*/ 6258 w 6827"/>
                <a:gd name="T27" fmla="*/ 1422 h 6336"/>
                <a:gd name="T28" fmla="*/ 6258 w 6827"/>
                <a:gd name="T29" fmla="*/ 3698 h 6336"/>
                <a:gd name="T30" fmla="*/ 5404 w 6827"/>
                <a:gd name="T31" fmla="*/ 4551 h 6336"/>
                <a:gd name="T32" fmla="*/ 5404 w 6827"/>
                <a:gd name="T33" fmla="*/ 3698 h 6336"/>
                <a:gd name="T34" fmla="*/ 4962 w 6827"/>
                <a:gd name="T35" fmla="*/ 3461 h 6336"/>
                <a:gd name="T36" fmla="*/ 3256 w 6827"/>
                <a:gd name="T37" fmla="*/ 4599 h 6336"/>
                <a:gd name="T38" fmla="*/ 3256 w 6827"/>
                <a:gd name="T39" fmla="*/ 5072 h 6336"/>
                <a:gd name="T40" fmla="*/ 4962 w 6827"/>
                <a:gd name="T41" fmla="*/ 6210 h 6336"/>
                <a:gd name="T42" fmla="*/ 5404 w 6827"/>
                <a:gd name="T43" fmla="*/ 5974 h 6336"/>
                <a:gd name="T44" fmla="*/ 5404 w 6827"/>
                <a:gd name="T45" fmla="*/ 5120 h 6336"/>
                <a:gd name="T46" fmla="*/ 6827 w 6827"/>
                <a:gd name="T47" fmla="*/ 3698 h 6336"/>
                <a:gd name="T48" fmla="*/ 6827 w 6827"/>
                <a:gd name="T49" fmla="*/ 1422 h 6336"/>
                <a:gd name="T50" fmla="*/ 5404 w 6827"/>
                <a:gd name="T51" fmla="*/ 0 h 6336"/>
                <a:gd name="T52" fmla="*/ 4836 w 6827"/>
                <a:gd name="T53" fmla="*/ 5442 h 6336"/>
                <a:gd name="T54" fmla="*/ 3926 w 6827"/>
                <a:gd name="T55" fmla="*/ 4836 h 6336"/>
                <a:gd name="T56" fmla="*/ 4836 w 6827"/>
                <a:gd name="T57" fmla="*/ 4229 h 6336"/>
                <a:gd name="T58" fmla="*/ 4836 w 6827"/>
                <a:gd name="T59" fmla="*/ 5442 h 6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827" h="6336">
                  <a:moveTo>
                    <a:pt x="5404" y="0"/>
                  </a:moveTo>
                  <a:lnTo>
                    <a:pt x="1422" y="0"/>
                  </a:lnTo>
                  <a:cubicBezTo>
                    <a:pt x="637" y="0"/>
                    <a:pt x="0" y="637"/>
                    <a:pt x="0" y="1422"/>
                  </a:cubicBezTo>
                  <a:lnTo>
                    <a:pt x="0" y="3698"/>
                  </a:lnTo>
                  <a:cubicBezTo>
                    <a:pt x="0" y="4483"/>
                    <a:pt x="637" y="5120"/>
                    <a:pt x="1422" y="5120"/>
                  </a:cubicBezTo>
                  <a:lnTo>
                    <a:pt x="2276" y="5120"/>
                  </a:lnTo>
                  <a:cubicBezTo>
                    <a:pt x="2433" y="5120"/>
                    <a:pt x="2560" y="4993"/>
                    <a:pt x="2560" y="4836"/>
                  </a:cubicBezTo>
                  <a:cubicBezTo>
                    <a:pt x="2560" y="4679"/>
                    <a:pt x="2433" y="4551"/>
                    <a:pt x="2276" y="4551"/>
                  </a:cubicBezTo>
                  <a:lnTo>
                    <a:pt x="1422" y="4551"/>
                  </a:lnTo>
                  <a:cubicBezTo>
                    <a:pt x="951" y="4551"/>
                    <a:pt x="569" y="4169"/>
                    <a:pt x="569" y="3698"/>
                  </a:cubicBezTo>
                  <a:lnTo>
                    <a:pt x="569" y="1422"/>
                  </a:lnTo>
                  <a:cubicBezTo>
                    <a:pt x="569" y="951"/>
                    <a:pt x="951" y="569"/>
                    <a:pt x="1422" y="569"/>
                  </a:cubicBezTo>
                  <a:lnTo>
                    <a:pt x="5404" y="569"/>
                  </a:lnTo>
                  <a:cubicBezTo>
                    <a:pt x="5876" y="569"/>
                    <a:pt x="6258" y="951"/>
                    <a:pt x="6258" y="1422"/>
                  </a:cubicBezTo>
                  <a:lnTo>
                    <a:pt x="6258" y="3698"/>
                  </a:lnTo>
                  <a:cubicBezTo>
                    <a:pt x="6258" y="4169"/>
                    <a:pt x="5876" y="4551"/>
                    <a:pt x="5404" y="4551"/>
                  </a:cubicBezTo>
                  <a:lnTo>
                    <a:pt x="5404" y="3698"/>
                  </a:lnTo>
                  <a:cubicBezTo>
                    <a:pt x="5404" y="3471"/>
                    <a:pt x="5151" y="3335"/>
                    <a:pt x="4962" y="3461"/>
                  </a:cubicBezTo>
                  <a:lnTo>
                    <a:pt x="3256" y="4599"/>
                  </a:lnTo>
                  <a:cubicBezTo>
                    <a:pt x="3087" y="4712"/>
                    <a:pt x="3087" y="4960"/>
                    <a:pt x="3256" y="5072"/>
                  </a:cubicBezTo>
                  <a:lnTo>
                    <a:pt x="4962" y="6210"/>
                  </a:lnTo>
                  <a:cubicBezTo>
                    <a:pt x="5151" y="6336"/>
                    <a:pt x="5404" y="6201"/>
                    <a:pt x="5404" y="5974"/>
                  </a:cubicBezTo>
                  <a:lnTo>
                    <a:pt x="5404" y="5120"/>
                  </a:lnTo>
                  <a:cubicBezTo>
                    <a:pt x="6190" y="5120"/>
                    <a:pt x="6827" y="4483"/>
                    <a:pt x="6827" y="3698"/>
                  </a:cubicBezTo>
                  <a:lnTo>
                    <a:pt x="6827" y="1422"/>
                  </a:lnTo>
                  <a:cubicBezTo>
                    <a:pt x="6827" y="637"/>
                    <a:pt x="6190" y="0"/>
                    <a:pt x="5404" y="0"/>
                  </a:cubicBezTo>
                  <a:close/>
                  <a:moveTo>
                    <a:pt x="4836" y="5442"/>
                  </a:moveTo>
                  <a:lnTo>
                    <a:pt x="3926" y="4836"/>
                  </a:lnTo>
                  <a:lnTo>
                    <a:pt x="4836" y="4229"/>
                  </a:lnTo>
                  <a:lnTo>
                    <a:pt x="4836" y="54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010010" y="2046515"/>
            <a:ext cx="2282804" cy="2282803"/>
            <a:chOff x="6010010" y="2046515"/>
            <a:chExt cx="2282804" cy="2282803"/>
          </a:xfrm>
        </p:grpSpPr>
        <p:sp>
          <p:nvSpPr>
            <p:cNvPr id="42" name="任意多边形 41"/>
            <p:cNvSpPr/>
            <p:nvPr/>
          </p:nvSpPr>
          <p:spPr>
            <a:xfrm>
              <a:off x="6010010" y="2046515"/>
              <a:ext cx="2282804" cy="2282803"/>
            </a:xfrm>
            <a:custGeom>
              <a:avLst/>
              <a:gdLst/>
              <a:ahLst/>
              <a:cxnLst/>
              <a:rect l="0" t="0" r="0" b="0"/>
              <a:pathLst>
                <a:path w="1723855" h="1723855">
                  <a:moveTo>
                    <a:pt x="0" y="861931"/>
                  </a:moveTo>
                  <a:cubicBezTo>
                    <a:pt x="0" y="385898"/>
                    <a:pt x="385898" y="0"/>
                    <a:pt x="861924" y="0"/>
                  </a:cubicBezTo>
                  <a:cubicBezTo>
                    <a:pt x="1337957" y="0"/>
                    <a:pt x="1723855" y="385898"/>
                    <a:pt x="1723855" y="861931"/>
                  </a:cubicBezTo>
                  <a:cubicBezTo>
                    <a:pt x="1723855" y="1337957"/>
                    <a:pt x="1337957" y="1723855"/>
                    <a:pt x="861924" y="1723855"/>
                  </a:cubicBezTo>
                  <a:cubicBezTo>
                    <a:pt x="385898" y="1723855"/>
                    <a:pt x="0" y="1337957"/>
                    <a:pt x="0" y="861931"/>
                  </a:cubicBezTo>
                  <a:close/>
                </a:path>
              </a:pathLst>
            </a:custGeom>
            <a:solidFill>
              <a:schemeClr val="accent3"/>
            </a:solidFill>
            <a:ln w="60800" cap="flat">
              <a:noFill/>
              <a:bevel/>
            </a:ln>
          </p:spPr>
        </p:sp>
        <p:sp>
          <p:nvSpPr>
            <p:cNvPr id="43" name="任意多边形 42"/>
            <p:cNvSpPr/>
            <p:nvPr/>
          </p:nvSpPr>
          <p:spPr>
            <a:xfrm>
              <a:off x="6238918" y="2275431"/>
              <a:ext cx="1824982" cy="1824981"/>
            </a:xfrm>
            <a:custGeom>
              <a:avLst/>
              <a:gdLst/>
              <a:ahLst/>
              <a:cxnLst/>
              <a:rect l="0" t="0" r="0" b="0"/>
              <a:pathLst>
                <a:path w="1378131" h="1378131">
                  <a:moveTo>
                    <a:pt x="0" y="689065"/>
                  </a:moveTo>
                  <a:cubicBezTo>
                    <a:pt x="0" y="308505"/>
                    <a:pt x="308505" y="0"/>
                    <a:pt x="689065" y="0"/>
                  </a:cubicBezTo>
                  <a:cubicBezTo>
                    <a:pt x="1069624" y="0"/>
                    <a:pt x="1378131" y="308505"/>
                    <a:pt x="1378131" y="689065"/>
                  </a:cubicBezTo>
                  <a:cubicBezTo>
                    <a:pt x="1378131" y="1069624"/>
                    <a:pt x="1069624" y="1378131"/>
                    <a:pt x="689065" y="1378131"/>
                  </a:cubicBezTo>
                  <a:cubicBezTo>
                    <a:pt x="308505" y="1378131"/>
                    <a:pt x="0" y="1069624"/>
                    <a:pt x="0" y="689065"/>
                  </a:cubicBezTo>
                  <a:close/>
                </a:path>
              </a:pathLst>
            </a:custGeom>
            <a:noFill/>
            <a:ln w="17733" cap="flat">
              <a:solidFill>
                <a:schemeClr val="bg1">
                  <a:lumMod val="85000"/>
                </a:schemeClr>
              </a:solidFill>
              <a:prstDash val="dash"/>
              <a:bevel/>
            </a:ln>
          </p:spPr>
        </p:sp>
        <p:sp>
          <p:nvSpPr>
            <p:cNvPr id="49" name="椭圆 36"/>
            <p:cNvSpPr/>
            <p:nvPr/>
          </p:nvSpPr>
          <p:spPr>
            <a:xfrm>
              <a:off x="6823041" y="2868155"/>
              <a:ext cx="656736" cy="614764"/>
            </a:xfrm>
            <a:custGeom>
              <a:avLst/>
              <a:gdLst>
                <a:gd name="connsiteX0" fmla="*/ 243883 w 600653"/>
                <a:gd name="connsiteY0" fmla="*/ 476473 h 562265"/>
                <a:gd name="connsiteX1" fmla="*/ 243883 w 600653"/>
                <a:gd name="connsiteY1" fmla="*/ 521100 h 562265"/>
                <a:gd name="connsiteX2" fmla="*/ 356770 w 600653"/>
                <a:gd name="connsiteY2" fmla="*/ 521100 h 562265"/>
                <a:gd name="connsiteX3" fmla="*/ 356770 w 600653"/>
                <a:gd name="connsiteY3" fmla="*/ 476473 h 562265"/>
                <a:gd name="connsiteX4" fmla="*/ 38528 w 600653"/>
                <a:gd name="connsiteY4" fmla="*/ 381063 h 562265"/>
                <a:gd name="connsiteX5" fmla="*/ 38528 w 600653"/>
                <a:gd name="connsiteY5" fmla="*/ 418766 h 562265"/>
                <a:gd name="connsiteX6" fmla="*/ 57792 w 600653"/>
                <a:gd name="connsiteY6" fmla="*/ 438001 h 562265"/>
                <a:gd name="connsiteX7" fmla="*/ 542861 w 600653"/>
                <a:gd name="connsiteY7" fmla="*/ 438001 h 562265"/>
                <a:gd name="connsiteX8" fmla="*/ 562125 w 600653"/>
                <a:gd name="connsiteY8" fmla="*/ 418766 h 562265"/>
                <a:gd name="connsiteX9" fmla="*/ 562125 w 600653"/>
                <a:gd name="connsiteY9" fmla="*/ 381063 h 562265"/>
                <a:gd name="connsiteX10" fmla="*/ 300326 w 600653"/>
                <a:gd name="connsiteY10" fmla="*/ 210426 h 562265"/>
                <a:gd name="connsiteX11" fmla="*/ 315710 w 600653"/>
                <a:gd name="connsiteY11" fmla="*/ 225826 h 562265"/>
                <a:gd name="connsiteX12" fmla="*/ 315710 w 600653"/>
                <a:gd name="connsiteY12" fmla="*/ 251620 h 562265"/>
                <a:gd name="connsiteX13" fmla="*/ 300326 w 600653"/>
                <a:gd name="connsiteY13" fmla="*/ 267019 h 562265"/>
                <a:gd name="connsiteX14" fmla="*/ 284943 w 600653"/>
                <a:gd name="connsiteY14" fmla="*/ 251620 h 562265"/>
                <a:gd name="connsiteX15" fmla="*/ 284943 w 600653"/>
                <a:gd name="connsiteY15" fmla="*/ 225826 h 562265"/>
                <a:gd name="connsiteX16" fmla="*/ 300326 w 600653"/>
                <a:gd name="connsiteY16" fmla="*/ 210426 h 562265"/>
                <a:gd name="connsiteX17" fmla="*/ 253291 w 600653"/>
                <a:gd name="connsiteY17" fmla="*/ 184466 h 562265"/>
                <a:gd name="connsiteX18" fmla="*/ 243081 w 600653"/>
                <a:gd name="connsiteY18" fmla="*/ 194851 h 562265"/>
                <a:gd name="connsiteX19" fmla="*/ 243081 w 600653"/>
                <a:gd name="connsiteY19" fmla="*/ 281397 h 562265"/>
                <a:gd name="connsiteX20" fmla="*/ 253291 w 600653"/>
                <a:gd name="connsiteY20" fmla="*/ 291782 h 562265"/>
                <a:gd name="connsiteX21" fmla="*/ 347292 w 600653"/>
                <a:gd name="connsiteY21" fmla="*/ 291782 h 562265"/>
                <a:gd name="connsiteX22" fmla="*/ 357502 w 600653"/>
                <a:gd name="connsiteY22" fmla="*/ 281397 h 562265"/>
                <a:gd name="connsiteX23" fmla="*/ 357502 w 600653"/>
                <a:gd name="connsiteY23" fmla="*/ 194851 h 562265"/>
                <a:gd name="connsiteX24" fmla="*/ 347292 w 600653"/>
                <a:gd name="connsiteY24" fmla="*/ 184466 h 562265"/>
                <a:gd name="connsiteX25" fmla="*/ 300292 w 600653"/>
                <a:gd name="connsiteY25" fmla="*/ 100420 h 562265"/>
                <a:gd name="connsiteX26" fmla="*/ 258299 w 600653"/>
                <a:gd name="connsiteY26" fmla="*/ 142347 h 562265"/>
                <a:gd name="connsiteX27" fmla="*/ 258299 w 600653"/>
                <a:gd name="connsiteY27" fmla="*/ 153694 h 562265"/>
                <a:gd name="connsiteX28" fmla="*/ 342477 w 600653"/>
                <a:gd name="connsiteY28" fmla="*/ 153694 h 562265"/>
                <a:gd name="connsiteX29" fmla="*/ 342477 w 600653"/>
                <a:gd name="connsiteY29" fmla="*/ 142347 h 562265"/>
                <a:gd name="connsiteX30" fmla="*/ 300292 w 600653"/>
                <a:gd name="connsiteY30" fmla="*/ 100420 h 562265"/>
                <a:gd name="connsiteX31" fmla="*/ 300292 w 600653"/>
                <a:gd name="connsiteY31" fmla="*/ 69648 h 562265"/>
                <a:gd name="connsiteX32" fmla="*/ 373297 w 600653"/>
                <a:gd name="connsiteY32" fmla="*/ 142347 h 562265"/>
                <a:gd name="connsiteX33" fmla="*/ 373297 w 600653"/>
                <a:gd name="connsiteY33" fmla="*/ 161964 h 562265"/>
                <a:gd name="connsiteX34" fmla="*/ 373104 w 600653"/>
                <a:gd name="connsiteY34" fmla="*/ 162925 h 562265"/>
                <a:gd name="connsiteX35" fmla="*/ 388322 w 600653"/>
                <a:gd name="connsiteY35" fmla="*/ 194851 h 562265"/>
                <a:gd name="connsiteX36" fmla="*/ 388322 w 600653"/>
                <a:gd name="connsiteY36" fmla="*/ 281397 h 562265"/>
                <a:gd name="connsiteX37" fmla="*/ 347292 w 600653"/>
                <a:gd name="connsiteY37" fmla="*/ 322554 h 562265"/>
                <a:gd name="connsiteX38" fmla="*/ 253291 w 600653"/>
                <a:gd name="connsiteY38" fmla="*/ 322554 h 562265"/>
                <a:gd name="connsiteX39" fmla="*/ 212261 w 600653"/>
                <a:gd name="connsiteY39" fmla="*/ 281397 h 562265"/>
                <a:gd name="connsiteX40" fmla="*/ 212261 w 600653"/>
                <a:gd name="connsiteY40" fmla="*/ 194851 h 562265"/>
                <a:gd name="connsiteX41" fmla="*/ 227479 w 600653"/>
                <a:gd name="connsiteY41" fmla="*/ 162925 h 562265"/>
                <a:gd name="connsiteX42" fmla="*/ 227479 w 600653"/>
                <a:gd name="connsiteY42" fmla="*/ 161964 h 562265"/>
                <a:gd name="connsiteX43" fmla="*/ 227479 w 600653"/>
                <a:gd name="connsiteY43" fmla="*/ 142347 h 562265"/>
                <a:gd name="connsiteX44" fmla="*/ 300292 w 600653"/>
                <a:gd name="connsiteY44" fmla="*/ 69648 h 562265"/>
                <a:gd name="connsiteX45" fmla="*/ 57792 w 600653"/>
                <a:gd name="connsiteY45" fmla="*/ 38472 h 562265"/>
                <a:gd name="connsiteX46" fmla="*/ 38528 w 600653"/>
                <a:gd name="connsiteY46" fmla="*/ 57708 h 562265"/>
                <a:gd name="connsiteX47" fmla="*/ 38528 w 600653"/>
                <a:gd name="connsiteY47" fmla="*/ 342591 h 562265"/>
                <a:gd name="connsiteX48" fmla="*/ 562125 w 600653"/>
                <a:gd name="connsiteY48" fmla="*/ 342591 h 562265"/>
                <a:gd name="connsiteX49" fmla="*/ 562125 w 600653"/>
                <a:gd name="connsiteY49" fmla="*/ 57708 h 562265"/>
                <a:gd name="connsiteX50" fmla="*/ 542861 w 600653"/>
                <a:gd name="connsiteY50" fmla="*/ 38472 h 562265"/>
                <a:gd name="connsiteX51" fmla="*/ 57792 w 600653"/>
                <a:gd name="connsiteY51" fmla="*/ 0 h 562265"/>
                <a:gd name="connsiteX52" fmla="*/ 542861 w 600653"/>
                <a:gd name="connsiteY52" fmla="*/ 0 h 562265"/>
                <a:gd name="connsiteX53" fmla="*/ 600653 w 600653"/>
                <a:gd name="connsiteY53" fmla="*/ 57708 h 562265"/>
                <a:gd name="connsiteX54" fmla="*/ 600653 w 600653"/>
                <a:gd name="connsiteY54" fmla="*/ 418766 h 562265"/>
                <a:gd name="connsiteX55" fmla="*/ 542861 w 600653"/>
                <a:gd name="connsiteY55" fmla="*/ 476473 h 562265"/>
                <a:gd name="connsiteX56" fmla="*/ 395298 w 600653"/>
                <a:gd name="connsiteY56" fmla="*/ 476473 h 562265"/>
                <a:gd name="connsiteX57" fmla="*/ 395298 w 600653"/>
                <a:gd name="connsiteY57" fmla="*/ 523793 h 562265"/>
                <a:gd name="connsiteX58" fmla="*/ 460411 w 600653"/>
                <a:gd name="connsiteY58" fmla="*/ 523793 h 562265"/>
                <a:gd name="connsiteX59" fmla="*/ 479675 w 600653"/>
                <a:gd name="connsiteY59" fmla="*/ 543029 h 562265"/>
                <a:gd name="connsiteX60" fmla="*/ 460411 w 600653"/>
                <a:gd name="connsiteY60" fmla="*/ 562265 h 562265"/>
                <a:gd name="connsiteX61" fmla="*/ 140435 w 600653"/>
                <a:gd name="connsiteY61" fmla="*/ 562265 h 562265"/>
                <a:gd name="connsiteX62" fmla="*/ 121171 w 600653"/>
                <a:gd name="connsiteY62" fmla="*/ 543029 h 562265"/>
                <a:gd name="connsiteX63" fmla="*/ 140435 w 600653"/>
                <a:gd name="connsiteY63" fmla="*/ 523793 h 562265"/>
                <a:gd name="connsiteX64" fmla="*/ 205355 w 600653"/>
                <a:gd name="connsiteY64" fmla="*/ 523793 h 562265"/>
                <a:gd name="connsiteX65" fmla="*/ 205355 w 600653"/>
                <a:gd name="connsiteY65" fmla="*/ 476473 h 562265"/>
                <a:gd name="connsiteX66" fmla="*/ 57792 w 600653"/>
                <a:gd name="connsiteY66" fmla="*/ 476473 h 562265"/>
                <a:gd name="connsiteX67" fmla="*/ 0 w 600653"/>
                <a:gd name="connsiteY67" fmla="*/ 418766 h 562265"/>
                <a:gd name="connsiteX68" fmla="*/ 0 w 600653"/>
                <a:gd name="connsiteY68" fmla="*/ 57708 h 562265"/>
                <a:gd name="connsiteX69" fmla="*/ 57792 w 600653"/>
                <a:gd name="connsiteY69" fmla="*/ 0 h 562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0653" h="562265">
                  <a:moveTo>
                    <a:pt x="243883" y="476473"/>
                  </a:moveTo>
                  <a:lnTo>
                    <a:pt x="243883" y="521100"/>
                  </a:lnTo>
                  <a:lnTo>
                    <a:pt x="356770" y="521100"/>
                  </a:lnTo>
                  <a:lnTo>
                    <a:pt x="356770" y="476473"/>
                  </a:lnTo>
                  <a:close/>
                  <a:moveTo>
                    <a:pt x="38528" y="381063"/>
                  </a:moveTo>
                  <a:lnTo>
                    <a:pt x="38528" y="418766"/>
                  </a:lnTo>
                  <a:cubicBezTo>
                    <a:pt x="38528" y="429345"/>
                    <a:pt x="47197" y="438001"/>
                    <a:pt x="57792" y="438001"/>
                  </a:cubicBezTo>
                  <a:lnTo>
                    <a:pt x="542861" y="438001"/>
                  </a:lnTo>
                  <a:cubicBezTo>
                    <a:pt x="553649" y="438001"/>
                    <a:pt x="562125" y="429345"/>
                    <a:pt x="562125" y="418766"/>
                  </a:cubicBezTo>
                  <a:lnTo>
                    <a:pt x="562125" y="381063"/>
                  </a:lnTo>
                  <a:close/>
                  <a:moveTo>
                    <a:pt x="300326" y="210426"/>
                  </a:moveTo>
                  <a:cubicBezTo>
                    <a:pt x="308787" y="210426"/>
                    <a:pt x="315710" y="217356"/>
                    <a:pt x="315710" y="225826"/>
                  </a:cubicBezTo>
                  <a:lnTo>
                    <a:pt x="315710" y="251620"/>
                  </a:lnTo>
                  <a:cubicBezTo>
                    <a:pt x="315710" y="260089"/>
                    <a:pt x="308787" y="267019"/>
                    <a:pt x="300326" y="267019"/>
                  </a:cubicBezTo>
                  <a:cubicBezTo>
                    <a:pt x="291866" y="267019"/>
                    <a:pt x="284943" y="260089"/>
                    <a:pt x="284943" y="251620"/>
                  </a:cubicBezTo>
                  <a:lnTo>
                    <a:pt x="284943" y="225826"/>
                  </a:lnTo>
                  <a:cubicBezTo>
                    <a:pt x="284943" y="217356"/>
                    <a:pt x="291866" y="210426"/>
                    <a:pt x="300326" y="210426"/>
                  </a:cubicBezTo>
                  <a:close/>
                  <a:moveTo>
                    <a:pt x="253291" y="184466"/>
                  </a:moveTo>
                  <a:cubicBezTo>
                    <a:pt x="247897" y="184466"/>
                    <a:pt x="243081" y="189274"/>
                    <a:pt x="243081" y="194851"/>
                  </a:cubicBezTo>
                  <a:lnTo>
                    <a:pt x="243081" y="281397"/>
                  </a:lnTo>
                  <a:cubicBezTo>
                    <a:pt x="243081" y="286974"/>
                    <a:pt x="247897" y="291782"/>
                    <a:pt x="253291" y="291782"/>
                  </a:cubicBezTo>
                  <a:lnTo>
                    <a:pt x="347292" y="291782"/>
                  </a:lnTo>
                  <a:cubicBezTo>
                    <a:pt x="352879" y="291782"/>
                    <a:pt x="357502" y="286974"/>
                    <a:pt x="357502" y="281397"/>
                  </a:cubicBezTo>
                  <a:lnTo>
                    <a:pt x="357502" y="194851"/>
                  </a:lnTo>
                  <a:cubicBezTo>
                    <a:pt x="357502" y="189274"/>
                    <a:pt x="352879" y="184466"/>
                    <a:pt x="347292" y="184466"/>
                  </a:cubicBezTo>
                  <a:close/>
                  <a:moveTo>
                    <a:pt x="300292" y="100420"/>
                  </a:moveTo>
                  <a:cubicBezTo>
                    <a:pt x="277176" y="100420"/>
                    <a:pt x="258299" y="119268"/>
                    <a:pt x="258299" y="142347"/>
                  </a:cubicBezTo>
                  <a:lnTo>
                    <a:pt x="258299" y="153694"/>
                  </a:lnTo>
                  <a:lnTo>
                    <a:pt x="342477" y="153694"/>
                  </a:lnTo>
                  <a:lnTo>
                    <a:pt x="342477" y="142347"/>
                  </a:lnTo>
                  <a:cubicBezTo>
                    <a:pt x="342477" y="119268"/>
                    <a:pt x="323599" y="100420"/>
                    <a:pt x="300292" y="100420"/>
                  </a:cubicBezTo>
                  <a:close/>
                  <a:moveTo>
                    <a:pt x="300292" y="69648"/>
                  </a:moveTo>
                  <a:cubicBezTo>
                    <a:pt x="340551" y="69648"/>
                    <a:pt x="373297" y="102343"/>
                    <a:pt x="373297" y="142347"/>
                  </a:cubicBezTo>
                  <a:lnTo>
                    <a:pt x="373297" y="161964"/>
                  </a:lnTo>
                  <a:cubicBezTo>
                    <a:pt x="373297" y="162348"/>
                    <a:pt x="373104" y="162541"/>
                    <a:pt x="373104" y="162925"/>
                  </a:cubicBezTo>
                  <a:cubicBezTo>
                    <a:pt x="382351" y="170426"/>
                    <a:pt x="388322" y="181965"/>
                    <a:pt x="388322" y="194851"/>
                  </a:cubicBezTo>
                  <a:lnTo>
                    <a:pt x="388322" y="281397"/>
                  </a:lnTo>
                  <a:cubicBezTo>
                    <a:pt x="388322" y="304091"/>
                    <a:pt x="370022" y="322554"/>
                    <a:pt x="347292" y="322554"/>
                  </a:cubicBezTo>
                  <a:lnTo>
                    <a:pt x="253291" y="322554"/>
                  </a:lnTo>
                  <a:cubicBezTo>
                    <a:pt x="230753" y="322554"/>
                    <a:pt x="212261" y="304091"/>
                    <a:pt x="212261" y="281397"/>
                  </a:cubicBezTo>
                  <a:lnTo>
                    <a:pt x="212261" y="194851"/>
                  </a:lnTo>
                  <a:cubicBezTo>
                    <a:pt x="212261" y="181965"/>
                    <a:pt x="218232" y="170426"/>
                    <a:pt x="227479" y="162925"/>
                  </a:cubicBezTo>
                  <a:cubicBezTo>
                    <a:pt x="227479" y="162541"/>
                    <a:pt x="227479" y="162348"/>
                    <a:pt x="227479" y="161964"/>
                  </a:cubicBezTo>
                  <a:lnTo>
                    <a:pt x="227479" y="142347"/>
                  </a:lnTo>
                  <a:cubicBezTo>
                    <a:pt x="227479" y="102343"/>
                    <a:pt x="260225" y="69648"/>
                    <a:pt x="300292" y="69648"/>
                  </a:cubicBezTo>
                  <a:close/>
                  <a:moveTo>
                    <a:pt x="57792" y="38472"/>
                  </a:moveTo>
                  <a:cubicBezTo>
                    <a:pt x="47197" y="38472"/>
                    <a:pt x="38528" y="47128"/>
                    <a:pt x="38528" y="57708"/>
                  </a:cubicBezTo>
                  <a:lnTo>
                    <a:pt x="38528" y="342591"/>
                  </a:lnTo>
                  <a:lnTo>
                    <a:pt x="562125" y="342591"/>
                  </a:lnTo>
                  <a:lnTo>
                    <a:pt x="562125" y="57708"/>
                  </a:lnTo>
                  <a:cubicBezTo>
                    <a:pt x="562125" y="47128"/>
                    <a:pt x="553649" y="38472"/>
                    <a:pt x="542861" y="38472"/>
                  </a:cubicBezTo>
                  <a:close/>
                  <a:moveTo>
                    <a:pt x="57792" y="0"/>
                  </a:moveTo>
                  <a:lnTo>
                    <a:pt x="542861" y="0"/>
                  </a:lnTo>
                  <a:cubicBezTo>
                    <a:pt x="574839" y="0"/>
                    <a:pt x="600653" y="25776"/>
                    <a:pt x="600653" y="57708"/>
                  </a:cubicBezTo>
                  <a:lnTo>
                    <a:pt x="600653" y="418766"/>
                  </a:lnTo>
                  <a:cubicBezTo>
                    <a:pt x="600653" y="450505"/>
                    <a:pt x="574839" y="476473"/>
                    <a:pt x="542861" y="476473"/>
                  </a:cubicBezTo>
                  <a:lnTo>
                    <a:pt x="395298" y="476473"/>
                  </a:lnTo>
                  <a:lnTo>
                    <a:pt x="395298" y="523793"/>
                  </a:lnTo>
                  <a:lnTo>
                    <a:pt x="460411" y="523793"/>
                  </a:lnTo>
                  <a:cubicBezTo>
                    <a:pt x="471006" y="523793"/>
                    <a:pt x="479675" y="532257"/>
                    <a:pt x="479675" y="543029"/>
                  </a:cubicBezTo>
                  <a:cubicBezTo>
                    <a:pt x="479675" y="553609"/>
                    <a:pt x="471006" y="562265"/>
                    <a:pt x="460411" y="562265"/>
                  </a:cubicBezTo>
                  <a:lnTo>
                    <a:pt x="140435" y="562265"/>
                  </a:lnTo>
                  <a:cubicBezTo>
                    <a:pt x="129840" y="562265"/>
                    <a:pt x="121171" y="553609"/>
                    <a:pt x="121171" y="543029"/>
                  </a:cubicBezTo>
                  <a:cubicBezTo>
                    <a:pt x="121171" y="532257"/>
                    <a:pt x="129840" y="523793"/>
                    <a:pt x="140435" y="523793"/>
                  </a:cubicBezTo>
                  <a:lnTo>
                    <a:pt x="205355" y="523793"/>
                  </a:lnTo>
                  <a:lnTo>
                    <a:pt x="205355" y="476473"/>
                  </a:lnTo>
                  <a:lnTo>
                    <a:pt x="57792" y="476473"/>
                  </a:lnTo>
                  <a:cubicBezTo>
                    <a:pt x="26006" y="476473"/>
                    <a:pt x="0" y="450505"/>
                    <a:pt x="0" y="418766"/>
                  </a:cubicBezTo>
                  <a:lnTo>
                    <a:pt x="0" y="57708"/>
                  </a:lnTo>
                  <a:cubicBezTo>
                    <a:pt x="0" y="25776"/>
                    <a:pt x="26006" y="0"/>
                    <a:pt x="5779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8120838" y="2048256"/>
            <a:ext cx="2279332" cy="2279331"/>
            <a:chOff x="8120838" y="2048256"/>
            <a:chExt cx="2279332" cy="2279331"/>
          </a:xfrm>
        </p:grpSpPr>
        <p:grpSp>
          <p:nvGrpSpPr>
            <p:cNvPr id="44" name="组合 43"/>
            <p:cNvGrpSpPr/>
            <p:nvPr/>
          </p:nvGrpSpPr>
          <p:grpSpPr>
            <a:xfrm flipV="1">
              <a:off x="8120838" y="2048256"/>
              <a:ext cx="2279332" cy="2279331"/>
              <a:chOff x="6101052" y="2601601"/>
              <a:chExt cx="1721233" cy="1721233"/>
            </a:xfrm>
            <a:solidFill>
              <a:schemeClr val="accent4"/>
            </a:solidFill>
          </p:grpSpPr>
          <p:sp>
            <p:nvSpPr>
              <p:cNvPr id="46" name="任意多边形 45"/>
              <p:cNvSpPr/>
              <p:nvPr/>
            </p:nvSpPr>
            <p:spPr>
              <a:xfrm>
                <a:off x="6101052" y="2601601"/>
                <a:ext cx="1721233" cy="1721233"/>
              </a:xfrm>
              <a:custGeom>
                <a:avLst/>
                <a:gdLst/>
                <a:ahLst/>
                <a:cxnLst/>
                <a:rect l="0" t="0" r="0" b="0"/>
                <a:pathLst>
                  <a:path w="1721233" h="1721233">
                    <a:moveTo>
                      <a:pt x="0" y="860616"/>
                    </a:moveTo>
                    <a:cubicBezTo>
                      <a:pt x="0" y="385130"/>
                      <a:pt x="385130" y="0"/>
                      <a:pt x="860616" y="0"/>
                    </a:cubicBezTo>
                    <a:cubicBezTo>
                      <a:pt x="1335799" y="0"/>
                      <a:pt x="1721233" y="385130"/>
                      <a:pt x="1721233" y="860616"/>
                    </a:cubicBezTo>
                    <a:cubicBezTo>
                      <a:pt x="1721233" y="1095038"/>
                      <a:pt x="1721233" y="1721233"/>
                      <a:pt x="1721233" y="1721233"/>
                    </a:cubicBezTo>
                    <a:cubicBezTo>
                      <a:pt x="1721233" y="1721233"/>
                      <a:pt x="1101377" y="1721233"/>
                      <a:pt x="860616" y="1721233"/>
                    </a:cubicBezTo>
                    <a:cubicBezTo>
                      <a:pt x="385130" y="1721233"/>
                      <a:pt x="0" y="1335799"/>
                      <a:pt x="0" y="860616"/>
                    </a:cubicBezTo>
                    <a:close/>
                  </a:path>
                </a:pathLst>
              </a:custGeom>
              <a:grpFill/>
              <a:ln w="7600" cap="flat">
                <a:noFill/>
                <a:bevel/>
              </a:ln>
            </p:spPr>
          </p:sp>
        </p:grpSp>
        <p:sp>
          <p:nvSpPr>
            <p:cNvPr id="45" name="任意多边形 44"/>
            <p:cNvSpPr/>
            <p:nvPr/>
          </p:nvSpPr>
          <p:spPr>
            <a:xfrm>
              <a:off x="8348013" y="2275431"/>
              <a:ext cx="1824982" cy="1824981"/>
            </a:xfrm>
            <a:custGeom>
              <a:avLst/>
              <a:gdLst/>
              <a:ahLst/>
              <a:cxnLst/>
              <a:rect l="0" t="0" r="0" b="0"/>
              <a:pathLst>
                <a:path w="1378131" h="1378131">
                  <a:moveTo>
                    <a:pt x="0" y="689065"/>
                  </a:moveTo>
                  <a:cubicBezTo>
                    <a:pt x="0" y="308505"/>
                    <a:pt x="308505" y="0"/>
                    <a:pt x="689065" y="0"/>
                  </a:cubicBezTo>
                  <a:cubicBezTo>
                    <a:pt x="1069624" y="0"/>
                    <a:pt x="1378131" y="308505"/>
                    <a:pt x="1378131" y="689065"/>
                  </a:cubicBezTo>
                  <a:cubicBezTo>
                    <a:pt x="1378131" y="1069624"/>
                    <a:pt x="1069624" y="1378131"/>
                    <a:pt x="689065" y="1378131"/>
                  </a:cubicBezTo>
                  <a:cubicBezTo>
                    <a:pt x="308505" y="1378131"/>
                    <a:pt x="0" y="1069624"/>
                    <a:pt x="0" y="689065"/>
                  </a:cubicBezTo>
                  <a:close/>
                </a:path>
              </a:pathLst>
            </a:custGeom>
            <a:noFill/>
            <a:ln w="17733" cap="flat">
              <a:solidFill>
                <a:schemeClr val="bg1">
                  <a:lumMod val="85000"/>
                </a:schemeClr>
              </a:solidFill>
              <a:prstDash val="dash"/>
              <a:bevel/>
            </a:ln>
          </p:spPr>
        </p:sp>
        <p:sp>
          <p:nvSpPr>
            <p:cNvPr id="50" name="椭圆 47"/>
            <p:cNvSpPr/>
            <p:nvPr/>
          </p:nvSpPr>
          <p:spPr>
            <a:xfrm>
              <a:off x="8935408" y="2847167"/>
              <a:ext cx="646684" cy="656738"/>
            </a:xfrm>
            <a:custGeom>
              <a:avLst/>
              <a:gdLst>
                <a:gd name="connsiteX0" fmla="*/ 87620 w 596114"/>
                <a:gd name="connsiteY0" fmla="*/ 437153 h 605381"/>
                <a:gd name="connsiteX1" fmla="*/ 147471 w 596114"/>
                <a:gd name="connsiteY1" fmla="*/ 437153 h 605381"/>
                <a:gd name="connsiteX2" fmla="*/ 155808 w 596114"/>
                <a:gd name="connsiteY2" fmla="*/ 476105 h 605381"/>
                <a:gd name="connsiteX3" fmla="*/ 87620 w 596114"/>
                <a:gd name="connsiteY3" fmla="*/ 476105 h 605381"/>
                <a:gd name="connsiteX4" fmla="*/ 68166 w 596114"/>
                <a:gd name="connsiteY4" fmla="*/ 456679 h 605381"/>
                <a:gd name="connsiteX5" fmla="*/ 87620 w 596114"/>
                <a:gd name="connsiteY5" fmla="*/ 437153 h 605381"/>
                <a:gd name="connsiteX6" fmla="*/ 241113 w 596114"/>
                <a:gd name="connsiteY6" fmla="*/ 372802 h 605381"/>
                <a:gd name="connsiteX7" fmla="*/ 230888 w 596114"/>
                <a:gd name="connsiteY7" fmla="*/ 419692 h 605381"/>
                <a:gd name="connsiteX8" fmla="*/ 277846 w 596114"/>
                <a:gd name="connsiteY8" fmla="*/ 409481 h 605381"/>
                <a:gd name="connsiteX9" fmla="*/ 87625 w 596114"/>
                <a:gd name="connsiteY9" fmla="*/ 339420 h 605381"/>
                <a:gd name="connsiteX10" fmla="*/ 168439 w 596114"/>
                <a:gd name="connsiteY10" fmla="*/ 339420 h 605381"/>
                <a:gd name="connsiteX11" fmla="*/ 160000 w 596114"/>
                <a:gd name="connsiteY11" fmla="*/ 378372 h 605381"/>
                <a:gd name="connsiteX12" fmla="*/ 87625 w 596114"/>
                <a:gd name="connsiteY12" fmla="*/ 378372 h 605381"/>
                <a:gd name="connsiteX13" fmla="*/ 68166 w 596114"/>
                <a:gd name="connsiteY13" fmla="*/ 358946 h 605381"/>
                <a:gd name="connsiteX14" fmla="*/ 87625 w 596114"/>
                <a:gd name="connsiteY14" fmla="*/ 339420 h 605381"/>
                <a:gd name="connsiteX15" fmla="*/ 87622 w 596114"/>
                <a:gd name="connsiteY15" fmla="*/ 241687 h 605381"/>
                <a:gd name="connsiteX16" fmla="*/ 239005 w 596114"/>
                <a:gd name="connsiteY16" fmla="*/ 241687 h 605381"/>
                <a:gd name="connsiteX17" fmla="*/ 199993 w 596114"/>
                <a:gd name="connsiteY17" fmla="*/ 280639 h 605381"/>
                <a:gd name="connsiteX18" fmla="*/ 87622 w 596114"/>
                <a:gd name="connsiteY18" fmla="*/ 280639 h 605381"/>
                <a:gd name="connsiteX19" fmla="*/ 68166 w 596114"/>
                <a:gd name="connsiteY19" fmla="*/ 261213 h 605381"/>
                <a:gd name="connsiteX20" fmla="*/ 87622 w 596114"/>
                <a:gd name="connsiteY20" fmla="*/ 241687 h 605381"/>
                <a:gd name="connsiteX21" fmla="*/ 87627 w 596114"/>
                <a:gd name="connsiteY21" fmla="*/ 143954 h 605381"/>
                <a:gd name="connsiteX22" fmla="*/ 336949 w 596114"/>
                <a:gd name="connsiteY22" fmla="*/ 143954 h 605381"/>
                <a:gd name="connsiteX23" fmla="*/ 297927 w 596114"/>
                <a:gd name="connsiteY23" fmla="*/ 182906 h 605381"/>
                <a:gd name="connsiteX24" fmla="*/ 87627 w 596114"/>
                <a:gd name="connsiteY24" fmla="*/ 182906 h 605381"/>
                <a:gd name="connsiteX25" fmla="*/ 68166 w 596114"/>
                <a:gd name="connsiteY25" fmla="*/ 163480 h 605381"/>
                <a:gd name="connsiteX26" fmla="*/ 87627 w 596114"/>
                <a:gd name="connsiteY26" fmla="*/ 143954 h 605381"/>
                <a:gd name="connsiteX27" fmla="*/ 515787 w 596114"/>
                <a:gd name="connsiteY27" fmla="*/ 93955 h 605381"/>
                <a:gd name="connsiteX28" fmla="*/ 484936 w 596114"/>
                <a:gd name="connsiteY28" fmla="*/ 106334 h 605381"/>
                <a:gd name="connsiteX29" fmla="*/ 257196 w 596114"/>
                <a:gd name="connsiteY29" fmla="*/ 333744 h 605381"/>
                <a:gd name="connsiteX30" fmla="*/ 316961 w 596114"/>
                <a:gd name="connsiteY30" fmla="*/ 393422 h 605381"/>
                <a:gd name="connsiteX31" fmla="*/ 544701 w 596114"/>
                <a:gd name="connsiteY31" fmla="*/ 166012 h 605381"/>
                <a:gd name="connsiteX32" fmla="*/ 546190 w 596114"/>
                <a:gd name="connsiteY32" fmla="*/ 107821 h 605381"/>
                <a:gd name="connsiteX33" fmla="*/ 515787 w 596114"/>
                <a:gd name="connsiteY33" fmla="*/ 93955 h 605381"/>
                <a:gd name="connsiteX34" fmla="*/ 515178 w 596114"/>
                <a:gd name="connsiteY34" fmla="*/ 54984 h 605381"/>
                <a:gd name="connsiteX35" fmla="*/ 573094 w 596114"/>
                <a:gd name="connsiteY35" fmla="*/ 79668 h 605381"/>
                <a:gd name="connsiteX36" fmla="*/ 572300 w 596114"/>
                <a:gd name="connsiteY36" fmla="*/ 193571 h 605381"/>
                <a:gd name="connsiteX37" fmla="*/ 330760 w 596114"/>
                <a:gd name="connsiteY37" fmla="*/ 434760 h 605381"/>
                <a:gd name="connsiteX38" fmla="*/ 321031 w 596114"/>
                <a:gd name="connsiteY38" fmla="*/ 440014 h 605381"/>
                <a:gd name="connsiteX39" fmla="*/ 209543 w 596114"/>
                <a:gd name="connsiteY39" fmla="*/ 464202 h 605381"/>
                <a:gd name="connsiteX40" fmla="*/ 191674 w 596114"/>
                <a:gd name="connsiteY40" fmla="*/ 458849 h 605381"/>
                <a:gd name="connsiteX41" fmla="*/ 186412 w 596114"/>
                <a:gd name="connsiteY41" fmla="*/ 441005 h 605381"/>
                <a:gd name="connsiteX42" fmla="*/ 210536 w 596114"/>
                <a:gd name="connsiteY42" fmla="*/ 329680 h 605381"/>
                <a:gd name="connsiteX43" fmla="*/ 215798 w 596114"/>
                <a:gd name="connsiteY43" fmla="*/ 319965 h 605381"/>
                <a:gd name="connsiteX44" fmla="*/ 457338 w 596114"/>
                <a:gd name="connsiteY44" fmla="*/ 78776 h 605381"/>
                <a:gd name="connsiteX45" fmla="*/ 515178 w 596114"/>
                <a:gd name="connsiteY45" fmla="*/ 54984 h 605381"/>
                <a:gd name="connsiteX46" fmla="*/ 42688 w 596114"/>
                <a:gd name="connsiteY46" fmla="*/ 0 h 605381"/>
                <a:gd name="connsiteX47" fmla="*/ 398388 w 596114"/>
                <a:gd name="connsiteY47" fmla="*/ 0 h 605381"/>
                <a:gd name="connsiteX48" fmla="*/ 441076 w 596114"/>
                <a:gd name="connsiteY48" fmla="*/ 41337 h 605381"/>
                <a:gd name="connsiteX49" fmla="*/ 402160 w 596114"/>
                <a:gd name="connsiteY49" fmla="*/ 78907 h 605381"/>
                <a:gd name="connsiteX50" fmla="*/ 402160 w 596114"/>
                <a:gd name="connsiteY50" fmla="*/ 42625 h 605381"/>
                <a:gd name="connsiteX51" fmla="*/ 398388 w 596114"/>
                <a:gd name="connsiteY51" fmla="*/ 38958 h 605381"/>
                <a:gd name="connsiteX52" fmla="*/ 42688 w 596114"/>
                <a:gd name="connsiteY52" fmla="*/ 38958 h 605381"/>
                <a:gd name="connsiteX53" fmla="*/ 39015 w 596114"/>
                <a:gd name="connsiteY53" fmla="*/ 42625 h 605381"/>
                <a:gd name="connsiteX54" fmla="*/ 39015 w 596114"/>
                <a:gd name="connsiteY54" fmla="*/ 562656 h 605381"/>
                <a:gd name="connsiteX55" fmla="*/ 42688 w 596114"/>
                <a:gd name="connsiteY55" fmla="*/ 566423 h 605381"/>
                <a:gd name="connsiteX56" fmla="*/ 398388 w 596114"/>
                <a:gd name="connsiteY56" fmla="*/ 566423 h 605381"/>
                <a:gd name="connsiteX57" fmla="*/ 402160 w 596114"/>
                <a:gd name="connsiteY57" fmla="*/ 562656 h 605381"/>
                <a:gd name="connsiteX58" fmla="*/ 402160 w 596114"/>
                <a:gd name="connsiteY58" fmla="*/ 418622 h 605381"/>
                <a:gd name="connsiteX59" fmla="*/ 441175 w 596114"/>
                <a:gd name="connsiteY59" fmla="*/ 379664 h 605381"/>
                <a:gd name="connsiteX60" fmla="*/ 441175 w 596114"/>
                <a:gd name="connsiteY60" fmla="*/ 562656 h 605381"/>
                <a:gd name="connsiteX61" fmla="*/ 398388 w 596114"/>
                <a:gd name="connsiteY61" fmla="*/ 605381 h 605381"/>
                <a:gd name="connsiteX62" fmla="*/ 42688 w 596114"/>
                <a:gd name="connsiteY62" fmla="*/ 605381 h 605381"/>
                <a:gd name="connsiteX63" fmla="*/ 0 w 596114"/>
                <a:gd name="connsiteY63" fmla="*/ 562656 h 605381"/>
                <a:gd name="connsiteX64" fmla="*/ 0 w 596114"/>
                <a:gd name="connsiteY64" fmla="*/ 42625 h 605381"/>
                <a:gd name="connsiteX65" fmla="*/ 42688 w 596114"/>
                <a:gd name="connsiteY65" fmla="*/ 0 h 605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96114" h="605381">
                  <a:moveTo>
                    <a:pt x="87620" y="437153"/>
                  </a:moveTo>
                  <a:lnTo>
                    <a:pt x="147471" y="437153"/>
                  </a:lnTo>
                  <a:cubicBezTo>
                    <a:pt x="145585" y="450930"/>
                    <a:pt x="148562" y="464608"/>
                    <a:pt x="155808" y="476105"/>
                  </a:cubicBezTo>
                  <a:lnTo>
                    <a:pt x="87620" y="476105"/>
                  </a:lnTo>
                  <a:cubicBezTo>
                    <a:pt x="76900" y="476105"/>
                    <a:pt x="68166" y="467383"/>
                    <a:pt x="68166" y="456679"/>
                  </a:cubicBezTo>
                  <a:cubicBezTo>
                    <a:pt x="68166" y="445875"/>
                    <a:pt x="76900" y="437153"/>
                    <a:pt x="87620" y="437153"/>
                  </a:cubicBezTo>
                  <a:close/>
                  <a:moveTo>
                    <a:pt x="241113" y="372802"/>
                  </a:moveTo>
                  <a:lnTo>
                    <a:pt x="230888" y="419692"/>
                  </a:lnTo>
                  <a:lnTo>
                    <a:pt x="277846" y="409481"/>
                  </a:lnTo>
                  <a:close/>
                  <a:moveTo>
                    <a:pt x="87625" y="339420"/>
                  </a:moveTo>
                  <a:lnTo>
                    <a:pt x="168439" y="339420"/>
                  </a:lnTo>
                  <a:lnTo>
                    <a:pt x="160000" y="378372"/>
                  </a:lnTo>
                  <a:lnTo>
                    <a:pt x="87625" y="378372"/>
                  </a:lnTo>
                  <a:cubicBezTo>
                    <a:pt x="76903" y="378372"/>
                    <a:pt x="68166" y="369650"/>
                    <a:pt x="68166" y="358946"/>
                  </a:cubicBezTo>
                  <a:cubicBezTo>
                    <a:pt x="68166" y="348142"/>
                    <a:pt x="76903" y="339420"/>
                    <a:pt x="87625" y="339420"/>
                  </a:cubicBezTo>
                  <a:close/>
                  <a:moveTo>
                    <a:pt x="87622" y="241687"/>
                  </a:moveTo>
                  <a:lnTo>
                    <a:pt x="239005" y="241687"/>
                  </a:lnTo>
                  <a:lnTo>
                    <a:pt x="199993" y="280639"/>
                  </a:lnTo>
                  <a:lnTo>
                    <a:pt x="87622" y="280639"/>
                  </a:lnTo>
                  <a:cubicBezTo>
                    <a:pt x="76902" y="280639"/>
                    <a:pt x="68166" y="271917"/>
                    <a:pt x="68166" y="261213"/>
                  </a:cubicBezTo>
                  <a:cubicBezTo>
                    <a:pt x="68166" y="250409"/>
                    <a:pt x="76902" y="241687"/>
                    <a:pt x="87622" y="241687"/>
                  </a:cubicBezTo>
                  <a:close/>
                  <a:moveTo>
                    <a:pt x="87627" y="143954"/>
                  </a:moveTo>
                  <a:lnTo>
                    <a:pt x="336949" y="143954"/>
                  </a:lnTo>
                  <a:lnTo>
                    <a:pt x="297927" y="182906"/>
                  </a:lnTo>
                  <a:lnTo>
                    <a:pt x="87627" y="182906"/>
                  </a:lnTo>
                  <a:cubicBezTo>
                    <a:pt x="76904" y="182906"/>
                    <a:pt x="68166" y="174184"/>
                    <a:pt x="68166" y="163480"/>
                  </a:cubicBezTo>
                  <a:cubicBezTo>
                    <a:pt x="68166" y="152676"/>
                    <a:pt x="76904" y="143954"/>
                    <a:pt x="87627" y="143954"/>
                  </a:cubicBezTo>
                  <a:close/>
                  <a:moveTo>
                    <a:pt x="515787" y="93955"/>
                  </a:moveTo>
                  <a:cubicBezTo>
                    <a:pt x="504643" y="93695"/>
                    <a:pt x="493425" y="97809"/>
                    <a:pt x="484936" y="106334"/>
                  </a:cubicBezTo>
                  <a:lnTo>
                    <a:pt x="257196" y="333744"/>
                  </a:lnTo>
                  <a:lnTo>
                    <a:pt x="316961" y="393422"/>
                  </a:lnTo>
                  <a:lnTo>
                    <a:pt x="544701" y="166012"/>
                  </a:lnTo>
                  <a:cubicBezTo>
                    <a:pt x="560784" y="149953"/>
                    <a:pt x="561082" y="124376"/>
                    <a:pt x="546190" y="107821"/>
                  </a:cubicBezTo>
                  <a:cubicBezTo>
                    <a:pt x="538000" y="98850"/>
                    <a:pt x="526930" y="94215"/>
                    <a:pt x="515787" y="93955"/>
                  </a:cubicBezTo>
                  <a:close/>
                  <a:moveTo>
                    <a:pt x="515178" y="54984"/>
                  </a:moveTo>
                  <a:cubicBezTo>
                    <a:pt x="536138" y="55083"/>
                    <a:pt x="557110" y="63262"/>
                    <a:pt x="573094" y="79668"/>
                  </a:cubicBezTo>
                  <a:cubicBezTo>
                    <a:pt x="603870" y="111291"/>
                    <a:pt x="603969" y="161948"/>
                    <a:pt x="572300" y="193571"/>
                  </a:cubicBezTo>
                  <a:lnTo>
                    <a:pt x="330760" y="434760"/>
                  </a:lnTo>
                  <a:cubicBezTo>
                    <a:pt x="328179" y="437337"/>
                    <a:pt x="324704" y="439221"/>
                    <a:pt x="321031" y="440014"/>
                  </a:cubicBezTo>
                  <a:lnTo>
                    <a:pt x="209543" y="464202"/>
                  </a:lnTo>
                  <a:cubicBezTo>
                    <a:pt x="203090" y="465590"/>
                    <a:pt x="196340" y="463607"/>
                    <a:pt x="191674" y="458849"/>
                  </a:cubicBezTo>
                  <a:cubicBezTo>
                    <a:pt x="186908" y="454190"/>
                    <a:pt x="185022" y="447350"/>
                    <a:pt x="186412" y="441005"/>
                  </a:cubicBezTo>
                  <a:lnTo>
                    <a:pt x="210536" y="329680"/>
                  </a:lnTo>
                  <a:cubicBezTo>
                    <a:pt x="211330" y="325913"/>
                    <a:pt x="213217" y="322542"/>
                    <a:pt x="215798" y="319965"/>
                  </a:cubicBezTo>
                  <a:cubicBezTo>
                    <a:pt x="225825" y="310051"/>
                    <a:pt x="439369" y="96719"/>
                    <a:pt x="457338" y="78776"/>
                  </a:cubicBezTo>
                  <a:cubicBezTo>
                    <a:pt x="473271" y="62865"/>
                    <a:pt x="494219" y="54885"/>
                    <a:pt x="515178" y="54984"/>
                  </a:cubicBezTo>
                  <a:close/>
                  <a:moveTo>
                    <a:pt x="42688" y="0"/>
                  </a:moveTo>
                  <a:lnTo>
                    <a:pt x="398388" y="0"/>
                  </a:lnTo>
                  <a:cubicBezTo>
                    <a:pt x="421519" y="0"/>
                    <a:pt x="440381" y="18438"/>
                    <a:pt x="441076" y="41337"/>
                  </a:cubicBezTo>
                  <a:lnTo>
                    <a:pt x="402160" y="78907"/>
                  </a:lnTo>
                  <a:lnTo>
                    <a:pt x="402160" y="42625"/>
                  </a:lnTo>
                  <a:cubicBezTo>
                    <a:pt x="402160" y="40643"/>
                    <a:pt x="400473" y="38958"/>
                    <a:pt x="398388" y="38958"/>
                  </a:cubicBezTo>
                  <a:lnTo>
                    <a:pt x="42688" y="38958"/>
                  </a:lnTo>
                  <a:cubicBezTo>
                    <a:pt x="40702" y="38958"/>
                    <a:pt x="39015" y="40643"/>
                    <a:pt x="39015" y="42625"/>
                  </a:cubicBezTo>
                  <a:lnTo>
                    <a:pt x="39015" y="562656"/>
                  </a:lnTo>
                  <a:cubicBezTo>
                    <a:pt x="39015" y="564738"/>
                    <a:pt x="40702" y="566423"/>
                    <a:pt x="42688" y="566423"/>
                  </a:cubicBezTo>
                  <a:lnTo>
                    <a:pt x="398388" y="566423"/>
                  </a:lnTo>
                  <a:cubicBezTo>
                    <a:pt x="400473" y="566423"/>
                    <a:pt x="402160" y="564738"/>
                    <a:pt x="402160" y="562656"/>
                  </a:cubicBezTo>
                  <a:lnTo>
                    <a:pt x="402160" y="418622"/>
                  </a:lnTo>
                  <a:lnTo>
                    <a:pt x="441175" y="379664"/>
                  </a:lnTo>
                  <a:lnTo>
                    <a:pt x="441175" y="562656"/>
                  </a:lnTo>
                  <a:cubicBezTo>
                    <a:pt x="441175" y="586249"/>
                    <a:pt x="422015" y="605381"/>
                    <a:pt x="398388" y="605381"/>
                  </a:cubicBezTo>
                  <a:lnTo>
                    <a:pt x="42688" y="605381"/>
                  </a:lnTo>
                  <a:cubicBezTo>
                    <a:pt x="19160" y="605381"/>
                    <a:pt x="0" y="586249"/>
                    <a:pt x="0" y="562656"/>
                  </a:cubicBezTo>
                  <a:lnTo>
                    <a:pt x="0" y="42625"/>
                  </a:lnTo>
                  <a:cubicBezTo>
                    <a:pt x="0" y="19132"/>
                    <a:pt x="19160" y="0"/>
                    <a:pt x="426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1" name="矩形 50"/>
          <p:cNvSpPr/>
          <p:nvPr/>
        </p:nvSpPr>
        <p:spPr>
          <a:xfrm>
            <a:off x="680347" y="36088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工作完成情况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2" name="组合 51"/>
          <p:cNvGrpSpPr/>
          <p:nvPr/>
        </p:nvGrpSpPr>
        <p:grpSpPr>
          <a:xfrm>
            <a:off x="786444" y="1111759"/>
            <a:ext cx="1166343" cy="45719"/>
            <a:chOff x="1162050" y="-571500"/>
            <a:chExt cx="1375051" cy="0"/>
          </a:xfrm>
        </p:grpSpPr>
        <p:cxnSp>
          <p:nvCxnSpPr>
            <p:cNvPr id="53" name="直接连接符 52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接连接符 53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4803729" y="2116513"/>
            <a:ext cx="3029327" cy="1380374"/>
            <a:chOff x="5082573" y="2168494"/>
            <a:chExt cx="3029327" cy="1380374"/>
          </a:xfrm>
        </p:grpSpPr>
        <p:sp>
          <p:nvSpPr>
            <p:cNvPr id="3" name="矩形 2"/>
            <p:cNvSpPr/>
            <p:nvPr/>
          </p:nvSpPr>
          <p:spPr>
            <a:xfrm>
              <a:off x="5082573" y="2168494"/>
              <a:ext cx="3029327" cy="51755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5234225" y="2196439"/>
              <a:ext cx="2031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234224" y="2840982"/>
              <a:ext cx="271471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/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</a:t>
              </a:r>
              <a:endParaRPr lang="en-US" altLang="zh-CN" sz="1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8232729" y="2116513"/>
            <a:ext cx="3029327" cy="1380374"/>
            <a:chOff x="5082573" y="2168494"/>
            <a:chExt cx="3029327" cy="1380374"/>
          </a:xfrm>
        </p:grpSpPr>
        <p:sp>
          <p:nvSpPr>
            <p:cNvPr id="9" name="矩形 8"/>
            <p:cNvSpPr/>
            <p:nvPr/>
          </p:nvSpPr>
          <p:spPr>
            <a:xfrm>
              <a:off x="5082573" y="2168494"/>
              <a:ext cx="3029327" cy="5175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234225" y="2196439"/>
              <a:ext cx="2031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234224" y="2840982"/>
              <a:ext cx="271471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/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</a:t>
              </a:r>
              <a:endParaRPr lang="en-US" altLang="zh-CN" sz="1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4803729" y="4288213"/>
            <a:ext cx="3029327" cy="1380374"/>
            <a:chOff x="5082573" y="2168494"/>
            <a:chExt cx="3029327" cy="1380374"/>
          </a:xfrm>
        </p:grpSpPr>
        <p:sp>
          <p:nvSpPr>
            <p:cNvPr id="19" name="矩形 18"/>
            <p:cNvSpPr/>
            <p:nvPr/>
          </p:nvSpPr>
          <p:spPr>
            <a:xfrm>
              <a:off x="5082573" y="2168494"/>
              <a:ext cx="3029327" cy="51755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5234225" y="2196439"/>
              <a:ext cx="2031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5234224" y="2840982"/>
              <a:ext cx="271471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/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</a:t>
              </a:r>
              <a:endParaRPr lang="en-US" altLang="zh-CN" sz="1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232729" y="4288213"/>
            <a:ext cx="3029327" cy="1380374"/>
            <a:chOff x="5082573" y="2168494"/>
            <a:chExt cx="3029327" cy="1380374"/>
          </a:xfrm>
        </p:grpSpPr>
        <p:sp>
          <p:nvSpPr>
            <p:cNvPr id="16" name="矩形 15"/>
            <p:cNvSpPr/>
            <p:nvPr/>
          </p:nvSpPr>
          <p:spPr>
            <a:xfrm>
              <a:off x="5082573" y="2168494"/>
              <a:ext cx="3029327" cy="517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5234225" y="2196439"/>
              <a:ext cx="2031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5234224" y="2840982"/>
              <a:ext cx="271471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/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</a:t>
              </a:r>
              <a:endParaRPr lang="en-US" altLang="zh-CN" sz="1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4" name="矩形 33"/>
          <p:cNvSpPr/>
          <p:nvPr/>
        </p:nvSpPr>
        <p:spPr>
          <a:xfrm>
            <a:off x="680347" y="36088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工作完成情况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786444" y="1111759"/>
            <a:ext cx="1166343" cy="45719"/>
            <a:chOff x="1162050" y="-571500"/>
            <a:chExt cx="1375051" cy="0"/>
          </a:xfrm>
        </p:grpSpPr>
        <p:cxnSp>
          <p:nvCxnSpPr>
            <p:cNvPr id="36" name="直接连接符 35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0" y="1711642"/>
            <a:ext cx="4404056" cy="380305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bb253c24-9785-4995-9754-ededf694a18f"/>
          <p:cNvGrpSpPr>
            <a:grpSpLocks noChangeAspect="1"/>
          </p:cNvGrpSpPr>
          <p:nvPr/>
        </p:nvGrpSpPr>
        <p:grpSpPr>
          <a:xfrm>
            <a:off x="1764371" y="1975898"/>
            <a:ext cx="8663261" cy="2585871"/>
            <a:chOff x="1764371" y="1556805"/>
            <a:chExt cx="8663261" cy="2585871"/>
          </a:xfrm>
        </p:grpSpPr>
        <p:sp>
          <p:nvSpPr>
            <p:cNvPr id="128" name="椭圆 127"/>
            <p:cNvSpPr/>
            <p:nvPr/>
          </p:nvSpPr>
          <p:spPr>
            <a:xfrm>
              <a:off x="1764371" y="2039873"/>
              <a:ext cx="1625955" cy="162595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9" name="椭圆 128"/>
            <p:cNvSpPr/>
            <p:nvPr/>
          </p:nvSpPr>
          <p:spPr>
            <a:xfrm>
              <a:off x="8801677" y="2039873"/>
              <a:ext cx="1625955" cy="162595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30" name="组合 129"/>
            <p:cNvGrpSpPr>
              <a:grpSpLocks noChangeAspect="1"/>
            </p:cNvGrpSpPr>
            <p:nvPr/>
          </p:nvGrpSpPr>
          <p:grpSpPr bwMode="auto">
            <a:xfrm>
              <a:off x="4796889" y="1556805"/>
              <a:ext cx="2592132" cy="2585871"/>
              <a:chOff x="3471" y="1280"/>
              <a:chExt cx="829" cy="827"/>
            </a:xfrm>
            <a:solidFill>
              <a:schemeClr val="accent1"/>
            </a:solidFill>
          </p:grpSpPr>
          <p:sp>
            <p:nvSpPr>
              <p:cNvPr id="135" name="任意多边形: 形状 24"/>
              <p:cNvSpPr/>
              <p:nvPr/>
            </p:nvSpPr>
            <p:spPr bwMode="auto">
              <a:xfrm>
                <a:off x="3813" y="2055"/>
                <a:ext cx="21" cy="47"/>
              </a:xfrm>
              <a:custGeom>
                <a:avLst/>
                <a:gdLst>
                  <a:gd name="T0" fmla="*/ 3 w 9"/>
                  <a:gd name="T1" fmla="*/ 0 h 20"/>
                  <a:gd name="T2" fmla="*/ 0 w 9"/>
                  <a:gd name="T3" fmla="*/ 20 h 20"/>
                  <a:gd name="T4" fmla="*/ 6 w 9"/>
                  <a:gd name="T5" fmla="*/ 20 h 20"/>
                  <a:gd name="T6" fmla="*/ 9 w 9"/>
                  <a:gd name="T7" fmla="*/ 1 h 20"/>
                  <a:gd name="T8" fmla="*/ 3 w 9"/>
                  <a:gd name="T9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20">
                    <a:moveTo>
                      <a:pt x="3" y="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2" y="20"/>
                      <a:pt x="4" y="20"/>
                      <a:pt x="6" y="20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7" y="0"/>
                      <a:pt x="5" y="0"/>
                      <a:pt x="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36" name="任意多边形: 形状 25"/>
              <p:cNvSpPr/>
              <p:nvPr/>
            </p:nvSpPr>
            <p:spPr bwMode="auto">
              <a:xfrm>
                <a:off x="3936" y="1285"/>
                <a:ext cx="21" cy="47"/>
              </a:xfrm>
              <a:custGeom>
                <a:avLst/>
                <a:gdLst>
                  <a:gd name="T0" fmla="*/ 5 w 9"/>
                  <a:gd name="T1" fmla="*/ 20 h 20"/>
                  <a:gd name="T2" fmla="*/ 9 w 9"/>
                  <a:gd name="T3" fmla="*/ 1 h 20"/>
                  <a:gd name="T4" fmla="*/ 3 w 9"/>
                  <a:gd name="T5" fmla="*/ 0 h 20"/>
                  <a:gd name="T6" fmla="*/ 0 w 9"/>
                  <a:gd name="T7" fmla="*/ 19 h 20"/>
                  <a:gd name="T8" fmla="*/ 5 w 9"/>
                  <a:gd name="T9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20">
                    <a:moveTo>
                      <a:pt x="5" y="20"/>
                    </a:moveTo>
                    <a:cubicBezTo>
                      <a:pt x="9" y="1"/>
                      <a:pt x="9" y="1"/>
                      <a:pt x="9" y="1"/>
                    </a:cubicBezTo>
                    <a:cubicBezTo>
                      <a:pt x="7" y="0"/>
                      <a:pt x="5" y="0"/>
                      <a:pt x="3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2" y="20"/>
                      <a:pt x="4" y="20"/>
                      <a:pt x="5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37" name="任意多边形: 形状 26"/>
              <p:cNvSpPr/>
              <p:nvPr/>
            </p:nvSpPr>
            <p:spPr bwMode="auto">
              <a:xfrm>
                <a:off x="3752" y="2040"/>
                <a:ext cx="26" cy="50"/>
              </a:xfrm>
              <a:custGeom>
                <a:avLst/>
                <a:gdLst>
                  <a:gd name="T0" fmla="*/ 6 w 11"/>
                  <a:gd name="T1" fmla="*/ 0 h 21"/>
                  <a:gd name="T2" fmla="*/ 0 w 11"/>
                  <a:gd name="T3" fmla="*/ 19 h 21"/>
                  <a:gd name="T4" fmla="*/ 5 w 11"/>
                  <a:gd name="T5" fmla="*/ 21 h 21"/>
                  <a:gd name="T6" fmla="*/ 11 w 11"/>
                  <a:gd name="T7" fmla="*/ 1 h 21"/>
                  <a:gd name="T8" fmla="*/ 6 w 11"/>
                  <a:gd name="T9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1">
                    <a:moveTo>
                      <a:pt x="6" y="0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1" y="19"/>
                      <a:pt x="3" y="20"/>
                      <a:pt x="5" y="21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9" y="1"/>
                      <a:pt x="8" y="0"/>
                      <a:pt x="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38" name="任意多边形: 形状 27"/>
              <p:cNvSpPr/>
              <p:nvPr/>
            </p:nvSpPr>
            <p:spPr bwMode="auto">
              <a:xfrm>
                <a:off x="3993" y="1299"/>
                <a:ext cx="26" cy="47"/>
              </a:xfrm>
              <a:custGeom>
                <a:avLst/>
                <a:gdLst>
                  <a:gd name="T0" fmla="*/ 5 w 11"/>
                  <a:gd name="T1" fmla="*/ 20 h 20"/>
                  <a:gd name="T2" fmla="*/ 11 w 11"/>
                  <a:gd name="T3" fmla="*/ 1 h 20"/>
                  <a:gd name="T4" fmla="*/ 6 w 11"/>
                  <a:gd name="T5" fmla="*/ 0 h 20"/>
                  <a:gd name="T6" fmla="*/ 0 w 11"/>
                  <a:gd name="T7" fmla="*/ 19 h 20"/>
                  <a:gd name="T8" fmla="*/ 5 w 11"/>
                  <a:gd name="T9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0">
                    <a:moveTo>
                      <a:pt x="5" y="20"/>
                    </a:moveTo>
                    <a:cubicBezTo>
                      <a:pt x="11" y="1"/>
                      <a:pt x="11" y="1"/>
                      <a:pt x="11" y="1"/>
                    </a:cubicBezTo>
                    <a:cubicBezTo>
                      <a:pt x="9" y="1"/>
                      <a:pt x="8" y="0"/>
                      <a:pt x="6" y="0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2" y="19"/>
                      <a:pt x="3" y="20"/>
                      <a:pt x="5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39" name="任意多边形: 形状 28"/>
              <p:cNvSpPr/>
              <p:nvPr/>
            </p:nvSpPr>
            <p:spPr bwMode="auto">
              <a:xfrm>
                <a:off x="4045" y="1323"/>
                <a:ext cx="33" cy="47"/>
              </a:xfrm>
              <a:custGeom>
                <a:avLst/>
                <a:gdLst>
                  <a:gd name="T0" fmla="*/ 5 w 14"/>
                  <a:gd name="T1" fmla="*/ 20 h 20"/>
                  <a:gd name="T2" fmla="*/ 14 w 14"/>
                  <a:gd name="T3" fmla="*/ 2 h 20"/>
                  <a:gd name="T4" fmla="*/ 10 w 14"/>
                  <a:gd name="T5" fmla="*/ 0 h 20"/>
                  <a:gd name="T6" fmla="*/ 0 w 14"/>
                  <a:gd name="T7" fmla="*/ 18 h 20"/>
                  <a:gd name="T8" fmla="*/ 5 w 14"/>
                  <a:gd name="T9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20">
                    <a:moveTo>
                      <a:pt x="5" y="20"/>
                    </a:moveTo>
                    <a:cubicBezTo>
                      <a:pt x="14" y="2"/>
                      <a:pt x="14" y="2"/>
                      <a:pt x="14" y="2"/>
                    </a:cubicBezTo>
                    <a:cubicBezTo>
                      <a:pt x="13" y="1"/>
                      <a:pt x="11" y="1"/>
                      <a:pt x="10" y="0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2" y="18"/>
                      <a:pt x="4" y="19"/>
                      <a:pt x="5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0" name="任意多边形: 形状 29"/>
              <p:cNvSpPr/>
              <p:nvPr/>
            </p:nvSpPr>
            <p:spPr bwMode="auto">
              <a:xfrm>
                <a:off x="3690" y="2017"/>
                <a:ext cx="36" cy="47"/>
              </a:xfrm>
              <a:custGeom>
                <a:avLst/>
                <a:gdLst>
                  <a:gd name="T0" fmla="*/ 10 w 15"/>
                  <a:gd name="T1" fmla="*/ 0 h 20"/>
                  <a:gd name="T2" fmla="*/ 0 w 15"/>
                  <a:gd name="T3" fmla="*/ 18 h 20"/>
                  <a:gd name="T4" fmla="*/ 5 w 15"/>
                  <a:gd name="T5" fmla="*/ 20 h 20"/>
                  <a:gd name="T6" fmla="*/ 15 w 15"/>
                  <a:gd name="T7" fmla="*/ 2 h 20"/>
                  <a:gd name="T8" fmla="*/ 10 w 15"/>
                  <a:gd name="T9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20">
                    <a:moveTo>
                      <a:pt x="10" y="0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2" y="19"/>
                      <a:pt x="4" y="20"/>
                      <a:pt x="5" y="20"/>
                    </a:cubicBezTo>
                    <a:cubicBezTo>
                      <a:pt x="15" y="2"/>
                      <a:pt x="15" y="2"/>
                      <a:pt x="15" y="2"/>
                    </a:cubicBezTo>
                    <a:cubicBezTo>
                      <a:pt x="13" y="2"/>
                      <a:pt x="11" y="1"/>
                      <a:pt x="1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1" name="任意多边形: 形状 30"/>
              <p:cNvSpPr/>
              <p:nvPr/>
            </p:nvSpPr>
            <p:spPr bwMode="auto">
              <a:xfrm>
                <a:off x="3636" y="1986"/>
                <a:ext cx="40" cy="45"/>
              </a:xfrm>
              <a:custGeom>
                <a:avLst/>
                <a:gdLst>
                  <a:gd name="T0" fmla="*/ 12 w 17"/>
                  <a:gd name="T1" fmla="*/ 0 h 19"/>
                  <a:gd name="T2" fmla="*/ 0 w 17"/>
                  <a:gd name="T3" fmla="*/ 16 h 19"/>
                  <a:gd name="T4" fmla="*/ 5 w 17"/>
                  <a:gd name="T5" fmla="*/ 19 h 19"/>
                  <a:gd name="T6" fmla="*/ 17 w 17"/>
                  <a:gd name="T7" fmla="*/ 3 h 19"/>
                  <a:gd name="T8" fmla="*/ 12 w 17"/>
                  <a:gd name="T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19">
                    <a:moveTo>
                      <a:pt x="12" y="0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2" y="17"/>
                      <a:pt x="3" y="18"/>
                      <a:pt x="5" y="19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5" y="2"/>
                      <a:pt x="14" y="1"/>
                      <a:pt x="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2" name="任意多边形: 形状 31"/>
              <p:cNvSpPr/>
              <p:nvPr/>
            </p:nvSpPr>
            <p:spPr bwMode="auto">
              <a:xfrm>
                <a:off x="4094" y="1356"/>
                <a:ext cx="40" cy="45"/>
              </a:xfrm>
              <a:custGeom>
                <a:avLst/>
                <a:gdLst>
                  <a:gd name="T0" fmla="*/ 5 w 17"/>
                  <a:gd name="T1" fmla="*/ 19 h 19"/>
                  <a:gd name="T2" fmla="*/ 17 w 17"/>
                  <a:gd name="T3" fmla="*/ 3 h 19"/>
                  <a:gd name="T4" fmla="*/ 12 w 17"/>
                  <a:gd name="T5" fmla="*/ 0 h 19"/>
                  <a:gd name="T6" fmla="*/ 0 w 17"/>
                  <a:gd name="T7" fmla="*/ 16 h 19"/>
                  <a:gd name="T8" fmla="*/ 5 w 17"/>
                  <a:gd name="T9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19">
                    <a:moveTo>
                      <a:pt x="5" y="19"/>
                    </a:moveTo>
                    <a:cubicBezTo>
                      <a:pt x="17" y="3"/>
                      <a:pt x="17" y="3"/>
                      <a:pt x="17" y="3"/>
                    </a:cubicBezTo>
                    <a:cubicBezTo>
                      <a:pt x="15" y="2"/>
                      <a:pt x="14" y="1"/>
                      <a:pt x="12" y="0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2" y="17"/>
                      <a:pt x="3" y="18"/>
                      <a:pt x="5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3" name="任意多边形: 形状 32"/>
              <p:cNvSpPr/>
              <p:nvPr/>
            </p:nvSpPr>
            <p:spPr bwMode="auto">
              <a:xfrm>
                <a:off x="3546" y="1904"/>
                <a:ext cx="47" cy="37"/>
              </a:xfrm>
              <a:custGeom>
                <a:avLst/>
                <a:gdLst>
                  <a:gd name="T0" fmla="*/ 16 w 20"/>
                  <a:gd name="T1" fmla="*/ 0 h 16"/>
                  <a:gd name="T2" fmla="*/ 0 w 20"/>
                  <a:gd name="T3" fmla="*/ 12 h 16"/>
                  <a:gd name="T4" fmla="*/ 3 w 20"/>
                  <a:gd name="T5" fmla="*/ 16 h 16"/>
                  <a:gd name="T6" fmla="*/ 20 w 20"/>
                  <a:gd name="T7" fmla="*/ 4 h 16"/>
                  <a:gd name="T8" fmla="*/ 16 w 20"/>
                  <a:gd name="T9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16">
                    <a:moveTo>
                      <a:pt x="16" y="0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1" y="13"/>
                      <a:pt x="2" y="15"/>
                      <a:pt x="3" y="16"/>
                    </a:cubicBezTo>
                    <a:cubicBezTo>
                      <a:pt x="20" y="4"/>
                      <a:pt x="20" y="4"/>
                      <a:pt x="20" y="4"/>
                    </a:cubicBezTo>
                    <a:cubicBezTo>
                      <a:pt x="19" y="3"/>
                      <a:pt x="17" y="1"/>
                      <a:pt x="1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4" name="任意多边形: 形状 33"/>
              <p:cNvSpPr/>
              <p:nvPr/>
            </p:nvSpPr>
            <p:spPr bwMode="auto">
              <a:xfrm>
                <a:off x="4177" y="1445"/>
                <a:ext cx="47" cy="38"/>
              </a:xfrm>
              <a:custGeom>
                <a:avLst/>
                <a:gdLst>
                  <a:gd name="T0" fmla="*/ 4 w 20"/>
                  <a:gd name="T1" fmla="*/ 16 h 16"/>
                  <a:gd name="T2" fmla="*/ 20 w 20"/>
                  <a:gd name="T3" fmla="*/ 4 h 16"/>
                  <a:gd name="T4" fmla="*/ 17 w 20"/>
                  <a:gd name="T5" fmla="*/ 0 h 16"/>
                  <a:gd name="T6" fmla="*/ 0 w 20"/>
                  <a:gd name="T7" fmla="*/ 12 h 16"/>
                  <a:gd name="T8" fmla="*/ 4 w 20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16">
                    <a:moveTo>
                      <a:pt x="4" y="16"/>
                    </a:moveTo>
                    <a:cubicBezTo>
                      <a:pt x="20" y="4"/>
                      <a:pt x="20" y="4"/>
                      <a:pt x="20" y="4"/>
                    </a:cubicBezTo>
                    <a:cubicBezTo>
                      <a:pt x="19" y="3"/>
                      <a:pt x="18" y="1"/>
                      <a:pt x="17" y="0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1" y="13"/>
                      <a:pt x="2" y="15"/>
                      <a:pt x="4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5" name="任意多边形: 形状 34"/>
              <p:cNvSpPr/>
              <p:nvPr/>
            </p:nvSpPr>
            <p:spPr bwMode="auto">
              <a:xfrm>
                <a:off x="4207" y="1500"/>
                <a:ext cx="50" cy="33"/>
              </a:xfrm>
              <a:custGeom>
                <a:avLst/>
                <a:gdLst>
                  <a:gd name="T0" fmla="*/ 3 w 21"/>
                  <a:gd name="T1" fmla="*/ 14 h 14"/>
                  <a:gd name="T2" fmla="*/ 21 w 21"/>
                  <a:gd name="T3" fmla="*/ 5 h 14"/>
                  <a:gd name="T4" fmla="*/ 18 w 21"/>
                  <a:gd name="T5" fmla="*/ 0 h 14"/>
                  <a:gd name="T6" fmla="*/ 0 w 21"/>
                  <a:gd name="T7" fmla="*/ 9 h 14"/>
                  <a:gd name="T8" fmla="*/ 3 w 21"/>
                  <a:gd name="T9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4">
                    <a:moveTo>
                      <a:pt x="3" y="14"/>
                    </a:moveTo>
                    <a:cubicBezTo>
                      <a:pt x="21" y="5"/>
                      <a:pt x="21" y="5"/>
                      <a:pt x="21" y="5"/>
                    </a:cubicBezTo>
                    <a:cubicBezTo>
                      <a:pt x="20" y="3"/>
                      <a:pt x="19" y="2"/>
                      <a:pt x="18" y="0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1" y="11"/>
                      <a:pt x="2" y="12"/>
                      <a:pt x="3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6" name="任意多边形: 形状 35"/>
              <p:cNvSpPr/>
              <p:nvPr/>
            </p:nvSpPr>
            <p:spPr bwMode="auto">
              <a:xfrm>
                <a:off x="3513" y="1854"/>
                <a:ext cx="50" cy="33"/>
              </a:xfrm>
              <a:custGeom>
                <a:avLst/>
                <a:gdLst>
                  <a:gd name="T0" fmla="*/ 18 w 21"/>
                  <a:gd name="T1" fmla="*/ 0 h 14"/>
                  <a:gd name="T2" fmla="*/ 0 w 21"/>
                  <a:gd name="T3" fmla="*/ 9 h 14"/>
                  <a:gd name="T4" fmla="*/ 3 w 21"/>
                  <a:gd name="T5" fmla="*/ 14 h 14"/>
                  <a:gd name="T6" fmla="*/ 21 w 21"/>
                  <a:gd name="T7" fmla="*/ 5 h 14"/>
                  <a:gd name="T8" fmla="*/ 18 w 21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4">
                    <a:moveTo>
                      <a:pt x="18" y="0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1" y="11"/>
                      <a:pt x="2" y="12"/>
                      <a:pt x="3" y="14"/>
                    </a:cubicBezTo>
                    <a:cubicBezTo>
                      <a:pt x="21" y="5"/>
                      <a:pt x="21" y="5"/>
                      <a:pt x="21" y="5"/>
                    </a:cubicBezTo>
                    <a:cubicBezTo>
                      <a:pt x="20" y="3"/>
                      <a:pt x="19" y="2"/>
                      <a:pt x="1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7" name="任意多边形: 形状 36"/>
              <p:cNvSpPr/>
              <p:nvPr/>
            </p:nvSpPr>
            <p:spPr bwMode="auto">
              <a:xfrm>
                <a:off x="3490" y="1800"/>
                <a:ext cx="49" cy="28"/>
              </a:xfrm>
              <a:custGeom>
                <a:avLst/>
                <a:gdLst>
                  <a:gd name="T0" fmla="*/ 19 w 21"/>
                  <a:gd name="T1" fmla="*/ 0 h 12"/>
                  <a:gd name="T2" fmla="*/ 0 w 21"/>
                  <a:gd name="T3" fmla="*/ 7 h 12"/>
                  <a:gd name="T4" fmla="*/ 2 w 21"/>
                  <a:gd name="T5" fmla="*/ 12 h 12"/>
                  <a:gd name="T6" fmla="*/ 21 w 21"/>
                  <a:gd name="T7" fmla="*/ 6 h 12"/>
                  <a:gd name="T8" fmla="*/ 19 w 21"/>
                  <a:gd name="T9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2">
                    <a:moveTo>
                      <a:pt x="19" y="0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1" y="8"/>
                      <a:pt x="1" y="10"/>
                      <a:pt x="2" y="12"/>
                    </a:cubicBezTo>
                    <a:cubicBezTo>
                      <a:pt x="21" y="6"/>
                      <a:pt x="21" y="6"/>
                      <a:pt x="21" y="6"/>
                    </a:cubicBezTo>
                    <a:cubicBezTo>
                      <a:pt x="20" y="4"/>
                      <a:pt x="20" y="2"/>
                      <a:pt x="1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8" name="任意多边形: 形状 37"/>
              <p:cNvSpPr/>
              <p:nvPr/>
            </p:nvSpPr>
            <p:spPr bwMode="auto">
              <a:xfrm>
                <a:off x="4231" y="1559"/>
                <a:ext cx="50" cy="28"/>
              </a:xfrm>
              <a:custGeom>
                <a:avLst/>
                <a:gdLst>
                  <a:gd name="T0" fmla="*/ 2 w 21"/>
                  <a:gd name="T1" fmla="*/ 12 h 12"/>
                  <a:gd name="T2" fmla="*/ 21 w 21"/>
                  <a:gd name="T3" fmla="*/ 6 h 12"/>
                  <a:gd name="T4" fmla="*/ 19 w 21"/>
                  <a:gd name="T5" fmla="*/ 0 h 12"/>
                  <a:gd name="T6" fmla="*/ 0 w 21"/>
                  <a:gd name="T7" fmla="*/ 7 h 12"/>
                  <a:gd name="T8" fmla="*/ 2 w 21"/>
                  <a:gd name="T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2">
                    <a:moveTo>
                      <a:pt x="2" y="12"/>
                    </a:moveTo>
                    <a:cubicBezTo>
                      <a:pt x="21" y="6"/>
                      <a:pt x="21" y="6"/>
                      <a:pt x="21" y="6"/>
                    </a:cubicBezTo>
                    <a:cubicBezTo>
                      <a:pt x="20" y="4"/>
                      <a:pt x="20" y="2"/>
                      <a:pt x="19" y="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1" y="8"/>
                      <a:pt x="1" y="10"/>
                      <a:pt x="2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9" name="任意多边形: 形状 38"/>
              <p:cNvSpPr/>
              <p:nvPr/>
            </p:nvSpPr>
            <p:spPr bwMode="auto">
              <a:xfrm>
                <a:off x="4245" y="1623"/>
                <a:ext cx="50" cy="21"/>
              </a:xfrm>
              <a:custGeom>
                <a:avLst/>
                <a:gdLst>
                  <a:gd name="T0" fmla="*/ 1 w 21"/>
                  <a:gd name="T1" fmla="*/ 9 h 9"/>
                  <a:gd name="T2" fmla="*/ 21 w 21"/>
                  <a:gd name="T3" fmla="*/ 5 h 9"/>
                  <a:gd name="T4" fmla="*/ 20 w 21"/>
                  <a:gd name="T5" fmla="*/ 0 h 9"/>
                  <a:gd name="T6" fmla="*/ 0 w 21"/>
                  <a:gd name="T7" fmla="*/ 3 h 9"/>
                  <a:gd name="T8" fmla="*/ 1 w 21"/>
                  <a:gd name="T9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9">
                    <a:moveTo>
                      <a:pt x="1" y="9"/>
                    </a:moveTo>
                    <a:cubicBezTo>
                      <a:pt x="21" y="5"/>
                      <a:pt x="21" y="5"/>
                      <a:pt x="21" y="5"/>
                    </a:cubicBezTo>
                    <a:cubicBezTo>
                      <a:pt x="21" y="4"/>
                      <a:pt x="20" y="2"/>
                      <a:pt x="20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5"/>
                      <a:pt x="1" y="7"/>
                      <a:pt x="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50" name="任意多边形: 形状 39"/>
              <p:cNvSpPr/>
              <p:nvPr/>
            </p:nvSpPr>
            <p:spPr bwMode="auto">
              <a:xfrm>
                <a:off x="3475" y="1745"/>
                <a:ext cx="50" cy="19"/>
              </a:xfrm>
              <a:custGeom>
                <a:avLst/>
                <a:gdLst>
                  <a:gd name="T0" fmla="*/ 20 w 21"/>
                  <a:gd name="T1" fmla="*/ 0 h 8"/>
                  <a:gd name="T2" fmla="*/ 0 w 21"/>
                  <a:gd name="T3" fmla="*/ 3 h 8"/>
                  <a:gd name="T4" fmla="*/ 1 w 21"/>
                  <a:gd name="T5" fmla="*/ 8 h 8"/>
                  <a:gd name="T6" fmla="*/ 21 w 21"/>
                  <a:gd name="T7" fmla="*/ 5 h 8"/>
                  <a:gd name="T8" fmla="*/ 20 w 21"/>
                  <a:gd name="T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8">
                    <a:moveTo>
                      <a:pt x="20" y="0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5"/>
                      <a:pt x="1" y="6"/>
                      <a:pt x="1" y="8"/>
                    </a:cubicBezTo>
                    <a:cubicBezTo>
                      <a:pt x="21" y="5"/>
                      <a:pt x="21" y="5"/>
                      <a:pt x="21" y="5"/>
                    </a:cubicBezTo>
                    <a:cubicBezTo>
                      <a:pt x="20" y="3"/>
                      <a:pt x="20" y="1"/>
                      <a:pt x="2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51" name="任意多边形: 形状 40"/>
              <p:cNvSpPr/>
              <p:nvPr/>
            </p:nvSpPr>
            <p:spPr bwMode="auto">
              <a:xfrm>
                <a:off x="3475" y="1623"/>
                <a:ext cx="50" cy="21"/>
              </a:xfrm>
              <a:custGeom>
                <a:avLst/>
                <a:gdLst>
                  <a:gd name="T0" fmla="*/ 21 w 21"/>
                  <a:gd name="T1" fmla="*/ 3 h 9"/>
                  <a:gd name="T2" fmla="*/ 1 w 21"/>
                  <a:gd name="T3" fmla="*/ 0 h 9"/>
                  <a:gd name="T4" fmla="*/ 0 w 21"/>
                  <a:gd name="T5" fmla="*/ 5 h 9"/>
                  <a:gd name="T6" fmla="*/ 20 w 21"/>
                  <a:gd name="T7" fmla="*/ 9 h 9"/>
                  <a:gd name="T8" fmla="*/ 21 w 21"/>
                  <a:gd name="T9" fmla="*/ 3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9">
                    <a:moveTo>
                      <a:pt x="21" y="3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0" y="4"/>
                      <a:pt x="0" y="5"/>
                    </a:cubicBezTo>
                    <a:cubicBezTo>
                      <a:pt x="20" y="9"/>
                      <a:pt x="20" y="9"/>
                      <a:pt x="20" y="9"/>
                    </a:cubicBezTo>
                    <a:cubicBezTo>
                      <a:pt x="20" y="7"/>
                      <a:pt x="20" y="5"/>
                      <a:pt x="2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52" name="任意多边形: 形状 41"/>
              <p:cNvSpPr/>
              <p:nvPr/>
            </p:nvSpPr>
            <p:spPr bwMode="auto">
              <a:xfrm>
                <a:off x="4245" y="1745"/>
                <a:ext cx="50" cy="19"/>
              </a:xfrm>
              <a:custGeom>
                <a:avLst/>
                <a:gdLst>
                  <a:gd name="T0" fmla="*/ 0 w 21"/>
                  <a:gd name="T1" fmla="*/ 5 h 8"/>
                  <a:gd name="T2" fmla="*/ 20 w 21"/>
                  <a:gd name="T3" fmla="*/ 8 h 8"/>
                  <a:gd name="T4" fmla="*/ 21 w 21"/>
                  <a:gd name="T5" fmla="*/ 3 h 8"/>
                  <a:gd name="T6" fmla="*/ 1 w 21"/>
                  <a:gd name="T7" fmla="*/ 0 h 8"/>
                  <a:gd name="T8" fmla="*/ 0 w 21"/>
                  <a:gd name="T9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8">
                    <a:moveTo>
                      <a:pt x="0" y="5"/>
                    </a:moveTo>
                    <a:cubicBezTo>
                      <a:pt x="20" y="8"/>
                      <a:pt x="20" y="8"/>
                      <a:pt x="20" y="8"/>
                    </a:cubicBezTo>
                    <a:cubicBezTo>
                      <a:pt x="20" y="6"/>
                      <a:pt x="21" y="5"/>
                      <a:pt x="21" y="3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3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53" name="任意多边形: 形状 42"/>
              <p:cNvSpPr/>
              <p:nvPr/>
            </p:nvSpPr>
            <p:spPr bwMode="auto">
              <a:xfrm>
                <a:off x="4231" y="1800"/>
                <a:ext cx="50" cy="28"/>
              </a:xfrm>
              <a:custGeom>
                <a:avLst/>
                <a:gdLst>
                  <a:gd name="T0" fmla="*/ 0 w 21"/>
                  <a:gd name="T1" fmla="*/ 6 h 12"/>
                  <a:gd name="T2" fmla="*/ 19 w 21"/>
                  <a:gd name="T3" fmla="*/ 12 h 12"/>
                  <a:gd name="T4" fmla="*/ 21 w 21"/>
                  <a:gd name="T5" fmla="*/ 7 h 12"/>
                  <a:gd name="T6" fmla="*/ 2 w 21"/>
                  <a:gd name="T7" fmla="*/ 0 h 12"/>
                  <a:gd name="T8" fmla="*/ 0 w 21"/>
                  <a:gd name="T9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2">
                    <a:moveTo>
                      <a:pt x="0" y="6"/>
                    </a:moveTo>
                    <a:cubicBezTo>
                      <a:pt x="19" y="12"/>
                      <a:pt x="19" y="12"/>
                      <a:pt x="19" y="12"/>
                    </a:cubicBezTo>
                    <a:cubicBezTo>
                      <a:pt x="20" y="10"/>
                      <a:pt x="20" y="8"/>
                      <a:pt x="21" y="7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2"/>
                      <a:pt x="1" y="4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54" name="任意多边形: 形状 43"/>
              <p:cNvSpPr/>
              <p:nvPr/>
            </p:nvSpPr>
            <p:spPr bwMode="auto">
              <a:xfrm>
                <a:off x="3490" y="1559"/>
                <a:ext cx="49" cy="28"/>
              </a:xfrm>
              <a:custGeom>
                <a:avLst/>
                <a:gdLst>
                  <a:gd name="T0" fmla="*/ 21 w 21"/>
                  <a:gd name="T1" fmla="*/ 7 h 12"/>
                  <a:gd name="T2" fmla="*/ 2 w 21"/>
                  <a:gd name="T3" fmla="*/ 0 h 12"/>
                  <a:gd name="T4" fmla="*/ 0 w 21"/>
                  <a:gd name="T5" fmla="*/ 6 h 12"/>
                  <a:gd name="T6" fmla="*/ 19 w 21"/>
                  <a:gd name="T7" fmla="*/ 12 h 12"/>
                  <a:gd name="T8" fmla="*/ 21 w 21"/>
                  <a:gd name="T9" fmla="*/ 7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2">
                    <a:moveTo>
                      <a:pt x="21" y="7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2"/>
                      <a:pt x="1" y="4"/>
                      <a:pt x="0" y="6"/>
                    </a:cubicBezTo>
                    <a:cubicBezTo>
                      <a:pt x="19" y="12"/>
                      <a:pt x="19" y="12"/>
                      <a:pt x="19" y="12"/>
                    </a:cubicBezTo>
                    <a:cubicBezTo>
                      <a:pt x="20" y="10"/>
                      <a:pt x="20" y="8"/>
                      <a:pt x="21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55" name="任意多边形: 形状 44"/>
              <p:cNvSpPr/>
              <p:nvPr/>
            </p:nvSpPr>
            <p:spPr bwMode="auto">
              <a:xfrm>
                <a:off x="3513" y="1500"/>
                <a:ext cx="50" cy="33"/>
              </a:xfrm>
              <a:custGeom>
                <a:avLst/>
                <a:gdLst>
                  <a:gd name="T0" fmla="*/ 21 w 21"/>
                  <a:gd name="T1" fmla="*/ 9 h 14"/>
                  <a:gd name="T2" fmla="*/ 3 w 21"/>
                  <a:gd name="T3" fmla="*/ 0 h 14"/>
                  <a:gd name="T4" fmla="*/ 0 w 21"/>
                  <a:gd name="T5" fmla="*/ 5 h 14"/>
                  <a:gd name="T6" fmla="*/ 18 w 21"/>
                  <a:gd name="T7" fmla="*/ 14 h 14"/>
                  <a:gd name="T8" fmla="*/ 21 w 21"/>
                  <a:gd name="T9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4">
                    <a:moveTo>
                      <a:pt x="21" y="9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2"/>
                      <a:pt x="1" y="3"/>
                      <a:pt x="0" y="5"/>
                    </a:cubicBezTo>
                    <a:cubicBezTo>
                      <a:pt x="18" y="14"/>
                      <a:pt x="18" y="14"/>
                      <a:pt x="18" y="14"/>
                    </a:cubicBezTo>
                    <a:cubicBezTo>
                      <a:pt x="19" y="12"/>
                      <a:pt x="20" y="11"/>
                      <a:pt x="2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56" name="任意多边形: 形状 45"/>
              <p:cNvSpPr/>
              <p:nvPr/>
            </p:nvSpPr>
            <p:spPr bwMode="auto">
              <a:xfrm>
                <a:off x="4207" y="1854"/>
                <a:ext cx="50" cy="33"/>
              </a:xfrm>
              <a:custGeom>
                <a:avLst/>
                <a:gdLst>
                  <a:gd name="T0" fmla="*/ 0 w 21"/>
                  <a:gd name="T1" fmla="*/ 5 h 14"/>
                  <a:gd name="T2" fmla="*/ 18 w 21"/>
                  <a:gd name="T3" fmla="*/ 14 h 14"/>
                  <a:gd name="T4" fmla="*/ 21 w 21"/>
                  <a:gd name="T5" fmla="*/ 9 h 14"/>
                  <a:gd name="T6" fmla="*/ 3 w 21"/>
                  <a:gd name="T7" fmla="*/ 0 h 14"/>
                  <a:gd name="T8" fmla="*/ 0 w 21"/>
                  <a:gd name="T9" fmla="*/ 5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4">
                    <a:moveTo>
                      <a:pt x="0" y="5"/>
                    </a:moveTo>
                    <a:cubicBezTo>
                      <a:pt x="18" y="14"/>
                      <a:pt x="18" y="14"/>
                      <a:pt x="18" y="14"/>
                    </a:cubicBezTo>
                    <a:cubicBezTo>
                      <a:pt x="19" y="12"/>
                      <a:pt x="20" y="11"/>
                      <a:pt x="21" y="9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2"/>
                      <a:pt x="1" y="3"/>
                      <a:pt x="0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57" name="任意多边形: 形状 46"/>
              <p:cNvSpPr/>
              <p:nvPr/>
            </p:nvSpPr>
            <p:spPr bwMode="auto">
              <a:xfrm>
                <a:off x="4177" y="1904"/>
                <a:ext cx="47" cy="37"/>
              </a:xfrm>
              <a:custGeom>
                <a:avLst/>
                <a:gdLst>
                  <a:gd name="T0" fmla="*/ 0 w 20"/>
                  <a:gd name="T1" fmla="*/ 4 h 16"/>
                  <a:gd name="T2" fmla="*/ 17 w 20"/>
                  <a:gd name="T3" fmla="*/ 16 h 16"/>
                  <a:gd name="T4" fmla="*/ 20 w 20"/>
                  <a:gd name="T5" fmla="*/ 12 h 16"/>
                  <a:gd name="T6" fmla="*/ 4 w 20"/>
                  <a:gd name="T7" fmla="*/ 0 h 16"/>
                  <a:gd name="T8" fmla="*/ 0 w 20"/>
                  <a:gd name="T9" fmla="*/ 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16">
                    <a:moveTo>
                      <a:pt x="0" y="4"/>
                    </a:moveTo>
                    <a:cubicBezTo>
                      <a:pt x="17" y="16"/>
                      <a:pt x="17" y="16"/>
                      <a:pt x="17" y="16"/>
                    </a:cubicBezTo>
                    <a:cubicBezTo>
                      <a:pt x="18" y="15"/>
                      <a:pt x="19" y="13"/>
                      <a:pt x="20" y="12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1"/>
                      <a:pt x="1" y="3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58" name="任意多边形: 形状 47"/>
              <p:cNvSpPr/>
              <p:nvPr/>
            </p:nvSpPr>
            <p:spPr bwMode="auto">
              <a:xfrm>
                <a:off x="3546" y="1445"/>
                <a:ext cx="47" cy="38"/>
              </a:xfrm>
              <a:custGeom>
                <a:avLst/>
                <a:gdLst>
                  <a:gd name="T0" fmla="*/ 20 w 20"/>
                  <a:gd name="T1" fmla="*/ 12 h 16"/>
                  <a:gd name="T2" fmla="*/ 3 w 20"/>
                  <a:gd name="T3" fmla="*/ 0 h 16"/>
                  <a:gd name="T4" fmla="*/ 0 w 20"/>
                  <a:gd name="T5" fmla="*/ 4 h 16"/>
                  <a:gd name="T6" fmla="*/ 16 w 20"/>
                  <a:gd name="T7" fmla="*/ 16 h 16"/>
                  <a:gd name="T8" fmla="*/ 20 w 20"/>
                  <a:gd name="T9" fmla="*/ 1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16">
                    <a:moveTo>
                      <a:pt x="20" y="12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1"/>
                      <a:pt x="1" y="3"/>
                      <a:pt x="0" y="4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7" y="15"/>
                      <a:pt x="19" y="13"/>
                      <a:pt x="20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59" name="任意多边形: 形状 48"/>
              <p:cNvSpPr/>
              <p:nvPr/>
            </p:nvSpPr>
            <p:spPr bwMode="auto">
              <a:xfrm>
                <a:off x="3636" y="1356"/>
                <a:ext cx="40" cy="45"/>
              </a:xfrm>
              <a:custGeom>
                <a:avLst/>
                <a:gdLst>
                  <a:gd name="T0" fmla="*/ 17 w 17"/>
                  <a:gd name="T1" fmla="*/ 16 h 19"/>
                  <a:gd name="T2" fmla="*/ 5 w 17"/>
                  <a:gd name="T3" fmla="*/ 0 h 19"/>
                  <a:gd name="T4" fmla="*/ 0 w 17"/>
                  <a:gd name="T5" fmla="*/ 3 h 19"/>
                  <a:gd name="T6" fmla="*/ 12 w 17"/>
                  <a:gd name="T7" fmla="*/ 19 h 19"/>
                  <a:gd name="T8" fmla="*/ 17 w 17"/>
                  <a:gd name="T9" fmla="*/ 16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19">
                    <a:moveTo>
                      <a:pt x="17" y="16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3" y="1"/>
                      <a:pt x="2" y="2"/>
                      <a:pt x="0" y="3"/>
                    </a:cubicBezTo>
                    <a:cubicBezTo>
                      <a:pt x="12" y="19"/>
                      <a:pt x="12" y="19"/>
                      <a:pt x="12" y="19"/>
                    </a:cubicBezTo>
                    <a:cubicBezTo>
                      <a:pt x="14" y="18"/>
                      <a:pt x="15" y="17"/>
                      <a:pt x="17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0" name="任意多边形: 形状 49"/>
              <p:cNvSpPr/>
              <p:nvPr/>
            </p:nvSpPr>
            <p:spPr bwMode="auto">
              <a:xfrm>
                <a:off x="4094" y="1986"/>
                <a:ext cx="40" cy="45"/>
              </a:xfrm>
              <a:custGeom>
                <a:avLst/>
                <a:gdLst>
                  <a:gd name="T0" fmla="*/ 0 w 17"/>
                  <a:gd name="T1" fmla="*/ 3 h 19"/>
                  <a:gd name="T2" fmla="*/ 12 w 17"/>
                  <a:gd name="T3" fmla="*/ 19 h 19"/>
                  <a:gd name="T4" fmla="*/ 17 w 17"/>
                  <a:gd name="T5" fmla="*/ 16 h 19"/>
                  <a:gd name="T6" fmla="*/ 5 w 17"/>
                  <a:gd name="T7" fmla="*/ 0 h 19"/>
                  <a:gd name="T8" fmla="*/ 0 w 17"/>
                  <a:gd name="T9" fmla="*/ 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19">
                    <a:moveTo>
                      <a:pt x="0" y="3"/>
                    </a:moveTo>
                    <a:cubicBezTo>
                      <a:pt x="12" y="19"/>
                      <a:pt x="12" y="19"/>
                      <a:pt x="12" y="19"/>
                    </a:cubicBezTo>
                    <a:cubicBezTo>
                      <a:pt x="14" y="18"/>
                      <a:pt x="15" y="17"/>
                      <a:pt x="17" y="16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1"/>
                      <a:pt x="2" y="2"/>
                      <a:pt x="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1" name="任意多边形: 形状 50"/>
              <p:cNvSpPr/>
              <p:nvPr/>
            </p:nvSpPr>
            <p:spPr bwMode="auto">
              <a:xfrm>
                <a:off x="4045" y="2017"/>
                <a:ext cx="33" cy="47"/>
              </a:xfrm>
              <a:custGeom>
                <a:avLst/>
                <a:gdLst>
                  <a:gd name="T0" fmla="*/ 0 w 14"/>
                  <a:gd name="T1" fmla="*/ 2 h 20"/>
                  <a:gd name="T2" fmla="*/ 10 w 14"/>
                  <a:gd name="T3" fmla="*/ 20 h 20"/>
                  <a:gd name="T4" fmla="*/ 14 w 14"/>
                  <a:gd name="T5" fmla="*/ 18 h 20"/>
                  <a:gd name="T6" fmla="*/ 5 w 14"/>
                  <a:gd name="T7" fmla="*/ 0 h 20"/>
                  <a:gd name="T8" fmla="*/ 0 w 14"/>
                  <a:gd name="T9" fmla="*/ 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20">
                    <a:moveTo>
                      <a:pt x="0" y="2"/>
                    </a:moveTo>
                    <a:cubicBezTo>
                      <a:pt x="10" y="20"/>
                      <a:pt x="10" y="20"/>
                      <a:pt x="10" y="20"/>
                    </a:cubicBezTo>
                    <a:cubicBezTo>
                      <a:pt x="11" y="20"/>
                      <a:pt x="13" y="19"/>
                      <a:pt x="14" y="18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4" y="1"/>
                      <a:pt x="2" y="2"/>
                      <a:pt x="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2" name="任意多边形: 形状 51"/>
              <p:cNvSpPr/>
              <p:nvPr/>
            </p:nvSpPr>
            <p:spPr bwMode="auto">
              <a:xfrm>
                <a:off x="3690" y="1323"/>
                <a:ext cx="36" cy="47"/>
              </a:xfrm>
              <a:custGeom>
                <a:avLst/>
                <a:gdLst>
                  <a:gd name="T0" fmla="*/ 15 w 15"/>
                  <a:gd name="T1" fmla="*/ 18 h 20"/>
                  <a:gd name="T2" fmla="*/ 5 w 15"/>
                  <a:gd name="T3" fmla="*/ 0 h 20"/>
                  <a:gd name="T4" fmla="*/ 0 w 15"/>
                  <a:gd name="T5" fmla="*/ 2 h 20"/>
                  <a:gd name="T6" fmla="*/ 10 w 15"/>
                  <a:gd name="T7" fmla="*/ 20 h 20"/>
                  <a:gd name="T8" fmla="*/ 15 w 15"/>
                  <a:gd name="T9" fmla="*/ 1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20">
                    <a:moveTo>
                      <a:pt x="15" y="18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4" y="1"/>
                      <a:pt x="2" y="1"/>
                      <a:pt x="0" y="2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1" y="19"/>
                      <a:pt x="13" y="18"/>
                      <a:pt x="15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3" name="任意多边形: 形状 52"/>
              <p:cNvSpPr/>
              <p:nvPr/>
            </p:nvSpPr>
            <p:spPr bwMode="auto">
              <a:xfrm>
                <a:off x="3752" y="1299"/>
                <a:ext cx="26" cy="47"/>
              </a:xfrm>
              <a:custGeom>
                <a:avLst/>
                <a:gdLst>
                  <a:gd name="T0" fmla="*/ 11 w 11"/>
                  <a:gd name="T1" fmla="*/ 19 h 20"/>
                  <a:gd name="T2" fmla="*/ 5 w 11"/>
                  <a:gd name="T3" fmla="*/ 0 h 20"/>
                  <a:gd name="T4" fmla="*/ 0 w 11"/>
                  <a:gd name="T5" fmla="*/ 1 h 20"/>
                  <a:gd name="T6" fmla="*/ 6 w 11"/>
                  <a:gd name="T7" fmla="*/ 20 h 20"/>
                  <a:gd name="T8" fmla="*/ 11 w 11"/>
                  <a:gd name="T9" fmla="*/ 19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0">
                    <a:moveTo>
                      <a:pt x="11" y="19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1" y="1"/>
                      <a:pt x="0" y="1"/>
                    </a:cubicBezTo>
                    <a:cubicBezTo>
                      <a:pt x="6" y="20"/>
                      <a:pt x="6" y="20"/>
                      <a:pt x="6" y="20"/>
                    </a:cubicBezTo>
                    <a:cubicBezTo>
                      <a:pt x="8" y="20"/>
                      <a:pt x="9" y="19"/>
                      <a:pt x="11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4" name="任意多边形: 形状 53"/>
              <p:cNvSpPr/>
              <p:nvPr/>
            </p:nvSpPr>
            <p:spPr bwMode="auto">
              <a:xfrm>
                <a:off x="3993" y="2040"/>
                <a:ext cx="26" cy="50"/>
              </a:xfrm>
              <a:custGeom>
                <a:avLst/>
                <a:gdLst>
                  <a:gd name="T0" fmla="*/ 0 w 11"/>
                  <a:gd name="T1" fmla="*/ 1 h 21"/>
                  <a:gd name="T2" fmla="*/ 6 w 11"/>
                  <a:gd name="T3" fmla="*/ 21 h 21"/>
                  <a:gd name="T4" fmla="*/ 11 w 11"/>
                  <a:gd name="T5" fmla="*/ 19 h 21"/>
                  <a:gd name="T6" fmla="*/ 5 w 11"/>
                  <a:gd name="T7" fmla="*/ 0 h 21"/>
                  <a:gd name="T8" fmla="*/ 0 w 11"/>
                  <a:gd name="T9" fmla="*/ 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1">
                    <a:moveTo>
                      <a:pt x="0" y="1"/>
                    </a:moveTo>
                    <a:cubicBezTo>
                      <a:pt x="6" y="21"/>
                      <a:pt x="6" y="21"/>
                      <a:pt x="6" y="21"/>
                    </a:cubicBezTo>
                    <a:cubicBezTo>
                      <a:pt x="8" y="20"/>
                      <a:pt x="9" y="19"/>
                      <a:pt x="11" y="19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2" y="1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5" name="任意多边形: 形状 54"/>
              <p:cNvSpPr/>
              <p:nvPr/>
            </p:nvSpPr>
            <p:spPr bwMode="auto">
              <a:xfrm>
                <a:off x="3936" y="2055"/>
                <a:ext cx="21" cy="47"/>
              </a:xfrm>
              <a:custGeom>
                <a:avLst/>
                <a:gdLst>
                  <a:gd name="T0" fmla="*/ 0 w 9"/>
                  <a:gd name="T1" fmla="*/ 1 h 20"/>
                  <a:gd name="T2" fmla="*/ 3 w 9"/>
                  <a:gd name="T3" fmla="*/ 20 h 20"/>
                  <a:gd name="T4" fmla="*/ 9 w 9"/>
                  <a:gd name="T5" fmla="*/ 20 h 20"/>
                  <a:gd name="T6" fmla="*/ 5 w 9"/>
                  <a:gd name="T7" fmla="*/ 0 h 20"/>
                  <a:gd name="T8" fmla="*/ 0 w 9"/>
                  <a:gd name="T9" fmla="*/ 1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20">
                    <a:moveTo>
                      <a:pt x="0" y="1"/>
                    </a:moveTo>
                    <a:cubicBezTo>
                      <a:pt x="3" y="20"/>
                      <a:pt x="3" y="20"/>
                      <a:pt x="3" y="20"/>
                    </a:cubicBezTo>
                    <a:cubicBezTo>
                      <a:pt x="5" y="20"/>
                      <a:pt x="7" y="20"/>
                      <a:pt x="9" y="2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4" y="0"/>
                      <a:pt x="2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6" name="任意多边形: 形状 55"/>
              <p:cNvSpPr/>
              <p:nvPr/>
            </p:nvSpPr>
            <p:spPr bwMode="auto">
              <a:xfrm>
                <a:off x="3813" y="1285"/>
                <a:ext cx="21" cy="47"/>
              </a:xfrm>
              <a:custGeom>
                <a:avLst/>
                <a:gdLst>
                  <a:gd name="T0" fmla="*/ 9 w 9"/>
                  <a:gd name="T1" fmla="*/ 19 h 20"/>
                  <a:gd name="T2" fmla="*/ 6 w 9"/>
                  <a:gd name="T3" fmla="*/ 0 h 20"/>
                  <a:gd name="T4" fmla="*/ 0 w 9"/>
                  <a:gd name="T5" fmla="*/ 1 h 20"/>
                  <a:gd name="T6" fmla="*/ 3 w 9"/>
                  <a:gd name="T7" fmla="*/ 20 h 20"/>
                  <a:gd name="T8" fmla="*/ 9 w 9"/>
                  <a:gd name="T9" fmla="*/ 19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20">
                    <a:moveTo>
                      <a:pt x="9" y="19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4" y="0"/>
                      <a:pt x="2" y="0"/>
                      <a:pt x="0" y="1"/>
                    </a:cubicBezTo>
                    <a:cubicBezTo>
                      <a:pt x="3" y="20"/>
                      <a:pt x="3" y="20"/>
                      <a:pt x="3" y="20"/>
                    </a:cubicBezTo>
                    <a:cubicBezTo>
                      <a:pt x="5" y="20"/>
                      <a:pt x="7" y="20"/>
                      <a:pt x="9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7" name="任意多边形: 形状 56"/>
              <p:cNvSpPr/>
              <p:nvPr/>
            </p:nvSpPr>
            <p:spPr bwMode="auto">
              <a:xfrm>
                <a:off x="3874" y="1280"/>
                <a:ext cx="22" cy="76"/>
              </a:xfrm>
              <a:custGeom>
                <a:avLst/>
                <a:gdLst>
                  <a:gd name="T0" fmla="*/ 4 w 9"/>
                  <a:gd name="T1" fmla="*/ 32 h 32"/>
                  <a:gd name="T2" fmla="*/ 9 w 9"/>
                  <a:gd name="T3" fmla="*/ 32 h 32"/>
                  <a:gd name="T4" fmla="*/ 9 w 9"/>
                  <a:gd name="T5" fmla="*/ 0 h 32"/>
                  <a:gd name="T6" fmla="*/ 4 w 9"/>
                  <a:gd name="T7" fmla="*/ 0 h 32"/>
                  <a:gd name="T8" fmla="*/ 0 w 9"/>
                  <a:gd name="T9" fmla="*/ 0 h 32"/>
                  <a:gd name="T10" fmla="*/ 0 w 9"/>
                  <a:gd name="T11" fmla="*/ 32 h 32"/>
                  <a:gd name="T12" fmla="*/ 4 w 9"/>
                  <a:gd name="T13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32">
                    <a:moveTo>
                      <a:pt x="4" y="32"/>
                    </a:moveTo>
                    <a:cubicBezTo>
                      <a:pt x="6" y="32"/>
                      <a:pt x="7" y="32"/>
                      <a:pt x="9" y="32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7" y="0"/>
                      <a:pt x="6" y="0"/>
                      <a:pt x="4" y="0"/>
                    </a:cubicBezTo>
                    <a:cubicBezTo>
                      <a:pt x="3" y="0"/>
                      <a:pt x="2" y="0"/>
                      <a:pt x="0" y="0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2" y="32"/>
                      <a:pt x="3" y="32"/>
                      <a:pt x="4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8" name="任意多边形: 形状 57"/>
              <p:cNvSpPr/>
              <p:nvPr/>
            </p:nvSpPr>
            <p:spPr bwMode="auto">
              <a:xfrm>
                <a:off x="3874" y="2031"/>
                <a:ext cx="22" cy="76"/>
              </a:xfrm>
              <a:custGeom>
                <a:avLst/>
                <a:gdLst>
                  <a:gd name="T0" fmla="*/ 4 w 9"/>
                  <a:gd name="T1" fmla="*/ 0 h 32"/>
                  <a:gd name="T2" fmla="*/ 0 w 9"/>
                  <a:gd name="T3" fmla="*/ 0 h 32"/>
                  <a:gd name="T4" fmla="*/ 0 w 9"/>
                  <a:gd name="T5" fmla="*/ 32 h 32"/>
                  <a:gd name="T6" fmla="*/ 4 w 9"/>
                  <a:gd name="T7" fmla="*/ 32 h 32"/>
                  <a:gd name="T8" fmla="*/ 9 w 9"/>
                  <a:gd name="T9" fmla="*/ 32 h 32"/>
                  <a:gd name="T10" fmla="*/ 9 w 9"/>
                  <a:gd name="T11" fmla="*/ 0 h 32"/>
                  <a:gd name="T12" fmla="*/ 4 w 9"/>
                  <a:gd name="T13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32">
                    <a:moveTo>
                      <a:pt x="4" y="0"/>
                    </a:moveTo>
                    <a:cubicBezTo>
                      <a:pt x="3" y="0"/>
                      <a:pt x="2" y="0"/>
                      <a:pt x="0" y="0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2" y="32"/>
                      <a:pt x="3" y="32"/>
                      <a:pt x="4" y="32"/>
                    </a:cubicBezTo>
                    <a:cubicBezTo>
                      <a:pt x="6" y="32"/>
                      <a:pt x="7" y="32"/>
                      <a:pt x="9" y="32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7" y="0"/>
                      <a:pt x="6" y="0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9" name="任意多边形: 形状 58"/>
              <p:cNvSpPr/>
              <p:nvPr/>
            </p:nvSpPr>
            <p:spPr bwMode="auto">
              <a:xfrm>
                <a:off x="4118" y="1393"/>
                <a:ext cx="66" cy="69"/>
              </a:xfrm>
              <a:custGeom>
                <a:avLst/>
                <a:gdLst>
                  <a:gd name="T0" fmla="*/ 6 w 28"/>
                  <a:gd name="T1" fmla="*/ 29 h 29"/>
                  <a:gd name="T2" fmla="*/ 28 w 28"/>
                  <a:gd name="T3" fmla="*/ 6 h 29"/>
                  <a:gd name="T4" fmla="*/ 22 w 28"/>
                  <a:gd name="T5" fmla="*/ 0 h 29"/>
                  <a:gd name="T6" fmla="*/ 0 w 28"/>
                  <a:gd name="T7" fmla="*/ 23 h 29"/>
                  <a:gd name="T8" fmla="*/ 6 w 28"/>
                  <a:gd name="T9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9">
                    <a:moveTo>
                      <a:pt x="6" y="29"/>
                    </a:moveTo>
                    <a:cubicBezTo>
                      <a:pt x="28" y="6"/>
                      <a:pt x="28" y="6"/>
                      <a:pt x="28" y="6"/>
                    </a:cubicBezTo>
                    <a:cubicBezTo>
                      <a:pt x="26" y="4"/>
                      <a:pt x="24" y="2"/>
                      <a:pt x="22" y="0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2" y="25"/>
                      <a:pt x="4" y="27"/>
                      <a:pt x="6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70" name="任意多边形: 形状 59"/>
              <p:cNvSpPr/>
              <p:nvPr/>
            </p:nvSpPr>
            <p:spPr bwMode="auto">
              <a:xfrm>
                <a:off x="3586" y="1925"/>
                <a:ext cx="67" cy="68"/>
              </a:xfrm>
              <a:custGeom>
                <a:avLst/>
                <a:gdLst>
                  <a:gd name="T0" fmla="*/ 22 w 28"/>
                  <a:gd name="T1" fmla="*/ 0 h 29"/>
                  <a:gd name="T2" fmla="*/ 0 w 28"/>
                  <a:gd name="T3" fmla="*/ 23 h 29"/>
                  <a:gd name="T4" fmla="*/ 6 w 28"/>
                  <a:gd name="T5" fmla="*/ 29 h 29"/>
                  <a:gd name="T6" fmla="*/ 28 w 28"/>
                  <a:gd name="T7" fmla="*/ 6 h 29"/>
                  <a:gd name="T8" fmla="*/ 22 w 28"/>
                  <a:gd name="T9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9">
                    <a:moveTo>
                      <a:pt x="22" y="0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2" y="25"/>
                      <a:pt x="4" y="27"/>
                      <a:pt x="6" y="29"/>
                    </a:cubicBezTo>
                    <a:cubicBezTo>
                      <a:pt x="28" y="6"/>
                      <a:pt x="28" y="6"/>
                      <a:pt x="28" y="6"/>
                    </a:cubicBezTo>
                    <a:cubicBezTo>
                      <a:pt x="26" y="4"/>
                      <a:pt x="24" y="2"/>
                      <a:pt x="2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71" name="任意多边形: 形状 60"/>
              <p:cNvSpPr/>
              <p:nvPr/>
            </p:nvSpPr>
            <p:spPr bwMode="auto">
              <a:xfrm>
                <a:off x="3471" y="1684"/>
                <a:ext cx="75" cy="19"/>
              </a:xfrm>
              <a:custGeom>
                <a:avLst/>
                <a:gdLst>
                  <a:gd name="T0" fmla="*/ 32 w 32"/>
                  <a:gd name="T1" fmla="*/ 4 h 8"/>
                  <a:gd name="T2" fmla="*/ 32 w 32"/>
                  <a:gd name="T3" fmla="*/ 0 h 8"/>
                  <a:gd name="T4" fmla="*/ 0 w 32"/>
                  <a:gd name="T5" fmla="*/ 0 h 8"/>
                  <a:gd name="T6" fmla="*/ 0 w 32"/>
                  <a:gd name="T7" fmla="*/ 4 h 8"/>
                  <a:gd name="T8" fmla="*/ 0 w 32"/>
                  <a:gd name="T9" fmla="*/ 8 h 8"/>
                  <a:gd name="T10" fmla="*/ 32 w 32"/>
                  <a:gd name="T11" fmla="*/ 8 h 8"/>
                  <a:gd name="T12" fmla="*/ 32 w 32"/>
                  <a:gd name="T13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8">
                    <a:moveTo>
                      <a:pt x="32" y="4"/>
                    </a:moveTo>
                    <a:cubicBezTo>
                      <a:pt x="32" y="3"/>
                      <a:pt x="32" y="1"/>
                      <a:pt x="3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3"/>
                      <a:pt x="0" y="4"/>
                    </a:cubicBezTo>
                    <a:cubicBezTo>
                      <a:pt x="0" y="5"/>
                      <a:pt x="0" y="7"/>
                      <a:pt x="0" y="8"/>
                    </a:cubicBezTo>
                    <a:cubicBezTo>
                      <a:pt x="32" y="8"/>
                      <a:pt x="32" y="8"/>
                      <a:pt x="32" y="8"/>
                    </a:cubicBezTo>
                    <a:cubicBezTo>
                      <a:pt x="32" y="7"/>
                      <a:pt x="32" y="5"/>
                      <a:pt x="3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72" name="任意多边形: 形状 61"/>
              <p:cNvSpPr/>
              <p:nvPr/>
            </p:nvSpPr>
            <p:spPr bwMode="auto">
              <a:xfrm>
                <a:off x="4224" y="1684"/>
                <a:ext cx="76" cy="19"/>
              </a:xfrm>
              <a:custGeom>
                <a:avLst/>
                <a:gdLst>
                  <a:gd name="T0" fmla="*/ 0 w 32"/>
                  <a:gd name="T1" fmla="*/ 4 h 8"/>
                  <a:gd name="T2" fmla="*/ 0 w 32"/>
                  <a:gd name="T3" fmla="*/ 8 h 8"/>
                  <a:gd name="T4" fmla="*/ 32 w 32"/>
                  <a:gd name="T5" fmla="*/ 8 h 8"/>
                  <a:gd name="T6" fmla="*/ 32 w 32"/>
                  <a:gd name="T7" fmla="*/ 4 h 8"/>
                  <a:gd name="T8" fmla="*/ 32 w 32"/>
                  <a:gd name="T9" fmla="*/ 0 h 8"/>
                  <a:gd name="T10" fmla="*/ 0 w 32"/>
                  <a:gd name="T11" fmla="*/ 0 h 8"/>
                  <a:gd name="T12" fmla="*/ 0 w 32"/>
                  <a:gd name="T13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8">
                    <a:moveTo>
                      <a:pt x="0" y="4"/>
                    </a:moveTo>
                    <a:cubicBezTo>
                      <a:pt x="0" y="5"/>
                      <a:pt x="0" y="7"/>
                      <a:pt x="0" y="8"/>
                    </a:cubicBezTo>
                    <a:cubicBezTo>
                      <a:pt x="32" y="8"/>
                      <a:pt x="32" y="8"/>
                      <a:pt x="32" y="8"/>
                    </a:cubicBezTo>
                    <a:cubicBezTo>
                      <a:pt x="32" y="7"/>
                      <a:pt x="32" y="5"/>
                      <a:pt x="32" y="4"/>
                    </a:cubicBezTo>
                    <a:cubicBezTo>
                      <a:pt x="32" y="3"/>
                      <a:pt x="32" y="1"/>
                      <a:pt x="3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3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73" name="任意多边形: 形状 62"/>
              <p:cNvSpPr/>
              <p:nvPr/>
            </p:nvSpPr>
            <p:spPr bwMode="auto">
              <a:xfrm>
                <a:off x="3586" y="1393"/>
                <a:ext cx="67" cy="69"/>
              </a:xfrm>
              <a:custGeom>
                <a:avLst/>
                <a:gdLst>
                  <a:gd name="T0" fmla="*/ 28 w 28"/>
                  <a:gd name="T1" fmla="*/ 23 h 29"/>
                  <a:gd name="T2" fmla="*/ 6 w 28"/>
                  <a:gd name="T3" fmla="*/ 0 h 29"/>
                  <a:gd name="T4" fmla="*/ 0 w 28"/>
                  <a:gd name="T5" fmla="*/ 6 h 29"/>
                  <a:gd name="T6" fmla="*/ 22 w 28"/>
                  <a:gd name="T7" fmla="*/ 29 h 29"/>
                  <a:gd name="T8" fmla="*/ 28 w 28"/>
                  <a:gd name="T9" fmla="*/ 23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9">
                    <a:moveTo>
                      <a:pt x="28" y="23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4" y="2"/>
                      <a:pt x="2" y="4"/>
                      <a:pt x="0" y="6"/>
                    </a:cubicBezTo>
                    <a:cubicBezTo>
                      <a:pt x="22" y="29"/>
                      <a:pt x="22" y="29"/>
                      <a:pt x="22" y="29"/>
                    </a:cubicBezTo>
                    <a:cubicBezTo>
                      <a:pt x="24" y="27"/>
                      <a:pt x="26" y="25"/>
                      <a:pt x="28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74" name="任意多边形: 形状 63"/>
              <p:cNvSpPr/>
              <p:nvPr/>
            </p:nvSpPr>
            <p:spPr bwMode="auto">
              <a:xfrm>
                <a:off x="4118" y="1925"/>
                <a:ext cx="66" cy="68"/>
              </a:xfrm>
              <a:custGeom>
                <a:avLst/>
                <a:gdLst>
                  <a:gd name="T0" fmla="*/ 0 w 28"/>
                  <a:gd name="T1" fmla="*/ 6 h 29"/>
                  <a:gd name="T2" fmla="*/ 22 w 28"/>
                  <a:gd name="T3" fmla="*/ 29 h 29"/>
                  <a:gd name="T4" fmla="*/ 28 w 28"/>
                  <a:gd name="T5" fmla="*/ 23 h 29"/>
                  <a:gd name="T6" fmla="*/ 6 w 28"/>
                  <a:gd name="T7" fmla="*/ 0 h 29"/>
                  <a:gd name="T8" fmla="*/ 0 w 28"/>
                  <a:gd name="T9" fmla="*/ 6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9">
                    <a:moveTo>
                      <a:pt x="0" y="6"/>
                    </a:moveTo>
                    <a:cubicBezTo>
                      <a:pt x="22" y="29"/>
                      <a:pt x="22" y="29"/>
                      <a:pt x="22" y="29"/>
                    </a:cubicBezTo>
                    <a:cubicBezTo>
                      <a:pt x="24" y="27"/>
                      <a:pt x="26" y="25"/>
                      <a:pt x="28" y="23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4" y="2"/>
                      <a:pt x="2" y="4"/>
                      <a:pt x="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cxnSp>
          <p:nvCxnSpPr>
            <p:cNvPr id="131" name="直接连接符 130"/>
            <p:cNvCxnSpPr/>
            <p:nvPr/>
          </p:nvCxnSpPr>
          <p:spPr>
            <a:xfrm>
              <a:off x="3571873" y="2852850"/>
              <a:ext cx="1043397" cy="0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  <a:prstDash val="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连接符 131"/>
            <p:cNvCxnSpPr/>
            <p:nvPr/>
          </p:nvCxnSpPr>
          <p:spPr>
            <a:xfrm>
              <a:off x="7576733" y="2852850"/>
              <a:ext cx="1043397" cy="0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  <a:prstDash val="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椭圆 64"/>
            <p:cNvSpPr/>
            <p:nvPr/>
          </p:nvSpPr>
          <p:spPr>
            <a:xfrm>
              <a:off x="2269377" y="2483800"/>
              <a:ext cx="615943" cy="738101"/>
            </a:xfrm>
            <a:custGeom>
              <a:avLst/>
              <a:gdLst>
                <a:gd name="connsiteX0" fmla="*/ 234347 w 506307"/>
                <a:gd name="connsiteY0" fmla="*/ 379219 h 606722"/>
                <a:gd name="connsiteX1" fmla="*/ 271960 w 506307"/>
                <a:gd name="connsiteY1" fmla="*/ 379219 h 606722"/>
                <a:gd name="connsiteX2" fmla="*/ 278451 w 506307"/>
                <a:gd name="connsiteY2" fmla="*/ 385705 h 606722"/>
                <a:gd name="connsiteX3" fmla="*/ 278451 w 506307"/>
                <a:gd name="connsiteY3" fmla="*/ 448520 h 606722"/>
                <a:gd name="connsiteX4" fmla="*/ 271960 w 506307"/>
                <a:gd name="connsiteY4" fmla="*/ 455006 h 606722"/>
                <a:gd name="connsiteX5" fmla="*/ 234347 w 506307"/>
                <a:gd name="connsiteY5" fmla="*/ 455006 h 606722"/>
                <a:gd name="connsiteX6" fmla="*/ 227856 w 506307"/>
                <a:gd name="connsiteY6" fmla="*/ 448520 h 606722"/>
                <a:gd name="connsiteX7" fmla="*/ 227856 w 506307"/>
                <a:gd name="connsiteY7" fmla="*/ 385705 h 606722"/>
                <a:gd name="connsiteX8" fmla="*/ 234347 w 506307"/>
                <a:gd name="connsiteY8" fmla="*/ 379219 h 606722"/>
                <a:gd name="connsiteX9" fmla="*/ 234331 w 506307"/>
                <a:gd name="connsiteY9" fmla="*/ 328645 h 606722"/>
                <a:gd name="connsiteX10" fmla="*/ 177194 w 506307"/>
                <a:gd name="connsiteY10" fmla="*/ 385700 h 606722"/>
                <a:gd name="connsiteX11" fmla="*/ 177194 w 506307"/>
                <a:gd name="connsiteY11" fmla="*/ 448532 h 606722"/>
                <a:gd name="connsiteX12" fmla="*/ 234331 w 506307"/>
                <a:gd name="connsiteY12" fmla="*/ 505587 h 606722"/>
                <a:gd name="connsiteX13" fmla="*/ 271977 w 506307"/>
                <a:gd name="connsiteY13" fmla="*/ 505587 h 606722"/>
                <a:gd name="connsiteX14" fmla="*/ 329113 w 506307"/>
                <a:gd name="connsiteY14" fmla="*/ 448532 h 606722"/>
                <a:gd name="connsiteX15" fmla="*/ 329113 w 506307"/>
                <a:gd name="connsiteY15" fmla="*/ 385700 h 606722"/>
                <a:gd name="connsiteX16" fmla="*/ 271977 w 506307"/>
                <a:gd name="connsiteY16" fmla="*/ 328645 h 606722"/>
                <a:gd name="connsiteX17" fmla="*/ 253109 w 506307"/>
                <a:gd name="connsiteY17" fmla="*/ 0 h 606722"/>
                <a:gd name="connsiteX18" fmla="*/ 430303 w 506307"/>
                <a:gd name="connsiteY18" fmla="*/ 176942 h 606722"/>
                <a:gd name="connsiteX19" fmla="*/ 430303 w 506307"/>
                <a:gd name="connsiteY19" fmla="*/ 252749 h 606722"/>
                <a:gd name="connsiteX20" fmla="*/ 480943 w 506307"/>
                <a:gd name="connsiteY20" fmla="*/ 252749 h 606722"/>
                <a:gd name="connsiteX21" fmla="*/ 506307 w 506307"/>
                <a:gd name="connsiteY21" fmla="*/ 278077 h 606722"/>
                <a:gd name="connsiteX22" fmla="*/ 506307 w 506307"/>
                <a:gd name="connsiteY22" fmla="*/ 581394 h 606722"/>
                <a:gd name="connsiteX23" fmla="*/ 480943 w 506307"/>
                <a:gd name="connsiteY23" fmla="*/ 606722 h 606722"/>
                <a:gd name="connsiteX24" fmla="*/ 25275 w 506307"/>
                <a:gd name="connsiteY24" fmla="*/ 606722 h 606722"/>
                <a:gd name="connsiteX25" fmla="*/ 0 w 506307"/>
                <a:gd name="connsiteY25" fmla="*/ 581394 h 606722"/>
                <a:gd name="connsiteX26" fmla="*/ 0 w 506307"/>
                <a:gd name="connsiteY26" fmla="*/ 278077 h 606722"/>
                <a:gd name="connsiteX27" fmla="*/ 25275 w 506307"/>
                <a:gd name="connsiteY27" fmla="*/ 252749 h 606722"/>
                <a:gd name="connsiteX28" fmla="*/ 379753 w 506307"/>
                <a:gd name="connsiteY28" fmla="*/ 252749 h 606722"/>
                <a:gd name="connsiteX29" fmla="*/ 379753 w 506307"/>
                <a:gd name="connsiteY29" fmla="*/ 176942 h 606722"/>
                <a:gd name="connsiteX30" fmla="*/ 253109 w 506307"/>
                <a:gd name="connsiteY30" fmla="*/ 50568 h 606722"/>
                <a:gd name="connsiteX31" fmla="*/ 126554 w 506307"/>
                <a:gd name="connsiteY31" fmla="*/ 176942 h 606722"/>
                <a:gd name="connsiteX32" fmla="*/ 101279 w 506307"/>
                <a:gd name="connsiteY32" fmla="*/ 202270 h 606722"/>
                <a:gd name="connsiteX33" fmla="*/ 75915 w 506307"/>
                <a:gd name="connsiteY33" fmla="*/ 176942 h 606722"/>
                <a:gd name="connsiteX34" fmla="*/ 253109 w 506307"/>
                <a:gd name="connsiteY34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06307" h="606722">
                  <a:moveTo>
                    <a:pt x="234347" y="379219"/>
                  </a:moveTo>
                  <a:lnTo>
                    <a:pt x="271960" y="379219"/>
                  </a:lnTo>
                  <a:cubicBezTo>
                    <a:pt x="275517" y="379219"/>
                    <a:pt x="278451" y="382062"/>
                    <a:pt x="278451" y="385705"/>
                  </a:cubicBezTo>
                  <a:lnTo>
                    <a:pt x="278451" y="448520"/>
                  </a:lnTo>
                  <a:cubicBezTo>
                    <a:pt x="278451" y="452074"/>
                    <a:pt x="275517" y="455006"/>
                    <a:pt x="271960" y="455006"/>
                  </a:cubicBezTo>
                  <a:lnTo>
                    <a:pt x="234347" y="455006"/>
                  </a:lnTo>
                  <a:cubicBezTo>
                    <a:pt x="230791" y="455006"/>
                    <a:pt x="227856" y="452074"/>
                    <a:pt x="227856" y="448520"/>
                  </a:cubicBezTo>
                  <a:lnTo>
                    <a:pt x="227856" y="385705"/>
                  </a:lnTo>
                  <a:cubicBezTo>
                    <a:pt x="227856" y="382062"/>
                    <a:pt x="230791" y="379219"/>
                    <a:pt x="234347" y="379219"/>
                  </a:cubicBezTo>
                  <a:close/>
                  <a:moveTo>
                    <a:pt x="234331" y="328645"/>
                  </a:moveTo>
                  <a:cubicBezTo>
                    <a:pt x="202825" y="328645"/>
                    <a:pt x="177194" y="354240"/>
                    <a:pt x="177194" y="385700"/>
                  </a:cubicBezTo>
                  <a:lnTo>
                    <a:pt x="177194" y="448532"/>
                  </a:lnTo>
                  <a:cubicBezTo>
                    <a:pt x="177194" y="479992"/>
                    <a:pt x="202825" y="505587"/>
                    <a:pt x="234331" y="505587"/>
                  </a:cubicBezTo>
                  <a:lnTo>
                    <a:pt x="271977" y="505587"/>
                  </a:lnTo>
                  <a:cubicBezTo>
                    <a:pt x="303482" y="505587"/>
                    <a:pt x="329113" y="479992"/>
                    <a:pt x="329113" y="448532"/>
                  </a:cubicBezTo>
                  <a:lnTo>
                    <a:pt x="329113" y="385700"/>
                  </a:lnTo>
                  <a:cubicBezTo>
                    <a:pt x="329113" y="354240"/>
                    <a:pt x="303482" y="328645"/>
                    <a:pt x="271977" y="328645"/>
                  </a:cubicBezTo>
                  <a:close/>
                  <a:moveTo>
                    <a:pt x="253109" y="0"/>
                  </a:moveTo>
                  <a:cubicBezTo>
                    <a:pt x="350829" y="0"/>
                    <a:pt x="430303" y="79362"/>
                    <a:pt x="430303" y="176942"/>
                  </a:cubicBezTo>
                  <a:lnTo>
                    <a:pt x="430303" y="252749"/>
                  </a:lnTo>
                  <a:lnTo>
                    <a:pt x="480943" y="252749"/>
                  </a:lnTo>
                  <a:cubicBezTo>
                    <a:pt x="494916" y="252749"/>
                    <a:pt x="506307" y="264124"/>
                    <a:pt x="506307" y="278077"/>
                  </a:cubicBezTo>
                  <a:lnTo>
                    <a:pt x="506307" y="581394"/>
                  </a:lnTo>
                  <a:cubicBezTo>
                    <a:pt x="506307" y="595435"/>
                    <a:pt x="494916" y="606722"/>
                    <a:pt x="480943" y="606722"/>
                  </a:cubicBezTo>
                  <a:lnTo>
                    <a:pt x="25275" y="606722"/>
                  </a:lnTo>
                  <a:cubicBezTo>
                    <a:pt x="11302" y="606722"/>
                    <a:pt x="0" y="595435"/>
                    <a:pt x="0" y="581394"/>
                  </a:cubicBezTo>
                  <a:lnTo>
                    <a:pt x="0" y="278077"/>
                  </a:lnTo>
                  <a:cubicBezTo>
                    <a:pt x="0" y="264124"/>
                    <a:pt x="11302" y="252749"/>
                    <a:pt x="25275" y="252749"/>
                  </a:cubicBezTo>
                  <a:lnTo>
                    <a:pt x="379753" y="252749"/>
                  </a:lnTo>
                  <a:lnTo>
                    <a:pt x="379753" y="176942"/>
                  </a:lnTo>
                  <a:cubicBezTo>
                    <a:pt x="379753" y="107267"/>
                    <a:pt x="322972" y="50568"/>
                    <a:pt x="253109" y="50568"/>
                  </a:cubicBezTo>
                  <a:cubicBezTo>
                    <a:pt x="183335" y="50568"/>
                    <a:pt x="126554" y="107267"/>
                    <a:pt x="126554" y="176942"/>
                  </a:cubicBezTo>
                  <a:cubicBezTo>
                    <a:pt x="126554" y="190895"/>
                    <a:pt x="115252" y="202270"/>
                    <a:pt x="101279" y="202270"/>
                  </a:cubicBezTo>
                  <a:cubicBezTo>
                    <a:pt x="87306" y="202270"/>
                    <a:pt x="75915" y="190895"/>
                    <a:pt x="75915" y="176942"/>
                  </a:cubicBezTo>
                  <a:cubicBezTo>
                    <a:pt x="75915" y="79362"/>
                    <a:pt x="155389" y="0"/>
                    <a:pt x="25310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4" name="椭圆 85"/>
            <p:cNvSpPr/>
            <p:nvPr/>
          </p:nvSpPr>
          <p:spPr>
            <a:xfrm>
              <a:off x="9278081" y="2483800"/>
              <a:ext cx="673146" cy="738102"/>
            </a:xfrm>
            <a:custGeom>
              <a:avLst/>
              <a:gdLst>
                <a:gd name="connsiteX0" fmla="*/ 130776 w 510187"/>
                <a:gd name="connsiteY0" fmla="*/ 398252 h 559418"/>
                <a:gd name="connsiteX1" fmla="*/ 180826 w 510187"/>
                <a:gd name="connsiteY1" fmla="*/ 398252 h 559418"/>
                <a:gd name="connsiteX2" fmla="*/ 195356 w 510187"/>
                <a:gd name="connsiteY2" fmla="*/ 420815 h 559418"/>
                <a:gd name="connsiteX3" fmla="*/ 140463 w 510187"/>
                <a:gd name="connsiteY3" fmla="*/ 420815 h 559418"/>
                <a:gd name="connsiteX4" fmla="*/ 48435 w 510187"/>
                <a:gd name="connsiteY4" fmla="*/ 535243 h 559418"/>
                <a:gd name="connsiteX5" fmla="*/ 461752 w 510187"/>
                <a:gd name="connsiteY5" fmla="*/ 535243 h 559418"/>
                <a:gd name="connsiteX6" fmla="*/ 369724 w 510187"/>
                <a:gd name="connsiteY6" fmla="*/ 420815 h 559418"/>
                <a:gd name="connsiteX7" fmla="*/ 316445 w 510187"/>
                <a:gd name="connsiteY7" fmla="*/ 420815 h 559418"/>
                <a:gd name="connsiteX8" fmla="*/ 329361 w 510187"/>
                <a:gd name="connsiteY8" fmla="*/ 398252 h 559418"/>
                <a:gd name="connsiteX9" fmla="*/ 381026 w 510187"/>
                <a:gd name="connsiteY9" fmla="*/ 398252 h 559418"/>
                <a:gd name="connsiteX10" fmla="*/ 510187 w 510187"/>
                <a:gd name="connsiteY10" fmla="*/ 559418 h 559418"/>
                <a:gd name="connsiteX11" fmla="*/ 0 w 510187"/>
                <a:gd name="connsiteY11" fmla="*/ 559418 h 559418"/>
                <a:gd name="connsiteX12" fmla="*/ 254964 w 510187"/>
                <a:gd name="connsiteY12" fmla="*/ 79000 h 559418"/>
                <a:gd name="connsiteX13" fmla="*/ 175836 w 510187"/>
                <a:gd name="connsiteY13" fmla="*/ 159612 h 559418"/>
                <a:gd name="connsiteX14" fmla="*/ 254964 w 510187"/>
                <a:gd name="connsiteY14" fmla="*/ 238611 h 559418"/>
                <a:gd name="connsiteX15" fmla="*/ 335706 w 510187"/>
                <a:gd name="connsiteY15" fmla="*/ 159612 h 559418"/>
                <a:gd name="connsiteX16" fmla="*/ 254964 w 510187"/>
                <a:gd name="connsiteY16" fmla="*/ 79000 h 559418"/>
                <a:gd name="connsiteX17" fmla="*/ 254964 w 510187"/>
                <a:gd name="connsiteY17" fmla="*/ 0 h 559418"/>
                <a:gd name="connsiteX18" fmla="*/ 414834 w 510187"/>
                <a:gd name="connsiteY18" fmla="*/ 159612 h 559418"/>
                <a:gd name="connsiteX19" fmla="*/ 254964 w 510187"/>
                <a:gd name="connsiteY19" fmla="*/ 478835 h 559418"/>
                <a:gd name="connsiteX20" fmla="*/ 95093 w 510187"/>
                <a:gd name="connsiteY20" fmla="*/ 159612 h 559418"/>
                <a:gd name="connsiteX21" fmla="*/ 254964 w 510187"/>
                <a:gd name="connsiteY21" fmla="*/ 0 h 559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10187" h="559418">
                  <a:moveTo>
                    <a:pt x="130776" y="398252"/>
                  </a:moveTo>
                  <a:lnTo>
                    <a:pt x="180826" y="398252"/>
                  </a:lnTo>
                  <a:cubicBezTo>
                    <a:pt x="185669" y="404699"/>
                    <a:pt x="190513" y="412757"/>
                    <a:pt x="195356" y="420815"/>
                  </a:cubicBezTo>
                  <a:lnTo>
                    <a:pt x="140463" y="420815"/>
                  </a:lnTo>
                  <a:lnTo>
                    <a:pt x="48435" y="535243"/>
                  </a:lnTo>
                  <a:lnTo>
                    <a:pt x="461752" y="535243"/>
                  </a:lnTo>
                  <a:lnTo>
                    <a:pt x="369724" y="420815"/>
                  </a:lnTo>
                  <a:lnTo>
                    <a:pt x="316445" y="420815"/>
                  </a:lnTo>
                  <a:cubicBezTo>
                    <a:pt x="319674" y="412757"/>
                    <a:pt x="324518" y="404699"/>
                    <a:pt x="329361" y="398252"/>
                  </a:cubicBezTo>
                  <a:lnTo>
                    <a:pt x="381026" y="398252"/>
                  </a:lnTo>
                  <a:lnTo>
                    <a:pt x="510187" y="559418"/>
                  </a:lnTo>
                  <a:lnTo>
                    <a:pt x="0" y="559418"/>
                  </a:lnTo>
                  <a:close/>
                  <a:moveTo>
                    <a:pt x="254964" y="79000"/>
                  </a:moveTo>
                  <a:cubicBezTo>
                    <a:pt x="211363" y="79000"/>
                    <a:pt x="175836" y="116081"/>
                    <a:pt x="175836" y="159612"/>
                  </a:cubicBezTo>
                  <a:cubicBezTo>
                    <a:pt x="175836" y="203142"/>
                    <a:pt x="211363" y="238611"/>
                    <a:pt x="254964" y="238611"/>
                  </a:cubicBezTo>
                  <a:cubicBezTo>
                    <a:pt x="300179" y="238611"/>
                    <a:pt x="335706" y="203142"/>
                    <a:pt x="335706" y="159612"/>
                  </a:cubicBezTo>
                  <a:cubicBezTo>
                    <a:pt x="335706" y="116081"/>
                    <a:pt x="300179" y="79000"/>
                    <a:pt x="254964" y="79000"/>
                  </a:cubicBezTo>
                  <a:close/>
                  <a:moveTo>
                    <a:pt x="254964" y="0"/>
                  </a:moveTo>
                  <a:cubicBezTo>
                    <a:pt x="343781" y="0"/>
                    <a:pt x="414834" y="70939"/>
                    <a:pt x="414834" y="159612"/>
                  </a:cubicBezTo>
                  <a:cubicBezTo>
                    <a:pt x="414834" y="246673"/>
                    <a:pt x="254964" y="478835"/>
                    <a:pt x="254964" y="478835"/>
                  </a:cubicBezTo>
                  <a:cubicBezTo>
                    <a:pt x="254964" y="478835"/>
                    <a:pt x="95093" y="246673"/>
                    <a:pt x="95093" y="159612"/>
                  </a:cubicBezTo>
                  <a:cubicBezTo>
                    <a:pt x="95093" y="70939"/>
                    <a:pt x="167761" y="0"/>
                    <a:pt x="25496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椭圆 1"/>
          <p:cNvSpPr/>
          <p:nvPr/>
        </p:nvSpPr>
        <p:spPr>
          <a:xfrm>
            <a:off x="5259657" y="2407396"/>
            <a:ext cx="1663466" cy="1663466"/>
          </a:xfrm>
          <a:prstGeom prst="ellipse">
            <a:avLst/>
          </a:prstGeom>
          <a:blipFill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7" name="组合 66"/>
          <p:cNvGrpSpPr/>
          <p:nvPr/>
        </p:nvGrpSpPr>
        <p:grpSpPr>
          <a:xfrm>
            <a:off x="1326372" y="4325096"/>
            <a:ext cx="2501951" cy="1003325"/>
            <a:chOff x="8386922" y="2192795"/>
            <a:chExt cx="2501951" cy="1003325"/>
          </a:xfrm>
        </p:grpSpPr>
        <p:sp>
          <p:nvSpPr>
            <p:cNvPr id="68" name="矩形 67"/>
            <p:cNvSpPr/>
            <p:nvPr/>
          </p:nvSpPr>
          <p:spPr>
            <a:xfrm>
              <a:off x="8386922" y="2192795"/>
              <a:ext cx="2501951" cy="4108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9" name="文本框 68"/>
            <p:cNvSpPr txBox="1"/>
            <p:nvPr/>
          </p:nvSpPr>
          <p:spPr>
            <a:xfrm>
              <a:off x="8504910" y="2542351"/>
              <a:ext cx="2265974" cy="65376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field. Using PowerPoint,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8363678" y="4325096"/>
            <a:ext cx="2501951" cy="1003325"/>
            <a:chOff x="8386922" y="2192795"/>
            <a:chExt cx="2501951" cy="1003325"/>
          </a:xfrm>
        </p:grpSpPr>
        <p:sp>
          <p:nvSpPr>
            <p:cNvPr id="71" name="矩形 70"/>
            <p:cNvSpPr/>
            <p:nvPr/>
          </p:nvSpPr>
          <p:spPr>
            <a:xfrm>
              <a:off x="8386922" y="2192795"/>
              <a:ext cx="2501951" cy="4108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8504910" y="2542351"/>
              <a:ext cx="2265974" cy="65376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field. Using PowerPoint,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4856297" y="4833805"/>
            <a:ext cx="2501951" cy="1003325"/>
            <a:chOff x="8386922" y="2192795"/>
            <a:chExt cx="2501951" cy="1003325"/>
          </a:xfrm>
        </p:grpSpPr>
        <p:sp>
          <p:nvSpPr>
            <p:cNvPr id="74" name="矩形 73"/>
            <p:cNvSpPr/>
            <p:nvPr/>
          </p:nvSpPr>
          <p:spPr>
            <a:xfrm>
              <a:off x="8386922" y="2192795"/>
              <a:ext cx="2501951" cy="4108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8504910" y="2542351"/>
              <a:ext cx="2265974" cy="65376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field. Using PowerPoint,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64" name="矩形 63"/>
          <p:cNvSpPr/>
          <p:nvPr/>
        </p:nvSpPr>
        <p:spPr>
          <a:xfrm>
            <a:off x="680347" y="36088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工作完成情况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786444" y="1111759"/>
            <a:ext cx="1166343" cy="45719"/>
            <a:chOff x="1162050" y="-571500"/>
            <a:chExt cx="1375051" cy="0"/>
          </a:xfrm>
        </p:grpSpPr>
        <p:cxnSp>
          <p:nvCxnSpPr>
            <p:cNvPr id="66" name="直接连接符 65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 rot="18900000" flipH="1">
            <a:off x="-4809614" y="1319245"/>
            <a:ext cx="13869906" cy="7909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 rot="18900000" flipH="1">
            <a:off x="-4784413" y="2143090"/>
            <a:ext cx="15802310" cy="15598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菱形 3"/>
          <p:cNvSpPr/>
          <p:nvPr/>
        </p:nvSpPr>
        <p:spPr>
          <a:xfrm>
            <a:off x="3667061" y="2075992"/>
            <a:ext cx="1627863" cy="1627863"/>
          </a:xfrm>
          <a:prstGeom prst="diamond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菱形 4"/>
          <p:cNvSpPr/>
          <p:nvPr/>
        </p:nvSpPr>
        <p:spPr>
          <a:xfrm>
            <a:off x="4469559" y="1268413"/>
            <a:ext cx="1627863" cy="1627863"/>
          </a:xfrm>
          <a:prstGeom prst="diamond">
            <a:avLst/>
          </a:prstGeom>
          <a:blipFill>
            <a:blip r:embed="rId1" cstate="screen"/>
            <a:srcRect/>
            <a:stretch>
              <a:fillRect/>
            </a:stretch>
          </a:blip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菱形 6"/>
          <p:cNvSpPr/>
          <p:nvPr/>
        </p:nvSpPr>
        <p:spPr>
          <a:xfrm>
            <a:off x="5293018" y="2075992"/>
            <a:ext cx="1627863" cy="1627863"/>
          </a:xfrm>
          <a:prstGeom prst="diamond">
            <a:avLst/>
          </a:prstGeom>
          <a:blipFill>
            <a:blip r:embed="rId2" cstate="screen"/>
            <a:srcRect/>
            <a:stretch>
              <a:fillRect/>
            </a:stretch>
          </a:blip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菱形 7"/>
          <p:cNvSpPr/>
          <p:nvPr/>
        </p:nvSpPr>
        <p:spPr>
          <a:xfrm>
            <a:off x="6087895" y="1268413"/>
            <a:ext cx="1627863" cy="1627863"/>
          </a:xfrm>
          <a:prstGeom prst="diamond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菱形 8"/>
          <p:cNvSpPr/>
          <p:nvPr/>
        </p:nvSpPr>
        <p:spPr>
          <a:xfrm>
            <a:off x="6901827" y="2075992"/>
            <a:ext cx="1627863" cy="1627863"/>
          </a:xfrm>
          <a:prstGeom prst="diamond">
            <a:avLst/>
          </a:prstGeom>
          <a:blipFill>
            <a:blip r:embed="rId3" cstate="screen"/>
            <a:srcRect/>
            <a:stretch>
              <a:fillRect/>
            </a:stretch>
          </a:blip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菱形 9"/>
          <p:cNvSpPr/>
          <p:nvPr/>
        </p:nvSpPr>
        <p:spPr>
          <a:xfrm>
            <a:off x="7696705" y="1268413"/>
            <a:ext cx="1627863" cy="1627863"/>
          </a:xfrm>
          <a:prstGeom prst="diamond">
            <a:avLst/>
          </a:prstGeom>
          <a:blipFill>
            <a:blip r:embed="rId4" cstate="screen"/>
            <a:srcRect/>
            <a:stretch>
              <a:fillRect/>
            </a:stretch>
          </a:blip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275992" y="4248067"/>
            <a:ext cx="57246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存在不足之处</a:t>
            </a:r>
            <a:endParaRPr lang="zh-CN" altLang="en-US" sz="7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4382089" y="5372517"/>
            <a:ext cx="2369059" cy="106165"/>
            <a:chOff x="1162050" y="-571500"/>
            <a:chExt cx="1375051" cy="0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文本框 14"/>
          <p:cNvSpPr txBox="1"/>
          <p:nvPr/>
        </p:nvSpPr>
        <p:spPr>
          <a:xfrm>
            <a:off x="4275991" y="5515924"/>
            <a:ext cx="6526327" cy="51334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14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user can demonstrate on a projector or computer, or print the presentation and make it into a film to be used in a wider field</a:t>
            </a:r>
            <a:endParaRPr lang="en-US" altLang="zh-CN" sz="12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ï$liḓé"/>
          <p:cNvSpPr/>
          <p:nvPr/>
        </p:nvSpPr>
        <p:spPr>
          <a:xfrm>
            <a:off x="4489705" y="3869341"/>
            <a:ext cx="3212592" cy="1917239"/>
          </a:xfrm>
          <a:prstGeom prst="rect">
            <a:avLst/>
          </a:prstGeom>
          <a:blipFill>
            <a:blip r:embed="rId1" cstate="screen"/>
            <a:srcRect/>
            <a:stretch>
              <a:fillRect/>
            </a:stretch>
          </a:blip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bIns="216000" anchor="b" anchorCtr="1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9" name="组合 78"/>
          <p:cNvGrpSpPr/>
          <p:nvPr/>
        </p:nvGrpSpPr>
        <p:grpSpPr>
          <a:xfrm>
            <a:off x="1110559" y="1792146"/>
            <a:ext cx="3212592" cy="1917239"/>
            <a:chOff x="1110559" y="1792146"/>
            <a:chExt cx="3212592" cy="1917239"/>
          </a:xfrm>
        </p:grpSpPr>
        <p:sp>
          <p:nvSpPr>
            <p:cNvPr id="5" name="ïṧļidê"/>
            <p:cNvSpPr/>
            <p:nvPr/>
          </p:nvSpPr>
          <p:spPr>
            <a:xfrm>
              <a:off x="1110559" y="1792146"/>
              <a:ext cx="3212592" cy="1917239"/>
            </a:xfrm>
            <a:prstGeom prst="rect">
              <a:avLst/>
            </a:prstGeom>
            <a:solidFill>
              <a:schemeClr val="bg1">
                <a:lumMod val="95000"/>
                <a:alpha val="40000"/>
              </a:schemeClr>
            </a:solidFill>
            <a:ln w="3175"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360000" anchor="b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3" name="椭圆 45"/>
            <p:cNvSpPr/>
            <p:nvPr/>
          </p:nvSpPr>
          <p:spPr>
            <a:xfrm>
              <a:off x="2520423" y="1973216"/>
              <a:ext cx="392865" cy="470782"/>
            </a:xfrm>
            <a:custGeom>
              <a:avLst/>
              <a:gdLst>
                <a:gd name="connsiteX0" fmla="*/ 234347 w 506307"/>
                <a:gd name="connsiteY0" fmla="*/ 379219 h 606722"/>
                <a:gd name="connsiteX1" fmla="*/ 271960 w 506307"/>
                <a:gd name="connsiteY1" fmla="*/ 379219 h 606722"/>
                <a:gd name="connsiteX2" fmla="*/ 278451 w 506307"/>
                <a:gd name="connsiteY2" fmla="*/ 385705 h 606722"/>
                <a:gd name="connsiteX3" fmla="*/ 278451 w 506307"/>
                <a:gd name="connsiteY3" fmla="*/ 448520 h 606722"/>
                <a:gd name="connsiteX4" fmla="*/ 271960 w 506307"/>
                <a:gd name="connsiteY4" fmla="*/ 455006 h 606722"/>
                <a:gd name="connsiteX5" fmla="*/ 234347 w 506307"/>
                <a:gd name="connsiteY5" fmla="*/ 455006 h 606722"/>
                <a:gd name="connsiteX6" fmla="*/ 227856 w 506307"/>
                <a:gd name="connsiteY6" fmla="*/ 448520 h 606722"/>
                <a:gd name="connsiteX7" fmla="*/ 227856 w 506307"/>
                <a:gd name="connsiteY7" fmla="*/ 385705 h 606722"/>
                <a:gd name="connsiteX8" fmla="*/ 234347 w 506307"/>
                <a:gd name="connsiteY8" fmla="*/ 379219 h 606722"/>
                <a:gd name="connsiteX9" fmla="*/ 234331 w 506307"/>
                <a:gd name="connsiteY9" fmla="*/ 328645 h 606722"/>
                <a:gd name="connsiteX10" fmla="*/ 177194 w 506307"/>
                <a:gd name="connsiteY10" fmla="*/ 385700 h 606722"/>
                <a:gd name="connsiteX11" fmla="*/ 177194 w 506307"/>
                <a:gd name="connsiteY11" fmla="*/ 448532 h 606722"/>
                <a:gd name="connsiteX12" fmla="*/ 234331 w 506307"/>
                <a:gd name="connsiteY12" fmla="*/ 505587 h 606722"/>
                <a:gd name="connsiteX13" fmla="*/ 271977 w 506307"/>
                <a:gd name="connsiteY13" fmla="*/ 505587 h 606722"/>
                <a:gd name="connsiteX14" fmla="*/ 329113 w 506307"/>
                <a:gd name="connsiteY14" fmla="*/ 448532 h 606722"/>
                <a:gd name="connsiteX15" fmla="*/ 329113 w 506307"/>
                <a:gd name="connsiteY15" fmla="*/ 385700 h 606722"/>
                <a:gd name="connsiteX16" fmla="*/ 271977 w 506307"/>
                <a:gd name="connsiteY16" fmla="*/ 328645 h 606722"/>
                <a:gd name="connsiteX17" fmla="*/ 253109 w 506307"/>
                <a:gd name="connsiteY17" fmla="*/ 0 h 606722"/>
                <a:gd name="connsiteX18" fmla="*/ 430303 w 506307"/>
                <a:gd name="connsiteY18" fmla="*/ 176942 h 606722"/>
                <a:gd name="connsiteX19" fmla="*/ 430303 w 506307"/>
                <a:gd name="connsiteY19" fmla="*/ 252749 h 606722"/>
                <a:gd name="connsiteX20" fmla="*/ 480943 w 506307"/>
                <a:gd name="connsiteY20" fmla="*/ 252749 h 606722"/>
                <a:gd name="connsiteX21" fmla="*/ 506307 w 506307"/>
                <a:gd name="connsiteY21" fmla="*/ 278077 h 606722"/>
                <a:gd name="connsiteX22" fmla="*/ 506307 w 506307"/>
                <a:gd name="connsiteY22" fmla="*/ 581394 h 606722"/>
                <a:gd name="connsiteX23" fmla="*/ 480943 w 506307"/>
                <a:gd name="connsiteY23" fmla="*/ 606722 h 606722"/>
                <a:gd name="connsiteX24" fmla="*/ 25275 w 506307"/>
                <a:gd name="connsiteY24" fmla="*/ 606722 h 606722"/>
                <a:gd name="connsiteX25" fmla="*/ 0 w 506307"/>
                <a:gd name="connsiteY25" fmla="*/ 581394 h 606722"/>
                <a:gd name="connsiteX26" fmla="*/ 0 w 506307"/>
                <a:gd name="connsiteY26" fmla="*/ 278077 h 606722"/>
                <a:gd name="connsiteX27" fmla="*/ 25275 w 506307"/>
                <a:gd name="connsiteY27" fmla="*/ 252749 h 606722"/>
                <a:gd name="connsiteX28" fmla="*/ 379753 w 506307"/>
                <a:gd name="connsiteY28" fmla="*/ 252749 h 606722"/>
                <a:gd name="connsiteX29" fmla="*/ 379753 w 506307"/>
                <a:gd name="connsiteY29" fmla="*/ 176942 h 606722"/>
                <a:gd name="connsiteX30" fmla="*/ 253109 w 506307"/>
                <a:gd name="connsiteY30" fmla="*/ 50568 h 606722"/>
                <a:gd name="connsiteX31" fmla="*/ 126554 w 506307"/>
                <a:gd name="connsiteY31" fmla="*/ 176942 h 606722"/>
                <a:gd name="connsiteX32" fmla="*/ 101279 w 506307"/>
                <a:gd name="connsiteY32" fmla="*/ 202270 h 606722"/>
                <a:gd name="connsiteX33" fmla="*/ 75915 w 506307"/>
                <a:gd name="connsiteY33" fmla="*/ 176942 h 606722"/>
                <a:gd name="connsiteX34" fmla="*/ 253109 w 506307"/>
                <a:gd name="connsiteY34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06307" h="606722">
                  <a:moveTo>
                    <a:pt x="234347" y="379219"/>
                  </a:moveTo>
                  <a:lnTo>
                    <a:pt x="271960" y="379219"/>
                  </a:lnTo>
                  <a:cubicBezTo>
                    <a:pt x="275517" y="379219"/>
                    <a:pt x="278451" y="382062"/>
                    <a:pt x="278451" y="385705"/>
                  </a:cubicBezTo>
                  <a:lnTo>
                    <a:pt x="278451" y="448520"/>
                  </a:lnTo>
                  <a:cubicBezTo>
                    <a:pt x="278451" y="452074"/>
                    <a:pt x="275517" y="455006"/>
                    <a:pt x="271960" y="455006"/>
                  </a:cubicBezTo>
                  <a:lnTo>
                    <a:pt x="234347" y="455006"/>
                  </a:lnTo>
                  <a:cubicBezTo>
                    <a:pt x="230791" y="455006"/>
                    <a:pt x="227856" y="452074"/>
                    <a:pt x="227856" y="448520"/>
                  </a:cubicBezTo>
                  <a:lnTo>
                    <a:pt x="227856" y="385705"/>
                  </a:lnTo>
                  <a:cubicBezTo>
                    <a:pt x="227856" y="382062"/>
                    <a:pt x="230791" y="379219"/>
                    <a:pt x="234347" y="379219"/>
                  </a:cubicBezTo>
                  <a:close/>
                  <a:moveTo>
                    <a:pt x="234331" y="328645"/>
                  </a:moveTo>
                  <a:cubicBezTo>
                    <a:pt x="202825" y="328645"/>
                    <a:pt x="177194" y="354240"/>
                    <a:pt x="177194" y="385700"/>
                  </a:cubicBezTo>
                  <a:lnTo>
                    <a:pt x="177194" y="448532"/>
                  </a:lnTo>
                  <a:cubicBezTo>
                    <a:pt x="177194" y="479992"/>
                    <a:pt x="202825" y="505587"/>
                    <a:pt x="234331" y="505587"/>
                  </a:cubicBezTo>
                  <a:lnTo>
                    <a:pt x="271977" y="505587"/>
                  </a:lnTo>
                  <a:cubicBezTo>
                    <a:pt x="303482" y="505587"/>
                    <a:pt x="329113" y="479992"/>
                    <a:pt x="329113" y="448532"/>
                  </a:cubicBezTo>
                  <a:lnTo>
                    <a:pt x="329113" y="385700"/>
                  </a:lnTo>
                  <a:cubicBezTo>
                    <a:pt x="329113" y="354240"/>
                    <a:pt x="303482" y="328645"/>
                    <a:pt x="271977" y="328645"/>
                  </a:cubicBezTo>
                  <a:close/>
                  <a:moveTo>
                    <a:pt x="253109" y="0"/>
                  </a:moveTo>
                  <a:cubicBezTo>
                    <a:pt x="350829" y="0"/>
                    <a:pt x="430303" y="79362"/>
                    <a:pt x="430303" y="176942"/>
                  </a:cubicBezTo>
                  <a:lnTo>
                    <a:pt x="430303" y="252749"/>
                  </a:lnTo>
                  <a:lnTo>
                    <a:pt x="480943" y="252749"/>
                  </a:lnTo>
                  <a:cubicBezTo>
                    <a:pt x="494916" y="252749"/>
                    <a:pt x="506307" y="264124"/>
                    <a:pt x="506307" y="278077"/>
                  </a:cubicBezTo>
                  <a:lnTo>
                    <a:pt x="506307" y="581394"/>
                  </a:lnTo>
                  <a:cubicBezTo>
                    <a:pt x="506307" y="595435"/>
                    <a:pt x="494916" y="606722"/>
                    <a:pt x="480943" y="606722"/>
                  </a:cubicBezTo>
                  <a:lnTo>
                    <a:pt x="25275" y="606722"/>
                  </a:lnTo>
                  <a:cubicBezTo>
                    <a:pt x="11302" y="606722"/>
                    <a:pt x="0" y="595435"/>
                    <a:pt x="0" y="581394"/>
                  </a:cubicBezTo>
                  <a:lnTo>
                    <a:pt x="0" y="278077"/>
                  </a:lnTo>
                  <a:cubicBezTo>
                    <a:pt x="0" y="264124"/>
                    <a:pt x="11302" y="252749"/>
                    <a:pt x="25275" y="252749"/>
                  </a:cubicBezTo>
                  <a:lnTo>
                    <a:pt x="379753" y="252749"/>
                  </a:lnTo>
                  <a:lnTo>
                    <a:pt x="379753" y="176942"/>
                  </a:lnTo>
                  <a:cubicBezTo>
                    <a:pt x="379753" y="107267"/>
                    <a:pt x="322972" y="50568"/>
                    <a:pt x="253109" y="50568"/>
                  </a:cubicBezTo>
                  <a:cubicBezTo>
                    <a:pt x="183335" y="50568"/>
                    <a:pt x="126554" y="107267"/>
                    <a:pt x="126554" y="176942"/>
                  </a:cubicBezTo>
                  <a:cubicBezTo>
                    <a:pt x="126554" y="190895"/>
                    <a:pt x="115252" y="202270"/>
                    <a:pt x="101279" y="202270"/>
                  </a:cubicBezTo>
                  <a:cubicBezTo>
                    <a:pt x="87306" y="202270"/>
                    <a:pt x="75915" y="190895"/>
                    <a:pt x="75915" y="176942"/>
                  </a:cubicBezTo>
                  <a:cubicBezTo>
                    <a:pt x="75915" y="79362"/>
                    <a:pt x="155389" y="0"/>
                    <a:pt x="253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52" name="组合 51"/>
            <p:cNvGrpSpPr/>
            <p:nvPr/>
          </p:nvGrpSpPr>
          <p:grpSpPr>
            <a:xfrm>
              <a:off x="1465879" y="2586961"/>
              <a:ext cx="2501951" cy="1003325"/>
              <a:chOff x="8386922" y="2192795"/>
              <a:chExt cx="2501951" cy="1003325"/>
            </a:xfrm>
          </p:grpSpPr>
          <p:sp>
            <p:nvSpPr>
              <p:cNvPr id="53" name="矩形 52"/>
              <p:cNvSpPr/>
              <p:nvPr/>
            </p:nvSpPr>
            <p:spPr>
              <a:xfrm>
                <a:off x="8386922" y="2192795"/>
                <a:ext cx="2501951" cy="410882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标题文字添加</a:t>
                </a:r>
                <a:endPara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4" name="文本框 53"/>
              <p:cNvSpPr txBox="1"/>
              <p:nvPr/>
            </p:nvSpPr>
            <p:spPr>
              <a:xfrm>
                <a:off x="8504910" y="2542351"/>
                <a:ext cx="2265974" cy="653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14000"/>
                  </a:lnSpc>
                </a:pPr>
                <a:r>
                  <a:rPr lang="en-US" altLang="zh-CN" sz="800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The user can demonstrate on a projector or computer, or print the presentation and make it into a film to be used in a wider field. Using PowerPoint,</a:t>
                </a:r>
                <a:endPara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80" name="组合 79"/>
          <p:cNvGrpSpPr/>
          <p:nvPr/>
        </p:nvGrpSpPr>
        <p:grpSpPr>
          <a:xfrm>
            <a:off x="4489705" y="1792146"/>
            <a:ext cx="3212592" cy="1917239"/>
            <a:chOff x="4489705" y="1792146"/>
            <a:chExt cx="3212592" cy="1917239"/>
          </a:xfrm>
        </p:grpSpPr>
        <p:sp>
          <p:nvSpPr>
            <p:cNvPr id="4" name="ïSḻîde"/>
            <p:cNvSpPr/>
            <p:nvPr/>
          </p:nvSpPr>
          <p:spPr>
            <a:xfrm>
              <a:off x="4489705" y="1792146"/>
              <a:ext cx="3212592" cy="1917239"/>
            </a:xfrm>
            <a:prstGeom prst="rect">
              <a:avLst/>
            </a:prstGeom>
            <a:solidFill>
              <a:schemeClr val="bg1">
                <a:lumMod val="95000"/>
                <a:alpha val="40000"/>
              </a:schemeClr>
            </a:solidFill>
            <a:ln w="3175"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360000" anchor="b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4" name="椭圆 46"/>
            <p:cNvSpPr/>
            <p:nvPr/>
          </p:nvSpPr>
          <p:spPr>
            <a:xfrm>
              <a:off x="5860609" y="1980303"/>
              <a:ext cx="470782" cy="456609"/>
            </a:xfrm>
            <a:custGeom>
              <a:avLst/>
              <a:gdLst>
                <a:gd name="connsiteX0" fmla="*/ 35700 w 578738"/>
                <a:gd name="connsiteY0" fmla="*/ 243554 h 561315"/>
                <a:gd name="connsiteX1" fmla="*/ 30383 w 578738"/>
                <a:gd name="connsiteY1" fmla="*/ 254930 h 561315"/>
                <a:gd name="connsiteX2" fmla="*/ 30383 w 578738"/>
                <a:gd name="connsiteY2" fmla="*/ 519604 h 561315"/>
                <a:gd name="connsiteX3" fmla="*/ 35700 w 578738"/>
                <a:gd name="connsiteY3" fmla="*/ 530980 h 561315"/>
                <a:gd name="connsiteX4" fmla="*/ 132926 w 578738"/>
                <a:gd name="connsiteY4" fmla="*/ 530980 h 561315"/>
                <a:gd name="connsiteX5" fmla="*/ 138243 w 578738"/>
                <a:gd name="connsiteY5" fmla="*/ 519604 h 561315"/>
                <a:gd name="connsiteX6" fmla="*/ 138243 w 578738"/>
                <a:gd name="connsiteY6" fmla="*/ 254930 h 561315"/>
                <a:gd name="connsiteX7" fmla="*/ 132926 w 578738"/>
                <a:gd name="connsiteY7" fmla="*/ 243554 h 561315"/>
                <a:gd name="connsiteX8" fmla="*/ 35700 w 578738"/>
                <a:gd name="connsiteY8" fmla="*/ 213219 h 561315"/>
                <a:gd name="connsiteX9" fmla="*/ 132926 w 578738"/>
                <a:gd name="connsiteY9" fmla="*/ 213219 h 561315"/>
                <a:gd name="connsiteX10" fmla="*/ 168626 w 578738"/>
                <a:gd name="connsiteY10" fmla="*/ 254930 h 561315"/>
                <a:gd name="connsiteX11" fmla="*/ 168626 w 578738"/>
                <a:gd name="connsiteY11" fmla="*/ 519604 h 561315"/>
                <a:gd name="connsiteX12" fmla="*/ 132926 w 578738"/>
                <a:gd name="connsiteY12" fmla="*/ 561315 h 561315"/>
                <a:gd name="connsiteX13" fmla="*/ 35700 w 578738"/>
                <a:gd name="connsiteY13" fmla="*/ 561315 h 561315"/>
                <a:gd name="connsiteX14" fmla="*/ 0 w 578738"/>
                <a:gd name="connsiteY14" fmla="*/ 519604 h 561315"/>
                <a:gd name="connsiteX15" fmla="*/ 0 w 578738"/>
                <a:gd name="connsiteY15" fmla="*/ 254930 h 561315"/>
                <a:gd name="connsiteX16" fmla="*/ 35700 w 578738"/>
                <a:gd name="connsiteY16" fmla="*/ 213219 h 561315"/>
                <a:gd name="connsiteX17" fmla="*/ 321281 w 578738"/>
                <a:gd name="connsiteY17" fmla="*/ 30341 h 561315"/>
                <a:gd name="connsiteX18" fmla="*/ 296219 w 578738"/>
                <a:gd name="connsiteY18" fmla="*/ 55373 h 561315"/>
                <a:gd name="connsiteX19" fmla="*/ 296979 w 578738"/>
                <a:gd name="connsiteY19" fmla="*/ 60683 h 561315"/>
                <a:gd name="connsiteX20" fmla="*/ 296979 w 578738"/>
                <a:gd name="connsiteY20" fmla="*/ 65992 h 561315"/>
                <a:gd name="connsiteX21" fmla="*/ 268119 w 578738"/>
                <a:gd name="connsiteY21" fmla="*/ 212389 h 561315"/>
                <a:gd name="connsiteX22" fmla="*/ 263563 w 578738"/>
                <a:gd name="connsiteY22" fmla="*/ 221492 h 561315"/>
                <a:gd name="connsiteX23" fmla="*/ 262044 w 578738"/>
                <a:gd name="connsiteY23" fmla="*/ 223009 h 561315"/>
                <a:gd name="connsiteX24" fmla="*/ 232425 w 578738"/>
                <a:gd name="connsiteY24" fmla="*/ 240455 h 561315"/>
                <a:gd name="connsiteX25" fmla="*/ 230146 w 578738"/>
                <a:gd name="connsiteY25" fmla="*/ 240455 h 561315"/>
                <a:gd name="connsiteX26" fmla="*/ 225590 w 578738"/>
                <a:gd name="connsiteY26" fmla="*/ 240455 h 561315"/>
                <a:gd name="connsiteX27" fmla="*/ 224071 w 578738"/>
                <a:gd name="connsiteY27" fmla="*/ 241214 h 561315"/>
                <a:gd name="connsiteX28" fmla="*/ 211919 w 578738"/>
                <a:gd name="connsiteY28" fmla="*/ 253350 h 561315"/>
                <a:gd name="connsiteX29" fmla="*/ 211919 w 578738"/>
                <a:gd name="connsiteY29" fmla="*/ 518079 h 561315"/>
                <a:gd name="connsiteX30" fmla="*/ 224830 w 578738"/>
                <a:gd name="connsiteY30" fmla="*/ 530974 h 561315"/>
                <a:gd name="connsiteX31" fmla="*/ 521019 w 578738"/>
                <a:gd name="connsiteY31" fmla="*/ 530974 h 561315"/>
                <a:gd name="connsiteX32" fmla="*/ 522538 w 578738"/>
                <a:gd name="connsiteY32" fmla="*/ 530215 h 561315"/>
                <a:gd name="connsiteX33" fmla="*/ 546081 w 578738"/>
                <a:gd name="connsiteY33" fmla="*/ 505942 h 561315"/>
                <a:gd name="connsiteX34" fmla="*/ 522538 w 578738"/>
                <a:gd name="connsiteY34" fmla="*/ 480910 h 561315"/>
                <a:gd name="connsiteX35" fmla="*/ 508108 w 578738"/>
                <a:gd name="connsiteY35" fmla="*/ 465740 h 561315"/>
                <a:gd name="connsiteX36" fmla="*/ 523298 w 578738"/>
                <a:gd name="connsiteY36" fmla="*/ 450569 h 561315"/>
                <a:gd name="connsiteX37" fmla="*/ 548360 w 578738"/>
                <a:gd name="connsiteY37" fmla="*/ 425537 h 561315"/>
                <a:gd name="connsiteX38" fmla="*/ 523298 w 578738"/>
                <a:gd name="connsiteY38" fmla="*/ 401264 h 561315"/>
                <a:gd name="connsiteX39" fmla="*/ 508108 w 578738"/>
                <a:gd name="connsiteY39" fmla="*/ 386094 h 561315"/>
                <a:gd name="connsiteX40" fmla="*/ 523298 w 578738"/>
                <a:gd name="connsiteY40" fmla="*/ 370923 h 561315"/>
                <a:gd name="connsiteX41" fmla="*/ 548360 w 578738"/>
                <a:gd name="connsiteY41" fmla="*/ 345891 h 561315"/>
                <a:gd name="connsiteX42" fmla="*/ 523298 w 578738"/>
                <a:gd name="connsiteY42" fmla="*/ 320860 h 561315"/>
                <a:gd name="connsiteX43" fmla="*/ 508108 w 578738"/>
                <a:gd name="connsiteY43" fmla="*/ 305689 h 561315"/>
                <a:gd name="connsiteX44" fmla="*/ 523298 w 578738"/>
                <a:gd name="connsiteY44" fmla="*/ 290518 h 561315"/>
                <a:gd name="connsiteX45" fmla="*/ 548360 w 578738"/>
                <a:gd name="connsiteY45" fmla="*/ 265487 h 561315"/>
                <a:gd name="connsiteX46" fmla="*/ 523298 w 578738"/>
                <a:gd name="connsiteY46" fmla="*/ 240455 h 561315"/>
                <a:gd name="connsiteX47" fmla="*/ 373684 w 578738"/>
                <a:gd name="connsiteY47" fmla="*/ 240455 h 561315"/>
                <a:gd name="connsiteX48" fmla="*/ 361533 w 578738"/>
                <a:gd name="connsiteY48" fmla="*/ 234387 h 561315"/>
                <a:gd name="connsiteX49" fmla="*/ 360014 w 578738"/>
                <a:gd name="connsiteY49" fmla="*/ 219975 h 561315"/>
                <a:gd name="connsiteX50" fmla="*/ 343306 w 578738"/>
                <a:gd name="connsiteY50" fmla="*/ 42478 h 561315"/>
                <a:gd name="connsiteX51" fmla="*/ 341787 w 578738"/>
                <a:gd name="connsiteY51" fmla="*/ 40961 h 561315"/>
                <a:gd name="connsiteX52" fmla="*/ 321281 w 578738"/>
                <a:gd name="connsiteY52" fmla="*/ 30341 h 561315"/>
                <a:gd name="connsiteX53" fmla="*/ 321281 w 578738"/>
                <a:gd name="connsiteY53" fmla="*/ 0 h 561315"/>
                <a:gd name="connsiteX54" fmla="*/ 365330 w 578738"/>
                <a:gd name="connsiteY54" fmla="*/ 21997 h 561315"/>
                <a:gd name="connsiteX55" fmla="*/ 395708 w 578738"/>
                <a:gd name="connsiteY55" fmla="*/ 210114 h 561315"/>
                <a:gd name="connsiteX56" fmla="*/ 523298 w 578738"/>
                <a:gd name="connsiteY56" fmla="*/ 210114 h 561315"/>
                <a:gd name="connsiteX57" fmla="*/ 562789 w 578738"/>
                <a:gd name="connsiteY57" fmla="*/ 226802 h 561315"/>
                <a:gd name="connsiteX58" fmla="*/ 578738 w 578738"/>
                <a:gd name="connsiteY58" fmla="*/ 265487 h 561315"/>
                <a:gd name="connsiteX59" fmla="*/ 561270 w 578738"/>
                <a:gd name="connsiteY59" fmla="*/ 305689 h 561315"/>
                <a:gd name="connsiteX60" fmla="*/ 578738 w 578738"/>
                <a:gd name="connsiteY60" fmla="*/ 345891 h 561315"/>
                <a:gd name="connsiteX61" fmla="*/ 561270 w 578738"/>
                <a:gd name="connsiteY61" fmla="*/ 386094 h 561315"/>
                <a:gd name="connsiteX62" fmla="*/ 578738 w 578738"/>
                <a:gd name="connsiteY62" fmla="*/ 425537 h 561315"/>
                <a:gd name="connsiteX63" fmla="*/ 560511 w 578738"/>
                <a:gd name="connsiteY63" fmla="*/ 466498 h 561315"/>
                <a:gd name="connsiteX64" fmla="*/ 576460 w 578738"/>
                <a:gd name="connsiteY64" fmla="*/ 505942 h 561315"/>
                <a:gd name="connsiteX65" fmla="*/ 527095 w 578738"/>
                <a:gd name="connsiteY65" fmla="*/ 560556 h 561315"/>
                <a:gd name="connsiteX66" fmla="*/ 523298 w 578738"/>
                <a:gd name="connsiteY66" fmla="*/ 561315 h 561315"/>
                <a:gd name="connsiteX67" fmla="*/ 224830 w 578738"/>
                <a:gd name="connsiteY67" fmla="*/ 561315 h 561315"/>
                <a:gd name="connsiteX68" fmla="*/ 181541 w 578738"/>
                <a:gd name="connsiteY68" fmla="*/ 518079 h 561315"/>
                <a:gd name="connsiteX69" fmla="*/ 181541 w 578738"/>
                <a:gd name="connsiteY69" fmla="*/ 253350 h 561315"/>
                <a:gd name="connsiteX70" fmla="*/ 222552 w 578738"/>
                <a:gd name="connsiteY70" fmla="*/ 210872 h 561315"/>
                <a:gd name="connsiteX71" fmla="*/ 224830 w 578738"/>
                <a:gd name="connsiteY71" fmla="*/ 210114 h 561315"/>
                <a:gd name="connsiteX72" fmla="*/ 229387 w 578738"/>
                <a:gd name="connsiteY72" fmla="*/ 210114 h 561315"/>
                <a:gd name="connsiteX73" fmla="*/ 237741 w 578738"/>
                <a:gd name="connsiteY73" fmla="*/ 205563 h 561315"/>
                <a:gd name="connsiteX74" fmla="*/ 240779 w 578738"/>
                <a:gd name="connsiteY74" fmla="*/ 198736 h 561315"/>
                <a:gd name="connsiteX75" fmla="*/ 266600 w 578738"/>
                <a:gd name="connsiteY75" fmla="*/ 66751 h 561315"/>
                <a:gd name="connsiteX76" fmla="*/ 266600 w 578738"/>
                <a:gd name="connsiteY76" fmla="*/ 60683 h 561315"/>
                <a:gd name="connsiteX77" fmla="*/ 265841 w 578738"/>
                <a:gd name="connsiteY77" fmla="*/ 55373 h 561315"/>
                <a:gd name="connsiteX78" fmla="*/ 321281 w 578738"/>
                <a:gd name="connsiteY78" fmla="*/ 0 h 561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578738" h="561315">
                  <a:moveTo>
                    <a:pt x="35700" y="243554"/>
                  </a:moveTo>
                  <a:cubicBezTo>
                    <a:pt x="34181" y="243554"/>
                    <a:pt x="30383" y="248104"/>
                    <a:pt x="30383" y="254930"/>
                  </a:cubicBezTo>
                  <a:lnTo>
                    <a:pt x="30383" y="519604"/>
                  </a:lnTo>
                  <a:cubicBezTo>
                    <a:pt x="30383" y="526430"/>
                    <a:pt x="34181" y="530980"/>
                    <a:pt x="35700" y="530980"/>
                  </a:cubicBezTo>
                  <a:lnTo>
                    <a:pt x="132926" y="530980"/>
                  </a:lnTo>
                  <a:cubicBezTo>
                    <a:pt x="134445" y="530980"/>
                    <a:pt x="138243" y="526430"/>
                    <a:pt x="138243" y="519604"/>
                  </a:cubicBezTo>
                  <a:lnTo>
                    <a:pt x="138243" y="254930"/>
                  </a:lnTo>
                  <a:cubicBezTo>
                    <a:pt x="138243" y="248104"/>
                    <a:pt x="134445" y="243554"/>
                    <a:pt x="132926" y="243554"/>
                  </a:cubicBezTo>
                  <a:close/>
                  <a:moveTo>
                    <a:pt x="35700" y="213219"/>
                  </a:moveTo>
                  <a:lnTo>
                    <a:pt x="132926" y="213219"/>
                  </a:lnTo>
                  <a:cubicBezTo>
                    <a:pt x="152675" y="213219"/>
                    <a:pt x="168626" y="231420"/>
                    <a:pt x="168626" y="254930"/>
                  </a:cubicBezTo>
                  <a:lnTo>
                    <a:pt x="168626" y="519604"/>
                  </a:lnTo>
                  <a:cubicBezTo>
                    <a:pt x="168626" y="542356"/>
                    <a:pt x="152675" y="561315"/>
                    <a:pt x="132926" y="561315"/>
                  </a:cubicBezTo>
                  <a:lnTo>
                    <a:pt x="35700" y="561315"/>
                  </a:lnTo>
                  <a:cubicBezTo>
                    <a:pt x="15951" y="561315"/>
                    <a:pt x="0" y="542356"/>
                    <a:pt x="0" y="519604"/>
                  </a:cubicBezTo>
                  <a:lnTo>
                    <a:pt x="0" y="254930"/>
                  </a:lnTo>
                  <a:cubicBezTo>
                    <a:pt x="0" y="231420"/>
                    <a:pt x="15951" y="213219"/>
                    <a:pt x="35700" y="213219"/>
                  </a:cubicBezTo>
                  <a:close/>
                  <a:moveTo>
                    <a:pt x="321281" y="30341"/>
                  </a:moveTo>
                  <a:cubicBezTo>
                    <a:pt x="307611" y="30341"/>
                    <a:pt x="296219" y="41719"/>
                    <a:pt x="296219" y="55373"/>
                  </a:cubicBezTo>
                  <a:cubicBezTo>
                    <a:pt x="296219" y="56890"/>
                    <a:pt x="296979" y="59166"/>
                    <a:pt x="296979" y="60683"/>
                  </a:cubicBezTo>
                  <a:cubicBezTo>
                    <a:pt x="297738" y="62200"/>
                    <a:pt x="297738" y="64475"/>
                    <a:pt x="296979" y="65992"/>
                  </a:cubicBezTo>
                  <a:cubicBezTo>
                    <a:pt x="306852" y="119090"/>
                    <a:pt x="287106" y="174463"/>
                    <a:pt x="268119" y="212389"/>
                  </a:cubicBezTo>
                  <a:cubicBezTo>
                    <a:pt x="266600" y="215424"/>
                    <a:pt x="265081" y="218458"/>
                    <a:pt x="263563" y="221492"/>
                  </a:cubicBezTo>
                  <a:cubicBezTo>
                    <a:pt x="263563" y="221492"/>
                    <a:pt x="262803" y="222250"/>
                    <a:pt x="262044" y="223009"/>
                  </a:cubicBezTo>
                  <a:cubicBezTo>
                    <a:pt x="255209" y="232870"/>
                    <a:pt x="244576" y="238938"/>
                    <a:pt x="232425" y="240455"/>
                  </a:cubicBezTo>
                  <a:cubicBezTo>
                    <a:pt x="231665" y="240455"/>
                    <a:pt x="230906" y="240455"/>
                    <a:pt x="230146" y="240455"/>
                  </a:cubicBezTo>
                  <a:lnTo>
                    <a:pt x="225590" y="240455"/>
                  </a:lnTo>
                  <a:cubicBezTo>
                    <a:pt x="225590" y="241214"/>
                    <a:pt x="224830" y="241214"/>
                    <a:pt x="224071" y="241214"/>
                  </a:cubicBezTo>
                  <a:cubicBezTo>
                    <a:pt x="217236" y="241214"/>
                    <a:pt x="211919" y="246524"/>
                    <a:pt x="211919" y="253350"/>
                  </a:cubicBezTo>
                  <a:lnTo>
                    <a:pt x="211919" y="518079"/>
                  </a:lnTo>
                  <a:cubicBezTo>
                    <a:pt x="211919" y="524905"/>
                    <a:pt x="217995" y="530974"/>
                    <a:pt x="224830" y="530974"/>
                  </a:cubicBezTo>
                  <a:lnTo>
                    <a:pt x="521019" y="530974"/>
                  </a:lnTo>
                  <a:cubicBezTo>
                    <a:pt x="521779" y="530974"/>
                    <a:pt x="521779" y="530215"/>
                    <a:pt x="522538" y="530215"/>
                  </a:cubicBezTo>
                  <a:cubicBezTo>
                    <a:pt x="536208" y="530215"/>
                    <a:pt x="546081" y="518837"/>
                    <a:pt x="546081" y="505942"/>
                  </a:cubicBezTo>
                  <a:cubicBezTo>
                    <a:pt x="546081" y="493047"/>
                    <a:pt x="536208" y="481669"/>
                    <a:pt x="522538" y="480910"/>
                  </a:cubicBezTo>
                  <a:cubicBezTo>
                    <a:pt x="514943" y="480910"/>
                    <a:pt x="508108" y="474084"/>
                    <a:pt x="508108" y="465740"/>
                  </a:cubicBezTo>
                  <a:cubicBezTo>
                    <a:pt x="508108" y="457396"/>
                    <a:pt x="514943" y="450569"/>
                    <a:pt x="523298" y="450569"/>
                  </a:cubicBezTo>
                  <a:cubicBezTo>
                    <a:pt x="536968" y="450569"/>
                    <a:pt x="548360" y="439191"/>
                    <a:pt x="548360" y="425537"/>
                  </a:cubicBezTo>
                  <a:cubicBezTo>
                    <a:pt x="548360" y="411884"/>
                    <a:pt x="536968" y="401264"/>
                    <a:pt x="523298" y="401264"/>
                  </a:cubicBezTo>
                  <a:cubicBezTo>
                    <a:pt x="514943" y="401264"/>
                    <a:pt x="508108" y="394438"/>
                    <a:pt x="508108" y="386094"/>
                  </a:cubicBezTo>
                  <a:cubicBezTo>
                    <a:pt x="508108" y="377750"/>
                    <a:pt x="514943" y="370923"/>
                    <a:pt x="523298" y="370923"/>
                  </a:cubicBezTo>
                  <a:cubicBezTo>
                    <a:pt x="536968" y="370923"/>
                    <a:pt x="548360" y="359545"/>
                    <a:pt x="548360" y="345891"/>
                  </a:cubicBezTo>
                  <a:cubicBezTo>
                    <a:pt x="548360" y="332238"/>
                    <a:pt x="536968" y="320860"/>
                    <a:pt x="523298" y="320860"/>
                  </a:cubicBezTo>
                  <a:cubicBezTo>
                    <a:pt x="514943" y="320860"/>
                    <a:pt x="508108" y="314033"/>
                    <a:pt x="508108" y="305689"/>
                  </a:cubicBezTo>
                  <a:cubicBezTo>
                    <a:pt x="508108" y="297345"/>
                    <a:pt x="514943" y="290518"/>
                    <a:pt x="523298" y="290518"/>
                  </a:cubicBezTo>
                  <a:cubicBezTo>
                    <a:pt x="536968" y="290518"/>
                    <a:pt x="548360" y="279140"/>
                    <a:pt x="548360" y="265487"/>
                  </a:cubicBezTo>
                  <a:cubicBezTo>
                    <a:pt x="548360" y="251833"/>
                    <a:pt x="536968" y="240455"/>
                    <a:pt x="523298" y="240455"/>
                  </a:cubicBezTo>
                  <a:lnTo>
                    <a:pt x="373684" y="240455"/>
                  </a:lnTo>
                  <a:cubicBezTo>
                    <a:pt x="369127" y="240455"/>
                    <a:pt x="363811" y="238180"/>
                    <a:pt x="361533" y="234387"/>
                  </a:cubicBezTo>
                  <a:cubicBezTo>
                    <a:pt x="358495" y="229836"/>
                    <a:pt x="357735" y="224526"/>
                    <a:pt x="360014" y="219975"/>
                  </a:cubicBezTo>
                  <a:cubicBezTo>
                    <a:pt x="401784" y="120607"/>
                    <a:pt x="349381" y="50822"/>
                    <a:pt x="343306" y="42478"/>
                  </a:cubicBezTo>
                  <a:cubicBezTo>
                    <a:pt x="342546" y="42478"/>
                    <a:pt x="341787" y="41719"/>
                    <a:pt x="341787" y="40961"/>
                  </a:cubicBezTo>
                  <a:cubicBezTo>
                    <a:pt x="336471" y="34134"/>
                    <a:pt x="329635" y="30341"/>
                    <a:pt x="321281" y="30341"/>
                  </a:cubicBezTo>
                  <a:close/>
                  <a:moveTo>
                    <a:pt x="321281" y="0"/>
                  </a:moveTo>
                  <a:cubicBezTo>
                    <a:pt x="338749" y="0"/>
                    <a:pt x="354698" y="8344"/>
                    <a:pt x="365330" y="21997"/>
                  </a:cubicBezTo>
                  <a:cubicBezTo>
                    <a:pt x="368368" y="25032"/>
                    <a:pt x="431403" y="99368"/>
                    <a:pt x="395708" y="210114"/>
                  </a:cubicBezTo>
                  <a:lnTo>
                    <a:pt x="523298" y="210114"/>
                  </a:lnTo>
                  <a:cubicBezTo>
                    <a:pt x="538487" y="210114"/>
                    <a:pt x="552157" y="216182"/>
                    <a:pt x="562789" y="226802"/>
                  </a:cubicBezTo>
                  <a:cubicBezTo>
                    <a:pt x="572662" y="237421"/>
                    <a:pt x="578738" y="251075"/>
                    <a:pt x="578738" y="265487"/>
                  </a:cubicBezTo>
                  <a:cubicBezTo>
                    <a:pt x="578738" y="281416"/>
                    <a:pt x="571903" y="295828"/>
                    <a:pt x="561270" y="305689"/>
                  </a:cubicBezTo>
                  <a:cubicBezTo>
                    <a:pt x="571903" y="315550"/>
                    <a:pt x="578738" y="329962"/>
                    <a:pt x="578738" y="345891"/>
                  </a:cubicBezTo>
                  <a:cubicBezTo>
                    <a:pt x="578738" y="361821"/>
                    <a:pt x="571903" y="375474"/>
                    <a:pt x="561270" y="386094"/>
                  </a:cubicBezTo>
                  <a:cubicBezTo>
                    <a:pt x="571903" y="395955"/>
                    <a:pt x="578738" y="410367"/>
                    <a:pt x="578738" y="425537"/>
                  </a:cubicBezTo>
                  <a:cubicBezTo>
                    <a:pt x="578738" y="442225"/>
                    <a:pt x="571903" y="456637"/>
                    <a:pt x="560511" y="466498"/>
                  </a:cubicBezTo>
                  <a:cubicBezTo>
                    <a:pt x="570384" y="477118"/>
                    <a:pt x="576460" y="490771"/>
                    <a:pt x="576460" y="505942"/>
                  </a:cubicBezTo>
                  <a:cubicBezTo>
                    <a:pt x="576460" y="534008"/>
                    <a:pt x="555195" y="557522"/>
                    <a:pt x="527095" y="560556"/>
                  </a:cubicBezTo>
                  <a:cubicBezTo>
                    <a:pt x="525576" y="560556"/>
                    <a:pt x="524816" y="561315"/>
                    <a:pt x="523298" y="561315"/>
                  </a:cubicBezTo>
                  <a:lnTo>
                    <a:pt x="224830" y="561315"/>
                  </a:lnTo>
                  <a:cubicBezTo>
                    <a:pt x="201287" y="561315"/>
                    <a:pt x="181541" y="541593"/>
                    <a:pt x="181541" y="518079"/>
                  </a:cubicBezTo>
                  <a:lnTo>
                    <a:pt x="181541" y="253350"/>
                  </a:lnTo>
                  <a:cubicBezTo>
                    <a:pt x="181541" y="230594"/>
                    <a:pt x="199768" y="211631"/>
                    <a:pt x="222552" y="210872"/>
                  </a:cubicBezTo>
                  <a:cubicBezTo>
                    <a:pt x="223311" y="210872"/>
                    <a:pt x="224071" y="210114"/>
                    <a:pt x="224830" y="210114"/>
                  </a:cubicBezTo>
                  <a:lnTo>
                    <a:pt x="229387" y="210114"/>
                  </a:lnTo>
                  <a:cubicBezTo>
                    <a:pt x="232425" y="210114"/>
                    <a:pt x="235463" y="208597"/>
                    <a:pt x="237741" y="205563"/>
                  </a:cubicBezTo>
                  <a:cubicBezTo>
                    <a:pt x="238500" y="203287"/>
                    <a:pt x="240019" y="201011"/>
                    <a:pt x="240779" y="198736"/>
                  </a:cubicBezTo>
                  <a:cubicBezTo>
                    <a:pt x="255209" y="170670"/>
                    <a:pt x="277233" y="115297"/>
                    <a:pt x="266600" y="66751"/>
                  </a:cubicBezTo>
                  <a:cubicBezTo>
                    <a:pt x="265841" y="65234"/>
                    <a:pt x="265841" y="62958"/>
                    <a:pt x="266600" y="60683"/>
                  </a:cubicBezTo>
                  <a:cubicBezTo>
                    <a:pt x="265841" y="59166"/>
                    <a:pt x="265841" y="56890"/>
                    <a:pt x="265841" y="55373"/>
                  </a:cubicBezTo>
                  <a:cubicBezTo>
                    <a:pt x="265841" y="25032"/>
                    <a:pt x="290903" y="0"/>
                    <a:pt x="321281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55" name="组合 54"/>
            <p:cNvGrpSpPr/>
            <p:nvPr/>
          </p:nvGrpSpPr>
          <p:grpSpPr>
            <a:xfrm>
              <a:off x="4845024" y="2586961"/>
              <a:ext cx="2501951" cy="1003325"/>
              <a:chOff x="8386922" y="2192795"/>
              <a:chExt cx="2501951" cy="1003325"/>
            </a:xfrm>
          </p:grpSpPr>
          <p:sp>
            <p:nvSpPr>
              <p:cNvPr id="56" name="矩形 55"/>
              <p:cNvSpPr/>
              <p:nvPr/>
            </p:nvSpPr>
            <p:spPr>
              <a:xfrm>
                <a:off x="8386922" y="2192795"/>
                <a:ext cx="2501951" cy="410882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标题文字添加</a:t>
                </a:r>
                <a:endPara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7" name="文本框 56"/>
              <p:cNvSpPr txBox="1"/>
              <p:nvPr/>
            </p:nvSpPr>
            <p:spPr>
              <a:xfrm>
                <a:off x="8504910" y="2542351"/>
                <a:ext cx="2265974" cy="653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14000"/>
                  </a:lnSpc>
                </a:pPr>
                <a:r>
                  <a:rPr lang="en-US" altLang="zh-CN" sz="800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The user can demonstrate on a projector or computer, or print the presentation and make it into a film to be used in a wider field. Using PowerPoint,</a:t>
                </a:r>
                <a:endPara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81" name="组合 80"/>
          <p:cNvGrpSpPr/>
          <p:nvPr/>
        </p:nvGrpSpPr>
        <p:grpSpPr>
          <a:xfrm>
            <a:off x="7868851" y="1792146"/>
            <a:ext cx="3212592" cy="1917239"/>
            <a:chOff x="7868851" y="1792146"/>
            <a:chExt cx="3212592" cy="1917239"/>
          </a:xfrm>
        </p:grpSpPr>
        <p:sp>
          <p:nvSpPr>
            <p:cNvPr id="6" name="íṡļïḋé"/>
            <p:cNvSpPr/>
            <p:nvPr/>
          </p:nvSpPr>
          <p:spPr>
            <a:xfrm>
              <a:off x="7868851" y="1792146"/>
              <a:ext cx="3212592" cy="1917239"/>
            </a:xfrm>
            <a:prstGeom prst="rect">
              <a:avLst/>
            </a:prstGeom>
            <a:solidFill>
              <a:schemeClr val="bg1">
                <a:lumMod val="95000"/>
                <a:alpha val="40000"/>
              </a:schemeClr>
            </a:solidFill>
            <a:ln w="3175"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360000" anchor="b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5" name="椭圆 47"/>
            <p:cNvSpPr/>
            <p:nvPr/>
          </p:nvSpPr>
          <p:spPr>
            <a:xfrm>
              <a:off x="9243360" y="1973216"/>
              <a:ext cx="463575" cy="470782"/>
            </a:xfrm>
            <a:custGeom>
              <a:avLst/>
              <a:gdLst>
                <a:gd name="connsiteX0" fmla="*/ 87620 w 596114"/>
                <a:gd name="connsiteY0" fmla="*/ 437153 h 605381"/>
                <a:gd name="connsiteX1" fmla="*/ 147471 w 596114"/>
                <a:gd name="connsiteY1" fmla="*/ 437153 h 605381"/>
                <a:gd name="connsiteX2" fmla="*/ 155808 w 596114"/>
                <a:gd name="connsiteY2" fmla="*/ 476105 h 605381"/>
                <a:gd name="connsiteX3" fmla="*/ 87620 w 596114"/>
                <a:gd name="connsiteY3" fmla="*/ 476105 h 605381"/>
                <a:gd name="connsiteX4" fmla="*/ 68166 w 596114"/>
                <a:gd name="connsiteY4" fmla="*/ 456679 h 605381"/>
                <a:gd name="connsiteX5" fmla="*/ 87620 w 596114"/>
                <a:gd name="connsiteY5" fmla="*/ 437153 h 605381"/>
                <a:gd name="connsiteX6" fmla="*/ 241113 w 596114"/>
                <a:gd name="connsiteY6" fmla="*/ 372802 h 605381"/>
                <a:gd name="connsiteX7" fmla="*/ 230888 w 596114"/>
                <a:gd name="connsiteY7" fmla="*/ 419692 h 605381"/>
                <a:gd name="connsiteX8" fmla="*/ 277846 w 596114"/>
                <a:gd name="connsiteY8" fmla="*/ 409481 h 605381"/>
                <a:gd name="connsiteX9" fmla="*/ 87625 w 596114"/>
                <a:gd name="connsiteY9" fmla="*/ 339420 h 605381"/>
                <a:gd name="connsiteX10" fmla="*/ 168439 w 596114"/>
                <a:gd name="connsiteY10" fmla="*/ 339420 h 605381"/>
                <a:gd name="connsiteX11" fmla="*/ 160000 w 596114"/>
                <a:gd name="connsiteY11" fmla="*/ 378372 h 605381"/>
                <a:gd name="connsiteX12" fmla="*/ 87625 w 596114"/>
                <a:gd name="connsiteY12" fmla="*/ 378372 h 605381"/>
                <a:gd name="connsiteX13" fmla="*/ 68166 w 596114"/>
                <a:gd name="connsiteY13" fmla="*/ 358946 h 605381"/>
                <a:gd name="connsiteX14" fmla="*/ 87625 w 596114"/>
                <a:gd name="connsiteY14" fmla="*/ 339420 h 605381"/>
                <a:gd name="connsiteX15" fmla="*/ 87622 w 596114"/>
                <a:gd name="connsiteY15" fmla="*/ 241687 h 605381"/>
                <a:gd name="connsiteX16" fmla="*/ 239005 w 596114"/>
                <a:gd name="connsiteY16" fmla="*/ 241687 h 605381"/>
                <a:gd name="connsiteX17" fmla="*/ 199993 w 596114"/>
                <a:gd name="connsiteY17" fmla="*/ 280639 h 605381"/>
                <a:gd name="connsiteX18" fmla="*/ 87622 w 596114"/>
                <a:gd name="connsiteY18" fmla="*/ 280639 h 605381"/>
                <a:gd name="connsiteX19" fmla="*/ 68166 w 596114"/>
                <a:gd name="connsiteY19" fmla="*/ 261213 h 605381"/>
                <a:gd name="connsiteX20" fmla="*/ 87622 w 596114"/>
                <a:gd name="connsiteY20" fmla="*/ 241687 h 605381"/>
                <a:gd name="connsiteX21" fmla="*/ 87627 w 596114"/>
                <a:gd name="connsiteY21" fmla="*/ 143954 h 605381"/>
                <a:gd name="connsiteX22" fmla="*/ 336949 w 596114"/>
                <a:gd name="connsiteY22" fmla="*/ 143954 h 605381"/>
                <a:gd name="connsiteX23" fmla="*/ 297927 w 596114"/>
                <a:gd name="connsiteY23" fmla="*/ 182906 h 605381"/>
                <a:gd name="connsiteX24" fmla="*/ 87627 w 596114"/>
                <a:gd name="connsiteY24" fmla="*/ 182906 h 605381"/>
                <a:gd name="connsiteX25" fmla="*/ 68166 w 596114"/>
                <a:gd name="connsiteY25" fmla="*/ 163480 h 605381"/>
                <a:gd name="connsiteX26" fmla="*/ 87627 w 596114"/>
                <a:gd name="connsiteY26" fmla="*/ 143954 h 605381"/>
                <a:gd name="connsiteX27" fmla="*/ 515787 w 596114"/>
                <a:gd name="connsiteY27" fmla="*/ 93955 h 605381"/>
                <a:gd name="connsiteX28" fmla="*/ 484936 w 596114"/>
                <a:gd name="connsiteY28" fmla="*/ 106334 h 605381"/>
                <a:gd name="connsiteX29" fmla="*/ 257196 w 596114"/>
                <a:gd name="connsiteY29" fmla="*/ 333744 h 605381"/>
                <a:gd name="connsiteX30" fmla="*/ 316961 w 596114"/>
                <a:gd name="connsiteY30" fmla="*/ 393422 h 605381"/>
                <a:gd name="connsiteX31" fmla="*/ 544701 w 596114"/>
                <a:gd name="connsiteY31" fmla="*/ 166012 h 605381"/>
                <a:gd name="connsiteX32" fmla="*/ 546190 w 596114"/>
                <a:gd name="connsiteY32" fmla="*/ 107821 h 605381"/>
                <a:gd name="connsiteX33" fmla="*/ 515787 w 596114"/>
                <a:gd name="connsiteY33" fmla="*/ 93955 h 605381"/>
                <a:gd name="connsiteX34" fmla="*/ 515178 w 596114"/>
                <a:gd name="connsiteY34" fmla="*/ 54984 h 605381"/>
                <a:gd name="connsiteX35" fmla="*/ 573094 w 596114"/>
                <a:gd name="connsiteY35" fmla="*/ 79668 h 605381"/>
                <a:gd name="connsiteX36" fmla="*/ 572300 w 596114"/>
                <a:gd name="connsiteY36" fmla="*/ 193571 h 605381"/>
                <a:gd name="connsiteX37" fmla="*/ 330760 w 596114"/>
                <a:gd name="connsiteY37" fmla="*/ 434760 h 605381"/>
                <a:gd name="connsiteX38" fmla="*/ 321031 w 596114"/>
                <a:gd name="connsiteY38" fmla="*/ 440014 h 605381"/>
                <a:gd name="connsiteX39" fmla="*/ 209543 w 596114"/>
                <a:gd name="connsiteY39" fmla="*/ 464202 h 605381"/>
                <a:gd name="connsiteX40" fmla="*/ 191674 w 596114"/>
                <a:gd name="connsiteY40" fmla="*/ 458849 h 605381"/>
                <a:gd name="connsiteX41" fmla="*/ 186412 w 596114"/>
                <a:gd name="connsiteY41" fmla="*/ 441005 h 605381"/>
                <a:gd name="connsiteX42" fmla="*/ 210536 w 596114"/>
                <a:gd name="connsiteY42" fmla="*/ 329680 h 605381"/>
                <a:gd name="connsiteX43" fmla="*/ 215798 w 596114"/>
                <a:gd name="connsiteY43" fmla="*/ 319965 h 605381"/>
                <a:gd name="connsiteX44" fmla="*/ 457338 w 596114"/>
                <a:gd name="connsiteY44" fmla="*/ 78776 h 605381"/>
                <a:gd name="connsiteX45" fmla="*/ 515178 w 596114"/>
                <a:gd name="connsiteY45" fmla="*/ 54984 h 605381"/>
                <a:gd name="connsiteX46" fmla="*/ 42688 w 596114"/>
                <a:gd name="connsiteY46" fmla="*/ 0 h 605381"/>
                <a:gd name="connsiteX47" fmla="*/ 398388 w 596114"/>
                <a:gd name="connsiteY47" fmla="*/ 0 h 605381"/>
                <a:gd name="connsiteX48" fmla="*/ 441076 w 596114"/>
                <a:gd name="connsiteY48" fmla="*/ 41337 h 605381"/>
                <a:gd name="connsiteX49" fmla="*/ 402160 w 596114"/>
                <a:gd name="connsiteY49" fmla="*/ 78907 h 605381"/>
                <a:gd name="connsiteX50" fmla="*/ 402160 w 596114"/>
                <a:gd name="connsiteY50" fmla="*/ 42625 h 605381"/>
                <a:gd name="connsiteX51" fmla="*/ 398388 w 596114"/>
                <a:gd name="connsiteY51" fmla="*/ 38958 h 605381"/>
                <a:gd name="connsiteX52" fmla="*/ 42688 w 596114"/>
                <a:gd name="connsiteY52" fmla="*/ 38958 h 605381"/>
                <a:gd name="connsiteX53" fmla="*/ 39015 w 596114"/>
                <a:gd name="connsiteY53" fmla="*/ 42625 h 605381"/>
                <a:gd name="connsiteX54" fmla="*/ 39015 w 596114"/>
                <a:gd name="connsiteY54" fmla="*/ 562656 h 605381"/>
                <a:gd name="connsiteX55" fmla="*/ 42688 w 596114"/>
                <a:gd name="connsiteY55" fmla="*/ 566423 h 605381"/>
                <a:gd name="connsiteX56" fmla="*/ 398388 w 596114"/>
                <a:gd name="connsiteY56" fmla="*/ 566423 h 605381"/>
                <a:gd name="connsiteX57" fmla="*/ 402160 w 596114"/>
                <a:gd name="connsiteY57" fmla="*/ 562656 h 605381"/>
                <a:gd name="connsiteX58" fmla="*/ 402160 w 596114"/>
                <a:gd name="connsiteY58" fmla="*/ 418622 h 605381"/>
                <a:gd name="connsiteX59" fmla="*/ 441175 w 596114"/>
                <a:gd name="connsiteY59" fmla="*/ 379664 h 605381"/>
                <a:gd name="connsiteX60" fmla="*/ 441175 w 596114"/>
                <a:gd name="connsiteY60" fmla="*/ 562656 h 605381"/>
                <a:gd name="connsiteX61" fmla="*/ 398388 w 596114"/>
                <a:gd name="connsiteY61" fmla="*/ 605381 h 605381"/>
                <a:gd name="connsiteX62" fmla="*/ 42688 w 596114"/>
                <a:gd name="connsiteY62" fmla="*/ 605381 h 605381"/>
                <a:gd name="connsiteX63" fmla="*/ 0 w 596114"/>
                <a:gd name="connsiteY63" fmla="*/ 562656 h 605381"/>
                <a:gd name="connsiteX64" fmla="*/ 0 w 596114"/>
                <a:gd name="connsiteY64" fmla="*/ 42625 h 605381"/>
                <a:gd name="connsiteX65" fmla="*/ 42688 w 596114"/>
                <a:gd name="connsiteY65" fmla="*/ 0 h 605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96114" h="605381">
                  <a:moveTo>
                    <a:pt x="87620" y="437153"/>
                  </a:moveTo>
                  <a:lnTo>
                    <a:pt x="147471" y="437153"/>
                  </a:lnTo>
                  <a:cubicBezTo>
                    <a:pt x="145585" y="450930"/>
                    <a:pt x="148562" y="464608"/>
                    <a:pt x="155808" y="476105"/>
                  </a:cubicBezTo>
                  <a:lnTo>
                    <a:pt x="87620" y="476105"/>
                  </a:lnTo>
                  <a:cubicBezTo>
                    <a:pt x="76900" y="476105"/>
                    <a:pt x="68166" y="467383"/>
                    <a:pt x="68166" y="456679"/>
                  </a:cubicBezTo>
                  <a:cubicBezTo>
                    <a:pt x="68166" y="445875"/>
                    <a:pt x="76900" y="437153"/>
                    <a:pt x="87620" y="437153"/>
                  </a:cubicBezTo>
                  <a:close/>
                  <a:moveTo>
                    <a:pt x="241113" y="372802"/>
                  </a:moveTo>
                  <a:lnTo>
                    <a:pt x="230888" y="419692"/>
                  </a:lnTo>
                  <a:lnTo>
                    <a:pt x="277846" y="409481"/>
                  </a:lnTo>
                  <a:close/>
                  <a:moveTo>
                    <a:pt x="87625" y="339420"/>
                  </a:moveTo>
                  <a:lnTo>
                    <a:pt x="168439" y="339420"/>
                  </a:lnTo>
                  <a:lnTo>
                    <a:pt x="160000" y="378372"/>
                  </a:lnTo>
                  <a:lnTo>
                    <a:pt x="87625" y="378372"/>
                  </a:lnTo>
                  <a:cubicBezTo>
                    <a:pt x="76903" y="378372"/>
                    <a:pt x="68166" y="369650"/>
                    <a:pt x="68166" y="358946"/>
                  </a:cubicBezTo>
                  <a:cubicBezTo>
                    <a:pt x="68166" y="348142"/>
                    <a:pt x="76903" y="339420"/>
                    <a:pt x="87625" y="339420"/>
                  </a:cubicBezTo>
                  <a:close/>
                  <a:moveTo>
                    <a:pt x="87622" y="241687"/>
                  </a:moveTo>
                  <a:lnTo>
                    <a:pt x="239005" y="241687"/>
                  </a:lnTo>
                  <a:lnTo>
                    <a:pt x="199993" y="280639"/>
                  </a:lnTo>
                  <a:lnTo>
                    <a:pt x="87622" y="280639"/>
                  </a:lnTo>
                  <a:cubicBezTo>
                    <a:pt x="76902" y="280639"/>
                    <a:pt x="68166" y="271917"/>
                    <a:pt x="68166" y="261213"/>
                  </a:cubicBezTo>
                  <a:cubicBezTo>
                    <a:pt x="68166" y="250409"/>
                    <a:pt x="76902" y="241687"/>
                    <a:pt x="87622" y="241687"/>
                  </a:cubicBezTo>
                  <a:close/>
                  <a:moveTo>
                    <a:pt x="87627" y="143954"/>
                  </a:moveTo>
                  <a:lnTo>
                    <a:pt x="336949" y="143954"/>
                  </a:lnTo>
                  <a:lnTo>
                    <a:pt x="297927" y="182906"/>
                  </a:lnTo>
                  <a:lnTo>
                    <a:pt x="87627" y="182906"/>
                  </a:lnTo>
                  <a:cubicBezTo>
                    <a:pt x="76904" y="182906"/>
                    <a:pt x="68166" y="174184"/>
                    <a:pt x="68166" y="163480"/>
                  </a:cubicBezTo>
                  <a:cubicBezTo>
                    <a:pt x="68166" y="152676"/>
                    <a:pt x="76904" y="143954"/>
                    <a:pt x="87627" y="143954"/>
                  </a:cubicBezTo>
                  <a:close/>
                  <a:moveTo>
                    <a:pt x="515787" y="93955"/>
                  </a:moveTo>
                  <a:cubicBezTo>
                    <a:pt x="504643" y="93695"/>
                    <a:pt x="493425" y="97809"/>
                    <a:pt x="484936" y="106334"/>
                  </a:cubicBezTo>
                  <a:lnTo>
                    <a:pt x="257196" y="333744"/>
                  </a:lnTo>
                  <a:lnTo>
                    <a:pt x="316961" y="393422"/>
                  </a:lnTo>
                  <a:lnTo>
                    <a:pt x="544701" y="166012"/>
                  </a:lnTo>
                  <a:cubicBezTo>
                    <a:pt x="560784" y="149953"/>
                    <a:pt x="561082" y="124376"/>
                    <a:pt x="546190" y="107821"/>
                  </a:cubicBezTo>
                  <a:cubicBezTo>
                    <a:pt x="538000" y="98850"/>
                    <a:pt x="526930" y="94215"/>
                    <a:pt x="515787" y="93955"/>
                  </a:cubicBezTo>
                  <a:close/>
                  <a:moveTo>
                    <a:pt x="515178" y="54984"/>
                  </a:moveTo>
                  <a:cubicBezTo>
                    <a:pt x="536138" y="55083"/>
                    <a:pt x="557110" y="63262"/>
                    <a:pt x="573094" y="79668"/>
                  </a:cubicBezTo>
                  <a:cubicBezTo>
                    <a:pt x="603870" y="111291"/>
                    <a:pt x="603969" y="161948"/>
                    <a:pt x="572300" y="193571"/>
                  </a:cubicBezTo>
                  <a:lnTo>
                    <a:pt x="330760" y="434760"/>
                  </a:lnTo>
                  <a:cubicBezTo>
                    <a:pt x="328179" y="437337"/>
                    <a:pt x="324704" y="439221"/>
                    <a:pt x="321031" y="440014"/>
                  </a:cubicBezTo>
                  <a:lnTo>
                    <a:pt x="209543" y="464202"/>
                  </a:lnTo>
                  <a:cubicBezTo>
                    <a:pt x="203090" y="465590"/>
                    <a:pt x="196340" y="463607"/>
                    <a:pt x="191674" y="458849"/>
                  </a:cubicBezTo>
                  <a:cubicBezTo>
                    <a:pt x="186908" y="454190"/>
                    <a:pt x="185022" y="447350"/>
                    <a:pt x="186412" y="441005"/>
                  </a:cubicBezTo>
                  <a:lnTo>
                    <a:pt x="210536" y="329680"/>
                  </a:lnTo>
                  <a:cubicBezTo>
                    <a:pt x="211330" y="325913"/>
                    <a:pt x="213217" y="322542"/>
                    <a:pt x="215798" y="319965"/>
                  </a:cubicBezTo>
                  <a:cubicBezTo>
                    <a:pt x="225825" y="310051"/>
                    <a:pt x="439369" y="96719"/>
                    <a:pt x="457338" y="78776"/>
                  </a:cubicBezTo>
                  <a:cubicBezTo>
                    <a:pt x="473271" y="62865"/>
                    <a:pt x="494219" y="54885"/>
                    <a:pt x="515178" y="54984"/>
                  </a:cubicBezTo>
                  <a:close/>
                  <a:moveTo>
                    <a:pt x="42688" y="0"/>
                  </a:moveTo>
                  <a:lnTo>
                    <a:pt x="398388" y="0"/>
                  </a:lnTo>
                  <a:cubicBezTo>
                    <a:pt x="421519" y="0"/>
                    <a:pt x="440381" y="18438"/>
                    <a:pt x="441076" y="41337"/>
                  </a:cubicBezTo>
                  <a:lnTo>
                    <a:pt x="402160" y="78907"/>
                  </a:lnTo>
                  <a:lnTo>
                    <a:pt x="402160" y="42625"/>
                  </a:lnTo>
                  <a:cubicBezTo>
                    <a:pt x="402160" y="40643"/>
                    <a:pt x="400473" y="38958"/>
                    <a:pt x="398388" y="38958"/>
                  </a:cubicBezTo>
                  <a:lnTo>
                    <a:pt x="42688" y="38958"/>
                  </a:lnTo>
                  <a:cubicBezTo>
                    <a:pt x="40702" y="38958"/>
                    <a:pt x="39015" y="40643"/>
                    <a:pt x="39015" y="42625"/>
                  </a:cubicBezTo>
                  <a:lnTo>
                    <a:pt x="39015" y="562656"/>
                  </a:lnTo>
                  <a:cubicBezTo>
                    <a:pt x="39015" y="564738"/>
                    <a:pt x="40702" y="566423"/>
                    <a:pt x="42688" y="566423"/>
                  </a:cubicBezTo>
                  <a:lnTo>
                    <a:pt x="398388" y="566423"/>
                  </a:lnTo>
                  <a:cubicBezTo>
                    <a:pt x="400473" y="566423"/>
                    <a:pt x="402160" y="564738"/>
                    <a:pt x="402160" y="562656"/>
                  </a:cubicBezTo>
                  <a:lnTo>
                    <a:pt x="402160" y="418622"/>
                  </a:lnTo>
                  <a:lnTo>
                    <a:pt x="441175" y="379664"/>
                  </a:lnTo>
                  <a:lnTo>
                    <a:pt x="441175" y="562656"/>
                  </a:lnTo>
                  <a:cubicBezTo>
                    <a:pt x="441175" y="586249"/>
                    <a:pt x="422015" y="605381"/>
                    <a:pt x="398388" y="605381"/>
                  </a:cubicBezTo>
                  <a:lnTo>
                    <a:pt x="42688" y="605381"/>
                  </a:lnTo>
                  <a:cubicBezTo>
                    <a:pt x="19160" y="605381"/>
                    <a:pt x="0" y="586249"/>
                    <a:pt x="0" y="562656"/>
                  </a:cubicBezTo>
                  <a:lnTo>
                    <a:pt x="0" y="42625"/>
                  </a:lnTo>
                  <a:cubicBezTo>
                    <a:pt x="0" y="19132"/>
                    <a:pt x="19160" y="0"/>
                    <a:pt x="426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58" name="组合 57"/>
            <p:cNvGrpSpPr/>
            <p:nvPr/>
          </p:nvGrpSpPr>
          <p:grpSpPr>
            <a:xfrm>
              <a:off x="8224171" y="2586961"/>
              <a:ext cx="2501951" cy="1003325"/>
              <a:chOff x="8386922" y="2192795"/>
              <a:chExt cx="2501951" cy="1003325"/>
            </a:xfrm>
          </p:grpSpPr>
          <p:sp>
            <p:nvSpPr>
              <p:cNvPr id="59" name="矩形 58"/>
              <p:cNvSpPr/>
              <p:nvPr/>
            </p:nvSpPr>
            <p:spPr>
              <a:xfrm>
                <a:off x="8386922" y="2192795"/>
                <a:ext cx="2501951" cy="410882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标题文字添加</a:t>
                </a:r>
                <a:endPara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0" name="文本框 59"/>
              <p:cNvSpPr txBox="1"/>
              <p:nvPr/>
            </p:nvSpPr>
            <p:spPr>
              <a:xfrm>
                <a:off x="8504910" y="2542351"/>
                <a:ext cx="2265974" cy="653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14000"/>
                  </a:lnSpc>
                </a:pPr>
                <a:r>
                  <a:rPr lang="en-US" altLang="zh-CN" sz="800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The user can demonstrate on a projector or computer, or print the presentation and make it into a film to be used in a wider field. Using PowerPoint,</a:t>
                </a:r>
                <a:endPara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83" name="组合 82"/>
          <p:cNvGrpSpPr/>
          <p:nvPr/>
        </p:nvGrpSpPr>
        <p:grpSpPr>
          <a:xfrm>
            <a:off x="1110559" y="3869341"/>
            <a:ext cx="3212592" cy="1917239"/>
            <a:chOff x="1110559" y="3869341"/>
            <a:chExt cx="3212592" cy="1917239"/>
          </a:xfrm>
        </p:grpSpPr>
        <p:sp>
          <p:nvSpPr>
            <p:cNvPr id="8" name="íślíḑè"/>
            <p:cNvSpPr/>
            <p:nvPr/>
          </p:nvSpPr>
          <p:spPr>
            <a:xfrm>
              <a:off x="1110559" y="3869341"/>
              <a:ext cx="3212592" cy="1917239"/>
            </a:xfrm>
            <a:prstGeom prst="rect">
              <a:avLst/>
            </a:prstGeom>
            <a:solidFill>
              <a:schemeClr val="bg1">
                <a:lumMod val="95000"/>
                <a:alpha val="40000"/>
              </a:schemeClr>
            </a:solidFill>
            <a:ln w="3175"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360000" anchor="b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8" name="椭圆 48"/>
            <p:cNvSpPr/>
            <p:nvPr/>
          </p:nvSpPr>
          <p:spPr>
            <a:xfrm>
              <a:off x="2502223" y="4050411"/>
              <a:ext cx="429265" cy="470782"/>
            </a:xfrm>
            <a:custGeom>
              <a:avLst/>
              <a:gdLst>
                <a:gd name="connsiteX0" fmla="*/ 314616 w 554856"/>
                <a:gd name="connsiteY0" fmla="*/ 256070 h 608519"/>
                <a:gd name="connsiteX1" fmla="*/ 262711 w 554856"/>
                <a:gd name="connsiteY1" fmla="*/ 307611 h 608519"/>
                <a:gd name="connsiteX2" fmla="*/ 241014 w 554856"/>
                <a:gd name="connsiteY2" fmla="*/ 285856 h 608519"/>
                <a:gd name="connsiteX3" fmla="*/ 218289 w 554856"/>
                <a:gd name="connsiteY3" fmla="*/ 308265 h 608519"/>
                <a:gd name="connsiteX4" fmla="*/ 239986 w 554856"/>
                <a:gd name="connsiteY4" fmla="*/ 330020 h 608519"/>
                <a:gd name="connsiteX5" fmla="*/ 262618 w 554856"/>
                <a:gd name="connsiteY5" fmla="*/ 352803 h 608519"/>
                <a:gd name="connsiteX6" fmla="*/ 285250 w 554856"/>
                <a:gd name="connsiteY6" fmla="*/ 330300 h 608519"/>
                <a:gd name="connsiteX7" fmla="*/ 337155 w 554856"/>
                <a:gd name="connsiteY7" fmla="*/ 278760 h 608519"/>
                <a:gd name="connsiteX8" fmla="*/ 261963 w 554856"/>
                <a:gd name="connsiteY8" fmla="*/ 129646 h 608519"/>
                <a:gd name="connsiteX9" fmla="*/ 293387 w 554856"/>
                <a:gd name="connsiteY9" fmla="*/ 129646 h 608519"/>
                <a:gd name="connsiteX10" fmla="*/ 304983 w 554856"/>
                <a:gd name="connsiteY10" fmla="*/ 141224 h 608519"/>
                <a:gd name="connsiteX11" fmla="*/ 304983 w 554856"/>
                <a:gd name="connsiteY11" fmla="*/ 167368 h 608519"/>
                <a:gd name="connsiteX12" fmla="*/ 355485 w 554856"/>
                <a:gd name="connsiteY12" fmla="*/ 188283 h 608519"/>
                <a:gd name="connsiteX13" fmla="*/ 373909 w 554856"/>
                <a:gd name="connsiteY13" fmla="*/ 169796 h 608519"/>
                <a:gd name="connsiteX14" fmla="*/ 390275 w 554856"/>
                <a:gd name="connsiteY14" fmla="*/ 169796 h 608519"/>
                <a:gd name="connsiteX15" fmla="*/ 412440 w 554856"/>
                <a:gd name="connsiteY15" fmla="*/ 192018 h 608519"/>
                <a:gd name="connsiteX16" fmla="*/ 412440 w 554856"/>
                <a:gd name="connsiteY16" fmla="*/ 208264 h 608519"/>
                <a:gd name="connsiteX17" fmla="*/ 394016 w 554856"/>
                <a:gd name="connsiteY17" fmla="*/ 226752 h 608519"/>
                <a:gd name="connsiteX18" fmla="*/ 414965 w 554856"/>
                <a:gd name="connsiteY18" fmla="*/ 277172 h 608519"/>
                <a:gd name="connsiteX19" fmla="*/ 441151 w 554856"/>
                <a:gd name="connsiteY19" fmla="*/ 277172 h 608519"/>
                <a:gd name="connsiteX20" fmla="*/ 452748 w 554856"/>
                <a:gd name="connsiteY20" fmla="*/ 288750 h 608519"/>
                <a:gd name="connsiteX21" fmla="*/ 452748 w 554856"/>
                <a:gd name="connsiteY21" fmla="*/ 320123 h 608519"/>
                <a:gd name="connsiteX22" fmla="*/ 441151 w 554856"/>
                <a:gd name="connsiteY22" fmla="*/ 331701 h 608519"/>
                <a:gd name="connsiteX23" fmla="*/ 414965 w 554856"/>
                <a:gd name="connsiteY23" fmla="*/ 331701 h 608519"/>
                <a:gd name="connsiteX24" fmla="*/ 394016 w 554856"/>
                <a:gd name="connsiteY24" fmla="*/ 382121 h 608519"/>
                <a:gd name="connsiteX25" fmla="*/ 412440 w 554856"/>
                <a:gd name="connsiteY25" fmla="*/ 400515 h 608519"/>
                <a:gd name="connsiteX26" fmla="*/ 412440 w 554856"/>
                <a:gd name="connsiteY26" fmla="*/ 416855 h 608519"/>
                <a:gd name="connsiteX27" fmla="*/ 390275 w 554856"/>
                <a:gd name="connsiteY27" fmla="*/ 438984 h 608519"/>
                <a:gd name="connsiteX28" fmla="*/ 373909 w 554856"/>
                <a:gd name="connsiteY28" fmla="*/ 438984 h 608519"/>
                <a:gd name="connsiteX29" fmla="*/ 355485 w 554856"/>
                <a:gd name="connsiteY29" fmla="*/ 420590 h 608519"/>
                <a:gd name="connsiteX30" fmla="*/ 304983 w 554856"/>
                <a:gd name="connsiteY30" fmla="*/ 441505 h 608519"/>
                <a:gd name="connsiteX31" fmla="*/ 304983 w 554856"/>
                <a:gd name="connsiteY31" fmla="*/ 467649 h 608519"/>
                <a:gd name="connsiteX32" fmla="*/ 293387 w 554856"/>
                <a:gd name="connsiteY32" fmla="*/ 479227 h 608519"/>
                <a:gd name="connsiteX33" fmla="*/ 261963 w 554856"/>
                <a:gd name="connsiteY33" fmla="*/ 479227 h 608519"/>
                <a:gd name="connsiteX34" fmla="*/ 250367 w 554856"/>
                <a:gd name="connsiteY34" fmla="*/ 467649 h 608519"/>
                <a:gd name="connsiteX35" fmla="*/ 250367 w 554856"/>
                <a:gd name="connsiteY35" fmla="*/ 441505 h 608519"/>
                <a:gd name="connsiteX36" fmla="*/ 199865 w 554856"/>
                <a:gd name="connsiteY36" fmla="*/ 420590 h 608519"/>
                <a:gd name="connsiteX37" fmla="*/ 181441 w 554856"/>
                <a:gd name="connsiteY37" fmla="*/ 438984 h 608519"/>
                <a:gd name="connsiteX38" fmla="*/ 165075 w 554856"/>
                <a:gd name="connsiteY38" fmla="*/ 438984 h 608519"/>
                <a:gd name="connsiteX39" fmla="*/ 142910 w 554856"/>
                <a:gd name="connsiteY39" fmla="*/ 416855 h 608519"/>
                <a:gd name="connsiteX40" fmla="*/ 142910 w 554856"/>
                <a:gd name="connsiteY40" fmla="*/ 400515 h 608519"/>
                <a:gd name="connsiteX41" fmla="*/ 161334 w 554856"/>
                <a:gd name="connsiteY41" fmla="*/ 382121 h 608519"/>
                <a:gd name="connsiteX42" fmla="*/ 140385 w 554856"/>
                <a:gd name="connsiteY42" fmla="*/ 331701 h 608519"/>
                <a:gd name="connsiteX43" fmla="*/ 114199 w 554856"/>
                <a:gd name="connsiteY43" fmla="*/ 331701 h 608519"/>
                <a:gd name="connsiteX44" fmla="*/ 102602 w 554856"/>
                <a:gd name="connsiteY44" fmla="*/ 320123 h 608519"/>
                <a:gd name="connsiteX45" fmla="*/ 102602 w 554856"/>
                <a:gd name="connsiteY45" fmla="*/ 288750 h 608519"/>
                <a:gd name="connsiteX46" fmla="*/ 114199 w 554856"/>
                <a:gd name="connsiteY46" fmla="*/ 277172 h 608519"/>
                <a:gd name="connsiteX47" fmla="*/ 140385 w 554856"/>
                <a:gd name="connsiteY47" fmla="*/ 277172 h 608519"/>
                <a:gd name="connsiteX48" fmla="*/ 161334 w 554856"/>
                <a:gd name="connsiteY48" fmla="*/ 226752 h 608519"/>
                <a:gd name="connsiteX49" fmla="*/ 142910 w 554856"/>
                <a:gd name="connsiteY49" fmla="*/ 208264 h 608519"/>
                <a:gd name="connsiteX50" fmla="*/ 142910 w 554856"/>
                <a:gd name="connsiteY50" fmla="*/ 192018 h 608519"/>
                <a:gd name="connsiteX51" fmla="*/ 165075 w 554856"/>
                <a:gd name="connsiteY51" fmla="*/ 169796 h 608519"/>
                <a:gd name="connsiteX52" fmla="*/ 181441 w 554856"/>
                <a:gd name="connsiteY52" fmla="*/ 169796 h 608519"/>
                <a:gd name="connsiteX53" fmla="*/ 199865 w 554856"/>
                <a:gd name="connsiteY53" fmla="*/ 188283 h 608519"/>
                <a:gd name="connsiteX54" fmla="*/ 250367 w 554856"/>
                <a:gd name="connsiteY54" fmla="*/ 167368 h 608519"/>
                <a:gd name="connsiteX55" fmla="*/ 250367 w 554856"/>
                <a:gd name="connsiteY55" fmla="*/ 141224 h 608519"/>
                <a:gd name="connsiteX56" fmla="*/ 261963 w 554856"/>
                <a:gd name="connsiteY56" fmla="*/ 129646 h 608519"/>
                <a:gd name="connsiteX57" fmla="*/ 440285 w 554856"/>
                <a:gd name="connsiteY57" fmla="*/ 80038 h 608519"/>
                <a:gd name="connsiteX58" fmla="*/ 554856 w 554856"/>
                <a:gd name="connsiteY58" fmla="*/ 304248 h 608519"/>
                <a:gd name="connsiteX59" fmla="*/ 277361 w 554856"/>
                <a:gd name="connsiteY59" fmla="*/ 581312 h 608519"/>
                <a:gd name="connsiteX60" fmla="*/ 277361 w 554856"/>
                <a:gd name="connsiteY60" fmla="*/ 605311 h 608519"/>
                <a:gd name="connsiteX61" fmla="*/ 272404 w 554856"/>
                <a:gd name="connsiteY61" fmla="*/ 607926 h 608519"/>
                <a:gd name="connsiteX62" fmla="*/ 207216 w 554856"/>
                <a:gd name="connsiteY62" fmla="*/ 563289 h 608519"/>
                <a:gd name="connsiteX63" fmla="*/ 207216 w 554856"/>
                <a:gd name="connsiteY63" fmla="*/ 558060 h 608519"/>
                <a:gd name="connsiteX64" fmla="*/ 272404 w 554856"/>
                <a:gd name="connsiteY64" fmla="*/ 513330 h 608519"/>
                <a:gd name="connsiteX65" fmla="*/ 277361 w 554856"/>
                <a:gd name="connsiteY65" fmla="*/ 515945 h 608519"/>
                <a:gd name="connsiteX66" fmla="*/ 277361 w 554856"/>
                <a:gd name="connsiteY66" fmla="*/ 539944 h 608519"/>
                <a:gd name="connsiteX67" fmla="*/ 513423 w 554856"/>
                <a:gd name="connsiteY67" fmla="*/ 304248 h 608519"/>
                <a:gd name="connsiteX68" fmla="*/ 415968 w 554856"/>
                <a:gd name="connsiteY68" fmla="*/ 113375 h 608519"/>
                <a:gd name="connsiteX69" fmla="*/ 282452 w 554856"/>
                <a:gd name="connsiteY69" fmla="*/ 594 h 608519"/>
                <a:gd name="connsiteX70" fmla="*/ 347640 w 554856"/>
                <a:gd name="connsiteY70" fmla="*/ 45229 h 608519"/>
                <a:gd name="connsiteX71" fmla="*/ 347640 w 554856"/>
                <a:gd name="connsiteY71" fmla="*/ 50551 h 608519"/>
                <a:gd name="connsiteX72" fmla="*/ 282452 w 554856"/>
                <a:gd name="connsiteY72" fmla="*/ 95279 h 608519"/>
                <a:gd name="connsiteX73" fmla="*/ 277402 w 554856"/>
                <a:gd name="connsiteY73" fmla="*/ 92665 h 608519"/>
                <a:gd name="connsiteX74" fmla="*/ 277402 w 554856"/>
                <a:gd name="connsiteY74" fmla="*/ 68573 h 608519"/>
                <a:gd name="connsiteX75" fmla="*/ 41339 w 554856"/>
                <a:gd name="connsiteY75" fmla="*/ 304259 h 608519"/>
                <a:gd name="connsiteX76" fmla="*/ 138888 w 554856"/>
                <a:gd name="connsiteY76" fmla="*/ 495123 h 608519"/>
                <a:gd name="connsiteX77" fmla="*/ 114571 w 554856"/>
                <a:gd name="connsiteY77" fmla="*/ 528552 h 608519"/>
                <a:gd name="connsiteX78" fmla="*/ 0 w 554856"/>
                <a:gd name="connsiteY78" fmla="*/ 304259 h 608519"/>
                <a:gd name="connsiteX79" fmla="*/ 277402 w 554856"/>
                <a:gd name="connsiteY79" fmla="*/ 27300 h 608519"/>
                <a:gd name="connsiteX80" fmla="*/ 277402 w 554856"/>
                <a:gd name="connsiteY80" fmla="*/ 3209 h 608519"/>
                <a:gd name="connsiteX81" fmla="*/ 282452 w 554856"/>
                <a:gd name="connsiteY81" fmla="*/ 594 h 608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554856" h="608519">
                  <a:moveTo>
                    <a:pt x="314616" y="256070"/>
                  </a:moveTo>
                  <a:lnTo>
                    <a:pt x="262711" y="307611"/>
                  </a:lnTo>
                  <a:lnTo>
                    <a:pt x="241014" y="285856"/>
                  </a:lnTo>
                  <a:lnTo>
                    <a:pt x="218289" y="308265"/>
                  </a:lnTo>
                  <a:lnTo>
                    <a:pt x="239986" y="330020"/>
                  </a:lnTo>
                  <a:lnTo>
                    <a:pt x="262618" y="352803"/>
                  </a:lnTo>
                  <a:lnTo>
                    <a:pt x="285250" y="330300"/>
                  </a:lnTo>
                  <a:lnTo>
                    <a:pt x="337155" y="278760"/>
                  </a:lnTo>
                  <a:close/>
                  <a:moveTo>
                    <a:pt x="261963" y="129646"/>
                  </a:moveTo>
                  <a:lnTo>
                    <a:pt x="293387" y="129646"/>
                  </a:lnTo>
                  <a:cubicBezTo>
                    <a:pt x="299840" y="129646"/>
                    <a:pt x="304983" y="134875"/>
                    <a:pt x="304983" y="141224"/>
                  </a:cubicBezTo>
                  <a:lnTo>
                    <a:pt x="304983" y="167368"/>
                  </a:lnTo>
                  <a:cubicBezTo>
                    <a:pt x="323314" y="170916"/>
                    <a:pt x="340428" y="178199"/>
                    <a:pt x="355485" y="188283"/>
                  </a:cubicBezTo>
                  <a:lnTo>
                    <a:pt x="373909" y="169796"/>
                  </a:lnTo>
                  <a:cubicBezTo>
                    <a:pt x="378398" y="165314"/>
                    <a:pt x="385786" y="165314"/>
                    <a:pt x="390275" y="169796"/>
                  </a:cubicBezTo>
                  <a:lnTo>
                    <a:pt x="412440" y="192018"/>
                  </a:lnTo>
                  <a:cubicBezTo>
                    <a:pt x="416929" y="196500"/>
                    <a:pt x="416929" y="203783"/>
                    <a:pt x="412440" y="208264"/>
                  </a:cubicBezTo>
                  <a:lnTo>
                    <a:pt x="394016" y="226752"/>
                  </a:lnTo>
                  <a:cubicBezTo>
                    <a:pt x="404117" y="241691"/>
                    <a:pt x="411318" y="258872"/>
                    <a:pt x="414965" y="277172"/>
                  </a:cubicBezTo>
                  <a:lnTo>
                    <a:pt x="441151" y="277172"/>
                  </a:lnTo>
                  <a:cubicBezTo>
                    <a:pt x="447604" y="277172"/>
                    <a:pt x="452748" y="282401"/>
                    <a:pt x="452748" y="288750"/>
                  </a:cubicBezTo>
                  <a:lnTo>
                    <a:pt x="452748" y="320123"/>
                  </a:lnTo>
                  <a:cubicBezTo>
                    <a:pt x="452748" y="326565"/>
                    <a:pt x="447511" y="331701"/>
                    <a:pt x="441151" y="331701"/>
                  </a:cubicBezTo>
                  <a:lnTo>
                    <a:pt x="414965" y="331701"/>
                  </a:lnTo>
                  <a:cubicBezTo>
                    <a:pt x="411318" y="350002"/>
                    <a:pt x="404117" y="366995"/>
                    <a:pt x="394016" y="382121"/>
                  </a:cubicBezTo>
                  <a:lnTo>
                    <a:pt x="412440" y="400515"/>
                  </a:lnTo>
                  <a:cubicBezTo>
                    <a:pt x="416929" y="404997"/>
                    <a:pt x="416929" y="412373"/>
                    <a:pt x="412440" y="416855"/>
                  </a:cubicBezTo>
                  <a:lnTo>
                    <a:pt x="390275" y="438984"/>
                  </a:lnTo>
                  <a:cubicBezTo>
                    <a:pt x="385786" y="443466"/>
                    <a:pt x="378398" y="443466"/>
                    <a:pt x="373909" y="438984"/>
                  </a:cubicBezTo>
                  <a:lnTo>
                    <a:pt x="355485" y="420590"/>
                  </a:lnTo>
                  <a:cubicBezTo>
                    <a:pt x="340522" y="430674"/>
                    <a:pt x="323314" y="437864"/>
                    <a:pt x="304983" y="441505"/>
                  </a:cubicBezTo>
                  <a:lnTo>
                    <a:pt x="304983" y="467649"/>
                  </a:lnTo>
                  <a:cubicBezTo>
                    <a:pt x="304983" y="474092"/>
                    <a:pt x="299746" y="479227"/>
                    <a:pt x="293387" y="479227"/>
                  </a:cubicBezTo>
                  <a:lnTo>
                    <a:pt x="261963" y="479227"/>
                  </a:lnTo>
                  <a:cubicBezTo>
                    <a:pt x="255510" y="479227"/>
                    <a:pt x="250367" y="473998"/>
                    <a:pt x="250367" y="467649"/>
                  </a:cubicBezTo>
                  <a:lnTo>
                    <a:pt x="250367" y="441505"/>
                  </a:lnTo>
                  <a:cubicBezTo>
                    <a:pt x="232036" y="437864"/>
                    <a:pt x="214922" y="430674"/>
                    <a:pt x="199865" y="420590"/>
                  </a:cubicBezTo>
                  <a:lnTo>
                    <a:pt x="181441" y="438984"/>
                  </a:lnTo>
                  <a:cubicBezTo>
                    <a:pt x="176952" y="443466"/>
                    <a:pt x="169564" y="443466"/>
                    <a:pt x="165075" y="438984"/>
                  </a:cubicBezTo>
                  <a:lnTo>
                    <a:pt x="142910" y="416855"/>
                  </a:lnTo>
                  <a:cubicBezTo>
                    <a:pt x="138421" y="412373"/>
                    <a:pt x="138421" y="404997"/>
                    <a:pt x="142910" y="400515"/>
                  </a:cubicBezTo>
                  <a:lnTo>
                    <a:pt x="161334" y="382121"/>
                  </a:lnTo>
                  <a:cubicBezTo>
                    <a:pt x="151233" y="367182"/>
                    <a:pt x="144032" y="350002"/>
                    <a:pt x="140385" y="331701"/>
                  </a:cubicBezTo>
                  <a:lnTo>
                    <a:pt x="114199" y="331701"/>
                  </a:lnTo>
                  <a:cubicBezTo>
                    <a:pt x="107746" y="331701"/>
                    <a:pt x="102602" y="326472"/>
                    <a:pt x="102602" y="320123"/>
                  </a:cubicBezTo>
                  <a:lnTo>
                    <a:pt x="102602" y="288750"/>
                  </a:lnTo>
                  <a:cubicBezTo>
                    <a:pt x="102602" y="282214"/>
                    <a:pt x="107839" y="277172"/>
                    <a:pt x="114199" y="277172"/>
                  </a:cubicBezTo>
                  <a:lnTo>
                    <a:pt x="140385" y="277172"/>
                  </a:lnTo>
                  <a:cubicBezTo>
                    <a:pt x="144032" y="258872"/>
                    <a:pt x="151233" y="241785"/>
                    <a:pt x="161334" y="226752"/>
                  </a:cubicBezTo>
                  <a:lnTo>
                    <a:pt x="142910" y="208264"/>
                  </a:lnTo>
                  <a:cubicBezTo>
                    <a:pt x="138421" y="203783"/>
                    <a:pt x="138421" y="196500"/>
                    <a:pt x="142910" y="192018"/>
                  </a:cubicBezTo>
                  <a:lnTo>
                    <a:pt x="165075" y="169796"/>
                  </a:lnTo>
                  <a:cubicBezTo>
                    <a:pt x="169564" y="165314"/>
                    <a:pt x="176952" y="165314"/>
                    <a:pt x="181441" y="169796"/>
                  </a:cubicBezTo>
                  <a:lnTo>
                    <a:pt x="199865" y="188283"/>
                  </a:lnTo>
                  <a:cubicBezTo>
                    <a:pt x="214828" y="178199"/>
                    <a:pt x="232036" y="170916"/>
                    <a:pt x="250367" y="167368"/>
                  </a:cubicBezTo>
                  <a:lnTo>
                    <a:pt x="250367" y="141224"/>
                  </a:lnTo>
                  <a:cubicBezTo>
                    <a:pt x="250367" y="134688"/>
                    <a:pt x="255604" y="129646"/>
                    <a:pt x="261963" y="129646"/>
                  </a:cubicBezTo>
                  <a:close/>
                  <a:moveTo>
                    <a:pt x="440285" y="80038"/>
                  </a:moveTo>
                  <a:cubicBezTo>
                    <a:pt x="511927" y="131958"/>
                    <a:pt x="554856" y="215909"/>
                    <a:pt x="554856" y="304248"/>
                  </a:cubicBezTo>
                  <a:cubicBezTo>
                    <a:pt x="554856" y="457021"/>
                    <a:pt x="430371" y="581312"/>
                    <a:pt x="277361" y="581312"/>
                  </a:cubicBezTo>
                  <a:lnTo>
                    <a:pt x="277361" y="605311"/>
                  </a:lnTo>
                  <a:cubicBezTo>
                    <a:pt x="277361" y="607926"/>
                    <a:pt x="274555" y="609420"/>
                    <a:pt x="272404" y="607926"/>
                  </a:cubicBezTo>
                  <a:lnTo>
                    <a:pt x="207216" y="563289"/>
                  </a:lnTo>
                  <a:cubicBezTo>
                    <a:pt x="205345" y="561982"/>
                    <a:pt x="205345" y="559274"/>
                    <a:pt x="207216" y="558060"/>
                  </a:cubicBezTo>
                  <a:lnTo>
                    <a:pt x="272404" y="513330"/>
                  </a:lnTo>
                  <a:cubicBezTo>
                    <a:pt x="274555" y="511836"/>
                    <a:pt x="277361" y="513330"/>
                    <a:pt x="277361" y="515945"/>
                  </a:cubicBezTo>
                  <a:lnTo>
                    <a:pt x="277361" y="539944"/>
                  </a:lnTo>
                  <a:cubicBezTo>
                    <a:pt x="407551" y="539944"/>
                    <a:pt x="513423" y="434236"/>
                    <a:pt x="513423" y="304248"/>
                  </a:cubicBezTo>
                  <a:cubicBezTo>
                    <a:pt x="513423" y="229076"/>
                    <a:pt x="477041" y="157638"/>
                    <a:pt x="415968" y="113375"/>
                  </a:cubicBezTo>
                  <a:close/>
                  <a:moveTo>
                    <a:pt x="282452" y="594"/>
                  </a:moveTo>
                  <a:lnTo>
                    <a:pt x="347640" y="45229"/>
                  </a:lnTo>
                  <a:cubicBezTo>
                    <a:pt x="349511" y="46536"/>
                    <a:pt x="349511" y="49337"/>
                    <a:pt x="347640" y="50551"/>
                  </a:cubicBezTo>
                  <a:lnTo>
                    <a:pt x="282452" y="95279"/>
                  </a:lnTo>
                  <a:cubicBezTo>
                    <a:pt x="280301" y="96773"/>
                    <a:pt x="277402" y="95279"/>
                    <a:pt x="277402" y="92665"/>
                  </a:cubicBezTo>
                  <a:lnTo>
                    <a:pt x="277402" y="68573"/>
                  </a:lnTo>
                  <a:cubicBezTo>
                    <a:pt x="147212" y="68573"/>
                    <a:pt x="41339" y="174277"/>
                    <a:pt x="41339" y="304259"/>
                  </a:cubicBezTo>
                  <a:cubicBezTo>
                    <a:pt x="41339" y="379521"/>
                    <a:pt x="77908" y="450862"/>
                    <a:pt x="138888" y="495123"/>
                  </a:cubicBezTo>
                  <a:lnTo>
                    <a:pt x="114571" y="528552"/>
                  </a:lnTo>
                  <a:cubicBezTo>
                    <a:pt x="42835" y="476634"/>
                    <a:pt x="0" y="392687"/>
                    <a:pt x="0" y="304259"/>
                  </a:cubicBezTo>
                  <a:cubicBezTo>
                    <a:pt x="0" y="151493"/>
                    <a:pt x="124391" y="27300"/>
                    <a:pt x="277402" y="27300"/>
                  </a:cubicBezTo>
                  <a:lnTo>
                    <a:pt x="277402" y="3209"/>
                  </a:lnTo>
                  <a:cubicBezTo>
                    <a:pt x="277402" y="594"/>
                    <a:pt x="280301" y="-900"/>
                    <a:pt x="282452" y="594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1465879" y="4652224"/>
              <a:ext cx="2501951" cy="1003325"/>
              <a:chOff x="8386922" y="2192795"/>
              <a:chExt cx="2501951" cy="1003325"/>
            </a:xfrm>
          </p:grpSpPr>
          <p:sp>
            <p:nvSpPr>
              <p:cNvPr id="62" name="矩形 61"/>
              <p:cNvSpPr/>
              <p:nvPr/>
            </p:nvSpPr>
            <p:spPr>
              <a:xfrm>
                <a:off x="8386922" y="2192795"/>
                <a:ext cx="2501951" cy="410882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标题文字添加</a:t>
                </a:r>
                <a:endPara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3" name="文本框 62"/>
              <p:cNvSpPr txBox="1"/>
              <p:nvPr/>
            </p:nvSpPr>
            <p:spPr>
              <a:xfrm>
                <a:off x="8504910" y="2542351"/>
                <a:ext cx="2265974" cy="653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14000"/>
                  </a:lnSpc>
                </a:pPr>
                <a:r>
                  <a:rPr lang="en-US" altLang="zh-CN" sz="800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The user can demonstrate on a projector or computer, or print the presentation and make it into a film to be used in a wider field. Using PowerPoint,</a:t>
                </a:r>
                <a:endPara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82" name="组合 81"/>
          <p:cNvGrpSpPr/>
          <p:nvPr/>
        </p:nvGrpSpPr>
        <p:grpSpPr>
          <a:xfrm>
            <a:off x="7868851" y="3869341"/>
            <a:ext cx="3212592" cy="1917239"/>
            <a:chOff x="7868851" y="3869341"/>
            <a:chExt cx="3212592" cy="1917239"/>
          </a:xfrm>
        </p:grpSpPr>
        <p:sp>
          <p:nvSpPr>
            <p:cNvPr id="9" name="ísḷiḍè"/>
            <p:cNvSpPr/>
            <p:nvPr/>
          </p:nvSpPr>
          <p:spPr>
            <a:xfrm>
              <a:off x="7868851" y="3869341"/>
              <a:ext cx="3212592" cy="1917239"/>
            </a:xfrm>
            <a:prstGeom prst="rect">
              <a:avLst/>
            </a:prstGeom>
            <a:solidFill>
              <a:schemeClr val="bg1">
                <a:lumMod val="95000"/>
                <a:alpha val="40000"/>
              </a:schemeClr>
            </a:solidFill>
            <a:ln w="3175"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bIns="360000" anchor="b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6" name="椭圆 50"/>
            <p:cNvSpPr/>
            <p:nvPr/>
          </p:nvSpPr>
          <p:spPr>
            <a:xfrm>
              <a:off x="9239756" y="4050767"/>
              <a:ext cx="470782" cy="470069"/>
            </a:xfrm>
            <a:custGeom>
              <a:avLst/>
              <a:gdLst>
                <a:gd name="connsiteX0" fmla="*/ 288111 w 575551"/>
                <a:gd name="connsiteY0" fmla="*/ 195956 h 574680"/>
                <a:gd name="connsiteX1" fmla="*/ 250987 w 575551"/>
                <a:gd name="connsiteY1" fmla="*/ 204012 h 574680"/>
                <a:gd name="connsiteX2" fmla="*/ 204180 w 575551"/>
                <a:gd name="connsiteY2" fmla="*/ 324853 h 574680"/>
                <a:gd name="connsiteX3" fmla="*/ 288111 w 575551"/>
                <a:gd name="connsiteY3" fmla="*/ 378828 h 574680"/>
                <a:gd name="connsiteX4" fmla="*/ 325234 w 575551"/>
                <a:gd name="connsiteY4" fmla="*/ 370772 h 574680"/>
                <a:gd name="connsiteX5" fmla="*/ 371234 w 575551"/>
                <a:gd name="connsiteY5" fmla="*/ 250737 h 574680"/>
                <a:gd name="connsiteX6" fmla="*/ 288111 w 575551"/>
                <a:gd name="connsiteY6" fmla="*/ 195956 h 574680"/>
                <a:gd name="connsiteX7" fmla="*/ 288111 w 575551"/>
                <a:gd name="connsiteY7" fmla="*/ 163732 h 574680"/>
                <a:gd name="connsiteX8" fmla="*/ 401094 w 575551"/>
                <a:gd name="connsiteY8" fmla="*/ 237042 h 574680"/>
                <a:gd name="connsiteX9" fmla="*/ 338146 w 575551"/>
                <a:gd name="connsiteY9" fmla="*/ 400579 h 574680"/>
                <a:gd name="connsiteX10" fmla="*/ 288111 w 575551"/>
                <a:gd name="connsiteY10" fmla="*/ 411052 h 574680"/>
                <a:gd name="connsiteX11" fmla="*/ 175127 w 575551"/>
                <a:gd name="connsiteY11" fmla="*/ 337742 h 574680"/>
                <a:gd name="connsiteX12" fmla="*/ 237268 w 575551"/>
                <a:gd name="connsiteY12" fmla="*/ 175011 h 574680"/>
                <a:gd name="connsiteX13" fmla="*/ 288111 w 575551"/>
                <a:gd name="connsiteY13" fmla="*/ 163732 h 574680"/>
                <a:gd name="connsiteX14" fmla="*/ 307478 w 575551"/>
                <a:gd name="connsiteY14" fmla="*/ 33198 h 574680"/>
                <a:gd name="connsiteX15" fmla="*/ 260674 w 575551"/>
                <a:gd name="connsiteY15" fmla="*/ 34004 h 574680"/>
                <a:gd name="connsiteX16" fmla="*/ 255025 w 575551"/>
                <a:gd name="connsiteY16" fmla="*/ 64624 h 574680"/>
                <a:gd name="connsiteX17" fmla="*/ 179171 w 575551"/>
                <a:gd name="connsiteY17" fmla="*/ 116999 h 574680"/>
                <a:gd name="connsiteX18" fmla="*/ 150120 w 575551"/>
                <a:gd name="connsiteY18" fmla="*/ 111359 h 574680"/>
                <a:gd name="connsiteX19" fmla="*/ 121876 w 575551"/>
                <a:gd name="connsiteY19" fmla="*/ 93631 h 574680"/>
                <a:gd name="connsiteX20" fmla="*/ 88791 w 575551"/>
                <a:gd name="connsiteY20" fmla="*/ 127474 h 574680"/>
                <a:gd name="connsiteX21" fmla="*/ 107351 w 575551"/>
                <a:gd name="connsiteY21" fmla="*/ 153259 h 574680"/>
                <a:gd name="connsiteX22" fmla="*/ 108965 w 575551"/>
                <a:gd name="connsiteY22" fmla="*/ 215304 h 574680"/>
                <a:gd name="connsiteX23" fmla="*/ 66196 w 575551"/>
                <a:gd name="connsiteY23" fmla="*/ 260427 h 574680"/>
                <a:gd name="connsiteX24" fmla="*/ 33110 w 575551"/>
                <a:gd name="connsiteY24" fmla="*/ 267679 h 574680"/>
                <a:gd name="connsiteX25" fmla="*/ 33917 w 575551"/>
                <a:gd name="connsiteY25" fmla="*/ 314414 h 574680"/>
                <a:gd name="connsiteX26" fmla="*/ 65389 w 575551"/>
                <a:gd name="connsiteY26" fmla="*/ 320055 h 574680"/>
                <a:gd name="connsiteX27" fmla="*/ 110579 w 575551"/>
                <a:gd name="connsiteY27" fmla="*/ 362761 h 574680"/>
                <a:gd name="connsiteX28" fmla="*/ 112193 w 575551"/>
                <a:gd name="connsiteY28" fmla="*/ 424806 h 574680"/>
                <a:gd name="connsiteX29" fmla="*/ 93633 w 575551"/>
                <a:gd name="connsiteY29" fmla="*/ 453008 h 574680"/>
                <a:gd name="connsiteX30" fmla="*/ 127525 w 575551"/>
                <a:gd name="connsiteY30" fmla="*/ 486045 h 574680"/>
                <a:gd name="connsiteX31" fmla="*/ 154155 w 575551"/>
                <a:gd name="connsiteY31" fmla="*/ 467512 h 574680"/>
                <a:gd name="connsiteX32" fmla="*/ 187240 w 575551"/>
                <a:gd name="connsiteY32" fmla="*/ 460260 h 574680"/>
                <a:gd name="connsiteX33" fmla="*/ 261481 w 575551"/>
                <a:gd name="connsiteY33" fmla="*/ 508606 h 574680"/>
                <a:gd name="connsiteX34" fmla="*/ 268743 w 575551"/>
                <a:gd name="connsiteY34" fmla="*/ 541643 h 574680"/>
                <a:gd name="connsiteX35" fmla="*/ 315547 w 575551"/>
                <a:gd name="connsiteY35" fmla="*/ 541643 h 574680"/>
                <a:gd name="connsiteX36" fmla="*/ 321196 w 575551"/>
                <a:gd name="connsiteY36" fmla="*/ 508606 h 574680"/>
                <a:gd name="connsiteX37" fmla="*/ 397050 w 575551"/>
                <a:gd name="connsiteY37" fmla="*/ 457037 h 574680"/>
                <a:gd name="connsiteX38" fmla="*/ 426101 w 575551"/>
                <a:gd name="connsiteY38" fmla="*/ 461871 h 574680"/>
                <a:gd name="connsiteX39" fmla="*/ 454345 w 575551"/>
                <a:gd name="connsiteY39" fmla="*/ 481210 h 574680"/>
                <a:gd name="connsiteX40" fmla="*/ 487430 w 575551"/>
                <a:gd name="connsiteY40" fmla="*/ 446562 h 574680"/>
                <a:gd name="connsiteX41" fmla="*/ 468870 w 575551"/>
                <a:gd name="connsiteY41" fmla="*/ 420777 h 574680"/>
                <a:gd name="connsiteX42" fmla="*/ 510025 w 575551"/>
                <a:gd name="connsiteY42" fmla="*/ 313609 h 574680"/>
                <a:gd name="connsiteX43" fmla="*/ 543111 w 575551"/>
                <a:gd name="connsiteY43" fmla="*/ 306357 h 574680"/>
                <a:gd name="connsiteX44" fmla="*/ 541497 w 575551"/>
                <a:gd name="connsiteY44" fmla="*/ 258816 h 574680"/>
                <a:gd name="connsiteX45" fmla="*/ 510832 w 575551"/>
                <a:gd name="connsiteY45" fmla="*/ 253981 h 574680"/>
                <a:gd name="connsiteX46" fmla="*/ 464028 w 575551"/>
                <a:gd name="connsiteY46" fmla="*/ 149230 h 574680"/>
                <a:gd name="connsiteX47" fmla="*/ 481781 w 575551"/>
                <a:gd name="connsiteY47" fmla="*/ 121028 h 574680"/>
                <a:gd name="connsiteX48" fmla="*/ 447889 w 575551"/>
                <a:gd name="connsiteY48" fmla="*/ 88797 h 574680"/>
                <a:gd name="connsiteX49" fmla="*/ 422066 w 575551"/>
                <a:gd name="connsiteY49" fmla="*/ 106524 h 574680"/>
                <a:gd name="connsiteX50" fmla="*/ 388981 w 575551"/>
                <a:gd name="connsiteY50" fmla="*/ 113776 h 574680"/>
                <a:gd name="connsiteX51" fmla="*/ 314740 w 575551"/>
                <a:gd name="connsiteY51" fmla="*/ 65429 h 574680"/>
                <a:gd name="connsiteX52" fmla="*/ 307478 w 575551"/>
                <a:gd name="connsiteY52" fmla="*/ 33198 h 574680"/>
                <a:gd name="connsiteX53" fmla="*/ 327652 w 575551"/>
                <a:gd name="connsiteY53" fmla="*/ 2579 h 574680"/>
                <a:gd name="connsiteX54" fmla="*/ 338142 w 575551"/>
                <a:gd name="connsiteY54" fmla="*/ 9831 h 574680"/>
                <a:gd name="connsiteX55" fmla="*/ 340563 w 575551"/>
                <a:gd name="connsiteY55" fmla="*/ 21917 h 574680"/>
                <a:gd name="connsiteX56" fmla="*/ 343791 w 575551"/>
                <a:gd name="connsiteY56" fmla="*/ 52537 h 574680"/>
                <a:gd name="connsiteX57" fmla="*/ 388981 w 575551"/>
                <a:gd name="connsiteY57" fmla="*/ 81545 h 574680"/>
                <a:gd name="connsiteX58" fmla="*/ 409155 w 575551"/>
                <a:gd name="connsiteY58" fmla="*/ 76710 h 574680"/>
                <a:gd name="connsiteX59" fmla="*/ 430943 w 575551"/>
                <a:gd name="connsiteY59" fmla="*/ 57372 h 574680"/>
                <a:gd name="connsiteX60" fmla="*/ 441433 w 575551"/>
                <a:gd name="connsiteY60" fmla="*/ 50120 h 574680"/>
                <a:gd name="connsiteX61" fmla="*/ 454345 w 575551"/>
                <a:gd name="connsiteY61" fmla="*/ 52537 h 574680"/>
                <a:gd name="connsiteX62" fmla="*/ 517288 w 575551"/>
                <a:gd name="connsiteY62" fmla="*/ 113776 h 574680"/>
                <a:gd name="connsiteX63" fmla="*/ 519709 w 575551"/>
                <a:gd name="connsiteY63" fmla="*/ 125863 h 574680"/>
                <a:gd name="connsiteX64" fmla="*/ 513253 w 575551"/>
                <a:gd name="connsiteY64" fmla="*/ 137143 h 574680"/>
                <a:gd name="connsiteX65" fmla="*/ 493886 w 575551"/>
                <a:gd name="connsiteY65" fmla="*/ 160511 h 574680"/>
                <a:gd name="connsiteX66" fmla="*/ 522130 w 575551"/>
                <a:gd name="connsiteY66" fmla="*/ 224167 h 574680"/>
                <a:gd name="connsiteX67" fmla="*/ 551987 w 575551"/>
                <a:gd name="connsiteY67" fmla="*/ 225779 h 574680"/>
                <a:gd name="connsiteX68" fmla="*/ 564092 w 575551"/>
                <a:gd name="connsiteY68" fmla="*/ 227391 h 574680"/>
                <a:gd name="connsiteX69" fmla="*/ 571354 w 575551"/>
                <a:gd name="connsiteY69" fmla="*/ 238671 h 574680"/>
                <a:gd name="connsiteX70" fmla="*/ 572968 w 575551"/>
                <a:gd name="connsiteY70" fmla="*/ 326501 h 574680"/>
                <a:gd name="connsiteX71" fmla="*/ 566513 w 575551"/>
                <a:gd name="connsiteY71" fmla="*/ 336976 h 574680"/>
                <a:gd name="connsiteX72" fmla="*/ 553601 w 575551"/>
                <a:gd name="connsiteY72" fmla="*/ 339393 h 574680"/>
                <a:gd name="connsiteX73" fmla="*/ 522937 w 575551"/>
                <a:gd name="connsiteY73" fmla="*/ 342617 h 574680"/>
                <a:gd name="connsiteX74" fmla="*/ 497921 w 575551"/>
                <a:gd name="connsiteY74" fmla="*/ 407884 h 574680"/>
                <a:gd name="connsiteX75" fmla="*/ 518095 w 575551"/>
                <a:gd name="connsiteY75" fmla="*/ 429640 h 574680"/>
                <a:gd name="connsiteX76" fmla="*/ 526164 w 575551"/>
                <a:gd name="connsiteY76" fmla="*/ 440116 h 574680"/>
                <a:gd name="connsiteX77" fmla="*/ 522937 w 575551"/>
                <a:gd name="connsiteY77" fmla="*/ 453008 h 574680"/>
                <a:gd name="connsiteX78" fmla="*/ 461607 w 575551"/>
                <a:gd name="connsiteY78" fmla="*/ 516664 h 574680"/>
                <a:gd name="connsiteX79" fmla="*/ 449503 w 575551"/>
                <a:gd name="connsiteY79" fmla="*/ 519082 h 574680"/>
                <a:gd name="connsiteX80" fmla="*/ 438205 w 575551"/>
                <a:gd name="connsiteY80" fmla="*/ 511830 h 574680"/>
                <a:gd name="connsiteX81" fmla="*/ 414804 w 575551"/>
                <a:gd name="connsiteY81" fmla="*/ 492491 h 574680"/>
                <a:gd name="connsiteX82" fmla="*/ 397050 w 575551"/>
                <a:gd name="connsiteY82" fmla="*/ 489268 h 574680"/>
                <a:gd name="connsiteX83" fmla="*/ 351054 w 575551"/>
                <a:gd name="connsiteY83" fmla="*/ 520693 h 574680"/>
                <a:gd name="connsiteX84" fmla="*/ 349440 w 575551"/>
                <a:gd name="connsiteY84" fmla="*/ 550507 h 574680"/>
                <a:gd name="connsiteX85" fmla="*/ 347826 w 575551"/>
                <a:gd name="connsiteY85" fmla="*/ 563399 h 574680"/>
                <a:gd name="connsiteX86" fmla="*/ 336528 w 575551"/>
                <a:gd name="connsiteY86" fmla="*/ 570651 h 574680"/>
                <a:gd name="connsiteX87" fmla="*/ 288110 w 575551"/>
                <a:gd name="connsiteY87" fmla="*/ 574680 h 574680"/>
                <a:gd name="connsiteX88" fmla="*/ 248569 w 575551"/>
                <a:gd name="connsiteY88" fmla="*/ 572263 h 574680"/>
                <a:gd name="connsiteX89" fmla="*/ 237272 w 575551"/>
                <a:gd name="connsiteY89" fmla="*/ 565011 h 574680"/>
                <a:gd name="connsiteX90" fmla="*/ 234851 w 575551"/>
                <a:gd name="connsiteY90" fmla="*/ 552924 h 574680"/>
                <a:gd name="connsiteX91" fmla="*/ 232430 w 575551"/>
                <a:gd name="connsiteY91" fmla="*/ 521499 h 574680"/>
                <a:gd name="connsiteX92" fmla="*/ 187240 w 575551"/>
                <a:gd name="connsiteY92" fmla="*/ 492491 h 574680"/>
                <a:gd name="connsiteX93" fmla="*/ 167066 w 575551"/>
                <a:gd name="connsiteY93" fmla="*/ 496520 h 574680"/>
                <a:gd name="connsiteX94" fmla="*/ 144471 w 575551"/>
                <a:gd name="connsiteY94" fmla="*/ 516664 h 574680"/>
                <a:gd name="connsiteX95" fmla="*/ 133981 w 575551"/>
                <a:gd name="connsiteY95" fmla="*/ 524722 h 574680"/>
                <a:gd name="connsiteX96" fmla="*/ 121069 w 575551"/>
                <a:gd name="connsiteY96" fmla="*/ 522305 h 574680"/>
                <a:gd name="connsiteX97" fmla="*/ 58126 w 575551"/>
                <a:gd name="connsiteY97" fmla="*/ 460260 h 574680"/>
                <a:gd name="connsiteX98" fmla="*/ 54898 w 575551"/>
                <a:gd name="connsiteY98" fmla="*/ 448173 h 574680"/>
                <a:gd name="connsiteX99" fmla="*/ 62161 w 575551"/>
                <a:gd name="connsiteY99" fmla="*/ 436892 h 574680"/>
                <a:gd name="connsiteX100" fmla="*/ 82335 w 575551"/>
                <a:gd name="connsiteY100" fmla="*/ 413525 h 574680"/>
                <a:gd name="connsiteX101" fmla="*/ 81528 w 575551"/>
                <a:gd name="connsiteY101" fmla="*/ 375653 h 574680"/>
                <a:gd name="connsiteX102" fmla="*/ 54091 w 575551"/>
                <a:gd name="connsiteY102" fmla="*/ 349869 h 574680"/>
                <a:gd name="connsiteX103" fmla="*/ 24234 w 575551"/>
                <a:gd name="connsiteY103" fmla="*/ 348257 h 574680"/>
                <a:gd name="connsiteX104" fmla="*/ 11322 w 575551"/>
                <a:gd name="connsiteY104" fmla="*/ 346645 h 574680"/>
                <a:gd name="connsiteX105" fmla="*/ 4060 w 575551"/>
                <a:gd name="connsiteY105" fmla="*/ 335365 h 574680"/>
                <a:gd name="connsiteX106" fmla="*/ 3253 w 575551"/>
                <a:gd name="connsiteY106" fmla="*/ 247535 h 574680"/>
                <a:gd name="connsiteX107" fmla="*/ 9708 w 575551"/>
                <a:gd name="connsiteY107" fmla="*/ 236254 h 574680"/>
                <a:gd name="connsiteX108" fmla="*/ 22620 w 575551"/>
                <a:gd name="connsiteY108" fmla="*/ 233837 h 574680"/>
                <a:gd name="connsiteX109" fmla="*/ 53284 w 575551"/>
                <a:gd name="connsiteY109" fmla="*/ 230614 h 574680"/>
                <a:gd name="connsiteX110" fmla="*/ 79107 w 575551"/>
                <a:gd name="connsiteY110" fmla="*/ 204023 h 574680"/>
                <a:gd name="connsiteX111" fmla="*/ 78300 w 575551"/>
                <a:gd name="connsiteY111" fmla="*/ 166152 h 574680"/>
                <a:gd name="connsiteX112" fmla="*/ 58126 w 575551"/>
                <a:gd name="connsiteY112" fmla="*/ 144395 h 574680"/>
                <a:gd name="connsiteX113" fmla="*/ 50864 w 575551"/>
                <a:gd name="connsiteY113" fmla="*/ 133920 h 574680"/>
                <a:gd name="connsiteX114" fmla="*/ 53284 w 575551"/>
                <a:gd name="connsiteY114" fmla="*/ 121028 h 574680"/>
                <a:gd name="connsiteX115" fmla="*/ 114614 w 575551"/>
                <a:gd name="connsiteY115" fmla="*/ 58177 h 574680"/>
                <a:gd name="connsiteX116" fmla="*/ 127525 w 575551"/>
                <a:gd name="connsiteY116" fmla="*/ 54954 h 574680"/>
                <a:gd name="connsiteX117" fmla="*/ 138015 w 575551"/>
                <a:gd name="connsiteY117" fmla="*/ 62206 h 574680"/>
                <a:gd name="connsiteX118" fmla="*/ 161417 w 575551"/>
                <a:gd name="connsiteY118" fmla="*/ 81545 h 574680"/>
                <a:gd name="connsiteX119" fmla="*/ 179171 w 575551"/>
                <a:gd name="connsiteY119" fmla="*/ 84768 h 574680"/>
                <a:gd name="connsiteX120" fmla="*/ 225167 w 575551"/>
                <a:gd name="connsiteY120" fmla="*/ 53343 h 574680"/>
                <a:gd name="connsiteX121" fmla="*/ 226781 w 575551"/>
                <a:gd name="connsiteY121" fmla="*/ 24335 h 574680"/>
                <a:gd name="connsiteX122" fmla="*/ 229202 w 575551"/>
                <a:gd name="connsiteY122" fmla="*/ 11442 h 574680"/>
                <a:gd name="connsiteX123" fmla="*/ 239693 w 575551"/>
                <a:gd name="connsiteY123" fmla="*/ 4190 h 574680"/>
                <a:gd name="connsiteX124" fmla="*/ 327652 w 575551"/>
                <a:gd name="connsiteY124" fmla="*/ 2579 h 574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</a:cxnLst>
              <a:rect l="l" t="t" r="r" b="b"/>
              <a:pathLst>
                <a:path w="575551" h="574680">
                  <a:moveTo>
                    <a:pt x="288111" y="195956"/>
                  </a:moveTo>
                  <a:cubicBezTo>
                    <a:pt x="275198" y="195956"/>
                    <a:pt x="262286" y="199179"/>
                    <a:pt x="250987" y="204012"/>
                  </a:cubicBezTo>
                  <a:cubicBezTo>
                    <a:pt x="204987" y="224958"/>
                    <a:pt x="184004" y="278933"/>
                    <a:pt x="204180" y="324853"/>
                  </a:cubicBezTo>
                  <a:cubicBezTo>
                    <a:pt x="218706" y="357882"/>
                    <a:pt x="251794" y="378828"/>
                    <a:pt x="288111" y="378828"/>
                  </a:cubicBezTo>
                  <a:cubicBezTo>
                    <a:pt x="301023" y="378828"/>
                    <a:pt x="313128" y="376411"/>
                    <a:pt x="325234" y="370772"/>
                  </a:cubicBezTo>
                  <a:cubicBezTo>
                    <a:pt x="371234" y="350632"/>
                    <a:pt x="392217" y="296657"/>
                    <a:pt x="371234" y="250737"/>
                  </a:cubicBezTo>
                  <a:cubicBezTo>
                    <a:pt x="356708" y="217708"/>
                    <a:pt x="323620" y="195956"/>
                    <a:pt x="288111" y="195956"/>
                  </a:cubicBezTo>
                  <a:close/>
                  <a:moveTo>
                    <a:pt x="288111" y="163732"/>
                  </a:moveTo>
                  <a:cubicBezTo>
                    <a:pt x="336532" y="163732"/>
                    <a:pt x="380919" y="192734"/>
                    <a:pt x="401094" y="237042"/>
                  </a:cubicBezTo>
                  <a:cubicBezTo>
                    <a:pt x="428533" y="299879"/>
                    <a:pt x="400287" y="372383"/>
                    <a:pt x="338146" y="400579"/>
                  </a:cubicBezTo>
                  <a:cubicBezTo>
                    <a:pt x="322006" y="407830"/>
                    <a:pt x="305058" y="411052"/>
                    <a:pt x="288111" y="411052"/>
                  </a:cubicBezTo>
                  <a:cubicBezTo>
                    <a:pt x="238882" y="411052"/>
                    <a:pt x="194496" y="382050"/>
                    <a:pt x="175127" y="337742"/>
                  </a:cubicBezTo>
                  <a:cubicBezTo>
                    <a:pt x="146881" y="275711"/>
                    <a:pt x="175127" y="202401"/>
                    <a:pt x="237268" y="175011"/>
                  </a:cubicBezTo>
                  <a:cubicBezTo>
                    <a:pt x="253408" y="167760"/>
                    <a:pt x="270356" y="163732"/>
                    <a:pt x="288111" y="163732"/>
                  </a:cubicBezTo>
                  <a:close/>
                  <a:moveTo>
                    <a:pt x="307478" y="33198"/>
                  </a:moveTo>
                  <a:cubicBezTo>
                    <a:pt x="292145" y="31587"/>
                    <a:pt x="276006" y="32392"/>
                    <a:pt x="260674" y="34004"/>
                  </a:cubicBezTo>
                  <a:cubicBezTo>
                    <a:pt x="260674" y="44479"/>
                    <a:pt x="259060" y="54954"/>
                    <a:pt x="255025" y="64624"/>
                  </a:cubicBezTo>
                  <a:cubicBezTo>
                    <a:pt x="242921" y="96049"/>
                    <a:pt x="212256" y="116999"/>
                    <a:pt x="179171" y="116999"/>
                  </a:cubicBezTo>
                  <a:cubicBezTo>
                    <a:pt x="168680" y="116999"/>
                    <a:pt x="158997" y="115387"/>
                    <a:pt x="150120" y="111359"/>
                  </a:cubicBezTo>
                  <a:cubicBezTo>
                    <a:pt x="139629" y="107330"/>
                    <a:pt x="129946" y="101689"/>
                    <a:pt x="121876" y="93631"/>
                  </a:cubicBezTo>
                  <a:cubicBezTo>
                    <a:pt x="109772" y="103301"/>
                    <a:pt x="99281" y="114582"/>
                    <a:pt x="88791" y="127474"/>
                  </a:cubicBezTo>
                  <a:cubicBezTo>
                    <a:pt x="96860" y="134726"/>
                    <a:pt x="103316" y="143590"/>
                    <a:pt x="107351" y="153259"/>
                  </a:cubicBezTo>
                  <a:cubicBezTo>
                    <a:pt x="116228" y="172598"/>
                    <a:pt x="117034" y="195160"/>
                    <a:pt x="108965" y="215304"/>
                  </a:cubicBezTo>
                  <a:cubicBezTo>
                    <a:pt x="100895" y="235448"/>
                    <a:pt x="86370" y="251564"/>
                    <a:pt x="66196" y="260427"/>
                  </a:cubicBezTo>
                  <a:cubicBezTo>
                    <a:pt x="55705" y="265262"/>
                    <a:pt x="44408" y="267679"/>
                    <a:pt x="33110" y="267679"/>
                  </a:cubicBezTo>
                  <a:cubicBezTo>
                    <a:pt x="31496" y="282989"/>
                    <a:pt x="32303" y="299105"/>
                    <a:pt x="33917" y="314414"/>
                  </a:cubicBezTo>
                  <a:cubicBezTo>
                    <a:pt x="44408" y="313609"/>
                    <a:pt x="55705" y="316026"/>
                    <a:pt x="65389" y="320055"/>
                  </a:cubicBezTo>
                  <a:cubicBezTo>
                    <a:pt x="85563" y="327307"/>
                    <a:pt x="101702" y="342617"/>
                    <a:pt x="110579" y="362761"/>
                  </a:cubicBezTo>
                  <a:cubicBezTo>
                    <a:pt x="119455" y="382100"/>
                    <a:pt x="120262" y="404661"/>
                    <a:pt x="112193" y="424806"/>
                  </a:cubicBezTo>
                  <a:cubicBezTo>
                    <a:pt x="108158" y="435281"/>
                    <a:pt x="101702" y="444950"/>
                    <a:pt x="93633" y="453008"/>
                  </a:cubicBezTo>
                  <a:cubicBezTo>
                    <a:pt x="104123" y="465095"/>
                    <a:pt x="115421" y="476375"/>
                    <a:pt x="127525" y="486045"/>
                  </a:cubicBezTo>
                  <a:cubicBezTo>
                    <a:pt x="134788" y="477987"/>
                    <a:pt x="143664" y="471541"/>
                    <a:pt x="154155" y="467512"/>
                  </a:cubicBezTo>
                  <a:cubicBezTo>
                    <a:pt x="164645" y="462677"/>
                    <a:pt x="175943" y="460260"/>
                    <a:pt x="187240" y="460260"/>
                  </a:cubicBezTo>
                  <a:cubicBezTo>
                    <a:pt x="219519" y="460260"/>
                    <a:pt x="248569" y="478793"/>
                    <a:pt x="261481" y="508606"/>
                  </a:cubicBezTo>
                  <a:cubicBezTo>
                    <a:pt x="266323" y="519082"/>
                    <a:pt x="268743" y="530362"/>
                    <a:pt x="268743" y="541643"/>
                  </a:cubicBezTo>
                  <a:cubicBezTo>
                    <a:pt x="284076" y="543255"/>
                    <a:pt x="300215" y="543255"/>
                    <a:pt x="315547" y="541643"/>
                  </a:cubicBezTo>
                  <a:cubicBezTo>
                    <a:pt x="315547" y="530362"/>
                    <a:pt x="317161" y="519082"/>
                    <a:pt x="321196" y="508606"/>
                  </a:cubicBezTo>
                  <a:cubicBezTo>
                    <a:pt x="333300" y="477987"/>
                    <a:pt x="363965" y="457037"/>
                    <a:pt x="397050" y="457037"/>
                  </a:cubicBezTo>
                  <a:cubicBezTo>
                    <a:pt x="406734" y="457037"/>
                    <a:pt x="417224" y="458648"/>
                    <a:pt x="426101" y="461871"/>
                  </a:cubicBezTo>
                  <a:cubicBezTo>
                    <a:pt x="437399" y="466706"/>
                    <a:pt x="446275" y="472347"/>
                    <a:pt x="454345" y="481210"/>
                  </a:cubicBezTo>
                  <a:cubicBezTo>
                    <a:pt x="466449" y="470735"/>
                    <a:pt x="477747" y="459454"/>
                    <a:pt x="487430" y="446562"/>
                  </a:cubicBezTo>
                  <a:cubicBezTo>
                    <a:pt x="479361" y="439310"/>
                    <a:pt x="472905" y="430446"/>
                    <a:pt x="468870" y="420777"/>
                  </a:cubicBezTo>
                  <a:cubicBezTo>
                    <a:pt x="450310" y="379682"/>
                    <a:pt x="468870" y="331336"/>
                    <a:pt x="510025" y="313609"/>
                  </a:cubicBezTo>
                  <a:cubicBezTo>
                    <a:pt x="520516" y="308774"/>
                    <a:pt x="531006" y="306357"/>
                    <a:pt x="543111" y="306357"/>
                  </a:cubicBezTo>
                  <a:cubicBezTo>
                    <a:pt x="543918" y="290241"/>
                    <a:pt x="543918" y="274931"/>
                    <a:pt x="541497" y="258816"/>
                  </a:cubicBezTo>
                  <a:cubicBezTo>
                    <a:pt x="531006" y="259622"/>
                    <a:pt x="520516" y="258010"/>
                    <a:pt x="510832" y="253981"/>
                  </a:cubicBezTo>
                  <a:cubicBezTo>
                    <a:pt x="468870" y="237866"/>
                    <a:pt x="447889" y="190325"/>
                    <a:pt x="464028" y="149230"/>
                  </a:cubicBezTo>
                  <a:cubicBezTo>
                    <a:pt x="468063" y="138755"/>
                    <a:pt x="473712" y="129086"/>
                    <a:pt x="481781" y="121028"/>
                  </a:cubicBezTo>
                  <a:cubicBezTo>
                    <a:pt x="471291" y="108941"/>
                    <a:pt x="459993" y="98466"/>
                    <a:pt x="447889" y="88797"/>
                  </a:cubicBezTo>
                  <a:cubicBezTo>
                    <a:pt x="440626" y="96049"/>
                    <a:pt x="431750" y="102495"/>
                    <a:pt x="422066" y="106524"/>
                  </a:cubicBezTo>
                  <a:cubicBezTo>
                    <a:pt x="411576" y="111359"/>
                    <a:pt x="400278" y="113776"/>
                    <a:pt x="388981" y="113776"/>
                  </a:cubicBezTo>
                  <a:cubicBezTo>
                    <a:pt x="356702" y="113776"/>
                    <a:pt x="327652" y="94437"/>
                    <a:pt x="314740" y="65429"/>
                  </a:cubicBezTo>
                  <a:cubicBezTo>
                    <a:pt x="309898" y="54954"/>
                    <a:pt x="307478" y="44479"/>
                    <a:pt x="307478" y="33198"/>
                  </a:cubicBezTo>
                  <a:close/>
                  <a:moveTo>
                    <a:pt x="327652" y="2579"/>
                  </a:moveTo>
                  <a:cubicBezTo>
                    <a:pt x="331686" y="3385"/>
                    <a:pt x="335721" y="5802"/>
                    <a:pt x="338142" y="9831"/>
                  </a:cubicBezTo>
                  <a:cubicBezTo>
                    <a:pt x="340563" y="13054"/>
                    <a:pt x="341370" y="17889"/>
                    <a:pt x="340563" y="21917"/>
                  </a:cubicBezTo>
                  <a:cubicBezTo>
                    <a:pt x="338949" y="32392"/>
                    <a:pt x="339756" y="42868"/>
                    <a:pt x="343791" y="52537"/>
                  </a:cubicBezTo>
                  <a:cubicBezTo>
                    <a:pt x="351861" y="70264"/>
                    <a:pt x="369614" y="81545"/>
                    <a:pt x="388981" y="81545"/>
                  </a:cubicBezTo>
                  <a:cubicBezTo>
                    <a:pt x="395436" y="81545"/>
                    <a:pt x="402699" y="79933"/>
                    <a:pt x="409155" y="76710"/>
                  </a:cubicBezTo>
                  <a:cubicBezTo>
                    <a:pt x="418031" y="72681"/>
                    <a:pt x="425294" y="66235"/>
                    <a:pt x="430943" y="57372"/>
                  </a:cubicBezTo>
                  <a:cubicBezTo>
                    <a:pt x="433364" y="54148"/>
                    <a:pt x="437399" y="50925"/>
                    <a:pt x="441433" y="50120"/>
                  </a:cubicBezTo>
                  <a:cubicBezTo>
                    <a:pt x="445468" y="49314"/>
                    <a:pt x="450310" y="50120"/>
                    <a:pt x="454345" y="52537"/>
                  </a:cubicBezTo>
                  <a:cubicBezTo>
                    <a:pt x="477747" y="69458"/>
                    <a:pt x="499535" y="90408"/>
                    <a:pt x="517288" y="113776"/>
                  </a:cubicBezTo>
                  <a:cubicBezTo>
                    <a:pt x="519709" y="116999"/>
                    <a:pt x="520516" y="121834"/>
                    <a:pt x="519709" y="125863"/>
                  </a:cubicBezTo>
                  <a:cubicBezTo>
                    <a:pt x="519709" y="130697"/>
                    <a:pt x="516481" y="134726"/>
                    <a:pt x="513253" y="137143"/>
                  </a:cubicBezTo>
                  <a:cubicBezTo>
                    <a:pt x="504376" y="142784"/>
                    <a:pt x="497114" y="150842"/>
                    <a:pt x="493886" y="160511"/>
                  </a:cubicBezTo>
                  <a:cubicBezTo>
                    <a:pt x="484202" y="185490"/>
                    <a:pt x="497114" y="214498"/>
                    <a:pt x="522130" y="224167"/>
                  </a:cubicBezTo>
                  <a:cubicBezTo>
                    <a:pt x="531813" y="227391"/>
                    <a:pt x="541497" y="228196"/>
                    <a:pt x="551987" y="225779"/>
                  </a:cubicBezTo>
                  <a:cubicBezTo>
                    <a:pt x="556022" y="224167"/>
                    <a:pt x="560864" y="224973"/>
                    <a:pt x="564092" y="227391"/>
                  </a:cubicBezTo>
                  <a:cubicBezTo>
                    <a:pt x="568126" y="229808"/>
                    <a:pt x="570547" y="233837"/>
                    <a:pt x="571354" y="238671"/>
                  </a:cubicBezTo>
                  <a:cubicBezTo>
                    <a:pt x="576196" y="267679"/>
                    <a:pt x="577003" y="296687"/>
                    <a:pt x="572968" y="326501"/>
                  </a:cubicBezTo>
                  <a:cubicBezTo>
                    <a:pt x="572161" y="330530"/>
                    <a:pt x="569740" y="334559"/>
                    <a:pt x="566513" y="336976"/>
                  </a:cubicBezTo>
                  <a:cubicBezTo>
                    <a:pt x="562478" y="339393"/>
                    <a:pt x="558443" y="341005"/>
                    <a:pt x="553601" y="339393"/>
                  </a:cubicBezTo>
                  <a:cubicBezTo>
                    <a:pt x="543111" y="337782"/>
                    <a:pt x="532620" y="338588"/>
                    <a:pt x="522937" y="342617"/>
                  </a:cubicBezTo>
                  <a:cubicBezTo>
                    <a:pt x="498728" y="353897"/>
                    <a:pt x="487430" y="382905"/>
                    <a:pt x="497921" y="407884"/>
                  </a:cubicBezTo>
                  <a:cubicBezTo>
                    <a:pt x="501956" y="416748"/>
                    <a:pt x="509218" y="424806"/>
                    <a:pt x="518095" y="429640"/>
                  </a:cubicBezTo>
                  <a:cubicBezTo>
                    <a:pt x="522130" y="432058"/>
                    <a:pt x="524550" y="436087"/>
                    <a:pt x="526164" y="440116"/>
                  </a:cubicBezTo>
                  <a:cubicBezTo>
                    <a:pt x="526971" y="444950"/>
                    <a:pt x="526164" y="448979"/>
                    <a:pt x="522937" y="453008"/>
                  </a:cubicBezTo>
                  <a:cubicBezTo>
                    <a:pt x="505990" y="477181"/>
                    <a:pt x="485816" y="498937"/>
                    <a:pt x="461607" y="516664"/>
                  </a:cubicBezTo>
                  <a:cubicBezTo>
                    <a:pt x="458380" y="519082"/>
                    <a:pt x="453538" y="520693"/>
                    <a:pt x="449503" y="519082"/>
                  </a:cubicBezTo>
                  <a:cubicBezTo>
                    <a:pt x="444661" y="518276"/>
                    <a:pt x="440626" y="515858"/>
                    <a:pt x="438205" y="511830"/>
                  </a:cubicBezTo>
                  <a:cubicBezTo>
                    <a:pt x="432557" y="502966"/>
                    <a:pt x="424487" y="495714"/>
                    <a:pt x="414804" y="492491"/>
                  </a:cubicBezTo>
                  <a:cubicBezTo>
                    <a:pt x="409155" y="490074"/>
                    <a:pt x="403506" y="489268"/>
                    <a:pt x="397050" y="489268"/>
                  </a:cubicBezTo>
                  <a:cubicBezTo>
                    <a:pt x="376876" y="489268"/>
                    <a:pt x="358316" y="501355"/>
                    <a:pt x="351054" y="520693"/>
                  </a:cubicBezTo>
                  <a:cubicBezTo>
                    <a:pt x="347826" y="530362"/>
                    <a:pt x="347019" y="540838"/>
                    <a:pt x="349440" y="550507"/>
                  </a:cubicBezTo>
                  <a:cubicBezTo>
                    <a:pt x="351054" y="555342"/>
                    <a:pt x="350247" y="559370"/>
                    <a:pt x="347826" y="563399"/>
                  </a:cubicBezTo>
                  <a:cubicBezTo>
                    <a:pt x="345405" y="567428"/>
                    <a:pt x="341370" y="569845"/>
                    <a:pt x="336528" y="570651"/>
                  </a:cubicBezTo>
                  <a:cubicBezTo>
                    <a:pt x="321196" y="573874"/>
                    <a:pt x="304250" y="574680"/>
                    <a:pt x="288110" y="574680"/>
                  </a:cubicBezTo>
                  <a:cubicBezTo>
                    <a:pt x="275199" y="574680"/>
                    <a:pt x="261481" y="573874"/>
                    <a:pt x="248569" y="572263"/>
                  </a:cubicBezTo>
                  <a:cubicBezTo>
                    <a:pt x="243728" y="571457"/>
                    <a:pt x="239693" y="569040"/>
                    <a:pt x="237272" y="565011"/>
                  </a:cubicBezTo>
                  <a:cubicBezTo>
                    <a:pt x="234851" y="561788"/>
                    <a:pt x="234044" y="556953"/>
                    <a:pt x="234851" y="552924"/>
                  </a:cubicBezTo>
                  <a:cubicBezTo>
                    <a:pt x="237272" y="542449"/>
                    <a:pt x="236465" y="531168"/>
                    <a:pt x="232430" y="521499"/>
                  </a:cubicBezTo>
                  <a:cubicBezTo>
                    <a:pt x="224360" y="503772"/>
                    <a:pt x="206607" y="492491"/>
                    <a:pt x="187240" y="492491"/>
                  </a:cubicBezTo>
                  <a:cubicBezTo>
                    <a:pt x="179978" y="492491"/>
                    <a:pt x="173522" y="494103"/>
                    <a:pt x="167066" y="496520"/>
                  </a:cubicBezTo>
                  <a:cubicBezTo>
                    <a:pt x="157383" y="500549"/>
                    <a:pt x="150120" y="507801"/>
                    <a:pt x="144471" y="516664"/>
                  </a:cubicBezTo>
                  <a:cubicBezTo>
                    <a:pt x="142050" y="520693"/>
                    <a:pt x="138822" y="523916"/>
                    <a:pt x="133981" y="524722"/>
                  </a:cubicBezTo>
                  <a:cubicBezTo>
                    <a:pt x="129946" y="525528"/>
                    <a:pt x="125104" y="524722"/>
                    <a:pt x="121069" y="522305"/>
                  </a:cubicBezTo>
                  <a:cubicBezTo>
                    <a:pt x="96860" y="504578"/>
                    <a:pt x="75879" y="484433"/>
                    <a:pt x="58126" y="460260"/>
                  </a:cubicBezTo>
                  <a:cubicBezTo>
                    <a:pt x="54898" y="457037"/>
                    <a:pt x="54091" y="452202"/>
                    <a:pt x="54898" y="448173"/>
                  </a:cubicBezTo>
                  <a:cubicBezTo>
                    <a:pt x="55705" y="443339"/>
                    <a:pt x="58126" y="439310"/>
                    <a:pt x="62161" y="436892"/>
                  </a:cubicBezTo>
                  <a:cubicBezTo>
                    <a:pt x="71845" y="431252"/>
                    <a:pt x="78300" y="423194"/>
                    <a:pt x="82335" y="413525"/>
                  </a:cubicBezTo>
                  <a:cubicBezTo>
                    <a:pt x="87177" y="400632"/>
                    <a:pt x="86370" y="387740"/>
                    <a:pt x="81528" y="375653"/>
                  </a:cubicBezTo>
                  <a:cubicBezTo>
                    <a:pt x="75879" y="363567"/>
                    <a:pt x="66196" y="354703"/>
                    <a:pt x="54091" y="349869"/>
                  </a:cubicBezTo>
                  <a:cubicBezTo>
                    <a:pt x="44408" y="345840"/>
                    <a:pt x="33917" y="345840"/>
                    <a:pt x="24234" y="348257"/>
                  </a:cubicBezTo>
                  <a:cubicBezTo>
                    <a:pt x="19392" y="349063"/>
                    <a:pt x="15357" y="349063"/>
                    <a:pt x="11322" y="346645"/>
                  </a:cubicBezTo>
                  <a:cubicBezTo>
                    <a:pt x="7288" y="343422"/>
                    <a:pt x="4867" y="340199"/>
                    <a:pt x="4060" y="335365"/>
                  </a:cubicBezTo>
                  <a:cubicBezTo>
                    <a:pt x="-782" y="306357"/>
                    <a:pt x="-1589" y="276543"/>
                    <a:pt x="3253" y="247535"/>
                  </a:cubicBezTo>
                  <a:cubicBezTo>
                    <a:pt x="3253" y="242700"/>
                    <a:pt x="5674" y="238671"/>
                    <a:pt x="9708" y="236254"/>
                  </a:cubicBezTo>
                  <a:cubicBezTo>
                    <a:pt x="13743" y="233837"/>
                    <a:pt x="17778" y="233031"/>
                    <a:pt x="22620" y="233837"/>
                  </a:cubicBezTo>
                  <a:cubicBezTo>
                    <a:pt x="33110" y="236254"/>
                    <a:pt x="43601" y="235448"/>
                    <a:pt x="53284" y="230614"/>
                  </a:cubicBezTo>
                  <a:cubicBezTo>
                    <a:pt x="65389" y="225779"/>
                    <a:pt x="74265" y="216110"/>
                    <a:pt x="79107" y="204023"/>
                  </a:cubicBezTo>
                  <a:cubicBezTo>
                    <a:pt x="83949" y="191131"/>
                    <a:pt x="83142" y="178238"/>
                    <a:pt x="78300" y="166152"/>
                  </a:cubicBezTo>
                  <a:cubicBezTo>
                    <a:pt x="73459" y="157288"/>
                    <a:pt x="67003" y="149230"/>
                    <a:pt x="58126" y="144395"/>
                  </a:cubicBezTo>
                  <a:cubicBezTo>
                    <a:pt x="54091" y="141978"/>
                    <a:pt x="51671" y="137949"/>
                    <a:pt x="50864" y="133920"/>
                  </a:cubicBezTo>
                  <a:cubicBezTo>
                    <a:pt x="50057" y="129086"/>
                    <a:pt x="50864" y="124251"/>
                    <a:pt x="53284" y="121028"/>
                  </a:cubicBezTo>
                  <a:cubicBezTo>
                    <a:pt x="70231" y="96855"/>
                    <a:pt x="91212" y="75904"/>
                    <a:pt x="114614" y="58177"/>
                  </a:cubicBezTo>
                  <a:cubicBezTo>
                    <a:pt x="118648" y="55760"/>
                    <a:pt x="122683" y="54148"/>
                    <a:pt x="127525" y="54954"/>
                  </a:cubicBezTo>
                  <a:cubicBezTo>
                    <a:pt x="131560" y="55760"/>
                    <a:pt x="135595" y="58177"/>
                    <a:pt x="138015" y="62206"/>
                  </a:cubicBezTo>
                  <a:cubicBezTo>
                    <a:pt x="143664" y="71070"/>
                    <a:pt x="151734" y="77516"/>
                    <a:pt x="161417" y="81545"/>
                  </a:cubicBezTo>
                  <a:cubicBezTo>
                    <a:pt x="167066" y="83962"/>
                    <a:pt x="172715" y="84768"/>
                    <a:pt x="179171" y="84768"/>
                  </a:cubicBezTo>
                  <a:cubicBezTo>
                    <a:pt x="199345" y="84768"/>
                    <a:pt x="217905" y="71876"/>
                    <a:pt x="225167" y="53343"/>
                  </a:cubicBezTo>
                  <a:cubicBezTo>
                    <a:pt x="228395" y="43673"/>
                    <a:pt x="229202" y="34004"/>
                    <a:pt x="226781" y="24335"/>
                  </a:cubicBezTo>
                  <a:cubicBezTo>
                    <a:pt x="225974" y="19500"/>
                    <a:pt x="226781" y="14665"/>
                    <a:pt x="229202" y="11442"/>
                  </a:cubicBezTo>
                  <a:cubicBezTo>
                    <a:pt x="231623" y="7413"/>
                    <a:pt x="235658" y="4996"/>
                    <a:pt x="239693" y="4190"/>
                  </a:cubicBezTo>
                  <a:cubicBezTo>
                    <a:pt x="268743" y="-644"/>
                    <a:pt x="297794" y="-1450"/>
                    <a:pt x="327652" y="2579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67" name="组合 66"/>
            <p:cNvGrpSpPr/>
            <p:nvPr/>
          </p:nvGrpSpPr>
          <p:grpSpPr>
            <a:xfrm>
              <a:off x="8224171" y="4652224"/>
              <a:ext cx="2501951" cy="1003325"/>
              <a:chOff x="8386922" y="2192795"/>
              <a:chExt cx="2501951" cy="1003325"/>
            </a:xfrm>
          </p:grpSpPr>
          <p:sp>
            <p:nvSpPr>
              <p:cNvPr id="68" name="矩形 67"/>
              <p:cNvSpPr/>
              <p:nvPr/>
            </p:nvSpPr>
            <p:spPr>
              <a:xfrm>
                <a:off x="8386922" y="2192795"/>
                <a:ext cx="2501951" cy="410882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标题文字添加</a:t>
                </a:r>
                <a:endPara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9" name="文本框 68"/>
              <p:cNvSpPr txBox="1"/>
              <p:nvPr/>
            </p:nvSpPr>
            <p:spPr>
              <a:xfrm>
                <a:off x="8504910" y="2542351"/>
                <a:ext cx="2265974" cy="653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14000"/>
                  </a:lnSpc>
                </a:pPr>
                <a:r>
                  <a:rPr lang="en-US" altLang="zh-CN" sz="800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The user can demonstrate on a projector or computer, or print the presentation and make it into a film to be used in a wider field. Using PowerPoint,</a:t>
                </a:r>
                <a:endPara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37" name="矩形 36"/>
          <p:cNvSpPr/>
          <p:nvPr/>
        </p:nvSpPr>
        <p:spPr>
          <a:xfrm>
            <a:off x="680347" y="36088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存在不足之处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786444" y="1111759"/>
            <a:ext cx="1166343" cy="45719"/>
            <a:chOff x="1162050" y="-571500"/>
            <a:chExt cx="1375051" cy="0"/>
          </a:xfrm>
        </p:grpSpPr>
        <p:cxnSp>
          <p:nvCxnSpPr>
            <p:cNvPr id="39" name="直接连接符 38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5"/>
          <p:cNvGrpSpPr/>
          <p:nvPr/>
        </p:nvGrpSpPr>
        <p:grpSpPr>
          <a:xfrm>
            <a:off x="1766939" y="1877022"/>
            <a:ext cx="3579940" cy="3824682"/>
            <a:chOff x="2851150" y="1536999"/>
            <a:chExt cx="3343911" cy="3276301"/>
          </a:xfrm>
        </p:grpSpPr>
        <p:sp>
          <p:nvSpPr>
            <p:cNvPr id="34" name="Isosceles Triangle 95"/>
            <p:cNvSpPr/>
            <p:nvPr/>
          </p:nvSpPr>
          <p:spPr>
            <a:xfrm>
              <a:off x="2954355" y="1537000"/>
              <a:ext cx="3240706" cy="3276300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5" name="Parallelogram 96"/>
            <p:cNvSpPr/>
            <p:nvPr/>
          </p:nvSpPr>
          <p:spPr>
            <a:xfrm>
              <a:off x="2851150" y="1536999"/>
              <a:ext cx="1723865" cy="3276300"/>
            </a:xfrm>
            <a:prstGeom prst="parallelogram">
              <a:avLst>
                <a:gd name="adj" fmla="val 93965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2523986" y="2579966"/>
            <a:ext cx="2919223" cy="3121737"/>
            <a:chOff x="3559745" y="2139156"/>
            <a:chExt cx="2726755" cy="2674144"/>
          </a:xfrm>
        </p:grpSpPr>
        <p:sp>
          <p:nvSpPr>
            <p:cNvPr id="32" name="Isosceles Triangle 93"/>
            <p:cNvSpPr/>
            <p:nvPr/>
          </p:nvSpPr>
          <p:spPr>
            <a:xfrm>
              <a:off x="3661410" y="2139156"/>
              <a:ext cx="2625090" cy="267414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3" name="Parallelogram 94"/>
            <p:cNvSpPr/>
            <p:nvPr/>
          </p:nvSpPr>
          <p:spPr>
            <a:xfrm>
              <a:off x="3559745" y="2139156"/>
              <a:ext cx="1415480" cy="2674143"/>
            </a:xfrm>
            <a:prstGeom prst="parallelogram">
              <a:avLst>
                <a:gd name="adj" fmla="val 92647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</p:grpSp>
      <p:grpSp>
        <p:nvGrpSpPr>
          <p:cNvPr id="6" name="Group 87"/>
          <p:cNvGrpSpPr/>
          <p:nvPr/>
        </p:nvGrpSpPr>
        <p:grpSpPr>
          <a:xfrm>
            <a:off x="3251671" y="3262874"/>
            <a:ext cx="2305265" cy="2438829"/>
            <a:chOff x="4241174" y="2724149"/>
            <a:chExt cx="2153276" cy="2089151"/>
          </a:xfrm>
        </p:grpSpPr>
        <p:sp>
          <p:nvSpPr>
            <p:cNvPr id="30" name="Isosceles Triangle 91"/>
            <p:cNvSpPr/>
            <p:nvPr/>
          </p:nvSpPr>
          <p:spPr>
            <a:xfrm>
              <a:off x="4348480" y="2724150"/>
              <a:ext cx="2045970" cy="20891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1" name="Parallelogram 92"/>
            <p:cNvSpPr/>
            <p:nvPr/>
          </p:nvSpPr>
          <p:spPr>
            <a:xfrm>
              <a:off x="4241174" y="2724149"/>
              <a:ext cx="1132839" cy="2089150"/>
            </a:xfrm>
            <a:prstGeom prst="parallelogram">
              <a:avLst>
                <a:gd name="adj" fmla="val 90398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</p:grpSp>
      <p:grpSp>
        <p:nvGrpSpPr>
          <p:cNvPr id="7" name="Group 88"/>
          <p:cNvGrpSpPr/>
          <p:nvPr/>
        </p:nvGrpSpPr>
        <p:grpSpPr>
          <a:xfrm>
            <a:off x="4041745" y="4033811"/>
            <a:ext cx="1622225" cy="1667892"/>
            <a:chOff x="4980780" y="3384549"/>
            <a:chExt cx="1515270" cy="1428751"/>
          </a:xfrm>
        </p:grpSpPr>
        <p:sp>
          <p:nvSpPr>
            <p:cNvPr id="28" name="Isosceles Triangle 89"/>
            <p:cNvSpPr/>
            <p:nvPr/>
          </p:nvSpPr>
          <p:spPr>
            <a:xfrm>
              <a:off x="5085080" y="3384550"/>
              <a:ext cx="1410970" cy="142875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9" name="Parallelogram 90"/>
            <p:cNvSpPr/>
            <p:nvPr/>
          </p:nvSpPr>
          <p:spPr>
            <a:xfrm>
              <a:off x="4980780" y="3384549"/>
              <a:ext cx="810420" cy="1428749"/>
            </a:xfrm>
            <a:prstGeom prst="parallelogram">
              <a:avLst>
                <a:gd name="adj" fmla="val 87189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</p:grpSp>
      <p:cxnSp>
        <p:nvCxnSpPr>
          <p:cNvPr id="8" name="Straight Connector 102"/>
          <p:cNvCxnSpPr/>
          <p:nvPr/>
        </p:nvCxnSpPr>
        <p:spPr>
          <a:xfrm>
            <a:off x="5442279" y="4559527"/>
            <a:ext cx="564821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38"/>
          <p:cNvCxnSpPr/>
          <p:nvPr/>
        </p:nvCxnSpPr>
        <p:spPr>
          <a:xfrm>
            <a:off x="4983489" y="3673185"/>
            <a:ext cx="564821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40"/>
          <p:cNvCxnSpPr/>
          <p:nvPr/>
        </p:nvCxnSpPr>
        <p:spPr>
          <a:xfrm>
            <a:off x="4430498" y="2939467"/>
            <a:ext cx="564821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41"/>
          <p:cNvCxnSpPr/>
          <p:nvPr/>
        </p:nvCxnSpPr>
        <p:spPr>
          <a:xfrm>
            <a:off x="3917526" y="2141278"/>
            <a:ext cx="564821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椭圆 1"/>
          <p:cNvSpPr/>
          <p:nvPr/>
        </p:nvSpPr>
        <p:spPr>
          <a:xfrm>
            <a:off x="3467777" y="2395270"/>
            <a:ext cx="249375" cy="257720"/>
          </a:xfrm>
          <a:custGeom>
            <a:avLst/>
            <a:gdLst>
              <a:gd name="T0" fmla="*/ 743 w 743"/>
              <a:gd name="T1" fmla="*/ 27 h 769"/>
              <a:gd name="T2" fmla="*/ 736 w 743"/>
              <a:gd name="T3" fmla="*/ 8 h 769"/>
              <a:gd name="T4" fmla="*/ 717 w 743"/>
              <a:gd name="T5" fmla="*/ 0 h 769"/>
              <a:gd name="T6" fmla="*/ 599 w 743"/>
              <a:gd name="T7" fmla="*/ 0 h 769"/>
              <a:gd name="T8" fmla="*/ 591 w 743"/>
              <a:gd name="T9" fmla="*/ 1 h 769"/>
              <a:gd name="T10" fmla="*/ 569 w 743"/>
              <a:gd name="T11" fmla="*/ 1 h 769"/>
              <a:gd name="T12" fmla="*/ 555 w 743"/>
              <a:gd name="T13" fmla="*/ 2 h 769"/>
              <a:gd name="T14" fmla="*/ 184 w 743"/>
              <a:gd name="T15" fmla="*/ 2 h 769"/>
              <a:gd name="T16" fmla="*/ 171 w 743"/>
              <a:gd name="T17" fmla="*/ 1 h 769"/>
              <a:gd name="T18" fmla="*/ 152 w 743"/>
              <a:gd name="T19" fmla="*/ 1 h 769"/>
              <a:gd name="T20" fmla="*/ 144 w 743"/>
              <a:gd name="T21" fmla="*/ 0 h 769"/>
              <a:gd name="T22" fmla="*/ 26 w 743"/>
              <a:gd name="T23" fmla="*/ 0 h 769"/>
              <a:gd name="T24" fmla="*/ 8 w 743"/>
              <a:gd name="T25" fmla="*/ 8 h 769"/>
              <a:gd name="T26" fmla="*/ 0 w 743"/>
              <a:gd name="T27" fmla="*/ 27 h 769"/>
              <a:gd name="T28" fmla="*/ 118 w 743"/>
              <a:gd name="T29" fmla="*/ 266 h 769"/>
              <a:gd name="T30" fmla="*/ 118 w 743"/>
              <a:gd name="T31" fmla="*/ 267 h 769"/>
              <a:gd name="T32" fmla="*/ 118 w 743"/>
              <a:gd name="T33" fmla="*/ 270 h 769"/>
              <a:gd name="T34" fmla="*/ 342 w 743"/>
              <a:gd name="T35" fmla="*/ 511 h 769"/>
              <a:gd name="T36" fmla="*/ 342 w 743"/>
              <a:gd name="T37" fmla="*/ 713 h 769"/>
              <a:gd name="T38" fmla="*/ 242 w 743"/>
              <a:gd name="T39" fmla="*/ 713 h 769"/>
              <a:gd name="T40" fmla="*/ 228 w 743"/>
              <a:gd name="T41" fmla="*/ 727 h 769"/>
              <a:gd name="T42" fmla="*/ 228 w 743"/>
              <a:gd name="T43" fmla="*/ 756 h 769"/>
              <a:gd name="T44" fmla="*/ 242 w 743"/>
              <a:gd name="T45" fmla="*/ 769 h 769"/>
              <a:gd name="T46" fmla="*/ 498 w 743"/>
              <a:gd name="T47" fmla="*/ 769 h 769"/>
              <a:gd name="T48" fmla="*/ 511 w 743"/>
              <a:gd name="T49" fmla="*/ 756 h 769"/>
              <a:gd name="T50" fmla="*/ 511 w 743"/>
              <a:gd name="T51" fmla="*/ 727 h 769"/>
              <a:gd name="T52" fmla="*/ 498 w 743"/>
              <a:gd name="T53" fmla="*/ 713 h 769"/>
              <a:gd name="T54" fmla="*/ 398 w 743"/>
              <a:gd name="T55" fmla="*/ 713 h 769"/>
              <a:gd name="T56" fmla="*/ 398 w 743"/>
              <a:gd name="T57" fmla="*/ 511 h 769"/>
              <a:gd name="T58" fmla="*/ 621 w 743"/>
              <a:gd name="T59" fmla="*/ 279 h 769"/>
              <a:gd name="T60" fmla="*/ 623 w 743"/>
              <a:gd name="T61" fmla="*/ 271 h 769"/>
              <a:gd name="T62" fmla="*/ 623 w 743"/>
              <a:gd name="T63" fmla="*/ 266 h 769"/>
              <a:gd name="T64" fmla="*/ 743 w 743"/>
              <a:gd name="T65" fmla="*/ 27 h 769"/>
              <a:gd name="T66" fmla="*/ 370 w 743"/>
              <a:gd name="T67" fmla="*/ 457 h 769"/>
              <a:gd name="T68" fmla="*/ 174 w 743"/>
              <a:gd name="T69" fmla="*/ 261 h 769"/>
              <a:gd name="T70" fmla="*/ 174 w 743"/>
              <a:gd name="T71" fmla="*/ 58 h 769"/>
              <a:gd name="T72" fmla="*/ 566 w 743"/>
              <a:gd name="T73" fmla="*/ 58 h 769"/>
              <a:gd name="T74" fmla="*/ 566 w 743"/>
              <a:gd name="T75" fmla="*/ 261 h 769"/>
              <a:gd name="T76" fmla="*/ 370 w 743"/>
              <a:gd name="T77" fmla="*/ 457 h 769"/>
              <a:gd name="T78" fmla="*/ 118 w 743"/>
              <a:gd name="T79" fmla="*/ 209 h 769"/>
              <a:gd name="T80" fmla="*/ 55 w 743"/>
              <a:gd name="T81" fmla="*/ 53 h 769"/>
              <a:gd name="T82" fmla="*/ 118 w 743"/>
              <a:gd name="T83" fmla="*/ 53 h 769"/>
              <a:gd name="T84" fmla="*/ 118 w 743"/>
              <a:gd name="T85" fmla="*/ 209 h 769"/>
              <a:gd name="T86" fmla="*/ 626 w 743"/>
              <a:gd name="T87" fmla="*/ 209 h 769"/>
              <a:gd name="T88" fmla="*/ 626 w 743"/>
              <a:gd name="T89" fmla="*/ 53 h 769"/>
              <a:gd name="T90" fmla="*/ 688 w 743"/>
              <a:gd name="T91" fmla="*/ 53 h 769"/>
              <a:gd name="T92" fmla="*/ 626 w 743"/>
              <a:gd name="T93" fmla="*/ 209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43" h="769">
                <a:moveTo>
                  <a:pt x="743" y="27"/>
                </a:moveTo>
                <a:cubicBezTo>
                  <a:pt x="743" y="20"/>
                  <a:pt x="741" y="13"/>
                  <a:pt x="736" y="8"/>
                </a:cubicBezTo>
                <a:cubicBezTo>
                  <a:pt x="731" y="3"/>
                  <a:pt x="724" y="0"/>
                  <a:pt x="717" y="0"/>
                </a:cubicBezTo>
                <a:lnTo>
                  <a:pt x="599" y="0"/>
                </a:lnTo>
                <a:cubicBezTo>
                  <a:pt x="596" y="0"/>
                  <a:pt x="594" y="0"/>
                  <a:pt x="591" y="1"/>
                </a:cubicBezTo>
                <a:lnTo>
                  <a:pt x="569" y="1"/>
                </a:lnTo>
                <a:cubicBezTo>
                  <a:pt x="565" y="1"/>
                  <a:pt x="560" y="1"/>
                  <a:pt x="555" y="2"/>
                </a:cubicBezTo>
                <a:lnTo>
                  <a:pt x="184" y="2"/>
                </a:lnTo>
                <a:cubicBezTo>
                  <a:pt x="179" y="1"/>
                  <a:pt x="175" y="1"/>
                  <a:pt x="171" y="1"/>
                </a:cubicBezTo>
                <a:lnTo>
                  <a:pt x="152" y="1"/>
                </a:lnTo>
                <a:cubicBezTo>
                  <a:pt x="149" y="0"/>
                  <a:pt x="147" y="0"/>
                  <a:pt x="144" y="0"/>
                </a:cubicBezTo>
                <a:lnTo>
                  <a:pt x="26" y="0"/>
                </a:lnTo>
                <a:cubicBezTo>
                  <a:pt x="19" y="0"/>
                  <a:pt x="13" y="3"/>
                  <a:pt x="8" y="8"/>
                </a:cubicBezTo>
                <a:cubicBezTo>
                  <a:pt x="2" y="13"/>
                  <a:pt x="0" y="20"/>
                  <a:pt x="0" y="27"/>
                </a:cubicBezTo>
                <a:cubicBezTo>
                  <a:pt x="0" y="36"/>
                  <a:pt x="3" y="239"/>
                  <a:pt x="118" y="266"/>
                </a:cubicBezTo>
                <a:lnTo>
                  <a:pt x="118" y="267"/>
                </a:lnTo>
                <a:cubicBezTo>
                  <a:pt x="118" y="268"/>
                  <a:pt x="118" y="269"/>
                  <a:pt x="118" y="270"/>
                </a:cubicBezTo>
                <a:cubicBezTo>
                  <a:pt x="123" y="394"/>
                  <a:pt x="220" y="497"/>
                  <a:pt x="342" y="511"/>
                </a:cubicBezTo>
                <a:lnTo>
                  <a:pt x="342" y="713"/>
                </a:lnTo>
                <a:lnTo>
                  <a:pt x="242" y="713"/>
                </a:lnTo>
                <a:cubicBezTo>
                  <a:pt x="234" y="713"/>
                  <a:pt x="228" y="719"/>
                  <a:pt x="228" y="727"/>
                </a:cubicBezTo>
                <a:lnTo>
                  <a:pt x="228" y="756"/>
                </a:lnTo>
                <a:cubicBezTo>
                  <a:pt x="228" y="763"/>
                  <a:pt x="234" y="769"/>
                  <a:pt x="242" y="769"/>
                </a:cubicBezTo>
                <a:lnTo>
                  <a:pt x="498" y="769"/>
                </a:lnTo>
                <a:cubicBezTo>
                  <a:pt x="505" y="769"/>
                  <a:pt x="511" y="763"/>
                  <a:pt x="511" y="756"/>
                </a:cubicBezTo>
                <a:lnTo>
                  <a:pt x="511" y="727"/>
                </a:lnTo>
                <a:cubicBezTo>
                  <a:pt x="511" y="719"/>
                  <a:pt x="505" y="713"/>
                  <a:pt x="498" y="713"/>
                </a:cubicBezTo>
                <a:lnTo>
                  <a:pt x="398" y="713"/>
                </a:lnTo>
                <a:lnTo>
                  <a:pt x="398" y="511"/>
                </a:lnTo>
                <a:cubicBezTo>
                  <a:pt x="519" y="498"/>
                  <a:pt x="612" y="401"/>
                  <a:pt x="621" y="279"/>
                </a:cubicBezTo>
                <a:cubicBezTo>
                  <a:pt x="622" y="277"/>
                  <a:pt x="623" y="274"/>
                  <a:pt x="623" y="271"/>
                </a:cubicBezTo>
                <a:lnTo>
                  <a:pt x="623" y="266"/>
                </a:lnTo>
                <a:cubicBezTo>
                  <a:pt x="740" y="242"/>
                  <a:pt x="743" y="36"/>
                  <a:pt x="743" y="27"/>
                </a:cubicBezTo>
                <a:close/>
                <a:moveTo>
                  <a:pt x="370" y="457"/>
                </a:moveTo>
                <a:cubicBezTo>
                  <a:pt x="262" y="457"/>
                  <a:pt x="174" y="369"/>
                  <a:pt x="174" y="261"/>
                </a:cubicBezTo>
                <a:lnTo>
                  <a:pt x="174" y="58"/>
                </a:lnTo>
                <a:lnTo>
                  <a:pt x="566" y="58"/>
                </a:lnTo>
                <a:lnTo>
                  <a:pt x="566" y="261"/>
                </a:lnTo>
                <a:cubicBezTo>
                  <a:pt x="566" y="369"/>
                  <a:pt x="478" y="457"/>
                  <a:pt x="370" y="457"/>
                </a:cubicBezTo>
                <a:close/>
                <a:moveTo>
                  <a:pt x="118" y="209"/>
                </a:moveTo>
                <a:cubicBezTo>
                  <a:pt x="73" y="184"/>
                  <a:pt x="59" y="98"/>
                  <a:pt x="55" y="53"/>
                </a:cubicBezTo>
                <a:lnTo>
                  <a:pt x="118" y="53"/>
                </a:lnTo>
                <a:lnTo>
                  <a:pt x="118" y="209"/>
                </a:lnTo>
                <a:close/>
                <a:moveTo>
                  <a:pt x="626" y="209"/>
                </a:moveTo>
                <a:lnTo>
                  <a:pt x="626" y="53"/>
                </a:lnTo>
                <a:lnTo>
                  <a:pt x="688" y="53"/>
                </a:lnTo>
                <a:cubicBezTo>
                  <a:pt x="684" y="98"/>
                  <a:pt x="670" y="184"/>
                  <a:pt x="626" y="20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57" name="椭圆 35"/>
          <p:cNvSpPr/>
          <p:nvPr/>
        </p:nvSpPr>
        <p:spPr>
          <a:xfrm>
            <a:off x="3901822" y="3142087"/>
            <a:ext cx="257720" cy="257329"/>
          </a:xfrm>
          <a:custGeom>
            <a:avLst/>
            <a:gdLst>
              <a:gd name="connsiteX0" fmla="*/ 288111 w 575551"/>
              <a:gd name="connsiteY0" fmla="*/ 195956 h 574680"/>
              <a:gd name="connsiteX1" fmla="*/ 250987 w 575551"/>
              <a:gd name="connsiteY1" fmla="*/ 204012 h 574680"/>
              <a:gd name="connsiteX2" fmla="*/ 204180 w 575551"/>
              <a:gd name="connsiteY2" fmla="*/ 324853 h 574680"/>
              <a:gd name="connsiteX3" fmla="*/ 288111 w 575551"/>
              <a:gd name="connsiteY3" fmla="*/ 378828 h 574680"/>
              <a:gd name="connsiteX4" fmla="*/ 325234 w 575551"/>
              <a:gd name="connsiteY4" fmla="*/ 370772 h 574680"/>
              <a:gd name="connsiteX5" fmla="*/ 371234 w 575551"/>
              <a:gd name="connsiteY5" fmla="*/ 250737 h 574680"/>
              <a:gd name="connsiteX6" fmla="*/ 288111 w 575551"/>
              <a:gd name="connsiteY6" fmla="*/ 195956 h 574680"/>
              <a:gd name="connsiteX7" fmla="*/ 288111 w 575551"/>
              <a:gd name="connsiteY7" fmla="*/ 163732 h 574680"/>
              <a:gd name="connsiteX8" fmla="*/ 401094 w 575551"/>
              <a:gd name="connsiteY8" fmla="*/ 237042 h 574680"/>
              <a:gd name="connsiteX9" fmla="*/ 338146 w 575551"/>
              <a:gd name="connsiteY9" fmla="*/ 400579 h 574680"/>
              <a:gd name="connsiteX10" fmla="*/ 288111 w 575551"/>
              <a:gd name="connsiteY10" fmla="*/ 411052 h 574680"/>
              <a:gd name="connsiteX11" fmla="*/ 175127 w 575551"/>
              <a:gd name="connsiteY11" fmla="*/ 337742 h 574680"/>
              <a:gd name="connsiteX12" fmla="*/ 237268 w 575551"/>
              <a:gd name="connsiteY12" fmla="*/ 175011 h 574680"/>
              <a:gd name="connsiteX13" fmla="*/ 288111 w 575551"/>
              <a:gd name="connsiteY13" fmla="*/ 163732 h 574680"/>
              <a:gd name="connsiteX14" fmla="*/ 307478 w 575551"/>
              <a:gd name="connsiteY14" fmla="*/ 33198 h 574680"/>
              <a:gd name="connsiteX15" fmla="*/ 260674 w 575551"/>
              <a:gd name="connsiteY15" fmla="*/ 34004 h 574680"/>
              <a:gd name="connsiteX16" fmla="*/ 255025 w 575551"/>
              <a:gd name="connsiteY16" fmla="*/ 64624 h 574680"/>
              <a:gd name="connsiteX17" fmla="*/ 179171 w 575551"/>
              <a:gd name="connsiteY17" fmla="*/ 116999 h 574680"/>
              <a:gd name="connsiteX18" fmla="*/ 150120 w 575551"/>
              <a:gd name="connsiteY18" fmla="*/ 111359 h 574680"/>
              <a:gd name="connsiteX19" fmla="*/ 121876 w 575551"/>
              <a:gd name="connsiteY19" fmla="*/ 93631 h 574680"/>
              <a:gd name="connsiteX20" fmla="*/ 88791 w 575551"/>
              <a:gd name="connsiteY20" fmla="*/ 127474 h 574680"/>
              <a:gd name="connsiteX21" fmla="*/ 107351 w 575551"/>
              <a:gd name="connsiteY21" fmla="*/ 153259 h 574680"/>
              <a:gd name="connsiteX22" fmla="*/ 108965 w 575551"/>
              <a:gd name="connsiteY22" fmla="*/ 215304 h 574680"/>
              <a:gd name="connsiteX23" fmla="*/ 66196 w 575551"/>
              <a:gd name="connsiteY23" fmla="*/ 260427 h 574680"/>
              <a:gd name="connsiteX24" fmla="*/ 33110 w 575551"/>
              <a:gd name="connsiteY24" fmla="*/ 267679 h 574680"/>
              <a:gd name="connsiteX25" fmla="*/ 33917 w 575551"/>
              <a:gd name="connsiteY25" fmla="*/ 314414 h 574680"/>
              <a:gd name="connsiteX26" fmla="*/ 65389 w 575551"/>
              <a:gd name="connsiteY26" fmla="*/ 320055 h 574680"/>
              <a:gd name="connsiteX27" fmla="*/ 110579 w 575551"/>
              <a:gd name="connsiteY27" fmla="*/ 362761 h 574680"/>
              <a:gd name="connsiteX28" fmla="*/ 112193 w 575551"/>
              <a:gd name="connsiteY28" fmla="*/ 424806 h 574680"/>
              <a:gd name="connsiteX29" fmla="*/ 93633 w 575551"/>
              <a:gd name="connsiteY29" fmla="*/ 453008 h 574680"/>
              <a:gd name="connsiteX30" fmla="*/ 127525 w 575551"/>
              <a:gd name="connsiteY30" fmla="*/ 486045 h 574680"/>
              <a:gd name="connsiteX31" fmla="*/ 154155 w 575551"/>
              <a:gd name="connsiteY31" fmla="*/ 467512 h 574680"/>
              <a:gd name="connsiteX32" fmla="*/ 187240 w 575551"/>
              <a:gd name="connsiteY32" fmla="*/ 460260 h 574680"/>
              <a:gd name="connsiteX33" fmla="*/ 261481 w 575551"/>
              <a:gd name="connsiteY33" fmla="*/ 508606 h 574680"/>
              <a:gd name="connsiteX34" fmla="*/ 268743 w 575551"/>
              <a:gd name="connsiteY34" fmla="*/ 541643 h 574680"/>
              <a:gd name="connsiteX35" fmla="*/ 315547 w 575551"/>
              <a:gd name="connsiteY35" fmla="*/ 541643 h 574680"/>
              <a:gd name="connsiteX36" fmla="*/ 321196 w 575551"/>
              <a:gd name="connsiteY36" fmla="*/ 508606 h 574680"/>
              <a:gd name="connsiteX37" fmla="*/ 397050 w 575551"/>
              <a:gd name="connsiteY37" fmla="*/ 457037 h 574680"/>
              <a:gd name="connsiteX38" fmla="*/ 426101 w 575551"/>
              <a:gd name="connsiteY38" fmla="*/ 461871 h 574680"/>
              <a:gd name="connsiteX39" fmla="*/ 454345 w 575551"/>
              <a:gd name="connsiteY39" fmla="*/ 481210 h 574680"/>
              <a:gd name="connsiteX40" fmla="*/ 487430 w 575551"/>
              <a:gd name="connsiteY40" fmla="*/ 446562 h 574680"/>
              <a:gd name="connsiteX41" fmla="*/ 468870 w 575551"/>
              <a:gd name="connsiteY41" fmla="*/ 420777 h 574680"/>
              <a:gd name="connsiteX42" fmla="*/ 510025 w 575551"/>
              <a:gd name="connsiteY42" fmla="*/ 313609 h 574680"/>
              <a:gd name="connsiteX43" fmla="*/ 543111 w 575551"/>
              <a:gd name="connsiteY43" fmla="*/ 306357 h 574680"/>
              <a:gd name="connsiteX44" fmla="*/ 541497 w 575551"/>
              <a:gd name="connsiteY44" fmla="*/ 258816 h 574680"/>
              <a:gd name="connsiteX45" fmla="*/ 510832 w 575551"/>
              <a:gd name="connsiteY45" fmla="*/ 253981 h 574680"/>
              <a:gd name="connsiteX46" fmla="*/ 464028 w 575551"/>
              <a:gd name="connsiteY46" fmla="*/ 149230 h 574680"/>
              <a:gd name="connsiteX47" fmla="*/ 481781 w 575551"/>
              <a:gd name="connsiteY47" fmla="*/ 121028 h 574680"/>
              <a:gd name="connsiteX48" fmla="*/ 447889 w 575551"/>
              <a:gd name="connsiteY48" fmla="*/ 88797 h 574680"/>
              <a:gd name="connsiteX49" fmla="*/ 422066 w 575551"/>
              <a:gd name="connsiteY49" fmla="*/ 106524 h 574680"/>
              <a:gd name="connsiteX50" fmla="*/ 388981 w 575551"/>
              <a:gd name="connsiteY50" fmla="*/ 113776 h 574680"/>
              <a:gd name="connsiteX51" fmla="*/ 314740 w 575551"/>
              <a:gd name="connsiteY51" fmla="*/ 65429 h 574680"/>
              <a:gd name="connsiteX52" fmla="*/ 307478 w 575551"/>
              <a:gd name="connsiteY52" fmla="*/ 33198 h 574680"/>
              <a:gd name="connsiteX53" fmla="*/ 327652 w 575551"/>
              <a:gd name="connsiteY53" fmla="*/ 2579 h 574680"/>
              <a:gd name="connsiteX54" fmla="*/ 338142 w 575551"/>
              <a:gd name="connsiteY54" fmla="*/ 9831 h 574680"/>
              <a:gd name="connsiteX55" fmla="*/ 340563 w 575551"/>
              <a:gd name="connsiteY55" fmla="*/ 21917 h 574680"/>
              <a:gd name="connsiteX56" fmla="*/ 343791 w 575551"/>
              <a:gd name="connsiteY56" fmla="*/ 52537 h 574680"/>
              <a:gd name="connsiteX57" fmla="*/ 388981 w 575551"/>
              <a:gd name="connsiteY57" fmla="*/ 81545 h 574680"/>
              <a:gd name="connsiteX58" fmla="*/ 409155 w 575551"/>
              <a:gd name="connsiteY58" fmla="*/ 76710 h 574680"/>
              <a:gd name="connsiteX59" fmla="*/ 430943 w 575551"/>
              <a:gd name="connsiteY59" fmla="*/ 57372 h 574680"/>
              <a:gd name="connsiteX60" fmla="*/ 441433 w 575551"/>
              <a:gd name="connsiteY60" fmla="*/ 50120 h 574680"/>
              <a:gd name="connsiteX61" fmla="*/ 454345 w 575551"/>
              <a:gd name="connsiteY61" fmla="*/ 52537 h 574680"/>
              <a:gd name="connsiteX62" fmla="*/ 517288 w 575551"/>
              <a:gd name="connsiteY62" fmla="*/ 113776 h 574680"/>
              <a:gd name="connsiteX63" fmla="*/ 519709 w 575551"/>
              <a:gd name="connsiteY63" fmla="*/ 125863 h 574680"/>
              <a:gd name="connsiteX64" fmla="*/ 513253 w 575551"/>
              <a:gd name="connsiteY64" fmla="*/ 137143 h 574680"/>
              <a:gd name="connsiteX65" fmla="*/ 493886 w 575551"/>
              <a:gd name="connsiteY65" fmla="*/ 160511 h 574680"/>
              <a:gd name="connsiteX66" fmla="*/ 522130 w 575551"/>
              <a:gd name="connsiteY66" fmla="*/ 224167 h 574680"/>
              <a:gd name="connsiteX67" fmla="*/ 551987 w 575551"/>
              <a:gd name="connsiteY67" fmla="*/ 225779 h 574680"/>
              <a:gd name="connsiteX68" fmla="*/ 564092 w 575551"/>
              <a:gd name="connsiteY68" fmla="*/ 227391 h 574680"/>
              <a:gd name="connsiteX69" fmla="*/ 571354 w 575551"/>
              <a:gd name="connsiteY69" fmla="*/ 238671 h 574680"/>
              <a:gd name="connsiteX70" fmla="*/ 572968 w 575551"/>
              <a:gd name="connsiteY70" fmla="*/ 326501 h 574680"/>
              <a:gd name="connsiteX71" fmla="*/ 566513 w 575551"/>
              <a:gd name="connsiteY71" fmla="*/ 336976 h 574680"/>
              <a:gd name="connsiteX72" fmla="*/ 553601 w 575551"/>
              <a:gd name="connsiteY72" fmla="*/ 339393 h 574680"/>
              <a:gd name="connsiteX73" fmla="*/ 522937 w 575551"/>
              <a:gd name="connsiteY73" fmla="*/ 342617 h 574680"/>
              <a:gd name="connsiteX74" fmla="*/ 497921 w 575551"/>
              <a:gd name="connsiteY74" fmla="*/ 407884 h 574680"/>
              <a:gd name="connsiteX75" fmla="*/ 518095 w 575551"/>
              <a:gd name="connsiteY75" fmla="*/ 429640 h 574680"/>
              <a:gd name="connsiteX76" fmla="*/ 526164 w 575551"/>
              <a:gd name="connsiteY76" fmla="*/ 440116 h 574680"/>
              <a:gd name="connsiteX77" fmla="*/ 522937 w 575551"/>
              <a:gd name="connsiteY77" fmla="*/ 453008 h 574680"/>
              <a:gd name="connsiteX78" fmla="*/ 461607 w 575551"/>
              <a:gd name="connsiteY78" fmla="*/ 516664 h 574680"/>
              <a:gd name="connsiteX79" fmla="*/ 449503 w 575551"/>
              <a:gd name="connsiteY79" fmla="*/ 519082 h 574680"/>
              <a:gd name="connsiteX80" fmla="*/ 438205 w 575551"/>
              <a:gd name="connsiteY80" fmla="*/ 511830 h 574680"/>
              <a:gd name="connsiteX81" fmla="*/ 414804 w 575551"/>
              <a:gd name="connsiteY81" fmla="*/ 492491 h 574680"/>
              <a:gd name="connsiteX82" fmla="*/ 397050 w 575551"/>
              <a:gd name="connsiteY82" fmla="*/ 489268 h 574680"/>
              <a:gd name="connsiteX83" fmla="*/ 351054 w 575551"/>
              <a:gd name="connsiteY83" fmla="*/ 520693 h 574680"/>
              <a:gd name="connsiteX84" fmla="*/ 349440 w 575551"/>
              <a:gd name="connsiteY84" fmla="*/ 550507 h 574680"/>
              <a:gd name="connsiteX85" fmla="*/ 347826 w 575551"/>
              <a:gd name="connsiteY85" fmla="*/ 563399 h 574680"/>
              <a:gd name="connsiteX86" fmla="*/ 336528 w 575551"/>
              <a:gd name="connsiteY86" fmla="*/ 570651 h 574680"/>
              <a:gd name="connsiteX87" fmla="*/ 288110 w 575551"/>
              <a:gd name="connsiteY87" fmla="*/ 574680 h 574680"/>
              <a:gd name="connsiteX88" fmla="*/ 248569 w 575551"/>
              <a:gd name="connsiteY88" fmla="*/ 572263 h 574680"/>
              <a:gd name="connsiteX89" fmla="*/ 237272 w 575551"/>
              <a:gd name="connsiteY89" fmla="*/ 565011 h 574680"/>
              <a:gd name="connsiteX90" fmla="*/ 234851 w 575551"/>
              <a:gd name="connsiteY90" fmla="*/ 552924 h 574680"/>
              <a:gd name="connsiteX91" fmla="*/ 232430 w 575551"/>
              <a:gd name="connsiteY91" fmla="*/ 521499 h 574680"/>
              <a:gd name="connsiteX92" fmla="*/ 187240 w 575551"/>
              <a:gd name="connsiteY92" fmla="*/ 492491 h 574680"/>
              <a:gd name="connsiteX93" fmla="*/ 167066 w 575551"/>
              <a:gd name="connsiteY93" fmla="*/ 496520 h 574680"/>
              <a:gd name="connsiteX94" fmla="*/ 144471 w 575551"/>
              <a:gd name="connsiteY94" fmla="*/ 516664 h 574680"/>
              <a:gd name="connsiteX95" fmla="*/ 133981 w 575551"/>
              <a:gd name="connsiteY95" fmla="*/ 524722 h 574680"/>
              <a:gd name="connsiteX96" fmla="*/ 121069 w 575551"/>
              <a:gd name="connsiteY96" fmla="*/ 522305 h 574680"/>
              <a:gd name="connsiteX97" fmla="*/ 58126 w 575551"/>
              <a:gd name="connsiteY97" fmla="*/ 460260 h 574680"/>
              <a:gd name="connsiteX98" fmla="*/ 54898 w 575551"/>
              <a:gd name="connsiteY98" fmla="*/ 448173 h 574680"/>
              <a:gd name="connsiteX99" fmla="*/ 62161 w 575551"/>
              <a:gd name="connsiteY99" fmla="*/ 436892 h 574680"/>
              <a:gd name="connsiteX100" fmla="*/ 82335 w 575551"/>
              <a:gd name="connsiteY100" fmla="*/ 413525 h 574680"/>
              <a:gd name="connsiteX101" fmla="*/ 81528 w 575551"/>
              <a:gd name="connsiteY101" fmla="*/ 375653 h 574680"/>
              <a:gd name="connsiteX102" fmla="*/ 54091 w 575551"/>
              <a:gd name="connsiteY102" fmla="*/ 349869 h 574680"/>
              <a:gd name="connsiteX103" fmla="*/ 24234 w 575551"/>
              <a:gd name="connsiteY103" fmla="*/ 348257 h 574680"/>
              <a:gd name="connsiteX104" fmla="*/ 11322 w 575551"/>
              <a:gd name="connsiteY104" fmla="*/ 346645 h 574680"/>
              <a:gd name="connsiteX105" fmla="*/ 4060 w 575551"/>
              <a:gd name="connsiteY105" fmla="*/ 335365 h 574680"/>
              <a:gd name="connsiteX106" fmla="*/ 3253 w 575551"/>
              <a:gd name="connsiteY106" fmla="*/ 247535 h 574680"/>
              <a:gd name="connsiteX107" fmla="*/ 9708 w 575551"/>
              <a:gd name="connsiteY107" fmla="*/ 236254 h 574680"/>
              <a:gd name="connsiteX108" fmla="*/ 22620 w 575551"/>
              <a:gd name="connsiteY108" fmla="*/ 233837 h 574680"/>
              <a:gd name="connsiteX109" fmla="*/ 53284 w 575551"/>
              <a:gd name="connsiteY109" fmla="*/ 230614 h 574680"/>
              <a:gd name="connsiteX110" fmla="*/ 79107 w 575551"/>
              <a:gd name="connsiteY110" fmla="*/ 204023 h 574680"/>
              <a:gd name="connsiteX111" fmla="*/ 78300 w 575551"/>
              <a:gd name="connsiteY111" fmla="*/ 166152 h 574680"/>
              <a:gd name="connsiteX112" fmla="*/ 58126 w 575551"/>
              <a:gd name="connsiteY112" fmla="*/ 144395 h 574680"/>
              <a:gd name="connsiteX113" fmla="*/ 50864 w 575551"/>
              <a:gd name="connsiteY113" fmla="*/ 133920 h 574680"/>
              <a:gd name="connsiteX114" fmla="*/ 53284 w 575551"/>
              <a:gd name="connsiteY114" fmla="*/ 121028 h 574680"/>
              <a:gd name="connsiteX115" fmla="*/ 114614 w 575551"/>
              <a:gd name="connsiteY115" fmla="*/ 58177 h 574680"/>
              <a:gd name="connsiteX116" fmla="*/ 127525 w 575551"/>
              <a:gd name="connsiteY116" fmla="*/ 54954 h 574680"/>
              <a:gd name="connsiteX117" fmla="*/ 138015 w 575551"/>
              <a:gd name="connsiteY117" fmla="*/ 62206 h 574680"/>
              <a:gd name="connsiteX118" fmla="*/ 161417 w 575551"/>
              <a:gd name="connsiteY118" fmla="*/ 81545 h 574680"/>
              <a:gd name="connsiteX119" fmla="*/ 179171 w 575551"/>
              <a:gd name="connsiteY119" fmla="*/ 84768 h 574680"/>
              <a:gd name="connsiteX120" fmla="*/ 225167 w 575551"/>
              <a:gd name="connsiteY120" fmla="*/ 53343 h 574680"/>
              <a:gd name="connsiteX121" fmla="*/ 226781 w 575551"/>
              <a:gd name="connsiteY121" fmla="*/ 24335 h 574680"/>
              <a:gd name="connsiteX122" fmla="*/ 229202 w 575551"/>
              <a:gd name="connsiteY122" fmla="*/ 11442 h 574680"/>
              <a:gd name="connsiteX123" fmla="*/ 239693 w 575551"/>
              <a:gd name="connsiteY123" fmla="*/ 4190 h 574680"/>
              <a:gd name="connsiteX124" fmla="*/ 327652 w 575551"/>
              <a:gd name="connsiteY124" fmla="*/ 2579 h 57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575551" h="574680">
                <a:moveTo>
                  <a:pt x="288111" y="195956"/>
                </a:moveTo>
                <a:cubicBezTo>
                  <a:pt x="275198" y="195956"/>
                  <a:pt x="262286" y="199179"/>
                  <a:pt x="250987" y="204012"/>
                </a:cubicBezTo>
                <a:cubicBezTo>
                  <a:pt x="204987" y="224958"/>
                  <a:pt x="184004" y="278933"/>
                  <a:pt x="204180" y="324853"/>
                </a:cubicBezTo>
                <a:cubicBezTo>
                  <a:pt x="218706" y="357882"/>
                  <a:pt x="251794" y="378828"/>
                  <a:pt x="288111" y="378828"/>
                </a:cubicBezTo>
                <a:cubicBezTo>
                  <a:pt x="301023" y="378828"/>
                  <a:pt x="313128" y="376411"/>
                  <a:pt x="325234" y="370772"/>
                </a:cubicBezTo>
                <a:cubicBezTo>
                  <a:pt x="371234" y="350632"/>
                  <a:pt x="392217" y="296657"/>
                  <a:pt x="371234" y="250737"/>
                </a:cubicBezTo>
                <a:cubicBezTo>
                  <a:pt x="356708" y="217708"/>
                  <a:pt x="323620" y="195956"/>
                  <a:pt x="288111" y="195956"/>
                </a:cubicBezTo>
                <a:close/>
                <a:moveTo>
                  <a:pt x="288111" y="163732"/>
                </a:moveTo>
                <a:cubicBezTo>
                  <a:pt x="336532" y="163732"/>
                  <a:pt x="380919" y="192734"/>
                  <a:pt x="401094" y="237042"/>
                </a:cubicBezTo>
                <a:cubicBezTo>
                  <a:pt x="428533" y="299879"/>
                  <a:pt x="400287" y="372383"/>
                  <a:pt x="338146" y="400579"/>
                </a:cubicBezTo>
                <a:cubicBezTo>
                  <a:pt x="322006" y="407830"/>
                  <a:pt x="305058" y="411052"/>
                  <a:pt x="288111" y="411052"/>
                </a:cubicBezTo>
                <a:cubicBezTo>
                  <a:pt x="238882" y="411052"/>
                  <a:pt x="194496" y="382050"/>
                  <a:pt x="175127" y="337742"/>
                </a:cubicBezTo>
                <a:cubicBezTo>
                  <a:pt x="146881" y="275711"/>
                  <a:pt x="175127" y="202401"/>
                  <a:pt x="237268" y="175011"/>
                </a:cubicBezTo>
                <a:cubicBezTo>
                  <a:pt x="253408" y="167760"/>
                  <a:pt x="270356" y="163732"/>
                  <a:pt x="288111" y="163732"/>
                </a:cubicBezTo>
                <a:close/>
                <a:moveTo>
                  <a:pt x="307478" y="33198"/>
                </a:moveTo>
                <a:cubicBezTo>
                  <a:pt x="292145" y="31587"/>
                  <a:pt x="276006" y="32392"/>
                  <a:pt x="260674" y="34004"/>
                </a:cubicBezTo>
                <a:cubicBezTo>
                  <a:pt x="260674" y="44479"/>
                  <a:pt x="259060" y="54954"/>
                  <a:pt x="255025" y="64624"/>
                </a:cubicBezTo>
                <a:cubicBezTo>
                  <a:pt x="242921" y="96049"/>
                  <a:pt x="212256" y="116999"/>
                  <a:pt x="179171" y="116999"/>
                </a:cubicBezTo>
                <a:cubicBezTo>
                  <a:pt x="168680" y="116999"/>
                  <a:pt x="158997" y="115387"/>
                  <a:pt x="150120" y="111359"/>
                </a:cubicBezTo>
                <a:cubicBezTo>
                  <a:pt x="139629" y="107330"/>
                  <a:pt x="129946" y="101689"/>
                  <a:pt x="121876" y="93631"/>
                </a:cubicBezTo>
                <a:cubicBezTo>
                  <a:pt x="109772" y="103301"/>
                  <a:pt x="99281" y="114582"/>
                  <a:pt x="88791" y="127474"/>
                </a:cubicBezTo>
                <a:cubicBezTo>
                  <a:pt x="96860" y="134726"/>
                  <a:pt x="103316" y="143590"/>
                  <a:pt x="107351" y="153259"/>
                </a:cubicBezTo>
                <a:cubicBezTo>
                  <a:pt x="116228" y="172598"/>
                  <a:pt x="117034" y="195160"/>
                  <a:pt x="108965" y="215304"/>
                </a:cubicBezTo>
                <a:cubicBezTo>
                  <a:pt x="100895" y="235448"/>
                  <a:pt x="86370" y="251564"/>
                  <a:pt x="66196" y="260427"/>
                </a:cubicBezTo>
                <a:cubicBezTo>
                  <a:pt x="55705" y="265262"/>
                  <a:pt x="44408" y="267679"/>
                  <a:pt x="33110" y="267679"/>
                </a:cubicBezTo>
                <a:cubicBezTo>
                  <a:pt x="31496" y="282989"/>
                  <a:pt x="32303" y="299105"/>
                  <a:pt x="33917" y="314414"/>
                </a:cubicBezTo>
                <a:cubicBezTo>
                  <a:pt x="44408" y="313609"/>
                  <a:pt x="55705" y="316026"/>
                  <a:pt x="65389" y="320055"/>
                </a:cubicBezTo>
                <a:cubicBezTo>
                  <a:pt x="85563" y="327307"/>
                  <a:pt x="101702" y="342617"/>
                  <a:pt x="110579" y="362761"/>
                </a:cubicBezTo>
                <a:cubicBezTo>
                  <a:pt x="119455" y="382100"/>
                  <a:pt x="120262" y="404661"/>
                  <a:pt x="112193" y="424806"/>
                </a:cubicBezTo>
                <a:cubicBezTo>
                  <a:pt x="108158" y="435281"/>
                  <a:pt x="101702" y="444950"/>
                  <a:pt x="93633" y="453008"/>
                </a:cubicBezTo>
                <a:cubicBezTo>
                  <a:pt x="104123" y="465095"/>
                  <a:pt x="115421" y="476375"/>
                  <a:pt x="127525" y="486045"/>
                </a:cubicBezTo>
                <a:cubicBezTo>
                  <a:pt x="134788" y="477987"/>
                  <a:pt x="143664" y="471541"/>
                  <a:pt x="154155" y="467512"/>
                </a:cubicBezTo>
                <a:cubicBezTo>
                  <a:pt x="164645" y="462677"/>
                  <a:pt x="175943" y="460260"/>
                  <a:pt x="187240" y="460260"/>
                </a:cubicBezTo>
                <a:cubicBezTo>
                  <a:pt x="219519" y="460260"/>
                  <a:pt x="248569" y="478793"/>
                  <a:pt x="261481" y="508606"/>
                </a:cubicBezTo>
                <a:cubicBezTo>
                  <a:pt x="266323" y="519082"/>
                  <a:pt x="268743" y="530362"/>
                  <a:pt x="268743" y="541643"/>
                </a:cubicBezTo>
                <a:cubicBezTo>
                  <a:pt x="284076" y="543255"/>
                  <a:pt x="300215" y="543255"/>
                  <a:pt x="315547" y="541643"/>
                </a:cubicBezTo>
                <a:cubicBezTo>
                  <a:pt x="315547" y="530362"/>
                  <a:pt x="317161" y="519082"/>
                  <a:pt x="321196" y="508606"/>
                </a:cubicBezTo>
                <a:cubicBezTo>
                  <a:pt x="333300" y="477987"/>
                  <a:pt x="363965" y="457037"/>
                  <a:pt x="397050" y="457037"/>
                </a:cubicBezTo>
                <a:cubicBezTo>
                  <a:pt x="406734" y="457037"/>
                  <a:pt x="417224" y="458648"/>
                  <a:pt x="426101" y="461871"/>
                </a:cubicBezTo>
                <a:cubicBezTo>
                  <a:pt x="437399" y="466706"/>
                  <a:pt x="446275" y="472347"/>
                  <a:pt x="454345" y="481210"/>
                </a:cubicBezTo>
                <a:cubicBezTo>
                  <a:pt x="466449" y="470735"/>
                  <a:pt x="477747" y="459454"/>
                  <a:pt x="487430" y="446562"/>
                </a:cubicBezTo>
                <a:cubicBezTo>
                  <a:pt x="479361" y="439310"/>
                  <a:pt x="472905" y="430446"/>
                  <a:pt x="468870" y="420777"/>
                </a:cubicBezTo>
                <a:cubicBezTo>
                  <a:pt x="450310" y="379682"/>
                  <a:pt x="468870" y="331336"/>
                  <a:pt x="510025" y="313609"/>
                </a:cubicBezTo>
                <a:cubicBezTo>
                  <a:pt x="520516" y="308774"/>
                  <a:pt x="531006" y="306357"/>
                  <a:pt x="543111" y="306357"/>
                </a:cubicBezTo>
                <a:cubicBezTo>
                  <a:pt x="543918" y="290241"/>
                  <a:pt x="543918" y="274931"/>
                  <a:pt x="541497" y="258816"/>
                </a:cubicBezTo>
                <a:cubicBezTo>
                  <a:pt x="531006" y="259622"/>
                  <a:pt x="520516" y="258010"/>
                  <a:pt x="510832" y="253981"/>
                </a:cubicBezTo>
                <a:cubicBezTo>
                  <a:pt x="468870" y="237866"/>
                  <a:pt x="447889" y="190325"/>
                  <a:pt x="464028" y="149230"/>
                </a:cubicBezTo>
                <a:cubicBezTo>
                  <a:pt x="468063" y="138755"/>
                  <a:pt x="473712" y="129086"/>
                  <a:pt x="481781" y="121028"/>
                </a:cubicBezTo>
                <a:cubicBezTo>
                  <a:pt x="471291" y="108941"/>
                  <a:pt x="459993" y="98466"/>
                  <a:pt x="447889" y="88797"/>
                </a:cubicBezTo>
                <a:cubicBezTo>
                  <a:pt x="440626" y="96049"/>
                  <a:pt x="431750" y="102495"/>
                  <a:pt x="422066" y="106524"/>
                </a:cubicBezTo>
                <a:cubicBezTo>
                  <a:pt x="411576" y="111359"/>
                  <a:pt x="400278" y="113776"/>
                  <a:pt x="388981" y="113776"/>
                </a:cubicBezTo>
                <a:cubicBezTo>
                  <a:pt x="356702" y="113776"/>
                  <a:pt x="327652" y="94437"/>
                  <a:pt x="314740" y="65429"/>
                </a:cubicBezTo>
                <a:cubicBezTo>
                  <a:pt x="309898" y="54954"/>
                  <a:pt x="307478" y="44479"/>
                  <a:pt x="307478" y="33198"/>
                </a:cubicBezTo>
                <a:close/>
                <a:moveTo>
                  <a:pt x="327652" y="2579"/>
                </a:moveTo>
                <a:cubicBezTo>
                  <a:pt x="331686" y="3385"/>
                  <a:pt x="335721" y="5802"/>
                  <a:pt x="338142" y="9831"/>
                </a:cubicBezTo>
                <a:cubicBezTo>
                  <a:pt x="340563" y="13054"/>
                  <a:pt x="341370" y="17889"/>
                  <a:pt x="340563" y="21917"/>
                </a:cubicBezTo>
                <a:cubicBezTo>
                  <a:pt x="338949" y="32392"/>
                  <a:pt x="339756" y="42868"/>
                  <a:pt x="343791" y="52537"/>
                </a:cubicBezTo>
                <a:cubicBezTo>
                  <a:pt x="351861" y="70264"/>
                  <a:pt x="369614" y="81545"/>
                  <a:pt x="388981" y="81545"/>
                </a:cubicBezTo>
                <a:cubicBezTo>
                  <a:pt x="395436" y="81545"/>
                  <a:pt x="402699" y="79933"/>
                  <a:pt x="409155" y="76710"/>
                </a:cubicBezTo>
                <a:cubicBezTo>
                  <a:pt x="418031" y="72681"/>
                  <a:pt x="425294" y="66235"/>
                  <a:pt x="430943" y="57372"/>
                </a:cubicBezTo>
                <a:cubicBezTo>
                  <a:pt x="433364" y="54148"/>
                  <a:pt x="437399" y="50925"/>
                  <a:pt x="441433" y="50120"/>
                </a:cubicBezTo>
                <a:cubicBezTo>
                  <a:pt x="445468" y="49314"/>
                  <a:pt x="450310" y="50120"/>
                  <a:pt x="454345" y="52537"/>
                </a:cubicBezTo>
                <a:cubicBezTo>
                  <a:pt x="477747" y="69458"/>
                  <a:pt x="499535" y="90408"/>
                  <a:pt x="517288" y="113776"/>
                </a:cubicBezTo>
                <a:cubicBezTo>
                  <a:pt x="519709" y="116999"/>
                  <a:pt x="520516" y="121834"/>
                  <a:pt x="519709" y="125863"/>
                </a:cubicBezTo>
                <a:cubicBezTo>
                  <a:pt x="519709" y="130697"/>
                  <a:pt x="516481" y="134726"/>
                  <a:pt x="513253" y="137143"/>
                </a:cubicBezTo>
                <a:cubicBezTo>
                  <a:pt x="504376" y="142784"/>
                  <a:pt x="497114" y="150842"/>
                  <a:pt x="493886" y="160511"/>
                </a:cubicBezTo>
                <a:cubicBezTo>
                  <a:pt x="484202" y="185490"/>
                  <a:pt x="497114" y="214498"/>
                  <a:pt x="522130" y="224167"/>
                </a:cubicBezTo>
                <a:cubicBezTo>
                  <a:pt x="531813" y="227391"/>
                  <a:pt x="541497" y="228196"/>
                  <a:pt x="551987" y="225779"/>
                </a:cubicBezTo>
                <a:cubicBezTo>
                  <a:pt x="556022" y="224167"/>
                  <a:pt x="560864" y="224973"/>
                  <a:pt x="564092" y="227391"/>
                </a:cubicBezTo>
                <a:cubicBezTo>
                  <a:pt x="568126" y="229808"/>
                  <a:pt x="570547" y="233837"/>
                  <a:pt x="571354" y="238671"/>
                </a:cubicBezTo>
                <a:cubicBezTo>
                  <a:pt x="576196" y="267679"/>
                  <a:pt x="577003" y="296687"/>
                  <a:pt x="572968" y="326501"/>
                </a:cubicBezTo>
                <a:cubicBezTo>
                  <a:pt x="572161" y="330530"/>
                  <a:pt x="569740" y="334559"/>
                  <a:pt x="566513" y="336976"/>
                </a:cubicBezTo>
                <a:cubicBezTo>
                  <a:pt x="562478" y="339393"/>
                  <a:pt x="558443" y="341005"/>
                  <a:pt x="553601" y="339393"/>
                </a:cubicBezTo>
                <a:cubicBezTo>
                  <a:pt x="543111" y="337782"/>
                  <a:pt x="532620" y="338588"/>
                  <a:pt x="522937" y="342617"/>
                </a:cubicBezTo>
                <a:cubicBezTo>
                  <a:pt x="498728" y="353897"/>
                  <a:pt x="487430" y="382905"/>
                  <a:pt x="497921" y="407884"/>
                </a:cubicBezTo>
                <a:cubicBezTo>
                  <a:pt x="501956" y="416748"/>
                  <a:pt x="509218" y="424806"/>
                  <a:pt x="518095" y="429640"/>
                </a:cubicBezTo>
                <a:cubicBezTo>
                  <a:pt x="522130" y="432058"/>
                  <a:pt x="524550" y="436087"/>
                  <a:pt x="526164" y="440116"/>
                </a:cubicBezTo>
                <a:cubicBezTo>
                  <a:pt x="526971" y="444950"/>
                  <a:pt x="526164" y="448979"/>
                  <a:pt x="522937" y="453008"/>
                </a:cubicBezTo>
                <a:cubicBezTo>
                  <a:pt x="505990" y="477181"/>
                  <a:pt x="485816" y="498937"/>
                  <a:pt x="461607" y="516664"/>
                </a:cubicBezTo>
                <a:cubicBezTo>
                  <a:pt x="458380" y="519082"/>
                  <a:pt x="453538" y="520693"/>
                  <a:pt x="449503" y="519082"/>
                </a:cubicBezTo>
                <a:cubicBezTo>
                  <a:pt x="444661" y="518276"/>
                  <a:pt x="440626" y="515858"/>
                  <a:pt x="438205" y="511830"/>
                </a:cubicBezTo>
                <a:cubicBezTo>
                  <a:pt x="432557" y="502966"/>
                  <a:pt x="424487" y="495714"/>
                  <a:pt x="414804" y="492491"/>
                </a:cubicBezTo>
                <a:cubicBezTo>
                  <a:pt x="409155" y="490074"/>
                  <a:pt x="403506" y="489268"/>
                  <a:pt x="397050" y="489268"/>
                </a:cubicBezTo>
                <a:cubicBezTo>
                  <a:pt x="376876" y="489268"/>
                  <a:pt x="358316" y="501355"/>
                  <a:pt x="351054" y="520693"/>
                </a:cubicBezTo>
                <a:cubicBezTo>
                  <a:pt x="347826" y="530362"/>
                  <a:pt x="347019" y="540838"/>
                  <a:pt x="349440" y="550507"/>
                </a:cubicBezTo>
                <a:cubicBezTo>
                  <a:pt x="351054" y="555342"/>
                  <a:pt x="350247" y="559370"/>
                  <a:pt x="347826" y="563399"/>
                </a:cubicBezTo>
                <a:cubicBezTo>
                  <a:pt x="345405" y="567428"/>
                  <a:pt x="341370" y="569845"/>
                  <a:pt x="336528" y="570651"/>
                </a:cubicBezTo>
                <a:cubicBezTo>
                  <a:pt x="321196" y="573874"/>
                  <a:pt x="304250" y="574680"/>
                  <a:pt x="288110" y="574680"/>
                </a:cubicBezTo>
                <a:cubicBezTo>
                  <a:pt x="275199" y="574680"/>
                  <a:pt x="261481" y="573874"/>
                  <a:pt x="248569" y="572263"/>
                </a:cubicBezTo>
                <a:cubicBezTo>
                  <a:pt x="243728" y="571457"/>
                  <a:pt x="239693" y="569040"/>
                  <a:pt x="237272" y="565011"/>
                </a:cubicBezTo>
                <a:cubicBezTo>
                  <a:pt x="234851" y="561788"/>
                  <a:pt x="234044" y="556953"/>
                  <a:pt x="234851" y="552924"/>
                </a:cubicBezTo>
                <a:cubicBezTo>
                  <a:pt x="237272" y="542449"/>
                  <a:pt x="236465" y="531168"/>
                  <a:pt x="232430" y="521499"/>
                </a:cubicBezTo>
                <a:cubicBezTo>
                  <a:pt x="224360" y="503772"/>
                  <a:pt x="206607" y="492491"/>
                  <a:pt x="187240" y="492491"/>
                </a:cubicBezTo>
                <a:cubicBezTo>
                  <a:pt x="179978" y="492491"/>
                  <a:pt x="173522" y="494103"/>
                  <a:pt x="167066" y="496520"/>
                </a:cubicBezTo>
                <a:cubicBezTo>
                  <a:pt x="157383" y="500549"/>
                  <a:pt x="150120" y="507801"/>
                  <a:pt x="144471" y="516664"/>
                </a:cubicBezTo>
                <a:cubicBezTo>
                  <a:pt x="142050" y="520693"/>
                  <a:pt x="138822" y="523916"/>
                  <a:pt x="133981" y="524722"/>
                </a:cubicBezTo>
                <a:cubicBezTo>
                  <a:pt x="129946" y="525528"/>
                  <a:pt x="125104" y="524722"/>
                  <a:pt x="121069" y="522305"/>
                </a:cubicBezTo>
                <a:cubicBezTo>
                  <a:pt x="96860" y="504578"/>
                  <a:pt x="75879" y="484433"/>
                  <a:pt x="58126" y="460260"/>
                </a:cubicBezTo>
                <a:cubicBezTo>
                  <a:pt x="54898" y="457037"/>
                  <a:pt x="54091" y="452202"/>
                  <a:pt x="54898" y="448173"/>
                </a:cubicBezTo>
                <a:cubicBezTo>
                  <a:pt x="55705" y="443339"/>
                  <a:pt x="58126" y="439310"/>
                  <a:pt x="62161" y="436892"/>
                </a:cubicBezTo>
                <a:cubicBezTo>
                  <a:pt x="71845" y="431252"/>
                  <a:pt x="78300" y="423194"/>
                  <a:pt x="82335" y="413525"/>
                </a:cubicBezTo>
                <a:cubicBezTo>
                  <a:pt x="87177" y="400632"/>
                  <a:pt x="86370" y="387740"/>
                  <a:pt x="81528" y="375653"/>
                </a:cubicBezTo>
                <a:cubicBezTo>
                  <a:pt x="75879" y="363567"/>
                  <a:pt x="66196" y="354703"/>
                  <a:pt x="54091" y="349869"/>
                </a:cubicBezTo>
                <a:cubicBezTo>
                  <a:pt x="44408" y="345840"/>
                  <a:pt x="33917" y="345840"/>
                  <a:pt x="24234" y="348257"/>
                </a:cubicBezTo>
                <a:cubicBezTo>
                  <a:pt x="19392" y="349063"/>
                  <a:pt x="15357" y="349063"/>
                  <a:pt x="11322" y="346645"/>
                </a:cubicBezTo>
                <a:cubicBezTo>
                  <a:pt x="7288" y="343422"/>
                  <a:pt x="4867" y="340199"/>
                  <a:pt x="4060" y="335365"/>
                </a:cubicBezTo>
                <a:cubicBezTo>
                  <a:pt x="-782" y="306357"/>
                  <a:pt x="-1589" y="276543"/>
                  <a:pt x="3253" y="247535"/>
                </a:cubicBezTo>
                <a:cubicBezTo>
                  <a:pt x="3253" y="242700"/>
                  <a:pt x="5674" y="238671"/>
                  <a:pt x="9708" y="236254"/>
                </a:cubicBezTo>
                <a:cubicBezTo>
                  <a:pt x="13743" y="233837"/>
                  <a:pt x="17778" y="233031"/>
                  <a:pt x="22620" y="233837"/>
                </a:cubicBezTo>
                <a:cubicBezTo>
                  <a:pt x="33110" y="236254"/>
                  <a:pt x="43601" y="235448"/>
                  <a:pt x="53284" y="230614"/>
                </a:cubicBezTo>
                <a:cubicBezTo>
                  <a:pt x="65389" y="225779"/>
                  <a:pt x="74265" y="216110"/>
                  <a:pt x="79107" y="204023"/>
                </a:cubicBezTo>
                <a:cubicBezTo>
                  <a:pt x="83949" y="191131"/>
                  <a:pt x="83142" y="178238"/>
                  <a:pt x="78300" y="166152"/>
                </a:cubicBezTo>
                <a:cubicBezTo>
                  <a:pt x="73459" y="157288"/>
                  <a:pt x="67003" y="149230"/>
                  <a:pt x="58126" y="144395"/>
                </a:cubicBezTo>
                <a:cubicBezTo>
                  <a:pt x="54091" y="141978"/>
                  <a:pt x="51671" y="137949"/>
                  <a:pt x="50864" y="133920"/>
                </a:cubicBezTo>
                <a:cubicBezTo>
                  <a:pt x="50057" y="129086"/>
                  <a:pt x="50864" y="124251"/>
                  <a:pt x="53284" y="121028"/>
                </a:cubicBezTo>
                <a:cubicBezTo>
                  <a:pt x="70231" y="96855"/>
                  <a:pt x="91212" y="75904"/>
                  <a:pt x="114614" y="58177"/>
                </a:cubicBezTo>
                <a:cubicBezTo>
                  <a:pt x="118648" y="55760"/>
                  <a:pt x="122683" y="54148"/>
                  <a:pt x="127525" y="54954"/>
                </a:cubicBezTo>
                <a:cubicBezTo>
                  <a:pt x="131560" y="55760"/>
                  <a:pt x="135595" y="58177"/>
                  <a:pt x="138015" y="62206"/>
                </a:cubicBezTo>
                <a:cubicBezTo>
                  <a:pt x="143664" y="71070"/>
                  <a:pt x="151734" y="77516"/>
                  <a:pt x="161417" y="81545"/>
                </a:cubicBezTo>
                <a:cubicBezTo>
                  <a:pt x="167066" y="83962"/>
                  <a:pt x="172715" y="84768"/>
                  <a:pt x="179171" y="84768"/>
                </a:cubicBezTo>
                <a:cubicBezTo>
                  <a:pt x="199345" y="84768"/>
                  <a:pt x="217905" y="71876"/>
                  <a:pt x="225167" y="53343"/>
                </a:cubicBezTo>
                <a:cubicBezTo>
                  <a:pt x="228395" y="43673"/>
                  <a:pt x="229202" y="34004"/>
                  <a:pt x="226781" y="24335"/>
                </a:cubicBezTo>
                <a:cubicBezTo>
                  <a:pt x="225974" y="19500"/>
                  <a:pt x="226781" y="14665"/>
                  <a:pt x="229202" y="11442"/>
                </a:cubicBezTo>
                <a:cubicBezTo>
                  <a:pt x="231623" y="7413"/>
                  <a:pt x="235658" y="4996"/>
                  <a:pt x="239693" y="4190"/>
                </a:cubicBezTo>
                <a:cubicBezTo>
                  <a:pt x="268743" y="-644"/>
                  <a:pt x="297794" y="-1450"/>
                  <a:pt x="327652" y="25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56" name="椭圆 36"/>
          <p:cNvSpPr/>
          <p:nvPr/>
        </p:nvSpPr>
        <p:spPr>
          <a:xfrm>
            <a:off x="4340040" y="3892393"/>
            <a:ext cx="257720" cy="249961"/>
          </a:xfrm>
          <a:custGeom>
            <a:avLst/>
            <a:gdLst>
              <a:gd name="connsiteX0" fmla="*/ 35700 w 578738"/>
              <a:gd name="connsiteY0" fmla="*/ 243554 h 561315"/>
              <a:gd name="connsiteX1" fmla="*/ 30383 w 578738"/>
              <a:gd name="connsiteY1" fmla="*/ 254930 h 561315"/>
              <a:gd name="connsiteX2" fmla="*/ 30383 w 578738"/>
              <a:gd name="connsiteY2" fmla="*/ 519604 h 561315"/>
              <a:gd name="connsiteX3" fmla="*/ 35700 w 578738"/>
              <a:gd name="connsiteY3" fmla="*/ 530980 h 561315"/>
              <a:gd name="connsiteX4" fmla="*/ 132926 w 578738"/>
              <a:gd name="connsiteY4" fmla="*/ 530980 h 561315"/>
              <a:gd name="connsiteX5" fmla="*/ 138243 w 578738"/>
              <a:gd name="connsiteY5" fmla="*/ 519604 h 561315"/>
              <a:gd name="connsiteX6" fmla="*/ 138243 w 578738"/>
              <a:gd name="connsiteY6" fmla="*/ 254930 h 561315"/>
              <a:gd name="connsiteX7" fmla="*/ 132926 w 578738"/>
              <a:gd name="connsiteY7" fmla="*/ 243554 h 561315"/>
              <a:gd name="connsiteX8" fmla="*/ 35700 w 578738"/>
              <a:gd name="connsiteY8" fmla="*/ 213219 h 561315"/>
              <a:gd name="connsiteX9" fmla="*/ 132926 w 578738"/>
              <a:gd name="connsiteY9" fmla="*/ 213219 h 561315"/>
              <a:gd name="connsiteX10" fmla="*/ 168626 w 578738"/>
              <a:gd name="connsiteY10" fmla="*/ 254930 h 561315"/>
              <a:gd name="connsiteX11" fmla="*/ 168626 w 578738"/>
              <a:gd name="connsiteY11" fmla="*/ 519604 h 561315"/>
              <a:gd name="connsiteX12" fmla="*/ 132926 w 578738"/>
              <a:gd name="connsiteY12" fmla="*/ 561315 h 561315"/>
              <a:gd name="connsiteX13" fmla="*/ 35700 w 578738"/>
              <a:gd name="connsiteY13" fmla="*/ 561315 h 561315"/>
              <a:gd name="connsiteX14" fmla="*/ 0 w 578738"/>
              <a:gd name="connsiteY14" fmla="*/ 519604 h 561315"/>
              <a:gd name="connsiteX15" fmla="*/ 0 w 578738"/>
              <a:gd name="connsiteY15" fmla="*/ 254930 h 561315"/>
              <a:gd name="connsiteX16" fmla="*/ 35700 w 578738"/>
              <a:gd name="connsiteY16" fmla="*/ 213219 h 561315"/>
              <a:gd name="connsiteX17" fmla="*/ 321281 w 578738"/>
              <a:gd name="connsiteY17" fmla="*/ 30341 h 561315"/>
              <a:gd name="connsiteX18" fmla="*/ 296219 w 578738"/>
              <a:gd name="connsiteY18" fmla="*/ 55373 h 561315"/>
              <a:gd name="connsiteX19" fmla="*/ 296979 w 578738"/>
              <a:gd name="connsiteY19" fmla="*/ 60683 h 561315"/>
              <a:gd name="connsiteX20" fmla="*/ 296979 w 578738"/>
              <a:gd name="connsiteY20" fmla="*/ 65992 h 561315"/>
              <a:gd name="connsiteX21" fmla="*/ 268119 w 578738"/>
              <a:gd name="connsiteY21" fmla="*/ 212389 h 561315"/>
              <a:gd name="connsiteX22" fmla="*/ 263563 w 578738"/>
              <a:gd name="connsiteY22" fmla="*/ 221492 h 561315"/>
              <a:gd name="connsiteX23" fmla="*/ 262044 w 578738"/>
              <a:gd name="connsiteY23" fmla="*/ 223009 h 561315"/>
              <a:gd name="connsiteX24" fmla="*/ 232425 w 578738"/>
              <a:gd name="connsiteY24" fmla="*/ 240455 h 561315"/>
              <a:gd name="connsiteX25" fmla="*/ 230146 w 578738"/>
              <a:gd name="connsiteY25" fmla="*/ 240455 h 561315"/>
              <a:gd name="connsiteX26" fmla="*/ 225590 w 578738"/>
              <a:gd name="connsiteY26" fmla="*/ 240455 h 561315"/>
              <a:gd name="connsiteX27" fmla="*/ 224071 w 578738"/>
              <a:gd name="connsiteY27" fmla="*/ 241214 h 561315"/>
              <a:gd name="connsiteX28" fmla="*/ 211919 w 578738"/>
              <a:gd name="connsiteY28" fmla="*/ 253350 h 561315"/>
              <a:gd name="connsiteX29" fmla="*/ 211919 w 578738"/>
              <a:gd name="connsiteY29" fmla="*/ 518079 h 561315"/>
              <a:gd name="connsiteX30" fmla="*/ 224830 w 578738"/>
              <a:gd name="connsiteY30" fmla="*/ 530974 h 561315"/>
              <a:gd name="connsiteX31" fmla="*/ 521019 w 578738"/>
              <a:gd name="connsiteY31" fmla="*/ 530974 h 561315"/>
              <a:gd name="connsiteX32" fmla="*/ 522538 w 578738"/>
              <a:gd name="connsiteY32" fmla="*/ 530215 h 561315"/>
              <a:gd name="connsiteX33" fmla="*/ 546081 w 578738"/>
              <a:gd name="connsiteY33" fmla="*/ 505942 h 561315"/>
              <a:gd name="connsiteX34" fmla="*/ 522538 w 578738"/>
              <a:gd name="connsiteY34" fmla="*/ 480910 h 561315"/>
              <a:gd name="connsiteX35" fmla="*/ 508108 w 578738"/>
              <a:gd name="connsiteY35" fmla="*/ 465740 h 561315"/>
              <a:gd name="connsiteX36" fmla="*/ 523298 w 578738"/>
              <a:gd name="connsiteY36" fmla="*/ 450569 h 561315"/>
              <a:gd name="connsiteX37" fmla="*/ 548360 w 578738"/>
              <a:gd name="connsiteY37" fmla="*/ 425537 h 561315"/>
              <a:gd name="connsiteX38" fmla="*/ 523298 w 578738"/>
              <a:gd name="connsiteY38" fmla="*/ 401264 h 561315"/>
              <a:gd name="connsiteX39" fmla="*/ 508108 w 578738"/>
              <a:gd name="connsiteY39" fmla="*/ 386094 h 561315"/>
              <a:gd name="connsiteX40" fmla="*/ 523298 w 578738"/>
              <a:gd name="connsiteY40" fmla="*/ 370923 h 561315"/>
              <a:gd name="connsiteX41" fmla="*/ 548360 w 578738"/>
              <a:gd name="connsiteY41" fmla="*/ 345891 h 561315"/>
              <a:gd name="connsiteX42" fmla="*/ 523298 w 578738"/>
              <a:gd name="connsiteY42" fmla="*/ 320860 h 561315"/>
              <a:gd name="connsiteX43" fmla="*/ 508108 w 578738"/>
              <a:gd name="connsiteY43" fmla="*/ 305689 h 561315"/>
              <a:gd name="connsiteX44" fmla="*/ 523298 w 578738"/>
              <a:gd name="connsiteY44" fmla="*/ 290518 h 561315"/>
              <a:gd name="connsiteX45" fmla="*/ 548360 w 578738"/>
              <a:gd name="connsiteY45" fmla="*/ 265487 h 561315"/>
              <a:gd name="connsiteX46" fmla="*/ 523298 w 578738"/>
              <a:gd name="connsiteY46" fmla="*/ 240455 h 561315"/>
              <a:gd name="connsiteX47" fmla="*/ 373684 w 578738"/>
              <a:gd name="connsiteY47" fmla="*/ 240455 h 561315"/>
              <a:gd name="connsiteX48" fmla="*/ 361533 w 578738"/>
              <a:gd name="connsiteY48" fmla="*/ 234387 h 561315"/>
              <a:gd name="connsiteX49" fmla="*/ 360014 w 578738"/>
              <a:gd name="connsiteY49" fmla="*/ 219975 h 561315"/>
              <a:gd name="connsiteX50" fmla="*/ 343306 w 578738"/>
              <a:gd name="connsiteY50" fmla="*/ 42478 h 561315"/>
              <a:gd name="connsiteX51" fmla="*/ 341787 w 578738"/>
              <a:gd name="connsiteY51" fmla="*/ 40961 h 561315"/>
              <a:gd name="connsiteX52" fmla="*/ 321281 w 578738"/>
              <a:gd name="connsiteY52" fmla="*/ 30341 h 561315"/>
              <a:gd name="connsiteX53" fmla="*/ 321281 w 578738"/>
              <a:gd name="connsiteY53" fmla="*/ 0 h 561315"/>
              <a:gd name="connsiteX54" fmla="*/ 365330 w 578738"/>
              <a:gd name="connsiteY54" fmla="*/ 21997 h 561315"/>
              <a:gd name="connsiteX55" fmla="*/ 395708 w 578738"/>
              <a:gd name="connsiteY55" fmla="*/ 210114 h 561315"/>
              <a:gd name="connsiteX56" fmla="*/ 523298 w 578738"/>
              <a:gd name="connsiteY56" fmla="*/ 210114 h 561315"/>
              <a:gd name="connsiteX57" fmla="*/ 562789 w 578738"/>
              <a:gd name="connsiteY57" fmla="*/ 226802 h 561315"/>
              <a:gd name="connsiteX58" fmla="*/ 578738 w 578738"/>
              <a:gd name="connsiteY58" fmla="*/ 265487 h 561315"/>
              <a:gd name="connsiteX59" fmla="*/ 561270 w 578738"/>
              <a:gd name="connsiteY59" fmla="*/ 305689 h 561315"/>
              <a:gd name="connsiteX60" fmla="*/ 578738 w 578738"/>
              <a:gd name="connsiteY60" fmla="*/ 345891 h 561315"/>
              <a:gd name="connsiteX61" fmla="*/ 561270 w 578738"/>
              <a:gd name="connsiteY61" fmla="*/ 386094 h 561315"/>
              <a:gd name="connsiteX62" fmla="*/ 578738 w 578738"/>
              <a:gd name="connsiteY62" fmla="*/ 425537 h 561315"/>
              <a:gd name="connsiteX63" fmla="*/ 560511 w 578738"/>
              <a:gd name="connsiteY63" fmla="*/ 466498 h 561315"/>
              <a:gd name="connsiteX64" fmla="*/ 576460 w 578738"/>
              <a:gd name="connsiteY64" fmla="*/ 505942 h 561315"/>
              <a:gd name="connsiteX65" fmla="*/ 527095 w 578738"/>
              <a:gd name="connsiteY65" fmla="*/ 560556 h 561315"/>
              <a:gd name="connsiteX66" fmla="*/ 523298 w 578738"/>
              <a:gd name="connsiteY66" fmla="*/ 561315 h 561315"/>
              <a:gd name="connsiteX67" fmla="*/ 224830 w 578738"/>
              <a:gd name="connsiteY67" fmla="*/ 561315 h 561315"/>
              <a:gd name="connsiteX68" fmla="*/ 181541 w 578738"/>
              <a:gd name="connsiteY68" fmla="*/ 518079 h 561315"/>
              <a:gd name="connsiteX69" fmla="*/ 181541 w 578738"/>
              <a:gd name="connsiteY69" fmla="*/ 253350 h 561315"/>
              <a:gd name="connsiteX70" fmla="*/ 222552 w 578738"/>
              <a:gd name="connsiteY70" fmla="*/ 210872 h 561315"/>
              <a:gd name="connsiteX71" fmla="*/ 224830 w 578738"/>
              <a:gd name="connsiteY71" fmla="*/ 210114 h 561315"/>
              <a:gd name="connsiteX72" fmla="*/ 229387 w 578738"/>
              <a:gd name="connsiteY72" fmla="*/ 210114 h 561315"/>
              <a:gd name="connsiteX73" fmla="*/ 237741 w 578738"/>
              <a:gd name="connsiteY73" fmla="*/ 205563 h 561315"/>
              <a:gd name="connsiteX74" fmla="*/ 240779 w 578738"/>
              <a:gd name="connsiteY74" fmla="*/ 198736 h 561315"/>
              <a:gd name="connsiteX75" fmla="*/ 266600 w 578738"/>
              <a:gd name="connsiteY75" fmla="*/ 66751 h 561315"/>
              <a:gd name="connsiteX76" fmla="*/ 266600 w 578738"/>
              <a:gd name="connsiteY76" fmla="*/ 60683 h 561315"/>
              <a:gd name="connsiteX77" fmla="*/ 265841 w 578738"/>
              <a:gd name="connsiteY77" fmla="*/ 55373 h 561315"/>
              <a:gd name="connsiteX78" fmla="*/ 321281 w 578738"/>
              <a:gd name="connsiteY78" fmla="*/ 0 h 561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78738" h="561315">
                <a:moveTo>
                  <a:pt x="35700" y="243554"/>
                </a:moveTo>
                <a:cubicBezTo>
                  <a:pt x="34181" y="243554"/>
                  <a:pt x="30383" y="248104"/>
                  <a:pt x="30383" y="254930"/>
                </a:cubicBezTo>
                <a:lnTo>
                  <a:pt x="30383" y="519604"/>
                </a:lnTo>
                <a:cubicBezTo>
                  <a:pt x="30383" y="526430"/>
                  <a:pt x="34181" y="530980"/>
                  <a:pt x="35700" y="530980"/>
                </a:cubicBezTo>
                <a:lnTo>
                  <a:pt x="132926" y="530980"/>
                </a:lnTo>
                <a:cubicBezTo>
                  <a:pt x="134445" y="530980"/>
                  <a:pt x="138243" y="526430"/>
                  <a:pt x="138243" y="519604"/>
                </a:cubicBezTo>
                <a:lnTo>
                  <a:pt x="138243" y="254930"/>
                </a:lnTo>
                <a:cubicBezTo>
                  <a:pt x="138243" y="248104"/>
                  <a:pt x="134445" y="243554"/>
                  <a:pt x="132926" y="243554"/>
                </a:cubicBezTo>
                <a:close/>
                <a:moveTo>
                  <a:pt x="35700" y="213219"/>
                </a:moveTo>
                <a:lnTo>
                  <a:pt x="132926" y="213219"/>
                </a:lnTo>
                <a:cubicBezTo>
                  <a:pt x="152675" y="213219"/>
                  <a:pt x="168626" y="231420"/>
                  <a:pt x="168626" y="254930"/>
                </a:cubicBezTo>
                <a:lnTo>
                  <a:pt x="168626" y="519604"/>
                </a:lnTo>
                <a:cubicBezTo>
                  <a:pt x="168626" y="542356"/>
                  <a:pt x="152675" y="561315"/>
                  <a:pt x="132926" y="561315"/>
                </a:cubicBezTo>
                <a:lnTo>
                  <a:pt x="35700" y="561315"/>
                </a:lnTo>
                <a:cubicBezTo>
                  <a:pt x="15951" y="561315"/>
                  <a:pt x="0" y="542356"/>
                  <a:pt x="0" y="519604"/>
                </a:cubicBezTo>
                <a:lnTo>
                  <a:pt x="0" y="254930"/>
                </a:lnTo>
                <a:cubicBezTo>
                  <a:pt x="0" y="231420"/>
                  <a:pt x="15951" y="213219"/>
                  <a:pt x="35700" y="213219"/>
                </a:cubicBezTo>
                <a:close/>
                <a:moveTo>
                  <a:pt x="321281" y="30341"/>
                </a:moveTo>
                <a:cubicBezTo>
                  <a:pt x="307611" y="30341"/>
                  <a:pt x="296219" y="41719"/>
                  <a:pt x="296219" y="55373"/>
                </a:cubicBezTo>
                <a:cubicBezTo>
                  <a:pt x="296219" y="56890"/>
                  <a:pt x="296979" y="59166"/>
                  <a:pt x="296979" y="60683"/>
                </a:cubicBezTo>
                <a:cubicBezTo>
                  <a:pt x="297738" y="62200"/>
                  <a:pt x="297738" y="64475"/>
                  <a:pt x="296979" y="65992"/>
                </a:cubicBezTo>
                <a:cubicBezTo>
                  <a:pt x="306852" y="119090"/>
                  <a:pt x="287106" y="174463"/>
                  <a:pt x="268119" y="212389"/>
                </a:cubicBezTo>
                <a:cubicBezTo>
                  <a:pt x="266600" y="215424"/>
                  <a:pt x="265081" y="218458"/>
                  <a:pt x="263563" y="221492"/>
                </a:cubicBezTo>
                <a:cubicBezTo>
                  <a:pt x="263563" y="221492"/>
                  <a:pt x="262803" y="222250"/>
                  <a:pt x="262044" y="223009"/>
                </a:cubicBezTo>
                <a:cubicBezTo>
                  <a:pt x="255209" y="232870"/>
                  <a:pt x="244576" y="238938"/>
                  <a:pt x="232425" y="240455"/>
                </a:cubicBezTo>
                <a:cubicBezTo>
                  <a:pt x="231665" y="240455"/>
                  <a:pt x="230906" y="240455"/>
                  <a:pt x="230146" y="240455"/>
                </a:cubicBezTo>
                <a:lnTo>
                  <a:pt x="225590" y="240455"/>
                </a:lnTo>
                <a:cubicBezTo>
                  <a:pt x="225590" y="241214"/>
                  <a:pt x="224830" y="241214"/>
                  <a:pt x="224071" y="241214"/>
                </a:cubicBezTo>
                <a:cubicBezTo>
                  <a:pt x="217236" y="241214"/>
                  <a:pt x="211919" y="246524"/>
                  <a:pt x="211919" y="253350"/>
                </a:cubicBezTo>
                <a:lnTo>
                  <a:pt x="211919" y="518079"/>
                </a:lnTo>
                <a:cubicBezTo>
                  <a:pt x="211919" y="524905"/>
                  <a:pt x="217995" y="530974"/>
                  <a:pt x="224830" y="530974"/>
                </a:cubicBezTo>
                <a:lnTo>
                  <a:pt x="521019" y="530974"/>
                </a:lnTo>
                <a:cubicBezTo>
                  <a:pt x="521779" y="530974"/>
                  <a:pt x="521779" y="530215"/>
                  <a:pt x="522538" y="530215"/>
                </a:cubicBezTo>
                <a:cubicBezTo>
                  <a:pt x="536208" y="530215"/>
                  <a:pt x="546081" y="518837"/>
                  <a:pt x="546081" y="505942"/>
                </a:cubicBezTo>
                <a:cubicBezTo>
                  <a:pt x="546081" y="493047"/>
                  <a:pt x="536208" y="481669"/>
                  <a:pt x="522538" y="480910"/>
                </a:cubicBezTo>
                <a:cubicBezTo>
                  <a:pt x="514943" y="480910"/>
                  <a:pt x="508108" y="474084"/>
                  <a:pt x="508108" y="465740"/>
                </a:cubicBezTo>
                <a:cubicBezTo>
                  <a:pt x="508108" y="457396"/>
                  <a:pt x="514943" y="450569"/>
                  <a:pt x="523298" y="450569"/>
                </a:cubicBezTo>
                <a:cubicBezTo>
                  <a:pt x="536968" y="450569"/>
                  <a:pt x="548360" y="439191"/>
                  <a:pt x="548360" y="425537"/>
                </a:cubicBezTo>
                <a:cubicBezTo>
                  <a:pt x="548360" y="411884"/>
                  <a:pt x="536968" y="401264"/>
                  <a:pt x="523298" y="401264"/>
                </a:cubicBezTo>
                <a:cubicBezTo>
                  <a:pt x="514943" y="401264"/>
                  <a:pt x="508108" y="394438"/>
                  <a:pt x="508108" y="386094"/>
                </a:cubicBezTo>
                <a:cubicBezTo>
                  <a:pt x="508108" y="377750"/>
                  <a:pt x="514943" y="370923"/>
                  <a:pt x="523298" y="370923"/>
                </a:cubicBezTo>
                <a:cubicBezTo>
                  <a:pt x="536968" y="370923"/>
                  <a:pt x="548360" y="359545"/>
                  <a:pt x="548360" y="345891"/>
                </a:cubicBezTo>
                <a:cubicBezTo>
                  <a:pt x="548360" y="332238"/>
                  <a:pt x="536968" y="320860"/>
                  <a:pt x="523298" y="320860"/>
                </a:cubicBezTo>
                <a:cubicBezTo>
                  <a:pt x="514943" y="320860"/>
                  <a:pt x="508108" y="314033"/>
                  <a:pt x="508108" y="305689"/>
                </a:cubicBezTo>
                <a:cubicBezTo>
                  <a:pt x="508108" y="297345"/>
                  <a:pt x="514943" y="290518"/>
                  <a:pt x="523298" y="290518"/>
                </a:cubicBezTo>
                <a:cubicBezTo>
                  <a:pt x="536968" y="290518"/>
                  <a:pt x="548360" y="279140"/>
                  <a:pt x="548360" y="265487"/>
                </a:cubicBezTo>
                <a:cubicBezTo>
                  <a:pt x="548360" y="251833"/>
                  <a:pt x="536968" y="240455"/>
                  <a:pt x="523298" y="240455"/>
                </a:cubicBezTo>
                <a:lnTo>
                  <a:pt x="373684" y="240455"/>
                </a:lnTo>
                <a:cubicBezTo>
                  <a:pt x="369127" y="240455"/>
                  <a:pt x="363811" y="238180"/>
                  <a:pt x="361533" y="234387"/>
                </a:cubicBezTo>
                <a:cubicBezTo>
                  <a:pt x="358495" y="229836"/>
                  <a:pt x="357735" y="224526"/>
                  <a:pt x="360014" y="219975"/>
                </a:cubicBezTo>
                <a:cubicBezTo>
                  <a:pt x="401784" y="120607"/>
                  <a:pt x="349381" y="50822"/>
                  <a:pt x="343306" y="42478"/>
                </a:cubicBezTo>
                <a:cubicBezTo>
                  <a:pt x="342546" y="42478"/>
                  <a:pt x="341787" y="41719"/>
                  <a:pt x="341787" y="40961"/>
                </a:cubicBezTo>
                <a:cubicBezTo>
                  <a:pt x="336471" y="34134"/>
                  <a:pt x="329635" y="30341"/>
                  <a:pt x="321281" y="30341"/>
                </a:cubicBezTo>
                <a:close/>
                <a:moveTo>
                  <a:pt x="321281" y="0"/>
                </a:moveTo>
                <a:cubicBezTo>
                  <a:pt x="338749" y="0"/>
                  <a:pt x="354698" y="8344"/>
                  <a:pt x="365330" y="21997"/>
                </a:cubicBezTo>
                <a:cubicBezTo>
                  <a:pt x="368368" y="25032"/>
                  <a:pt x="431403" y="99368"/>
                  <a:pt x="395708" y="210114"/>
                </a:cubicBezTo>
                <a:lnTo>
                  <a:pt x="523298" y="210114"/>
                </a:lnTo>
                <a:cubicBezTo>
                  <a:pt x="538487" y="210114"/>
                  <a:pt x="552157" y="216182"/>
                  <a:pt x="562789" y="226802"/>
                </a:cubicBezTo>
                <a:cubicBezTo>
                  <a:pt x="572662" y="237421"/>
                  <a:pt x="578738" y="251075"/>
                  <a:pt x="578738" y="265487"/>
                </a:cubicBezTo>
                <a:cubicBezTo>
                  <a:pt x="578738" y="281416"/>
                  <a:pt x="571903" y="295828"/>
                  <a:pt x="561270" y="305689"/>
                </a:cubicBezTo>
                <a:cubicBezTo>
                  <a:pt x="571903" y="315550"/>
                  <a:pt x="578738" y="329962"/>
                  <a:pt x="578738" y="345891"/>
                </a:cubicBezTo>
                <a:cubicBezTo>
                  <a:pt x="578738" y="361821"/>
                  <a:pt x="571903" y="375474"/>
                  <a:pt x="561270" y="386094"/>
                </a:cubicBezTo>
                <a:cubicBezTo>
                  <a:pt x="571903" y="395955"/>
                  <a:pt x="578738" y="410367"/>
                  <a:pt x="578738" y="425537"/>
                </a:cubicBezTo>
                <a:cubicBezTo>
                  <a:pt x="578738" y="442225"/>
                  <a:pt x="571903" y="456637"/>
                  <a:pt x="560511" y="466498"/>
                </a:cubicBezTo>
                <a:cubicBezTo>
                  <a:pt x="570384" y="477118"/>
                  <a:pt x="576460" y="490771"/>
                  <a:pt x="576460" y="505942"/>
                </a:cubicBezTo>
                <a:cubicBezTo>
                  <a:pt x="576460" y="534008"/>
                  <a:pt x="555195" y="557522"/>
                  <a:pt x="527095" y="560556"/>
                </a:cubicBezTo>
                <a:cubicBezTo>
                  <a:pt x="525576" y="560556"/>
                  <a:pt x="524816" y="561315"/>
                  <a:pt x="523298" y="561315"/>
                </a:cubicBezTo>
                <a:lnTo>
                  <a:pt x="224830" y="561315"/>
                </a:lnTo>
                <a:cubicBezTo>
                  <a:pt x="201287" y="561315"/>
                  <a:pt x="181541" y="541593"/>
                  <a:pt x="181541" y="518079"/>
                </a:cubicBezTo>
                <a:lnTo>
                  <a:pt x="181541" y="253350"/>
                </a:lnTo>
                <a:cubicBezTo>
                  <a:pt x="181541" y="230594"/>
                  <a:pt x="199768" y="211631"/>
                  <a:pt x="222552" y="210872"/>
                </a:cubicBezTo>
                <a:cubicBezTo>
                  <a:pt x="223311" y="210872"/>
                  <a:pt x="224071" y="210114"/>
                  <a:pt x="224830" y="210114"/>
                </a:cubicBezTo>
                <a:lnTo>
                  <a:pt x="229387" y="210114"/>
                </a:lnTo>
                <a:cubicBezTo>
                  <a:pt x="232425" y="210114"/>
                  <a:pt x="235463" y="208597"/>
                  <a:pt x="237741" y="205563"/>
                </a:cubicBezTo>
                <a:cubicBezTo>
                  <a:pt x="238500" y="203287"/>
                  <a:pt x="240019" y="201011"/>
                  <a:pt x="240779" y="198736"/>
                </a:cubicBezTo>
                <a:cubicBezTo>
                  <a:pt x="255209" y="170670"/>
                  <a:pt x="277233" y="115297"/>
                  <a:pt x="266600" y="66751"/>
                </a:cubicBezTo>
                <a:cubicBezTo>
                  <a:pt x="265841" y="65234"/>
                  <a:pt x="265841" y="62958"/>
                  <a:pt x="266600" y="60683"/>
                </a:cubicBezTo>
                <a:cubicBezTo>
                  <a:pt x="265841" y="59166"/>
                  <a:pt x="265841" y="56890"/>
                  <a:pt x="265841" y="55373"/>
                </a:cubicBezTo>
                <a:cubicBezTo>
                  <a:pt x="265841" y="25032"/>
                  <a:pt x="290903" y="0"/>
                  <a:pt x="32128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55" name="椭圆 37"/>
          <p:cNvSpPr/>
          <p:nvPr/>
        </p:nvSpPr>
        <p:spPr>
          <a:xfrm>
            <a:off x="4778258" y="4657993"/>
            <a:ext cx="257720" cy="212007"/>
          </a:xfrm>
          <a:custGeom>
            <a:avLst/>
            <a:gdLst>
              <a:gd name="connsiteX0" fmla="*/ 440068 w 607497"/>
              <a:gd name="connsiteY0" fmla="*/ 391268 h 499744"/>
              <a:gd name="connsiteX1" fmla="*/ 440068 w 607497"/>
              <a:gd name="connsiteY1" fmla="*/ 469334 h 499744"/>
              <a:gd name="connsiteX2" fmla="*/ 577038 w 607497"/>
              <a:gd name="connsiteY2" fmla="*/ 469334 h 499744"/>
              <a:gd name="connsiteX3" fmla="*/ 577038 w 607497"/>
              <a:gd name="connsiteY3" fmla="*/ 391268 h 499744"/>
              <a:gd name="connsiteX4" fmla="*/ 508507 w 607497"/>
              <a:gd name="connsiteY4" fmla="*/ 291692 h 499744"/>
              <a:gd name="connsiteX5" fmla="*/ 467462 w 607497"/>
              <a:gd name="connsiteY5" fmla="*/ 332672 h 499744"/>
              <a:gd name="connsiteX6" fmla="*/ 467462 w 607497"/>
              <a:gd name="connsiteY6" fmla="*/ 361043 h 499744"/>
              <a:gd name="connsiteX7" fmla="*/ 549644 w 607497"/>
              <a:gd name="connsiteY7" fmla="*/ 361043 h 499744"/>
              <a:gd name="connsiteX8" fmla="*/ 549644 w 607497"/>
              <a:gd name="connsiteY8" fmla="*/ 332672 h 499744"/>
              <a:gd name="connsiteX9" fmla="*/ 508507 w 607497"/>
              <a:gd name="connsiteY9" fmla="*/ 291692 h 499744"/>
              <a:gd name="connsiteX10" fmla="*/ 508507 w 607497"/>
              <a:gd name="connsiteY10" fmla="*/ 261374 h 499744"/>
              <a:gd name="connsiteX11" fmla="*/ 580010 w 607497"/>
              <a:gd name="connsiteY11" fmla="*/ 332672 h 499744"/>
              <a:gd name="connsiteX12" fmla="*/ 580010 w 607497"/>
              <a:gd name="connsiteY12" fmla="*/ 361228 h 499744"/>
              <a:gd name="connsiteX13" fmla="*/ 607497 w 607497"/>
              <a:gd name="connsiteY13" fmla="*/ 390804 h 499744"/>
              <a:gd name="connsiteX14" fmla="*/ 607497 w 607497"/>
              <a:gd name="connsiteY14" fmla="*/ 469890 h 499744"/>
              <a:gd name="connsiteX15" fmla="*/ 577596 w 607497"/>
              <a:gd name="connsiteY15" fmla="*/ 499744 h 499744"/>
              <a:gd name="connsiteX16" fmla="*/ 439603 w 607497"/>
              <a:gd name="connsiteY16" fmla="*/ 499744 h 499744"/>
              <a:gd name="connsiteX17" fmla="*/ 409702 w 607497"/>
              <a:gd name="connsiteY17" fmla="*/ 469890 h 499744"/>
              <a:gd name="connsiteX18" fmla="*/ 409702 w 607497"/>
              <a:gd name="connsiteY18" fmla="*/ 390804 h 499744"/>
              <a:gd name="connsiteX19" fmla="*/ 437096 w 607497"/>
              <a:gd name="connsiteY19" fmla="*/ 361228 h 499744"/>
              <a:gd name="connsiteX20" fmla="*/ 437096 w 607497"/>
              <a:gd name="connsiteY20" fmla="*/ 332672 h 499744"/>
              <a:gd name="connsiteX21" fmla="*/ 508507 w 607497"/>
              <a:gd name="connsiteY21" fmla="*/ 261374 h 499744"/>
              <a:gd name="connsiteX22" fmla="*/ 360977 w 607497"/>
              <a:gd name="connsiteY22" fmla="*/ 231737 h 499744"/>
              <a:gd name="connsiteX23" fmla="*/ 379077 w 607497"/>
              <a:gd name="connsiteY23" fmla="*/ 249767 h 499744"/>
              <a:gd name="connsiteX24" fmla="*/ 360977 w 607497"/>
              <a:gd name="connsiteY24" fmla="*/ 267797 h 499744"/>
              <a:gd name="connsiteX25" fmla="*/ 342877 w 607497"/>
              <a:gd name="connsiteY25" fmla="*/ 249767 h 499744"/>
              <a:gd name="connsiteX26" fmla="*/ 360977 w 607497"/>
              <a:gd name="connsiteY26" fmla="*/ 231737 h 499744"/>
              <a:gd name="connsiteX27" fmla="*/ 283108 w 607497"/>
              <a:gd name="connsiteY27" fmla="*/ 231737 h 499744"/>
              <a:gd name="connsiteX28" fmla="*/ 301173 w 607497"/>
              <a:gd name="connsiteY28" fmla="*/ 249767 h 499744"/>
              <a:gd name="connsiteX29" fmla="*/ 283108 w 607497"/>
              <a:gd name="connsiteY29" fmla="*/ 267797 h 499744"/>
              <a:gd name="connsiteX30" fmla="*/ 265043 w 607497"/>
              <a:gd name="connsiteY30" fmla="*/ 249767 h 499744"/>
              <a:gd name="connsiteX31" fmla="*/ 283108 w 607497"/>
              <a:gd name="connsiteY31" fmla="*/ 231737 h 499744"/>
              <a:gd name="connsiteX32" fmla="*/ 205240 w 607497"/>
              <a:gd name="connsiteY32" fmla="*/ 231737 h 499744"/>
              <a:gd name="connsiteX33" fmla="*/ 223270 w 607497"/>
              <a:gd name="connsiteY33" fmla="*/ 249767 h 499744"/>
              <a:gd name="connsiteX34" fmla="*/ 205240 w 607497"/>
              <a:gd name="connsiteY34" fmla="*/ 267797 h 499744"/>
              <a:gd name="connsiteX35" fmla="*/ 187210 w 607497"/>
              <a:gd name="connsiteY35" fmla="*/ 249767 h 499744"/>
              <a:gd name="connsiteX36" fmla="*/ 205240 w 607497"/>
              <a:gd name="connsiteY36" fmla="*/ 231737 h 499744"/>
              <a:gd name="connsiteX37" fmla="*/ 283279 w 607497"/>
              <a:gd name="connsiteY37" fmla="*/ 0 h 499744"/>
              <a:gd name="connsiteX38" fmla="*/ 564608 w 607497"/>
              <a:gd name="connsiteY38" fmla="*/ 221726 h 499744"/>
              <a:gd name="connsiteX39" fmla="*/ 551516 w 607497"/>
              <a:gd name="connsiteY39" fmla="*/ 238689 h 499744"/>
              <a:gd name="connsiteX40" fmla="*/ 534525 w 607497"/>
              <a:gd name="connsiteY40" fmla="*/ 225526 h 499744"/>
              <a:gd name="connsiteX41" fmla="*/ 283093 w 607497"/>
              <a:gd name="connsiteY41" fmla="*/ 30033 h 499744"/>
              <a:gd name="connsiteX42" fmla="*/ 30176 w 607497"/>
              <a:gd name="connsiteY42" fmla="*/ 249534 h 499744"/>
              <a:gd name="connsiteX43" fmla="*/ 85791 w 607497"/>
              <a:gd name="connsiteY43" fmla="*/ 386723 h 499744"/>
              <a:gd name="connsiteX44" fmla="*/ 88855 w 607497"/>
              <a:gd name="connsiteY44" fmla="*/ 402295 h 499744"/>
              <a:gd name="connsiteX45" fmla="*/ 56823 w 607497"/>
              <a:gd name="connsiteY45" fmla="*/ 451609 h 499744"/>
              <a:gd name="connsiteX46" fmla="*/ 129708 w 607497"/>
              <a:gd name="connsiteY46" fmla="*/ 433533 h 499744"/>
              <a:gd name="connsiteX47" fmla="*/ 145121 w 607497"/>
              <a:gd name="connsiteY47" fmla="*/ 433441 h 499744"/>
              <a:gd name="connsiteX48" fmla="*/ 283279 w 607497"/>
              <a:gd name="connsiteY48" fmla="*/ 469128 h 499744"/>
              <a:gd name="connsiteX49" fmla="*/ 361735 w 607497"/>
              <a:gd name="connsiteY49" fmla="*/ 458376 h 499744"/>
              <a:gd name="connsiteX50" fmla="*/ 380398 w 607497"/>
              <a:gd name="connsiteY50" fmla="*/ 468943 h 499744"/>
              <a:gd name="connsiteX51" fmla="*/ 369999 w 607497"/>
              <a:gd name="connsiteY51" fmla="*/ 487574 h 499744"/>
              <a:gd name="connsiteX52" fmla="*/ 283279 w 607497"/>
              <a:gd name="connsiteY52" fmla="*/ 499532 h 499744"/>
              <a:gd name="connsiteX53" fmla="*/ 137693 w 607497"/>
              <a:gd name="connsiteY53" fmla="*/ 464123 h 499744"/>
              <a:gd name="connsiteX54" fmla="*/ 33054 w 607497"/>
              <a:gd name="connsiteY54" fmla="*/ 480252 h 499744"/>
              <a:gd name="connsiteX55" fmla="*/ 14206 w 607497"/>
              <a:gd name="connsiteY55" fmla="*/ 463103 h 499744"/>
              <a:gd name="connsiteX56" fmla="*/ 24048 w 607497"/>
              <a:gd name="connsiteY56" fmla="*/ 439280 h 499744"/>
              <a:gd name="connsiteX57" fmla="*/ 57101 w 607497"/>
              <a:gd name="connsiteY57" fmla="*/ 400163 h 499744"/>
              <a:gd name="connsiteX58" fmla="*/ 0 w 607497"/>
              <a:gd name="connsiteY58" fmla="*/ 249812 h 499744"/>
              <a:gd name="connsiteX59" fmla="*/ 283279 w 607497"/>
              <a:gd name="connsiteY59" fmla="*/ 0 h 499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607497" h="499744">
                <a:moveTo>
                  <a:pt x="440068" y="391268"/>
                </a:moveTo>
                <a:lnTo>
                  <a:pt x="440068" y="469334"/>
                </a:lnTo>
                <a:lnTo>
                  <a:pt x="577038" y="469334"/>
                </a:lnTo>
                <a:lnTo>
                  <a:pt x="577038" y="391268"/>
                </a:lnTo>
                <a:close/>
                <a:moveTo>
                  <a:pt x="508507" y="291692"/>
                </a:moveTo>
                <a:cubicBezTo>
                  <a:pt x="485848" y="291692"/>
                  <a:pt x="467462" y="310049"/>
                  <a:pt x="467462" y="332672"/>
                </a:cubicBezTo>
                <a:lnTo>
                  <a:pt x="467462" y="361043"/>
                </a:lnTo>
                <a:lnTo>
                  <a:pt x="549644" y="361043"/>
                </a:lnTo>
                <a:lnTo>
                  <a:pt x="549644" y="332672"/>
                </a:lnTo>
                <a:cubicBezTo>
                  <a:pt x="549644" y="310049"/>
                  <a:pt x="531165" y="291692"/>
                  <a:pt x="508507" y="291692"/>
                </a:cubicBezTo>
                <a:close/>
                <a:moveTo>
                  <a:pt x="508507" y="261374"/>
                </a:moveTo>
                <a:cubicBezTo>
                  <a:pt x="547880" y="261374"/>
                  <a:pt x="580010" y="293361"/>
                  <a:pt x="580010" y="332672"/>
                </a:cubicBezTo>
                <a:lnTo>
                  <a:pt x="580010" y="361228"/>
                </a:lnTo>
                <a:cubicBezTo>
                  <a:pt x="595239" y="362526"/>
                  <a:pt x="607311" y="375228"/>
                  <a:pt x="607497" y="390804"/>
                </a:cubicBezTo>
                <a:lnTo>
                  <a:pt x="607497" y="469890"/>
                </a:lnTo>
                <a:cubicBezTo>
                  <a:pt x="607497" y="486393"/>
                  <a:pt x="594125" y="499744"/>
                  <a:pt x="577596" y="499744"/>
                </a:cubicBezTo>
                <a:lnTo>
                  <a:pt x="439603" y="499744"/>
                </a:lnTo>
                <a:cubicBezTo>
                  <a:pt x="423074" y="499744"/>
                  <a:pt x="409702" y="486393"/>
                  <a:pt x="409702" y="469890"/>
                </a:cubicBezTo>
                <a:lnTo>
                  <a:pt x="409702" y="390804"/>
                </a:lnTo>
                <a:cubicBezTo>
                  <a:pt x="409702" y="375228"/>
                  <a:pt x="421867" y="362526"/>
                  <a:pt x="437096" y="361228"/>
                </a:cubicBezTo>
                <a:lnTo>
                  <a:pt x="437096" y="332672"/>
                </a:lnTo>
                <a:cubicBezTo>
                  <a:pt x="437096" y="293361"/>
                  <a:pt x="469133" y="261374"/>
                  <a:pt x="508507" y="261374"/>
                </a:cubicBezTo>
                <a:close/>
                <a:moveTo>
                  <a:pt x="360977" y="231737"/>
                </a:moveTo>
                <a:cubicBezTo>
                  <a:pt x="370973" y="231737"/>
                  <a:pt x="379077" y="239809"/>
                  <a:pt x="379077" y="249767"/>
                </a:cubicBezTo>
                <a:cubicBezTo>
                  <a:pt x="379077" y="259725"/>
                  <a:pt x="370973" y="267797"/>
                  <a:pt x="360977" y="267797"/>
                </a:cubicBezTo>
                <a:cubicBezTo>
                  <a:pt x="350981" y="267797"/>
                  <a:pt x="342877" y="259725"/>
                  <a:pt x="342877" y="249767"/>
                </a:cubicBezTo>
                <a:cubicBezTo>
                  <a:pt x="342877" y="239809"/>
                  <a:pt x="350981" y="231737"/>
                  <a:pt x="360977" y="231737"/>
                </a:cubicBezTo>
                <a:close/>
                <a:moveTo>
                  <a:pt x="283108" y="231737"/>
                </a:moveTo>
                <a:cubicBezTo>
                  <a:pt x="293085" y="231737"/>
                  <a:pt x="301173" y="239809"/>
                  <a:pt x="301173" y="249767"/>
                </a:cubicBezTo>
                <a:cubicBezTo>
                  <a:pt x="301173" y="259725"/>
                  <a:pt x="293085" y="267797"/>
                  <a:pt x="283108" y="267797"/>
                </a:cubicBezTo>
                <a:cubicBezTo>
                  <a:pt x="273131" y="267797"/>
                  <a:pt x="265043" y="259725"/>
                  <a:pt x="265043" y="249767"/>
                </a:cubicBezTo>
                <a:cubicBezTo>
                  <a:pt x="265043" y="239809"/>
                  <a:pt x="273131" y="231737"/>
                  <a:pt x="283108" y="231737"/>
                </a:cubicBezTo>
                <a:close/>
                <a:moveTo>
                  <a:pt x="205240" y="231737"/>
                </a:moveTo>
                <a:cubicBezTo>
                  <a:pt x="215198" y="231737"/>
                  <a:pt x="223270" y="239809"/>
                  <a:pt x="223270" y="249767"/>
                </a:cubicBezTo>
                <a:cubicBezTo>
                  <a:pt x="223270" y="259725"/>
                  <a:pt x="215198" y="267797"/>
                  <a:pt x="205240" y="267797"/>
                </a:cubicBezTo>
                <a:cubicBezTo>
                  <a:pt x="195282" y="267797"/>
                  <a:pt x="187210" y="259725"/>
                  <a:pt x="187210" y="249767"/>
                </a:cubicBezTo>
                <a:cubicBezTo>
                  <a:pt x="187210" y="239809"/>
                  <a:pt x="195282" y="231737"/>
                  <a:pt x="205240" y="231737"/>
                </a:cubicBezTo>
                <a:close/>
                <a:moveTo>
                  <a:pt x="283279" y="0"/>
                </a:moveTo>
                <a:cubicBezTo>
                  <a:pt x="427843" y="0"/>
                  <a:pt x="548917" y="95568"/>
                  <a:pt x="564608" y="221726"/>
                </a:cubicBezTo>
                <a:cubicBezTo>
                  <a:pt x="565722" y="229976"/>
                  <a:pt x="559780" y="237669"/>
                  <a:pt x="551516" y="238689"/>
                </a:cubicBezTo>
                <a:cubicBezTo>
                  <a:pt x="543253" y="239801"/>
                  <a:pt x="535546" y="233869"/>
                  <a:pt x="534525" y="225526"/>
                </a:cubicBezTo>
                <a:cubicBezTo>
                  <a:pt x="520598" y="114107"/>
                  <a:pt x="412523" y="30033"/>
                  <a:pt x="283093" y="30033"/>
                </a:cubicBezTo>
                <a:cubicBezTo>
                  <a:pt x="143636" y="30033"/>
                  <a:pt x="30176" y="128568"/>
                  <a:pt x="30176" y="249534"/>
                </a:cubicBezTo>
                <a:cubicBezTo>
                  <a:pt x="30176" y="299960"/>
                  <a:pt x="49395" y="347420"/>
                  <a:pt x="85791" y="386723"/>
                </a:cubicBezTo>
                <a:cubicBezTo>
                  <a:pt x="89598" y="390894"/>
                  <a:pt x="90898" y="397012"/>
                  <a:pt x="88855" y="402295"/>
                </a:cubicBezTo>
                <a:cubicBezTo>
                  <a:pt x="81613" y="421947"/>
                  <a:pt x="70843" y="438539"/>
                  <a:pt x="56823" y="451609"/>
                </a:cubicBezTo>
                <a:cubicBezTo>
                  <a:pt x="77342" y="451980"/>
                  <a:pt x="104454" y="448643"/>
                  <a:pt x="129708" y="433533"/>
                </a:cubicBezTo>
                <a:cubicBezTo>
                  <a:pt x="134444" y="430845"/>
                  <a:pt x="140386" y="430753"/>
                  <a:pt x="145121" y="433441"/>
                </a:cubicBezTo>
                <a:cubicBezTo>
                  <a:pt x="186346" y="456800"/>
                  <a:pt x="234069" y="469128"/>
                  <a:pt x="283279" y="469128"/>
                </a:cubicBezTo>
                <a:cubicBezTo>
                  <a:pt x="310112" y="469128"/>
                  <a:pt x="336481" y="465606"/>
                  <a:pt x="361735" y="458376"/>
                </a:cubicBezTo>
                <a:cubicBezTo>
                  <a:pt x="369813" y="456151"/>
                  <a:pt x="378169" y="460878"/>
                  <a:pt x="380398" y="468943"/>
                </a:cubicBezTo>
                <a:cubicBezTo>
                  <a:pt x="382812" y="476915"/>
                  <a:pt x="378076" y="485257"/>
                  <a:pt x="369999" y="487574"/>
                </a:cubicBezTo>
                <a:cubicBezTo>
                  <a:pt x="342051" y="495639"/>
                  <a:pt x="312804" y="499532"/>
                  <a:pt x="283279" y="499532"/>
                </a:cubicBezTo>
                <a:cubicBezTo>
                  <a:pt x="231748" y="499532"/>
                  <a:pt x="181610" y="487296"/>
                  <a:pt x="137693" y="464123"/>
                </a:cubicBezTo>
                <a:cubicBezTo>
                  <a:pt x="97305" y="485072"/>
                  <a:pt x="55337" y="483403"/>
                  <a:pt x="33054" y="480252"/>
                </a:cubicBezTo>
                <a:cubicBezTo>
                  <a:pt x="23676" y="479047"/>
                  <a:pt x="16341" y="472280"/>
                  <a:pt x="14206" y="463103"/>
                </a:cubicBezTo>
                <a:cubicBezTo>
                  <a:pt x="12256" y="453834"/>
                  <a:pt x="15970" y="444471"/>
                  <a:pt x="24048" y="439280"/>
                </a:cubicBezTo>
                <a:cubicBezTo>
                  <a:pt x="38346" y="429826"/>
                  <a:pt x="49395" y="416756"/>
                  <a:pt x="57101" y="400163"/>
                </a:cubicBezTo>
                <a:cubicBezTo>
                  <a:pt x="20148" y="357060"/>
                  <a:pt x="0" y="304039"/>
                  <a:pt x="0" y="249812"/>
                </a:cubicBezTo>
                <a:cubicBezTo>
                  <a:pt x="0" y="112068"/>
                  <a:pt x="127016" y="0"/>
                  <a:pt x="28327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grpSp>
        <p:nvGrpSpPr>
          <p:cNvPr id="39" name="组合 38"/>
          <p:cNvGrpSpPr/>
          <p:nvPr/>
        </p:nvGrpSpPr>
        <p:grpSpPr>
          <a:xfrm>
            <a:off x="4660942" y="1955421"/>
            <a:ext cx="4370981" cy="722607"/>
            <a:chOff x="8386921" y="2192795"/>
            <a:chExt cx="4370981" cy="722607"/>
          </a:xfrm>
        </p:grpSpPr>
        <p:sp>
          <p:nvSpPr>
            <p:cNvPr id="40" name="矩形 39"/>
            <p:cNvSpPr/>
            <p:nvPr/>
          </p:nvSpPr>
          <p:spPr>
            <a:xfrm>
              <a:off x="8386922" y="2192795"/>
              <a:ext cx="2501951" cy="39613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8386921" y="2542351"/>
              <a:ext cx="4370981" cy="37305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ea typeface="+mj-ea"/>
                </a:rPr>
                <a:t>The user can demonstrate on a projector or computer, or print the presentation and make it into a film to be used in a wider field. Using PowerPoint,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5188670" y="2765189"/>
            <a:ext cx="4370981" cy="722607"/>
            <a:chOff x="8386921" y="2192795"/>
            <a:chExt cx="4370981" cy="722607"/>
          </a:xfrm>
        </p:grpSpPr>
        <p:sp>
          <p:nvSpPr>
            <p:cNvPr id="43" name="矩形 42"/>
            <p:cNvSpPr/>
            <p:nvPr/>
          </p:nvSpPr>
          <p:spPr>
            <a:xfrm>
              <a:off x="8386922" y="2192795"/>
              <a:ext cx="2501951" cy="39613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8386921" y="2542351"/>
              <a:ext cx="4370981" cy="37305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ea typeface="+mj-ea"/>
                </a:rPr>
                <a:t>The user can demonstrate on a projector or computer, or print the presentation and make it into a film to be used in a wider field. Using PowerPoint,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5755080" y="3492856"/>
            <a:ext cx="4370981" cy="722607"/>
            <a:chOff x="8386921" y="2192795"/>
            <a:chExt cx="4370981" cy="722607"/>
          </a:xfrm>
        </p:grpSpPr>
        <p:sp>
          <p:nvSpPr>
            <p:cNvPr id="46" name="矩形 45"/>
            <p:cNvSpPr/>
            <p:nvPr/>
          </p:nvSpPr>
          <p:spPr>
            <a:xfrm>
              <a:off x="8386922" y="2192795"/>
              <a:ext cx="2501951" cy="39613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8386921" y="2542351"/>
              <a:ext cx="4370981" cy="37305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ea typeface="+mj-ea"/>
                </a:rPr>
                <a:t>The user can demonstrate on a projector or computer, or print the presentation and make it into a film to be used in a wider field. Using PowerPoint,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6205508" y="4378608"/>
            <a:ext cx="4370981" cy="722607"/>
            <a:chOff x="8386921" y="2192795"/>
            <a:chExt cx="4370981" cy="722607"/>
          </a:xfrm>
        </p:grpSpPr>
        <p:sp>
          <p:nvSpPr>
            <p:cNvPr id="49" name="矩形 48"/>
            <p:cNvSpPr/>
            <p:nvPr/>
          </p:nvSpPr>
          <p:spPr>
            <a:xfrm>
              <a:off x="8386922" y="2192795"/>
              <a:ext cx="2501951" cy="39613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8386921" y="2542351"/>
              <a:ext cx="4370981" cy="37305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ea typeface="+mj-ea"/>
                </a:rPr>
                <a:t>The user can demonstrate on a projector or computer, or print the presentation and make it into a film to be used in a wider field. Using PowerPoint,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</a:endParaRPr>
            </a:p>
          </p:txBody>
        </p:sp>
      </p:grpSp>
      <p:sp>
        <p:nvSpPr>
          <p:cNvPr id="52" name="矩形 51"/>
          <p:cNvSpPr/>
          <p:nvPr/>
        </p:nvSpPr>
        <p:spPr>
          <a:xfrm>
            <a:off x="680347" y="360882"/>
            <a:ext cx="24929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粗雅宋长_GBK" panose="02010600000000000000" pitchFamily="2" charset="-122"/>
                <a:ea typeface="方正粗雅宋长_GBK" panose="02010600000000000000" pitchFamily="2" charset="-122"/>
              </a:rPr>
              <a:t>存在不足之处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方正粗雅宋长_GBK" panose="02010600000000000000" pitchFamily="2" charset="-122"/>
              <a:ea typeface="方正粗雅宋长_GBK" panose="02010600000000000000" pitchFamily="2" charset="-122"/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786444" y="1111759"/>
            <a:ext cx="1166343" cy="45719"/>
            <a:chOff x="1162050" y="-571500"/>
            <a:chExt cx="1375051" cy="0"/>
          </a:xfrm>
        </p:grpSpPr>
        <p:cxnSp>
          <p:nvCxnSpPr>
            <p:cNvPr id="58" name="直接连接符 57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连接符 58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0"/>
                            </p:stCondLst>
                            <p:childTnLst>
                              <p:par>
                                <p:cTn id="8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7" grpId="0" animBg="1"/>
      <p:bldP spid="56" grpId="0" animBg="1"/>
      <p:bldP spid="5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íšḷiḓé"/>
          <p:cNvGrpSpPr/>
          <p:nvPr/>
        </p:nvGrpSpPr>
        <p:grpSpPr>
          <a:xfrm>
            <a:off x="4419608" y="2112969"/>
            <a:ext cx="3352792" cy="3352788"/>
            <a:chOff x="9350376" y="4830763"/>
            <a:chExt cx="5681662" cy="5681662"/>
          </a:xfrm>
        </p:grpSpPr>
        <p:grpSp>
          <p:nvGrpSpPr>
            <p:cNvPr id="24" name="íśḻiḓè"/>
            <p:cNvGrpSpPr/>
            <p:nvPr/>
          </p:nvGrpSpPr>
          <p:grpSpPr bwMode="auto">
            <a:xfrm>
              <a:off x="9350376" y="4830764"/>
              <a:ext cx="2841624" cy="2841624"/>
              <a:chOff x="0" y="0"/>
              <a:chExt cx="2841248" cy="2841248"/>
            </a:xfrm>
          </p:grpSpPr>
          <p:sp>
            <p:nvSpPr>
              <p:cNvPr id="37" name="ísľîdê"/>
              <p:cNvSpPr/>
              <p:nvPr/>
            </p:nvSpPr>
            <p:spPr bwMode="auto">
              <a:xfrm>
                <a:off x="0" y="0"/>
                <a:ext cx="2841248" cy="2841248"/>
              </a:xfrm>
              <a:custGeom>
                <a:avLst/>
                <a:gdLst>
                  <a:gd name="T0" fmla="*/ 1420624 w 21600"/>
                  <a:gd name="T1" fmla="*/ 1420624 h 21600"/>
                  <a:gd name="T2" fmla="*/ 1420624 w 21600"/>
                  <a:gd name="T3" fmla="*/ 1420624 h 21600"/>
                  <a:gd name="T4" fmla="*/ 1420624 w 21600"/>
                  <a:gd name="T5" fmla="*/ 1420624 h 21600"/>
                  <a:gd name="T6" fmla="*/ 1420624 w 21600"/>
                  <a:gd name="T7" fmla="*/ 14206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16553" y="28"/>
                    </a:lnTo>
                    <a:lnTo>
                      <a:pt x="21571" y="5046"/>
                    </a:lnTo>
                    <a:lnTo>
                      <a:pt x="21599" y="215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2700" cap="flat" cmpd="sng">
                <a:solidFill>
                  <a:schemeClr val="accent1"/>
                </a:solidFill>
                <a:prstDash val="solid"/>
                <a:miter lim="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ïşḻiḍé"/>
              <p:cNvSpPr/>
              <p:nvPr/>
            </p:nvSpPr>
            <p:spPr bwMode="auto">
              <a:xfrm>
                <a:off x="0" y="0"/>
                <a:ext cx="2841248" cy="2841248"/>
              </a:xfrm>
              <a:custGeom>
                <a:avLst/>
                <a:gdLst>
                  <a:gd name="T0" fmla="*/ 1420624 w 21600"/>
                  <a:gd name="T1" fmla="*/ 1420624 h 21600"/>
                  <a:gd name="T2" fmla="*/ 1420624 w 21600"/>
                  <a:gd name="T3" fmla="*/ 1420624 h 21600"/>
                  <a:gd name="T4" fmla="*/ 1420624 w 21600"/>
                  <a:gd name="T5" fmla="*/ 1420624 h 21600"/>
                  <a:gd name="T6" fmla="*/ 1420624 w 21600"/>
                  <a:gd name="T7" fmla="*/ 14206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8" y="16553"/>
                    </a:lnTo>
                    <a:lnTo>
                      <a:pt x="5046" y="21571"/>
                    </a:lnTo>
                    <a:lnTo>
                      <a:pt x="21599" y="215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chemeClr val="accent1"/>
                </a:solidFill>
                <a:prstDash val="solid"/>
                <a:miter lim="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5" name="îṧlíḍê"/>
            <p:cNvGrpSpPr/>
            <p:nvPr/>
          </p:nvGrpSpPr>
          <p:grpSpPr bwMode="auto">
            <a:xfrm>
              <a:off x="12190414" y="7672389"/>
              <a:ext cx="2841624" cy="2840036"/>
              <a:chOff x="0" y="0"/>
              <a:chExt cx="2841248" cy="2841248"/>
            </a:xfrm>
            <a:solidFill>
              <a:schemeClr val="accent3"/>
            </a:solidFill>
          </p:grpSpPr>
          <p:sp>
            <p:nvSpPr>
              <p:cNvPr id="35" name="ïSľîde"/>
              <p:cNvSpPr/>
              <p:nvPr/>
            </p:nvSpPr>
            <p:spPr bwMode="auto">
              <a:xfrm>
                <a:off x="0" y="0"/>
                <a:ext cx="2841248" cy="2841248"/>
              </a:xfrm>
              <a:custGeom>
                <a:avLst/>
                <a:gdLst>
                  <a:gd name="T0" fmla="*/ 1420624 w 21600"/>
                  <a:gd name="T1" fmla="*/ 1420624 h 21600"/>
                  <a:gd name="T2" fmla="*/ 1420624 w 21600"/>
                  <a:gd name="T3" fmla="*/ 1420624 h 21600"/>
                  <a:gd name="T4" fmla="*/ 1420624 w 21600"/>
                  <a:gd name="T5" fmla="*/ 1420624 h 21600"/>
                  <a:gd name="T6" fmla="*/ 1420624 w 21600"/>
                  <a:gd name="T7" fmla="*/ 14206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16553" y="28"/>
                    </a:lnTo>
                    <a:lnTo>
                      <a:pt x="21571" y="5046"/>
                    </a:lnTo>
                    <a:lnTo>
                      <a:pt x="21599" y="2159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chemeClr val="accent1"/>
                </a:solidFill>
                <a:prstDash val="solid"/>
                <a:miter lim="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6" name="ïṧ1îḑe"/>
              <p:cNvSpPr/>
              <p:nvPr/>
            </p:nvSpPr>
            <p:spPr bwMode="auto">
              <a:xfrm>
                <a:off x="0" y="0"/>
                <a:ext cx="2841248" cy="2841248"/>
              </a:xfrm>
              <a:custGeom>
                <a:avLst/>
                <a:gdLst>
                  <a:gd name="T0" fmla="*/ 1420624 w 21600"/>
                  <a:gd name="T1" fmla="*/ 1420624 h 21600"/>
                  <a:gd name="T2" fmla="*/ 1420624 w 21600"/>
                  <a:gd name="T3" fmla="*/ 1420624 h 21600"/>
                  <a:gd name="T4" fmla="*/ 1420624 w 21600"/>
                  <a:gd name="T5" fmla="*/ 1420624 h 21600"/>
                  <a:gd name="T6" fmla="*/ 1420624 w 21600"/>
                  <a:gd name="T7" fmla="*/ 14206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8" y="16553"/>
                    </a:lnTo>
                    <a:lnTo>
                      <a:pt x="5046" y="21571"/>
                    </a:lnTo>
                    <a:lnTo>
                      <a:pt x="21599" y="215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12700" cap="flat" cmpd="sng">
                <a:solidFill>
                  <a:schemeClr val="accent1"/>
                </a:solidFill>
                <a:prstDash val="solid"/>
                <a:miter lim="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6" name="ïšľîḋe"/>
            <p:cNvSpPr/>
            <p:nvPr/>
          </p:nvSpPr>
          <p:spPr bwMode="auto">
            <a:xfrm>
              <a:off x="12192000" y="4830763"/>
              <a:ext cx="2840038" cy="2841625"/>
            </a:xfrm>
            <a:custGeom>
              <a:avLst/>
              <a:gdLst>
                <a:gd name="T0" fmla="*/ 1420019 w 21600"/>
                <a:gd name="T1" fmla="*/ 1420813 h 21600"/>
                <a:gd name="T2" fmla="*/ 1420019 w 21600"/>
                <a:gd name="T3" fmla="*/ 1420813 h 21600"/>
                <a:gd name="T4" fmla="*/ 1420019 w 21600"/>
                <a:gd name="T5" fmla="*/ 1420813 h 21600"/>
                <a:gd name="T6" fmla="*/ 1420019 w 21600"/>
                <a:gd name="T7" fmla="*/ 142081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599" y="0"/>
                  </a:moveTo>
                  <a:lnTo>
                    <a:pt x="21571" y="16553"/>
                  </a:lnTo>
                  <a:lnTo>
                    <a:pt x="16553" y="21571"/>
                  </a:lnTo>
                  <a:lnTo>
                    <a:pt x="0" y="21599"/>
                  </a:lnTo>
                  <a:lnTo>
                    <a:pt x="21599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2"/>
              </a:solidFill>
            </a:ln>
            <a:effectLst/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iśḻiḍé"/>
            <p:cNvSpPr/>
            <p:nvPr/>
          </p:nvSpPr>
          <p:spPr bwMode="auto">
            <a:xfrm>
              <a:off x="12192000" y="4830763"/>
              <a:ext cx="2840038" cy="2841625"/>
            </a:xfrm>
            <a:custGeom>
              <a:avLst/>
              <a:gdLst>
                <a:gd name="T0" fmla="*/ 1420019 w 21600"/>
                <a:gd name="T1" fmla="*/ 1420813 h 21600"/>
                <a:gd name="T2" fmla="*/ 1420019 w 21600"/>
                <a:gd name="T3" fmla="*/ 1420813 h 21600"/>
                <a:gd name="T4" fmla="*/ 1420019 w 21600"/>
                <a:gd name="T5" fmla="*/ 1420813 h 21600"/>
                <a:gd name="T6" fmla="*/ 1420019 w 21600"/>
                <a:gd name="T7" fmla="*/ 142081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599" y="0"/>
                  </a:moveTo>
                  <a:lnTo>
                    <a:pt x="5046" y="28"/>
                  </a:lnTo>
                  <a:lnTo>
                    <a:pt x="28" y="5046"/>
                  </a:lnTo>
                  <a:lnTo>
                    <a:pt x="0" y="21599"/>
                  </a:lnTo>
                  <a:lnTo>
                    <a:pt x="21599" y="0"/>
                  </a:ln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  <a:effectLst/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8" name="ïślíḑê"/>
            <p:cNvGrpSpPr/>
            <p:nvPr/>
          </p:nvGrpSpPr>
          <p:grpSpPr bwMode="auto">
            <a:xfrm>
              <a:off x="9350376" y="7672389"/>
              <a:ext cx="2841624" cy="2840036"/>
              <a:chOff x="0" y="0"/>
              <a:chExt cx="2841248" cy="2841248"/>
            </a:xfrm>
            <a:solidFill>
              <a:schemeClr val="accent4"/>
            </a:solidFill>
          </p:grpSpPr>
          <p:sp>
            <p:nvSpPr>
              <p:cNvPr id="33" name="i$ļîďe"/>
              <p:cNvSpPr/>
              <p:nvPr/>
            </p:nvSpPr>
            <p:spPr bwMode="auto">
              <a:xfrm>
                <a:off x="0" y="0"/>
                <a:ext cx="2841248" cy="2841248"/>
              </a:xfrm>
              <a:custGeom>
                <a:avLst/>
                <a:gdLst>
                  <a:gd name="T0" fmla="*/ 1420624 w 21600"/>
                  <a:gd name="T1" fmla="*/ 1420624 h 21600"/>
                  <a:gd name="T2" fmla="*/ 1420624 w 21600"/>
                  <a:gd name="T3" fmla="*/ 1420624 h 21600"/>
                  <a:gd name="T4" fmla="*/ 1420624 w 21600"/>
                  <a:gd name="T5" fmla="*/ 1420624 h 21600"/>
                  <a:gd name="T6" fmla="*/ 1420624 w 21600"/>
                  <a:gd name="T7" fmla="*/ 14206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599" y="0"/>
                    </a:moveTo>
                    <a:lnTo>
                      <a:pt x="21571" y="16553"/>
                    </a:lnTo>
                    <a:lnTo>
                      <a:pt x="16553" y="21571"/>
                    </a:lnTo>
                    <a:lnTo>
                      <a:pt x="0" y="21599"/>
                    </a:lnTo>
                    <a:lnTo>
                      <a:pt x="21599" y="0"/>
                    </a:lnTo>
                    <a:close/>
                  </a:path>
                </a:pathLst>
              </a:custGeom>
              <a:grpFill/>
              <a:ln w="12700" cap="flat" cmpd="sng">
                <a:solidFill>
                  <a:schemeClr val="accent2"/>
                </a:solidFill>
                <a:prstDash val="solid"/>
                <a:miter lim="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4" name="îšlîḋè"/>
              <p:cNvSpPr/>
              <p:nvPr/>
            </p:nvSpPr>
            <p:spPr bwMode="auto">
              <a:xfrm>
                <a:off x="0" y="0"/>
                <a:ext cx="2841248" cy="2841248"/>
              </a:xfrm>
              <a:custGeom>
                <a:avLst/>
                <a:gdLst>
                  <a:gd name="T0" fmla="*/ 1420624 w 21600"/>
                  <a:gd name="T1" fmla="*/ 1420624 h 21600"/>
                  <a:gd name="T2" fmla="*/ 1420624 w 21600"/>
                  <a:gd name="T3" fmla="*/ 1420624 h 21600"/>
                  <a:gd name="T4" fmla="*/ 1420624 w 21600"/>
                  <a:gd name="T5" fmla="*/ 1420624 h 21600"/>
                  <a:gd name="T6" fmla="*/ 1420624 w 21600"/>
                  <a:gd name="T7" fmla="*/ 1420624 h 2160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599" y="0"/>
                    </a:moveTo>
                    <a:lnTo>
                      <a:pt x="5046" y="28"/>
                    </a:lnTo>
                    <a:lnTo>
                      <a:pt x="28" y="5046"/>
                    </a:lnTo>
                    <a:lnTo>
                      <a:pt x="0" y="21599"/>
                    </a:lnTo>
                    <a:lnTo>
                      <a:pt x="21599" y="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12700" cap="flat" cmpd="sng">
                <a:solidFill>
                  <a:schemeClr val="accent2"/>
                </a:solidFill>
                <a:prstDash val="solid"/>
                <a:miter lim="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9" name="íšḷïḑe"/>
            <p:cNvSpPr/>
            <p:nvPr/>
          </p:nvSpPr>
          <p:spPr bwMode="auto">
            <a:xfrm>
              <a:off x="10290175" y="5946775"/>
              <a:ext cx="960438" cy="609600"/>
            </a:xfrm>
            <a:custGeom>
              <a:avLst/>
              <a:gdLst>
                <a:gd name="T0" fmla="*/ 480219 w 21130"/>
                <a:gd name="T1" fmla="*/ 315731 h 21219"/>
                <a:gd name="T2" fmla="*/ 480219 w 21130"/>
                <a:gd name="T3" fmla="*/ 315731 h 21219"/>
                <a:gd name="T4" fmla="*/ 480219 w 21130"/>
                <a:gd name="T5" fmla="*/ 315731 h 21219"/>
                <a:gd name="T6" fmla="*/ 480219 w 21130"/>
                <a:gd name="T7" fmla="*/ 315731 h 212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30" h="21219">
                  <a:moveTo>
                    <a:pt x="703" y="20557"/>
                  </a:moveTo>
                  <a:cubicBezTo>
                    <a:pt x="-104" y="19543"/>
                    <a:pt x="-243" y="17647"/>
                    <a:pt x="425" y="16369"/>
                  </a:cubicBezTo>
                  <a:lnTo>
                    <a:pt x="5769" y="5878"/>
                  </a:lnTo>
                  <a:cubicBezTo>
                    <a:pt x="6353" y="4732"/>
                    <a:pt x="7383" y="4424"/>
                    <a:pt x="8191" y="5173"/>
                  </a:cubicBezTo>
                  <a:lnTo>
                    <a:pt x="13284" y="9889"/>
                  </a:lnTo>
                  <a:lnTo>
                    <a:pt x="17794" y="1073"/>
                  </a:lnTo>
                  <a:cubicBezTo>
                    <a:pt x="18434" y="-161"/>
                    <a:pt x="19631" y="-381"/>
                    <a:pt x="20438" y="676"/>
                  </a:cubicBezTo>
                  <a:cubicBezTo>
                    <a:pt x="21245" y="1690"/>
                    <a:pt x="21356" y="3586"/>
                    <a:pt x="20716" y="4864"/>
                  </a:cubicBezTo>
                  <a:lnTo>
                    <a:pt x="15205" y="15620"/>
                  </a:lnTo>
                  <a:cubicBezTo>
                    <a:pt x="14621" y="16722"/>
                    <a:pt x="13590" y="17031"/>
                    <a:pt x="12783" y="16282"/>
                  </a:cubicBezTo>
                  <a:lnTo>
                    <a:pt x="7689" y="11608"/>
                  </a:lnTo>
                  <a:lnTo>
                    <a:pt x="3347" y="20116"/>
                  </a:lnTo>
                  <a:cubicBezTo>
                    <a:pt x="2958" y="20866"/>
                    <a:pt x="2429" y="21219"/>
                    <a:pt x="1872" y="21219"/>
                  </a:cubicBezTo>
                  <a:cubicBezTo>
                    <a:pt x="1454" y="21219"/>
                    <a:pt x="1037" y="20998"/>
                    <a:pt x="703" y="20557"/>
                  </a:cubicBezTo>
                  <a:close/>
                </a:path>
              </a:pathLst>
            </a:custGeom>
            <a:solidFill>
              <a:srgbClr val="FFFFFF"/>
            </a:solidFill>
            <a:ln w="12700" cap="flat" cmpd="sng">
              <a:solidFill>
                <a:schemeClr val="accent1"/>
              </a:solidFill>
              <a:prstDash val="solid"/>
              <a:miter lim="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iŝļíḑe"/>
            <p:cNvSpPr/>
            <p:nvPr/>
          </p:nvSpPr>
          <p:spPr bwMode="auto">
            <a:xfrm>
              <a:off x="10426700" y="8716963"/>
              <a:ext cx="687388" cy="752475"/>
            </a:xfrm>
            <a:custGeom>
              <a:avLst/>
              <a:gdLst>
                <a:gd name="T0" fmla="*/ 343694 w 21600"/>
                <a:gd name="T1" fmla="*/ 376238 h 21600"/>
                <a:gd name="T2" fmla="*/ 343694 w 21600"/>
                <a:gd name="T3" fmla="*/ 376238 h 21600"/>
                <a:gd name="T4" fmla="*/ 343694 w 21600"/>
                <a:gd name="T5" fmla="*/ 376238 h 21600"/>
                <a:gd name="T6" fmla="*/ 343694 w 21600"/>
                <a:gd name="T7" fmla="*/ 376238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599"/>
                  </a:moveTo>
                  <a:lnTo>
                    <a:pt x="15882" y="21599"/>
                  </a:lnTo>
                  <a:lnTo>
                    <a:pt x="15882" y="0"/>
                  </a:lnTo>
                  <a:lnTo>
                    <a:pt x="21600" y="0"/>
                  </a:lnTo>
                  <a:cubicBezTo>
                    <a:pt x="21600" y="0"/>
                    <a:pt x="21600" y="21599"/>
                    <a:pt x="21600" y="21599"/>
                  </a:cubicBezTo>
                  <a:close/>
                  <a:moveTo>
                    <a:pt x="13658" y="21599"/>
                  </a:moveTo>
                  <a:lnTo>
                    <a:pt x="7941" y="21599"/>
                  </a:lnTo>
                  <a:lnTo>
                    <a:pt x="7941" y="9983"/>
                  </a:lnTo>
                  <a:lnTo>
                    <a:pt x="13658" y="9983"/>
                  </a:lnTo>
                  <a:cubicBezTo>
                    <a:pt x="13658" y="9983"/>
                    <a:pt x="13658" y="21599"/>
                    <a:pt x="13658" y="21599"/>
                  </a:cubicBezTo>
                  <a:close/>
                  <a:moveTo>
                    <a:pt x="5717" y="21599"/>
                  </a:moveTo>
                  <a:lnTo>
                    <a:pt x="0" y="21599"/>
                  </a:lnTo>
                  <a:lnTo>
                    <a:pt x="0" y="5990"/>
                  </a:lnTo>
                  <a:lnTo>
                    <a:pt x="5717" y="5990"/>
                  </a:lnTo>
                  <a:cubicBezTo>
                    <a:pt x="5717" y="5990"/>
                    <a:pt x="5717" y="21599"/>
                    <a:pt x="5717" y="21599"/>
                  </a:cubicBezTo>
                  <a:close/>
                </a:path>
              </a:pathLst>
            </a:custGeom>
            <a:solidFill>
              <a:srgbClr val="FFFFFF"/>
            </a:solidFill>
            <a:ln w="12700" cap="flat" cmpd="sng">
              <a:solidFill>
                <a:schemeClr val="accent2"/>
              </a:solidFill>
              <a:prstDash val="solid"/>
              <a:miter lim="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íśḷïḓe"/>
            <p:cNvSpPr/>
            <p:nvPr/>
          </p:nvSpPr>
          <p:spPr bwMode="auto">
            <a:xfrm>
              <a:off x="13223875" y="8691563"/>
              <a:ext cx="776288" cy="777875"/>
            </a:xfrm>
            <a:custGeom>
              <a:avLst/>
              <a:gdLst>
                <a:gd name="T0" fmla="*/ 388144 w 21600"/>
                <a:gd name="T1" fmla="*/ 388938 h 21600"/>
                <a:gd name="T2" fmla="*/ 388144 w 21600"/>
                <a:gd name="T3" fmla="*/ 388938 h 21600"/>
                <a:gd name="T4" fmla="*/ 388144 w 21600"/>
                <a:gd name="T5" fmla="*/ 388938 h 21600"/>
                <a:gd name="T6" fmla="*/ 388144 w 21600"/>
                <a:gd name="T7" fmla="*/ 388938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2277" y="9427"/>
                  </a:moveTo>
                  <a:lnTo>
                    <a:pt x="12277" y="0"/>
                  </a:lnTo>
                  <a:cubicBezTo>
                    <a:pt x="17448" y="0"/>
                    <a:pt x="21599" y="4150"/>
                    <a:pt x="21599" y="9322"/>
                  </a:cubicBezTo>
                  <a:cubicBezTo>
                    <a:pt x="21599" y="9357"/>
                    <a:pt x="21599" y="9392"/>
                    <a:pt x="21599" y="9427"/>
                  </a:cubicBezTo>
                  <a:cubicBezTo>
                    <a:pt x="21599" y="9427"/>
                    <a:pt x="12277" y="9427"/>
                    <a:pt x="12277" y="9427"/>
                  </a:cubicBezTo>
                  <a:close/>
                  <a:moveTo>
                    <a:pt x="18680" y="12383"/>
                  </a:moveTo>
                  <a:cubicBezTo>
                    <a:pt x="18680" y="12312"/>
                    <a:pt x="18680" y="12277"/>
                    <a:pt x="18680" y="12277"/>
                  </a:cubicBezTo>
                  <a:cubicBezTo>
                    <a:pt x="18680" y="17449"/>
                    <a:pt x="14493" y="21600"/>
                    <a:pt x="9322" y="21600"/>
                  </a:cubicBezTo>
                  <a:cubicBezTo>
                    <a:pt x="4151" y="21600"/>
                    <a:pt x="0" y="17449"/>
                    <a:pt x="0" y="12277"/>
                  </a:cubicBezTo>
                  <a:cubicBezTo>
                    <a:pt x="0" y="7106"/>
                    <a:pt x="4151" y="2919"/>
                    <a:pt x="9322" y="2919"/>
                  </a:cubicBezTo>
                  <a:lnTo>
                    <a:pt x="9322" y="12383"/>
                  </a:lnTo>
                  <a:cubicBezTo>
                    <a:pt x="9322" y="12383"/>
                    <a:pt x="18680" y="12383"/>
                    <a:pt x="18680" y="12383"/>
                  </a:cubicBezTo>
                  <a:close/>
                </a:path>
              </a:pathLst>
            </a:custGeom>
            <a:solidFill>
              <a:srgbClr val="FFFFFF"/>
            </a:solidFill>
            <a:ln w="12700" cap="flat" cmpd="sng">
              <a:solidFill>
                <a:schemeClr val="accent1"/>
              </a:solidFill>
              <a:prstDash val="solid"/>
              <a:miter lim="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îṧḷïḑê"/>
            <p:cNvSpPr/>
            <p:nvPr/>
          </p:nvSpPr>
          <p:spPr bwMode="auto">
            <a:xfrm>
              <a:off x="13252450" y="5867400"/>
              <a:ext cx="719138" cy="768350"/>
            </a:xfrm>
            <a:custGeom>
              <a:avLst/>
              <a:gdLst>
                <a:gd name="T0" fmla="*/ 359569 w 21600"/>
                <a:gd name="T1" fmla="*/ 384175 h 21600"/>
                <a:gd name="T2" fmla="*/ 359569 w 21600"/>
                <a:gd name="T3" fmla="*/ 384175 h 21600"/>
                <a:gd name="T4" fmla="*/ 359569 w 21600"/>
                <a:gd name="T5" fmla="*/ 384175 h 21600"/>
                <a:gd name="T6" fmla="*/ 359569 w 21600"/>
                <a:gd name="T7" fmla="*/ 384175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9072" y="16413"/>
                  </a:moveTo>
                  <a:cubicBezTo>
                    <a:pt x="9072" y="16199"/>
                    <a:pt x="10249" y="16164"/>
                    <a:pt x="10781" y="16164"/>
                  </a:cubicBezTo>
                  <a:cubicBezTo>
                    <a:pt x="12109" y="16164"/>
                    <a:pt x="12489" y="16270"/>
                    <a:pt x="12489" y="16413"/>
                  </a:cubicBezTo>
                  <a:cubicBezTo>
                    <a:pt x="12489" y="17407"/>
                    <a:pt x="11730" y="18189"/>
                    <a:pt x="10781" y="18189"/>
                  </a:cubicBezTo>
                  <a:cubicBezTo>
                    <a:pt x="9831" y="18189"/>
                    <a:pt x="9072" y="17407"/>
                    <a:pt x="9072" y="16413"/>
                  </a:cubicBezTo>
                  <a:close/>
                  <a:moveTo>
                    <a:pt x="19360" y="17265"/>
                  </a:moveTo>
                  <a:cubicBezTo>
                    <a:pt x="17804" y="15525"/>
                    <a:pt x="13779" y="15170"/>
                    <a:pt x="10781" y="15170"/>
                  </a:cubicBezTo>
                  <a:cubicBezTo>
                    <a:pt x="7820" y="15170"/>
                    <a:pt x="3757" y="15525"/>
                    <a:pt x="2201" y="17265"/>
                  </a:cubicBezTo>
                  <a:cubicBezTo>
                    <a:pt x="3757" y="19006"/>
                    <a:pt x="7820" y="19433"/>
                    <a:pt x="10781" y="19397"/>
                  </a:cubicBezTo>
                  <a:cubicBezTo>
                    <a:pt x="13779" y="19397"/>
                    <a:pt x="17804" y="19042"/>
                    <a:pt x="19360" y="17265"/>
                  </a:cubicBezTo>
                  <a:close/>
                  <a:moveTo>
                    <a:pt x="21600" y="17976"/>
                  </a:moveTo>
                  <a:cubicBezTo>
                    <a:pt x="21600" y="20463"/>
                    <a:pt x="14805" y="21600"/>
                    <a:pt x="10781" y="21600"/>
                  </a:cubicBezTo>
                  <a:cubicBezTo>
                    <a:pt x="6756" y="21600"/>
                    <a:pt x="0" y="20463"/>
                    <a:pt x="0" y="17976"/>
                  </a:cubicBezTo>
                  <a:cubicBezTo>
                    <a:pt x="0" y="17585"/>
                    <a:pt x="151" y="17230"/>
                    <a:pt x="455" y="16910"/>
                  </a:cubicBezTo>
                  <a:cubicBezTo>
                    <a:pt x="4138" y="9841"/>
                    <a:pt x="3188" y="6536"/>
                    <a:pt x="5200" y="3908"/>
                  </a:cubicBezTo>
                  <a:cubicBezTo>
                    <a:pt x="6111" y="2735"/>
                    <a:pt x="7175" y="1989"/>
                    <a:pt x="8882" y="1634"/>
                  </a:cubicBezTo>
                  <a:cubicBezTo>
                    <a:pt x="8959" y="710"/>
                    <a:pt x="9756" y="0"/>
                    <a:pt x="10781" y="0"/>
                  </a:cubicBezTo>
                  <a:cubicBezTo>
                    <a:pt x="11768" y="0"/>
                    <a:pt x="12603" y="710"/>
                    <a:pt x="12679" y="1634"/>
                  </a:cubicBezTo>
                  <a:cubicBezTo>
                    <a:pt x="14387" y="1989"/>
                    <a:pt x="15450" y="2735"/>
                    <a:pt x="16361" y="3908"/>
                  </a:cubicBezTo>
                  <a:cubicBezTo>
                    <a:pt x="18372" y="6536"/>
                    <a:pt x="17424" y="9841"/>
                    <a:pt x="21106" y="16910"/>
                  </a:cubicBezTo>
                  <a:cubicBezTo>
                    <a:pt x="21409" y="17230"/>
                    <a:pt x="21600" y="17585"/>
                    <a:pt x="21600" y="17976"/>
                  </a:cubicBezTo>
                  <a:close/>
                </a:path>
              </a:pathLst>
            </a:custGeom>
            <a:solidFill>
              <a:srgbClr val="FFFFFF"/>
            </a:solidFill>
            <a:ln w="12700" cap="flat" cmpd="sng">
              <a:solidFill>
                <a:schemeClr val="accent2"/>
              </a:solidFill>
              <a:prstDash val="solid"/>
              <a:miter lim="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7990296" y="2340470"/>
            <a:ext cx="2965476" cy="862966"/>
            <a:chOff x="8386922" y="2192795"/>
            <a:chExt cx="2965476" cy="862966"/>
          </a:xfrm>
        </p:grpSpPr>
        <p:sp>
          <p:nvSpPr>
            <p:cNvPr id="40" name="矩形 39"/>
            <p:cNvSpPr/>
            <p:nvPr/>
          </p:nvSpPr>
          <p:spPr>
            <a:xfrm>
              <a:off x="8386922" y="2192795"/>
              <a:ext cx="2501951" cy="4108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8386922" y="2542351"/>
              <a:ext cx="2965476" cy="5134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field. Using PowerPoint,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7990296" y="4545591"/>
            <a:ext cx="2965476" cy="862966"/>
            <a:chOff x="8386922" y="2192795"/>
            <a:chExt cx="2965476" cy="862966"/>
          </a:xfrm>
        </p:grpSpPr>
        <p:sp>
          <p:nvSpPr>
            <p:cNvPr id="43" name="矩形 42"/>
            <p:cNvSpPr/>
            <p:nvPr/>
          </p:nvSpPr>
          <p:spPr>
            <a:xfrm>
              <a:off x="8386922" y="2192795"/>
              <a:ext cx="2501951" cy="4108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8386922" y="2542351"/>
              <a:ext cx="2965476" cy="5134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field. Using PowerPoint,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235671" y="2340470"/>
            <a:ext cx="2965476" cy="862966"/>
            <a:chOff x="8386922" y="2192795"/>
            <a:chExt cx="2965476" cy="862966"/>
          </a:xfrm>
        </p:grpSpPr>
        <p:sp>
          <p:nvSpPr>
            <p:cNvPr id="46" name="矩形 45"/>
            <p:cNvSpPr/>
            <p:nvPr/>
          </p:nvSpPr>
          <p:spPr>
            <a:xfrm>
              <a:off x="8850447" y="2192795"/>
              <a:ext cx="2501951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8386922" y="2542351"/>
              <a:ext cx="2965476" cy="5134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field. Using PowerPoint,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1235671" y="4545591"/>
            <a:ext cx="2965476" cy="862966"/>
            <a:chOff x="8386922" y="2192795"/>
            <a:chExt cx="2965476" cy="862966"/>
          </a:xfrm>
        </p:grpSpPr>
        <p:sp>
          <p:nvSpPr>
            <p:cNvPr id="49" name="矩形 48"/>
            <p:cNvSpPr/>
            <p:nvPr/>
          </p:nvSpPr>
          <p:spPr>
            <a:xfrm>
              <a:off x="8850447" y="2192795"/>
              <a:ext cx="2501951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8386922" y="2542351"/>
              <a:ext cx="2965476" cy="5134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field. Using PowerPoint,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8" name="矩形 57"/>
          <p:cNvSpPr/>
          <p:nvPr/>
        </p:nvSpPr>
        <p:spPr>
          <a:xfrm>
            <a:off x="680347" y="36088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存在不足之处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9" name="组合 58"/>
          <p:cNvGrpSpPr/>
          <p:nvPr/>
        </p:nvGrpSpPr>
        <p:grpSpPr>
          <a:xfrm>
            <a:off x="786444" y="1111759"/>
            <a:ext cx="1166343" cy="45719"/>
            <a:chOff x="1162050" y="-571500"/>
            <a:chExt cx="1375051" cy="0"/>
          </a:xfrm>
        </p:grpSpPr>
        <p:cxnSp>
          <p:nvCxnSpPr>
            <p:cNvPr id="60" name="直接连接符 59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组合 49"/>
          <p:cNvGrpSpPr/>
          <p:nvPr/>
        </p:nvGrpSpPr>
        <p:grpSpPr>
          <a:xfrm>
            <a:off x="831850" y="2173947"/>
            <a:ext cx="10528300" cy="2103406"/>
            <a:chOff x="831850" y="2173947"/>
            <a:chExt cx="10528300" cy="2103406"/>
          </a:xfrm>
        </p:grpSpPr>
        <p:grpSp>
          <p:nvGrpSpPr>
            <p:cNvPr id="3" name="f26e534a-a8ac-4ec5-a571-356ab5beb5c9" descr="OQAAAB+LCAAAAAAABACrVlIpqSxIVbJSCs5NLCpxyUxML0rM9SxJzVXSUfJMUbLKK83J0VFyysxLycxLdy/KLy0oVrKKjq0FALpUkis5AAAA" title="iSlide™ 版权声明  COPYRIGHT NOTICE"/>
            <p:cNvGrpSpPr>
              <a:grpSpLocks noChangeAspect="1"/>
            </p:cNvGrpSpPr>
            <p:nvPr>
              <p:custDataLst>
                <p:tags r:id="rId1"/>
              </p:custDataLst>
            </p:nvPr>
          </p:nvGrpSpPr>
          <p:grpSpPr>
            <a:xfrm>
              <a:off x="831850" y="2173947"/>
              <a:ext cx="10528300" cy="2103406"/>
              <a:chOff x="831850" y="2464388"/>
              <a:chExt cx="10528452" cy="2103437"/>
            </a:xfrm>
          </p:grpSpPr>
          <p:grpSp>
            <p:nvGrpSpPr>
              <p:cNvPr id="4" name="iṡļiḍé"/>
              <p:cNvGrpSpPr/>
              <p:nvPr/>
            </p:nvGrpSpPr>
            <p:grpSpPr bwMode="auto">
              <a:xfrm>
                <a:off x="831850" y="3388313"/>
                <a:ext cx="10528452" cy="209550"/>
                <a:chOff x="832509" y="3538536"/>
                <a:chExt cx="10527134" cy="209828"/>
              </a:xfrm>
            </p:grpSpPr>
            <p:sp>
              <p:nvSpPr>
                <p:cNvPr id="35" name="iṥlïḓê"/>
                <p:cNvSpPr/>
                <p:nvPr/>
              </p:nvSpPr>
              <p:spPr>
                <a:xfrm>
                  <a:off x="937271" y="3621196"/>
                  <a:ext cx="10379363" cy="44509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sz="2400" i="1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6" name="íṩ1ïḍè"/>
                <p:cNvSpPr/>
                <p:nvPr/>
              </p:nvSpPr>
              <p:spPr>
                <a:xfrm rot="2700000">
                  <a:off x="832357" y="3538688"/>
                  <a:ext cx="209828" cy="209524"/>
                </a:xfrm>
                <a:prstGeom prst="teardrop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sz="2400" i="1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7" name="ïṥḻîḍe"/>
                <p:cNvSpPr/>
                <p:nvPr/>
              </p:nvSpPr>
              <p:spPr>
                <a:xfrm rot="18900000" flipH="1">
                  <a:off x="11149815" y="3538688"/>
                  <a:ext cx="209828" cy="209524"/>
                </a:xfrm>
                <a:prstGeom prst="teardrop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sz="2400" i="1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5" name="íṡliḓé"/>
              <p:cNvSpPr/>
              <p:nvPr/>
            </p:nvSpPr>
            <p:spPr>
              <a:xfrm>
                <a:off x="2240544" y="3402600"/>
                <a:ext cx="180975" cy="180975"/>
              </a:xfrm>
              <a:prstGeom prst="ellipse">
                <a:avLst/>
              </a:prstGeom>
              <a:solidFill>
                <a:schemeClr val="accent1"/>
              </a:solidFill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i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" name="íślîḋe"/>
              <p:cNvSpPr/>
              <p:nvPr/>
            </p:nvSpPr>
            <p:spPr>
              <a:xfrm>
                <a:off x="1180095" y="3809000"/>
                <a:ext cx="1593850" cy="758825"/>
              </a:xfrm>
              <a:prstGeom prst="wedgeRectCallout">
                <a:avLst>
                  <a:gd name="adj1" fmla="val 22336"/>
                  <a:gd name="adj2" fmla="val -6393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i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" name="îŝlîḑè"/>
              <p:cNvSpPr/>
              <p:nvPr/>
            </p:nvSpPr>
            <p:spPr>
              <a:xfrm>
                <a:off x="3371313" y="3402600"/>
                <a:ext cx="179388" cy="180975"/>
              </a:xfrm>
              <a:prstGeom prst="ellipse">
                <a:avLst/>
              </a:prstGeom>
              <a:solidFill>
                <a:schemeClr val="accent2"/>
              </a:solidFill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i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8" name="íśḷïḍé"/>
              <p:cNvSpPr/>
              <p:nvPr/>
            </p:nvSpPr>
            <p:spPr>
              <a:xfrm rot="10800000">
                <a:off x="3015713" y="2464388"/>
                <a:ext cx="1593850" cy="757237"/>
              </a:xfrm>
              <a:prstGeom prst="wedgeRectCallout">
                <a:avLst>
                  <a:gd name="adj1" fmla="val 22336"/>
                  <a:gd name="adj2" fmla="val -63937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i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" name="işľíḋe"/>
              <p:cNvSpPr/>
              <p:nvPr/>
            </p:nvSpPr>
            <p:spPr>
              <a:xfrm>
                <a:off x="5146026" y="3402600"/>
                <a:ext cx="180975" cy="180975"/>
              </a:xfrm>
              <a:prstGeom prst="ellipse">
                <a:avLst/>
              </a:prstGeom>
              <a:solidFill>
                <a:schemeClr val="accent3"/>
              </a:solidFill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i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0" name="ísḷïďê"/>
              <p:cNvSpPr/>
              <p:nvPr/>
            </p:nvSpPr>
            <p:spPr>
              <a:xfrm>
                <a:off x="6577012" y="3402600"/>
                <a:ext cx="180975" cy="180975"/>
              </a:xfrm>
              <a:prstGeom prst="ellipse">
                <a:avLst/>
              </a:prstGeom>
              <a:solidFill>
                <a:schemeClr val="accent4"/>
              </a:solidFill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i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isḷîḑè"/>
              <p:cNvSpPr/>
              <p:nvPr/>
            </p:nvSpPr>
            <p:spPr>
              <a:xfrm>
                <a:off x="8541799" y="3402600"/>
                <a:ext cx="180975" cy="180975"/>
              </a:xfrm>
              <a:prstGeom prst="ellipse">
                <a:avLst/>
              </a:prstGeom>
              <a:solidFill>
                <a:schemeClr val="accent5"/>
              </a:solidFill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i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" name="îŝlïḋê"/>
              <p:cNvSpPr/>
              <p:nvPr/>
            </p:nvSpPr>
            <p:spPr>
              <a:xfrm>
                <a:off x="9784300" y="3402600"/>
                <a:ext cx="180975" cy="180975"/>
              </a:xfrm>
              <a:prstGeom prst="ellipse">
                <a:avLst/>
              </a:prstGeom>
              <a:solidFill>
                <a:schemeClr val="accent6"/>
              </a:solidFill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i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iśḻíḋe"/>
              <p:cNvSpPr/>
              <p:nvPr/>
            </p:nvSpPr>
            <p:spPr>
              <a:xfrm rot="10800000">
                <a:off x="6219825" y="2464388"/>
                <a:ext cx="1593850" cy="757237"/>
              </a:xfrm>
              <a:prstGeom prst="wedgeRectCallout">
                <a:avLst>
                  <a:gd name="adj1" fmla="val 22336"/>
                  <a:gd name="adj2" fmla="val -63937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i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íṩḻîḓê"/>
              <p:cNvSpPr txBox="1"/>
              <p:nvPr/>
            </p:nvSpPr>
            <p:spPr>
              <a:xfrm>
                <a:off x="2084970" y="3113675"/>
                <a:ext cx="501650" cy="261938"/>
              </a:xfrm>
              <a:prstGeom prst="rect">
                <a:avLst/>
              </a:prstGeom>
              <a:noFill/>
            </p:spPr>
            <p:txBody>
              <a:bodyPr wrap="none">
                <a:normAutofit fontScale="92500" lnSpcReduction="20000"/>
              </a:bodyPr>
              <a:lstStyle/>
              <a:p>
                <a:pPr eaLnBrk="1" fontAlgn="auto" hangingPunct="1">
                  <a:defRPr/>
                </a:pPr>
                <a:r>
                  <a:rPr lang="en-US" sz="1400" i="1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2014</a:t>
                </a:r>
                <a:endParaRPr lang="en-US" sz="1400" i="1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iS1iḋe"/>
              <p:cNvSpPr txBox="1"/>
              <p:nvPr/>
            </p:nvSpPr>
            <p:spPr>
              <a:xfrm>
                <a:off x="4990451" y="3113675"/>
                <a:ext cx="501650" cy="261938"/>
              </a:xfrm>
              <a:prstGeom prst="rect">
                <a:avLst/>
              </a:prstGeom>
              <a:noFill/>
            </p:spPr>
            <p:txBody>
              <a:bodyPr wrap="none">
                <a:normAutofit fontScale="92500" lnSpcReduction="20000"/>
              </a:bodyPr>
              <a:lstStyle/>
              <a:p>
                <a:pPr eaLnBrk="1" fontAlgn="auto" hangingPunct="1">
                  <a:defRPr/>
                </a:pPr>
                <a:r>
                  <a:rPr lang="en-US" sz="1400" i="1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2016</a:t>
                </a:r>
                <a:endParaRPr lang="en-US" sz="1400" i="1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íšḷíḑè"/>
              <p:cNvSpPr txBox="1"/>
              <p:nvPr/>
            </p:nvSpPr>
            <p:spPr>
              <a:xfrm>
                <a:off x="8386224" y="3113675"/>
                <a:ext cx="501650" cy="261938"/>
              </a:xfrm>
              <a:prstGeom prst="rect">
                <a:avLst/>
              </a:prstGeom>
              <a:noFill/>
            </p:spPr>
            <p:txBody>
              <a:bodyPr wrap="none">
                <a:normAutofit fontScale="92500" lnSpcReduction="20000"/>
              </a:bodyPr>
              <a:lstStyle/>
              <a:p>
                <a:pPr eaLnBrk="1" fontAlgn="auto" hangingPunct="1">
                  <a:defRPr/>
                </a:pPr>
                <a:r>
                  <a:rPr lang="en-US" sz="1400" i="1" dirty="0" smtClean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2020</a:t>
                </a:r>
                <a:endParaRPr lang="en-US" sz="1400" i="1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îṣḷíḋê"/>
              <p:cNvSpPr txBox="1"/>
              <p:nvPr/>
            </p:nvSpPr>
            <p:spPr>
              <a:xfrm>
                <a:off x="3214151" y="3610563"/>
                <a:ext cx="503237" cy="261937"/>
              </a:xfrm>
              <a:prstGeom prst="rect">
                <a:avLst/>
              </a:prstGeom>
              <a:noFill/>
            </p:spPr>
            <p:txBody>
              <a:bodyPr wrap="none">
                <a:normAutofit fontScale="92500" lnSpcReduction="20000"/>
              </a:bodyPr>
              <a:lstStyle/>
              <a:p>
                <a:pPr eaLnBrk="1" fontAlgn="auto" hangingPunct="1">
                  <a:defRPr/>
                </a:pPr>
                <a:r>
                  <a:rPr lang="en-US" sz="1400" i="1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2015</a:t>
                </a:r>
                <a:endParaRPr lang="en-US" sz="1400" i="1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í$ḷîḋê"/>
              <p:cNvSpPr txBox="1"/>
              <p:nvPr/>
            </p:nvSpPr>
            <p:spPr>
              <a:xfrm>
                <a:off x="6421437" y="3610563"/>
                <a:ext cx="501650" cy="261937"/>
              </a:xfrm>
              <a:prstGeom prst="rect">
                <a:avLst/>
              </a:prstGeom>
              <a:noFill/>
            </p:spPr>
            <p:txBody>
              <a:bodyPr wrap="none">
                <a:normAutofit fontScale="92500" lnSpcReduction="20000"/>
              </a:bodyPr>
              <a:lstStyle/>
              <a:p>
                <a:pPr eaLnBrk="1" fontAlgn="auto" hangingPunct="1">
                  <a:defRPr/>
                </a:pPr>
                <a:r>
                  <a:rPr lang="en-US" sz="1400" i="1" dirty="0" smtClean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2019</a:t>
                </a:r>
                <a:endParaRPr lang="en-US" sz="1400" i="1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işḻîḋè"/>
              <p:cNvSpPr txBox="1"/>
              <p:nvPr/>
            </p:nvSpPr>
            <p:spPr>
              <a:xfrm>
                <a:off x="9635075" y="3610563"/>
                <a:ext cx="501650" cy="261937"/>
              </a:xfrm>
              <a:prstGeom prst="rect">
                <a:avLst/>
              </a:prstGeom>
              <a:noFill/>
            </p:spPr>
            <p:txBody>
              <a:bodyPr wrap="none">
                <a:normAutofit fontScale="92500" lnSpcReduction="20000"/>
              </a:bodyPr>
              <a:lstStyle/>
              <a:p>
                <a:pPr eaLnBrk="1" fontAlgn="auto" hangingPunct="1">
                  <a:defRPr/>
                </a:pPr>
                <a:r>
                  <a:rPr lang="en-US" sz="1400" i="1" dirty="0" smtClean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2030</a:t>
                </a:r>
                <a:endParaRPr lang="en-US" sz="1400" i="1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ïṡľiḑé"/>
              <p:cNvSpPr/>
              <p:nvPr/>
            </p:nvSpPr>
            <p:spPr>
              <a:xfrm>
                <a:off x="7501987" y="3809000"/>
                <a:ext cx="1593850" cy="758825"/>
              </a:xfrm>
              <a:prstGeom prst="wedgeRectCallout">
                <a:avLst>
                  <a:gd name="adj1" fmla="val 22336"/>
                  <a:gd name="adj2" fmla="val -63937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i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íṩľiḓè"/>
              <p:cNvSpPr/>
              <p:nvPr/>
            </p:nvSpPr>
            <p:spPr>
              <a:xfrm rot="10800000">
                <a:off x="9423938" y="2464388"/>
                <a:ext cx="1593850" cy="757237"/>
              </a:xfrm>
              <a:prstGeom prst="wedgeRectCallout">
                <a:avLst>
                  <a:gd name="adj1" fmla="val 22336"/>
                  <a:gd name="adj2" fmla="val -63937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i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8" name="iṧ1íde"/>
              <p:cNvSpPr/>
              <p:nvPr/>
            </p:nvSpPr>
            <p:spPr>
              <a:xfrm>
                <a:off x="4082402" y="3809000"/>
                <a:ext cx="1593850" cy="758825"/>
              </a:xfrm>
              <a:prstGeom prst="wedgeRectCallout">
                <a:avLst>
                  <a:gd name="adj1" fmla="val 22336"/>
                  <a:gd name="adj2" fmla="val -63937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i="1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2" name="íṡlíḑe"/>
              <p:cNvSpPr txBox="1"/>
              <p:nvPr/>
            </p:nvSpPr>
            <p:spPr bwMode="auto">
              <a:xfrm flipH="1">
                <a:off x="1183692" y="3817133"/>
                <a:ext cx="1593850" cy="742558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1270" h="1270"/>
              </a:sp3d>
            </p:spPr>
            <p:txBody>
              <a:bodyPr wrap="square" lIns="144000" tIns="0" rIns="144000" bIns="0" anchor="ctr" anchorCtr="1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endParaRPr lang="zh-CN" altLang="en-US" sz="1100" b="0" i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3" name="iṥḻiďe"/>
              <p:cNvSpPr txBox="1"/>
              <p:nvPr/>
            </p:nvSpPr>
            <p:spPr bwMode="auto">
              <a:xfrm flipH="1">
                <a:off x="4078697" y="3817133"/>
                <a:ext cx="1593850" cy="742558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rig="threePt" dir="t"/>
              </a:scene3d>
              <a:sp3d prstMaterial="matte">
                <a:bevelT w="1270" h="1270"/>
              </a:sp3d>
            </p:spPr>
            <p:txBody>
              <a:bodyPr wrap="square" lIns="144000" tIns="0" rIns="144000" bIns="0" anchor="ctr" anchorCtr="1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endParaRPr lang="zh-CN" altLang="en-US" sz="1100" b="0" i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8" name="文本框 37"/>
            <p:cNvSpPr txBox="1"/>
            <p:nvPr/>
          </p:nvSpPr>
          <p:spPr>
            <a:xfrm>
              <a:off x="1317205" y="3571280"/>
              <a:ext cx="1350692" cy="67133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</a:t>
              </a:r>
              <a:endPara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4200217" y="3571280"/>
              <a:ext cx="1350692" cy="67133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</a:t>
              </a:r>
              <a:endPara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7623458" y="3571280"/>
              <a:ext cx="1350692" cy="67133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</a:t>
              </a:r>
              <a:endPara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9545381" y="2217042"/>
              <a:ext cx="1350692" cy="67133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</a:t>
              </a:r>
              <a:endPara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6337958" y="2217042"/>
              <a:ext cx="1350692" cy="67133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</a:t>
              </a:r>
              <a:endPara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3137248" y="2217042"/>
              <a:ext cx="1350692" cy="67133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</a:t>
              </a:r>
              <a:endPara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1111346" y="4697503"/>
            <a:ext cx="9995705" cy="994775"/>
            <a:chOff x="1595130" y="4136810"/>
            <a:chExt cx="9995705" cy="994775"/>
          </a:xfrm>
        </p:grpSpPr>
        <p:cxnSp>
          <p:nvCxnSpPr>
            <p:cNvPr id="45" name="直接连接符 44"/>
            <p:cNvCxnSpPr/>
            <p:nvPr/>
          </p:nvCxnSpPr>
          <p:spPr>
            <a:xfrm>
              <a:off x="1697173" y="4553767"/>
              <a:ext cx="9682684" cy="0"/>
            </a:xfrm>
            <a:prstGeom prst="line">
              <a:avLst/>
            </a:prstGeom>
            <a:ln w="9525" cap="rnd">
              <a:solidFill>
                <a:schemeClr val="bg1">
                  <a:lumMod val="8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组合 45"/>
            <p:cNvGrpSpPr/>
            <p:nvPr/>
          </p:nvGrpSpPr>
          <p:grpSpPr>
            <a:xfrm>
              <a:off x="1595130" y="4136810"/>
              <a:ext cx="9995705" cy="994775"/>
              <a:chOff x="1085272" y="2301502"/>
              <a:chExt cx="9995705" cy="994775"/>
            </a:xfrm>
          </p:grpSpPr>
          <p:sp>
            <p:nvSpPr>
              <p:cNvPr id="47" name="文本框 46"/>
              <p:cNvSpPr txBox="1"/>
              <p:nvPr/>
            </p:nvSpPr>
            <p:spPr>
              <a:xfrm>
                <a:off x="1085273" y="2301502"/>
                <a:ext cx="4198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标题文字添加此处</a:t>
                </a:r>
                <a:endPara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8" name="文本框 47"/>
              <p:cNvSpPr txBox="1"/>
              <p:nvPr/>
            </p:nvSpPr>
            <p:spPr>
              <a:xfrm>
                <a:off x="1085272" y="2782931"/>
                <a:ext cx="9995705" cy="5133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altLang="zh-CN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The user can demonstrate on a projector or computer, or print the presentation and make it into a film to be used in a wider </a:t>
                </a:r>
                <a:r>
                  <a:rPr lang="en-US" altLang="zh-CN" sz="1200" dirty="0" err="1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fieldThe</a:t>
                </a:r>
                <a:r>
                  <a:rPr lang="en-US" altLang="zh-CN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user can demonstrate on a projector or computer, or print the to be used in a wider field</a:t>
                </a:r>
                <a:endPara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62" name="矩形 61"/>
          <p:cNvSpPr/>
          <p:nvPr/>
        </p:nvSpPr>
        <p:spPr>
          <a:xfrm>
            <a:off x="680347" y="36088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存在不足之处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3" name="组合 62"/>
          <p:cNvGrpSpPr/>
          <p:nvPr/>
        </p:nvGrpSpPr>
        <p:grpSpPr>
          <a:xfrm>
            <a:off x="786444" y="1111759"/>
            <a:ext cx="1166343" cy="45719"/>
            <a:chOff x="1162050" y="-571500"/>
            <a:chExt cx="1375051" cy="0"/>
          </a:xfrm>
        </p:grpSpPr>
        <p:cxnSp>
          <p:nvCxnSpPr>
            <p:cNvPr id="64" name="直接连接符 63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接连接符 64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图文框 6"/>
          <p:cNvSpPr/>
          <p:nvPr/>
        </p:nvSpPr>
        <p:spPr>
          <a:xfrm>
            <a:off x="731838" y="1405156"/>
            <a:ext cx="10585450" cy="4530695"/>
          </a:xfrm>
          <a:prstGeom prst="frame">
            <a:avLst>
              <a:gd name="adj1" fmla="val 8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588963" y="542925"/>
            <a:ext cx="285750" cy="5772150"/>
            <a:chOff x="588963" y="933450"/>
            <a:chExt cx="571500" cy="5181600"/>
          </a:xfrm>
        </p:grpSpPr>
        <p:sp>
          <p:nvSpPr>
            <p:cNvPr id="2" name="矩形 1"/>
            <p:cNvSpPr/>
            <p:nvPr/>
          </p:nvSpPr>
          <p:spPr>
            <a:xfrm>
              <a:off x="588963" y="933450"/>
              <a:ext cx="571500" cy="2514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588963" y="3600450"/>
              <a:ext cx="571500" cy="25146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158857" y="542925"/>
            <a:ext cx="3898892" cy="923330"/>
            <a:chOff x="1158857" y="542925"/>
            <a:chExt cx="3898892" cy="923330"/>
          </a:xfrm>
        </p:grpSpPr>
        <p:sp>
          <p:nvSpPr>
            <p:cNvPr id="5" name="矩形 4"/>
            <p:cNvSpPr/>
            <p:nvPr/>
          </p:nvSpPr>
          <p:spPr>
            <a:xfrm>
              <a:off x="1158857" y="542925"/>
              <a:ext cx="1569660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5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  <a:endParaRPr lang="zh-CN" altLang="en-US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2394969" y="758825"/>
              <a:ext cx="266278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3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CONTENTS</a:t>
              </a:r>
              <a:endParaRPr lang="zh-CN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1845261" y="2360376"/>
            <a:ext cx="4059826" cy="704693"/>
            <a:chOff x="1845261" y="2360376"/>
            <a:chExt cx="4059826" cy="704693"/>
          </a:xfrm>
        </p:grpSpPr>
        <p:grpSp>
          <p:nvGrpSpPr>
            <p:cNvPr id="10" name="组合 9"/>
            <p:cNvGrpSpPr/>
            <p:nvPr/>
          </p:nvGrpSpPr>
          <p:grpSpPr>
            <a:xfrm>
              <a:off x="1845261" y="2360376"/>
              <a:ext cx="4059826" cy="704693"/>
              <a:chOff x="2015741" y="2224487"/>
              <a:chExt cx="4369561" cy="758456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2015741" y="2224487"/>
                <a:ext cx="758456" cy="758456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6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endParaRPr lang="zh-CN" altLang="en-US" sz="36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2893428" y="2224487"/>
                <a:ext cx="3491874" cy="7584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0" name="矩形 19"/>
            <p:cNvSpPr/>
            <p:nvPr/>
          </p:nvSpPr>
          <p:spPr>
            <a:xfrm>
              <a:off x="3083734" y="2423357"/>
              <a:ext cx="264687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年终工作概述</a:t>
              </a:r>
              <a:endPara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1845261" y="3857948"/>
            <a:ext cx="4059826" cy="704693"/>
            <a:chOff x="1845261" y="3857948"/>
            <a:chExt cx="4059826" cy="704693"/>
          </a:xfrm>
        </p:grpSpPr>
        <p:grpSp>
          <p:nvGrpSpPr>
            <p:cNvPr id="11" name="组合 10"/>
            <p:cNvGrpSpPr/>
            <p:nvPr/>
          </p:nvGrpSpPr>
          <p:grpSpPr>
            <a:xfrm>
              <a:off x="1845261" y="3857948"/>
              <a:ext cx="4059826" cy="704693"/>
              <a:chOff x="2015741" y="2224487"/>
              <a:chExt cx="4369561" cy="758456"/>
            </a:xfrm>
          </p:grpSpPr>
          <p:sp>
            <p:nvSpPr>
              <p:cNvPr id="12" name="矩形 11"/>
              <p:cNvSpPr/>
              <p:nvPr/>
            </p:nvSpPr>
            <p:spPr>
              <a:xfrm>
                <a:off x="2015741" y="2224487"/>
                <a:ext cx="758456" cy="758456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6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3</a:t>
                </a:r>
                <a:endParaRPr lang="zh-CN" altLang="en-US" sz="36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2893428" y="2224487"/>
                <a:ext cx="3491874" cy="7584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1" name="矩形 20"/>
            <p:cNvSpPr/>
            <p:nvPr/>
          </p:nvSpPr>
          <p:spPr>
            <a:xfrm>
              <a:off x="3083734" y="3917906"/>
              <a:ext cx="264687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存在不足之处</a:t>
              </a:r>
              <a:endPara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6277777" y="3109162"/>
            <a:ext cx="4059826" cy="704693"/>
            <a:chOff x="6277777" y="3109162"/>
            <a:chExt cx="4059826" cy="704693"/>
          </a:xfrm>
        </p:grpSpPr>
        <p:grpSp>
          <p:nvGrpSpPr>
            <p:cNvPr id="14" name="组合 13"/>
            <p:cNvGrpSpPr/>
            <p:nvPr/>
          </p:nvGrpSpPr>
          <p:grpSpPr>
            <a:xfrm>
              <a:off x="6277777" y="3109162"/>
              <a:ext cx="4059826" cy="704693"/>
              <a:chOff x="2015741" y="2224487"/>
              <a:chExt cx="4369561" cy="758456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2015741" y="2224487"/>
                <a:ext cx="758456" cy="758456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6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endParaRPr lang="zh-CN" altLang="en-US" sz="36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2893428" y="2224487"/>
                <a:ext cx="3491874" cy="7584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2" name="矩形 21"/>
            <p:cNvSpPr/>
            <p:nvPr/>
          </p:nvSpPr>
          <p:spPr>
            <a:xfrm>
              <a:off x="7635876" y="3170632"/>
              <a:ext cx="264687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工作完成情况</a:t>
              </a:r>
              <a:endPara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277777" y="4606733"/>
            <a:ext cx="4059826" cy="704693"/>
            <a:chOff x="6277777" y="4606733"/>
            <a:chExt cx="4059826" cy="704693"/>
          </a:xfrm>
        </p:grpSpPr>
        <p:grpSp>
          <p:nvGrpSpPr>
            <p:cNvPr id="17" name="组合 16"/>
            <p:cNvGrpSpPr/>
            <p:nvPr/>
          </p:nvGrpSpPr>
          <p:grpSpPr>
            <a:xfrm>
              <a:off x="6277777" y="4606733"/>
              <a:ext cx="4059826" cy="704693"/>
              <a:chOff x="2015741" y="2224487"/>
              <a:chExt cx="4369561" cy="758456"/>
            </a:xfrm>
          </p:grpSpPr>
          <p:sp>
            <p:nvSpPr>
              <p:cNvPr id="18" name="矩形 17"/>
              <p:cNvSpPr/>
              <p:nvPr/>
            </p:nvSpPr>
            <p:spPr>
              <a:xfrm>
                <a:off x="2015741" y="2224487"/>
                <a:ext cx="758456" cy="758456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36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4</a:t>
                </a:r>
                <a:endParaRPr lang="zh-CN" altLang="en-US" sz="36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2893428" y="2224487"/>
                <a:ext cx="3491874" cy="7584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3" name="矩形 22"/>
            <p:cNvSpPr/>
            <p:nvPr/>
          </p:nvSpPr>
          <p:spPr>
            <a:xfrm>
              <a:off x="7635876" y="4665181"/>
              <a:ext cx="264687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下步工作计划</a:t>
              </a:r>
              <a:endPara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5905087" y="355107"/>
            <a:ext cx="17307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FFFFF"/>
                </a:solidFill>
              </a:rPr>
              <a:t>https://www.ypppt.com/</a:t>
            </a:r>
            <a:endParaRPr lang="zh-CN" altLang="en-US" sz="105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 rot="18900000" flipH="1">
            <a:off x="-4809614" y="1319245"/>
            <a:ext cx="13869906" cy="7909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 rot="18900000" flipH="1">
            <a:off x="-4784413" y="2143090"/>
            <a:ext cx="15802310" cy="15598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菱形 3"/>
          <p:cNvSpPr/>
          <p:nvPr/>
        </p:nvSpPr>
        <p:spPr>
          <a:xfrm>
            <a:off x="3667061" y="2075992"/>
            <a:ext cx="1627863" cy="1627863"/>
          </a:xfrm>
          <a:prstGeom prst="diamond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菱形 4"/>
          <p:cNvSpPr/>
          <p:nvPr/>
        </p:nvSpPr>
        <p:spPr>
          <a:xfrm>
            <a:off x="4469559" y="1268413"/>
            <a:ext cx="1627863" cy="1627863"/>
          </a:xfrm>
          <a:prstGeom prst="diamond">
            <a:avLst/>
          </a:prstGeom>
          <a:blipFill>
            <a:blip r:embed="rId1" cstate="screen"/>
            <a:srcRect/>
            <a:stretch>
              <a:fillRect/>
            </a:stretch>
          </a:blip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菱形 6"/>
          <p:cNvSpPr/>
          <p:nvPr/>
        </p:nvSpPr>
        <p:spPr>
          <a:xfrm>
            <a:off x="5293018" y="2075992"/>
            <a:ext cx="1627863" cy="1627863"/>
          </a:xfrm>
          <a:prstGeom prst="diamond">
            <a:avLst/>
          </a:prstGeom>
          <a:blipFill>
            <a:blip r:embed="rId2" cstate="screen"/>
            <a:srcRect/>
            <a:stretch>
              <a:fillRect/>
            </a:stretch>
          </a:blip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菱形 7"/>
          <p:cNvSpPr/>
          <p:nvPr/>
        </p:nvSpPr>
        <p:spPr>
          <a:xfrm>
            <a:off x="6087895" y="1268413"/>
            <a:ext cx="1627863" cy="1627863"/>
          </a:xfrm>
          <a:prstGeom prst="diamond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菱形 8"/>
          <p:cNvSpPr/>
          <p:nvPr/>
        </p:nvSpPr>
        <p:spPr>
          <a:xfrm>
            <a:off x="6901827" y="2075992"/>
            <a:ext cx="1627863" cy="1627863"/>
          </a:xfrm>
          <a:prstGeom prst="diamond">
            <a:avLst/>
          </a:prstGeom>
          <a:blipFill>
            <a:blip r:embed="rId3" cstate="screen"/>
            <a:srcRect/>
            <a:stretch>
              <a:fillRect/>
            </a:stretch>
          </a:blip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菱形 9"/>
          <p:cNvSpPr/>
          <p:nvPr/>
        </p:nvSpPr>
        <p:spPr>
          <a:xfrm>
            <a:off x="7696705" y="1268413"/>
            <a:ext cx="1627863" cy="1627863"/>
          </a:xfrm>
          <a:prstGeom prst="diamond">
            <a:avLst/>
          </a:prstGeom>
          <a:blipFill>
            <a:blip r:embed="rId4" cstate="screen"/>
            <a:srcRect/>
            <a:stretch>
              <a:fillRect/>
            </a:stretch>
          </a:blip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275992" y="4248067"/>
            <a:ext cx="57246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下步工作计划</a:t>
            </a:r>
            <a:endParaRPr lang="zh-CN" altLang="en-US" sz="7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4382089" y="5372517"/>
            <a:ext cx="2369059" cy="106165"/>
            <a:chOff x="1162050" y="-571500"/>
            <a:chExt cx="1375051" cy="0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文本框 14"/>
          <p:cNvSpPr txBox="1"/>
          <p:nvPr/>
        </p:nvSpPr>
        <p:spPr>
          <a:xfrm>
            <a:off x="4275991" y="5515924"/>
            <a:ext cx="6526327" cy="51334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14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user can demonstrate on a projector or computer, or print the presentation and make it into a film to be used in a wider field</a:t>
            </a:r>
            <a:endParaRPr lang="en-US" altLang="zh-CN" sz="12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ïṥlíḓé"/>
          <p:cNvGrpSpPr/>
          <p:nvPr/>
        </p:nvGrpSpPr>
        <p:grpSpPr>
          <a:xfrm>
            <a:off x="874713" y="2061167"/>
            <a:ext cx="3579226" cy="3836527"/>
            <a:chOff x="755232" y="1879050"/>
            <a:chExt cx="3765763" cy="4036474"/>
          </a:xfrm>
        </p:grpSpPr>
        <p:grpSp>
          <p:nvGrpSpPr>
            <p:cNvPr id="19" name="ïšḻîḑè"/>
            <p:cNvGrpSpPr/>
            <p:nvPr/>
          </p:nvGrpSpPr>
          <p:grpSpPr>
            <a:xfrm>
              <a:off x="755232" y="2529000"/>
              <a:ext cx="3765763" cy="3252584"/>
              <a:chOff x="6846586" y="872610"/>
              <a:chExt cx="1559904" cy="1077720"/>
            </a:xfrm>
          </p:grpSpPr>
          <p:sp>
            <p:nvSpPr>
              <p:cNvPr id="37" name="i$ļîḍe"/>
              <p:cNvSpPr/>
              <p:nvPr/>
            </p:nvSpPr>
            <p:spPr bwMode="auto">
              <a:xfrm>
                <a:off x="6846586" y="1012948"/>
                <a:ext cx="277076" cy="937381"/>
              </a:xfrm>
              <a:custGeom>
                <a:avLst/>
                <a:gdLst>
                  <a:gd name="T0" fmla="*/ 83 w 154"/>
                  <a:gd name="T1" fmla="*/ 0 h 521"/>
                  <a:gd name="T2" fmla="*/ 71 w 154"/>
                  <a:gd name="T3" fmla="*/ 0 h 521"/>
                  <a:gd name="T4" fmla="*/ 71 w 154"/>
                  <a:gd name="T5" fmla="*/ 74 h 521"/>
                  <a:gd name="T6" fmla="*/ 0 w 154"/>
                  <a:gd name="T7" fmla="*/ 74 h 521"/>
                  <a:gd name="T8" fmla="*/ 0 w 154"/>
                  <a:gd name="T9" fmla="*/ 521 h 521"/>
                  <a:gd name="T10" fmla="*/ 154 w 154"/>
                  <a:gd name="T11" fmla="*/ 521 h 521"/>
                  <a:gd name="T12" fmla="*/ 107 w 154"/>
                  <a:gd name="T13" fmla="*/ 521 h 521"/>
                  <a:gd name="T14" fmla="*/ 107 w 154"/>
                  <a:gd name="T15" fmla="*/ 232 h 521"/>
                  <a:gd name="T16" fmla="*/ 147 w 154"/>
                  <a:gd name="T17" fmla="*/ 232 h 521"/>
                  <a:gd name="T18" fmla="*/ 147 w 154"/>
                  <a:gd name="T19" fmla="*/ 204 h 521"/>
                  <a:gd name="T20" fmla="*/ 154 w 154"/>
                  <a:gd name="T21" fmla="*/ 204 h 521"/>
                  <a:gd name="T22" fmla="*/ 154 w 154"/>
                  <a:gd name="T23" fmla="*/ 74 h 521"/>
                  <a:gd name="T24" fmla="*/ 83 w 154"/>
                  <a:gd name="T25" fmla="*/ 74 h 521"/>
                  <a:gd name="T26" fmla="*/ 83 w 154"/>
                  <a:gd name="T27" fmla="*/ 0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54" h="521">
                    <a:moveTo>
                      <a:pt x="83" y="0"/>
                    </a:moveTo>
                    <a:lnTo>
                      <a:pt x="71" y="0"/>
                    </a:lnTo>
                    <a:lnTo>
                      <a:pt x="71" y="74"/>
                    </a:lnTo>
                    <a:lnTo>
                      <a:pt x="0" y="74"/>
                    </a:lnTo>
                    <a:lnTo>
                      <a:pt x="0" y="521"/>
                    </a:lnTo>
                    <a:lnTo>
                      <a:pt x="154" y="521"/>
                    </a:lnTo>
                    <a:lnTo>
                      <a:pt x="107" y="521"/>
                    </a:lnTo>
                    <a:lnTo>
                      <a:pt x="107" y="232"/>
                    </a:lnTo>
                    <a:lnTo>
                      <a:pt x="147" y="232"/>
                    </a:lnTo>
                    <a:lnTo>
                      <a:pt x="147" y="204"/>
                    </a:lnTo>
                    <a:lnTo>
                      <a:pt x="154" y="204"/>
                    </a:lnTo>
                    <a:lnTo>
                      <a:pt x="154" y="74"/>
                    </a:lnTo>
                    <a:lnTo>
                      <a:pt x="83" y="74"/>
                    </a:lnTo>
                    <a:lnTo>
                      <a:pt x="83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îṣľîḋé"/>
              <p:cNvSpPr/>
              <p:nvPr/>
            </p:nvSpPr>
            <p:spPr bwMode="auto">
              <a:xfrm>
                <a:off x="6846586" y="1012948"/>
                <a:ext cx="277076" cy="937381"/>
              </a:xfrm>
              <a:custGeom>
                <a:avLst/>
                <a:gdLst>
                  <a:gd name="T0" fmla="*/ 83 w 154"/>
                  <a:gd name="T1" fmla="*/ 0 h 521"/>
                  <a:gd name="T2" fmla="*/ 71 w 154"/>
                  <a:gd name="T3" fmla="*/ 0 h 521"/>
                  <a:gd name="T4" fmla="*/ 71 w 154"/>
                  <a:gd name="T5" fmla="*/ 74 h 521"/>
                  <a:gd name="T6" fmla="*/ 0 w 154"/>
                  <a:gd name="T7" fmla="*/ 74 h 521"/>
                  <a:gd name="T8" fmla="*/ 0 w 154"/>
                  <a:gd name="T9" fmla="*/ 521 h 521"/>
                  <a:gd name="T10" fmla="*/ 154 w 154"/>
                  <a:gd name="T11" fmla="*/ 521 h 521"/>
                  <a:gd name="T12" fmla="*/ 107 w 154"/>
                  <a:gd name="T13" fmla="*/ 521 h 521"/>
                  <a:gd name="T14" fmla="*/ 107 w 154"/>
                  <a:gd name="T15" fmla="*/ 232 h 521"/>
                  <a:gd name="T16" fmla="*/ 147 w 154"/>
                  <a:gd name="T17" fmla="*/ 232 h 521"/>
                  <a:gd name="T18" fmla="*/ 147 w 154"/>
                  <a:gd name="T19" fmla="*/ 204 h 521"/>
                  <a:gd name="T20" fmla="*/ 154 w 154"/>
                  <a:gd name="T21" fmla="*/ 204 h 521"/>
                  <a:gd name="T22" fmla="*/ 154 w 154"/>
                  <a:gd name="T23" fmla="*/ 74 h 521"/>
                  <a:gd name="T24" fmla="*/ 83 w 154"/>
                  <a:gd name="T25" fmla="*/ 74 h 521"/>
                  <a:gd name="T26" fmla="*/ 83 w 154"/>
                  <a:gd name="T27" fmla="*/ 0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54" h="521">
                    <a:moveTo>
                      <a:pt x="83" y="0"/>
                    </a:moveTo>
                    <a:lnTo>
                      <a:pt x="71" y="0"/>
                    </a:lnTo>
                    <a:lnTo>
                      <a:pt x="71" y="74"/>
                    </a:lnTo>
                    <a:lnTo>
                      <a:pt x="0" y="74"/>
                    </a:lnTo>
                    <a:lnTo>
                      <a:pt x="0" y="521"/>
                    </a:lnTo>
                    <a:lnTo>
                      <a:pt x="154" y="521"/>
                    </a:lnTo>
                    <a:lnTo>
                      <a:pt x="107" y="521"/>
                    </a:lnTo>
                    <a:lnTo>
                      <a:pt x="107" y="232"/>
                    </a:lnTo>
                    <a:lnTo>
                      <a:pt x="147" y="232"/>
                    </a:lnTo>
                    <a:lnTo>
                      <a:pt x="147" y="204"/>
                    </a:lnTo>
                    <a:lnTo>
                      <a:pt x="154" y="204"/>
                    </a:lnTo>
                    <a:lnTo>
                      <a:pt x="154" y="74"/>
                    </a:lnTo>
                    <a:lnTo>
                      <a:pt x="83" y="74"/>
                    </a:lnTo>
                    <a:lnTo>
                      <a:pt x="8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9" name="îṥļíḍe"/>
              <p:cNvSpPr/>
              <p:nvPr/>
            </p:nvSpPr>
            <p:spPr bwMode="auto">
              <a:xfrm>
                <a:off x="7553670" y="1417767"/>
                <a:ext cx="39582" cy="152932"/>
              </a:xfrm>
              <a:custGeom>
                <a:avLst/>
                <a:gdLst>
                  <a:gd name="T0" fmla="*/ 22 w 22"/>
                  <a:gd name="T1" fmla="*/ 0 h 85"/>
                  <a:gd name="T2" fmla="*/ 0 w 22"/>
                  <a:gd name="T3" fmla="*/ 0 h 85"/>
                  <a:gd name="T4" fmla="*/ 0 w 22"/>
                  <a:gd name="T5" fmla="*/ 64 h 85"/>
                  <a:gd name="T6" fmla="*/ 17 w 22"/>
                  <a:gd name="T7" fmla="*/ 64 h 85"/>
                  <a:gd name="T8" fmla="*/ 17 w 22"/>
                  <a:gd name="T9" fmla="*/ 85 h 85"/>
                  <a:gd name="T10" fmla="*/ 22 w 22"/>
                  <a:gd name="T11" fmla="*/ 85 h 85"/>
                  <a:gd name="T12" fmla="*/ 22 w 22"/>
                  <a:gd name="T13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85">
                    <a:moveTo>
                      <a:pt x="22" y="0"/>
                    </a:moveTo>
                    <a:lnTo>
                      <a:pt x="0" y="0"/>
                    </a:lnTo>
                    <a:lnTo>
                      <a:pt x="0" y="64"/>
                    </a:lnTo>
                    <a:lnTo>
                      <a:pt x="17" y="64"/>
                    </a:lnTo>
                    <a:lnTo>
                      <a:pt x="17" y="85"/>
                    </a:lnTo>
                    <a:lnTo>
                      <a:pt x="22" y="85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0" name="ïşḷiḓe"/>
              <p:cNvSpPr/>
              <p:nvPr/>
            </p:nvSpPr>
            <p:spPr bwMode="auto">
              <a:xfrm>
                <a:off x="7553670" y="1417767"/>
                <a:ext cx="39582" cy="152932"/>
              </a:xfrm>
              <a:custGeom>
                <a:avLst/>
                <a:gdLst>
                  <a:gd name="T0" fmla="*/ 22 w 22"/>
                  <a:gd name="T1" fmla="*/ 0 h 85"/>
                  <a:gd name="T2" fmla="*/ 0 w 22"/>
                  <a:gd name="T3" fmla="*/ 0 h 85"/>
                  <a:gd name="T4" fmla="*/ 0 w 22"/>
                  <a:gd name="T5" fmla="*/ 64 h 85"/>
                  <a:gd name="T6" fmla="*/ 17 w 22"/>
                  <a:gd name="T7" fmla="*/ 64 h 85"/>
                  <a:gd name="T8" fmla="*/ 17 w 22"/>
                  <a:gd name="T9" fmla="*/ 85 h 85"/>
                  <a:gd name="T10" fmla="*/ 22 w 22"/>
                  <a:gd name="T11" fmla="*/ 85 h 85"/>
                  <a:gd name="T12" fmla="*/ 22 w 22"/>
                  <a:gd name="T13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85">
                    <a:moveTo>
                      <a:pt x="22" y="0"/>
                    </a:moveTo>
                    <a:lnTo>
                      <a:pt x="0" y="0"/>
                    </a:lnTo>
                    <a:lnTo>
                      <a:pt x="0" y="64"/>
                    </a:lnTo>
                    <a:lnTo>
                      <a:pt x="17" y="64"/>
                    </a:lnTo>
                    <a:lnTo>
                      <a:pt x="17" y="85"/>
                    </a:lnTo>
                    <a:lnTo>
                      <a:pt x="22" y="85"/>
                    </a:lnTo>
                    <a:lnTo>
                      <a:pt x="22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1" name="íṣ1idé"/>
              <p:cNvSpPr/>
              <p:nvPr/>
            </p:nvSpPr>
            <p:spPr bwMode="auto">
              <a:xfrm>
                <a:off x="7192032" y="1435759"/>
                <a:ext cx="341847" cy="514570"/>
              </a:xfrm>
              <a:custGeom>
                <a:avLst/>
                <a:gdLst>
                  <a:gd name="T0" fmla="*/ 104 w 190"/>
                  <a:gd name="T1" fmla="*/ 0 h 286"/>
                  <a:gd name="T2" fmla="*/ 85 w 190"/>
                  <a:gd name="T3" fmla="*/ 0 h 286"/>
                  <a:gd name="T4" fmla="*/ 85 w 190"/>
                  <a:gd name="T5" fmla="*/ 38 h 286"/>
                  <a:gd name="T6" fmla="*/ 57 w 190"/>
                  <a:gd name="T7" fmla="*/ 38 h 286"/>
                  <a:gd name="T8" fmla="*/ 57 w 190"/>
                  <a:gd name="T9" fmla="*/ 99 h 286"/>
                  <a:gd name="T10" fmla="*/ 43 w 190"/>
                  <a:gd name="T11" fmla="*/ 99 h 286"/>
                  <a:gd name="T12" fmla="*/ 43 w 190"/>
                  <a:gd name="T13" fmla="*/ 286 h 286"/>
                  <a:gd name="T14" fmla="*/ 0 w 190"/>
                  <a:gd name="T15" fmla="*/ 286 h 286"/>
                  <a:gd name="T16" fmla="*/ 190 w 190"/>
                  <a:gd name="T17" fmla="*/ 286 h 286"/>
                  <a:gd name="T18" fmla="*/ 154 w 190"/>
                  <a:gd name="T19" fmla="*/ 286 h 286"/>
                  <a:gd name="T20" fmla="*/ 154 w 190"/>
                  <a:gd name="T21" fmla="*/ 99 h 286"/>
                  <a:gd name="T22" fmla="*/ 133 w 190"/>
                  <a:gd name="T23" fmla="*/ 99 h 286"/>
                  <a:gd name="T24" fmla="*/ 133 w 190"/>
                  <a:gd name="T25" fmla="*/ 38 h 286"/>
                  <a:gd name="T26" fmla="*/ 104 w 190"/>
                  <a:gd name="T27" fmla="*/ 38 h 286"/>
                  <a:gd name="T28" fmla="*/ 104 w 190"/>
                  <a:gd name="T29" fmla="*/ 0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90" h="286">
                    <a:moveTo>
                      <a:pt x="104" y="0"/>
                    </a:moveTo>
                    <a:lnTo>
                      <a:pt x="85" y="0"/>
                    </a:lnTo>
                    <a:lnTo>
                      <a:pt x="85" y="38"/>
                    </a:lnTo>
                    <a:lnTo>
                      <a:pt x="57" y="38"/>
                    </a:lnTo>
                    <a:lnTo>
                      <a:pt x="57" y="99"/>
                    </a:lnTo>
                    <a:lnTo>
                      <a:pt x="43" y="99"/>
                    </a:lnTo>
                    <a:lnTo>
                      <a:pt x="43" y="286"/>
                    </a:lnTo>
                    <a:lnTo>
                      <a:pt x="0" y="286"/>
                    </a:lnTo>
                    <a:lnTo>
                      <a:pt x="190" y="286"/>
                    </a:lnTo>
                    <a:lnTo>
                      <a:pt x="154" y="286"/>
                    </a:lnTo>
                    <a:lnTo>
                      <a:pt x="154" y="99"/>
                    </a:lnTo>
                    <a:lnTo>
                      <a:pt x="133" y="99"/>
                    </a:lnTo>
                    <a:lnTo>
                      <a:pt x="133" y="38"/>
                    </a:lnTo>
                    <a:lnTo>
                      <a:pt x="104" y="38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2" name="îṧḻíḑé"/>
              <p:cNvSpPr/>
              <p:nvPr/>
            </p:nvSpPr>
            <p:spPr bwMode="auto">
              <a:xfrm>
                <a:off x="7192032" y="1435759"/>
                <a:ext cx="341847" cy="514570"/>
              </a:xfrm>
              <a:custGeom>
                <a:avLst/>
                <a:gdLst>
                  <a:gd name="T0" fmla="*/ 104 w 190"/>
                  <a:gd name="T1" fmla="*/ 0 h 286"/>
                  <a:gd name="T2" fmla="*/ 85 w 190"/>
                  <a:gd name="T3" fmla="*/ 0 h 286"/>
                  <a:gd name="T4" fmla="*/ 85 w 190"/>
                  <a:gd name="T5" fmla="*/ 38 h 286"/>
                  <a:gd name="T6" fmla="*/ 57 w 190"/>
                  <a:gd name="T7" fmla="*/ 38 h 286"/>
                  <a:gd name="T8" fmla="*/ 57 w 190"/>
                  <a:gd name="T9" fmla="*/ 99 h 286"/>
                  <a:gd name="T10" fmla="*/ 43 w 190"/>
                  <a:gd name="T11" fmla="*/ 99 h 286"/>
                  <a:gd name="T12" fmla="*/ 43 w 190"/>
                  <a:gd name="T13" fmla="*/ 286 h 286"/>
                  <a:gd name="T14" fmla="*/ 0 w 190"/>
                  <a:gd name="T15" fmla="*/ 286 h 286"/>
                  <a:gd name="T16" fmla="*/ 190 w 190"/>
                  <a:gd name="T17" fmla="*/ 286 h 286"/>
                  <a:gd name="T18" fmla="*/ 154 w 190"/>
                  <a:gd name="T19" fmla="*/ 286 h 286"/>
                  <a:gd name="T20" fmla="*/ 154 w 190"/>
                  <a:gd name="T21" fmla="*/ 99 h 286"/>
                  <a:gd name="T22" fmla="*/ 133 w 190"/>
                  <a:gd name="T23" fmla="*/ 99 h 286"/>
                  <a:gd name="T24" fmla="*/ 133 w 190"/>
                  <a:gd name="T25" fmla="*/ 38 h 286"/>
                  <a:gd name="T26" fmla="*/ 104 w 190"/>
                  <a:gd name="T27" fmla="*/ 38 h 286"/>
                  <a:gd name="T28" fmla="*/ 104 w 190"/>
                  <a:gd name="T29" fmla="*/ 0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90" h="286">
                    <a:moveTo>
                      <a:pt x="104" y="0"/>
                    </a:moveTo>
                    <a:lnTo>
                      <a:pt x="85" y="0"/>
                    </a:lnTo>
                    <a:lnTo>
                      <a:pt x="85" y="38"/>
                    </a:lnTo>
                    <a:lnTo>
                      <a:pt x="57" y="38"/>
                    </a:lnTo>
                    <a:lnTo>
                      <a:pt x="57" y="99"/>
                    </a:lnTo>
                    <a:lnTo>
                      <a:pt x="43" y="99"/>
                    </a:lnTo>
                    <a:lnTo>
                      <a:pt x="43" y="286"/>
                    </a:lnTo>
                    <a:lnTo>
                      <a:pt x="0" y="286"/>
                    </a:lnTo>
                    <a:lnTo>
                      <a:pt x="190" y="286"/>
                    </a:lnTo>
                    <a:lnTo>
                      <a:pt x="154" y="286"/>
                    </a:lnTo>
                    <a:lnTo>
                      <a:pt x="154" y="99"/>
                    </a:lnTo>
                    <a:lnTo>
                      <a:pt x="133" y="99"/>
                    </a:lnTo>
                    <a:lnTo>
                      <a:pt x="133" y="38"/>
                    </a:lnTo>
                    <a:lnTo>
                      <a:pt x="104" y="38"/>
                    </a:lnTo>
                    <a:lnTo>
                      <a:pt x="10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iS1ïḍè"/>
              <p:cNvSpPr/>
              <p:nvPr/>
            </p:nvSpPr>
            <p:spPr bwMode="auto">
              <a:xfrm>
                <a:off x="8057446" y="1209060"/>
                <a:ext cx="349044" cy="741269"/>
              </a:xfrm>
              <a:custGeom>
                <a:avLst/>
                <a:gdLst>
                  <a:gd name="T0" fmla="*/ 106 w 194"/>
                  <a:gd name="T1" fmla="*/ 0 h 412"/>
                  <a:gd name="T2" fmla="*/ 87 w 194"/>
                  <a:gd name="T3" fmla="*/ 0 h 412"/>
                  <a:gd name="T4" fmla="*/ 87 w 194"/>
                  <a:gd name="T5" fmla="*/ 55 h 412"/>
                  <a:gd name="T6" fmla="*/ 59 w 194"/>
                  <a:gd name="T7" fmla="*/ 55 h 412"/>
                  <a:gd name="T8" fmla="*/ 59 w 194"/>
                  <a:gd name="T9" fmla="*/ 142 h 412"/>
                  <a:gd name="T10" fmla="*/ 40 w 194"/>
                  <a:gd name="T11" fmla="*/ 142 h 412"/>
                  <a:gd name="T12" fmla="*/ 40 w 194"/>
                  <a:gd name="T13" fmla="*/ 412 h 412"/>
                  <a:gd name="T14" fmla="*/ 0 w 194"/>
                  <a:gd name="T15" fmla="*/ 412 h 412"/>
                  <a:gd name="T16" fmla="*/ 194 w 194"/>
                  <a:gd name="T17" fmla="*/ 412 h 412"/>
                  <a:gd name="T18" fmla="*/ 194 w 194"/>
                  <a:gd name="T19" fmla="*/ 142 h 412"/>
                  <a:gd name="T20" fmla="*/ 135 w 194"/>
                  <a:gd name="T21" fmla="*/ 142 h 412"/>
                  <a:gd name="T22" fmla="*/ 135 w 194"/>
                  <a:gd name="T23" fmla="*/ 55 h 412"/>
                  <a:gd name="T24" fmla="*/ 106 w 194"/>
                  <a:gd name="T25" fmla="*/ 55 h 412"/>
                  <a:gd name="T26" fmla="*/ 106 w 194"/>
                  <a:gd name="T27" fmla="*/ 0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94" h="412">
                    <a:moveTo>
                      <a:pt x="106" y="0"/>
                    </a:moveTo>
                    <a:lnTo>
                      <a:pt x="87" y="0"/>
                    </a:lnTo>
                    <a:lnTo>
                      <a:pt x="87" y="55"/>
                    </a:lnTo>
                    <a:lnTo>
                      <a:pt x="59" y="55"/>
                    </a:lnTo>
                    <a:lnTo>
                      <a:pt x="59" y="142"/>
                    </a:lnTo>
                    <a:lnTo>
                      <a:pt x="40" y="142"/>
                    </a:lnTo>
                    <a:lnTo>
                      <a:pt x="40" y="412"/>
                    </a:lnTo>
                    <a:lnTo>
                      <a:pt x="0" y="412"/>
                    </a:lnTo>
                    <a:lnTo>
                      <a:pt x="194" y="412"/>
                    </a:lnTo>
                    <a:lnTo>
                      <a:pt x="194" y="142"/>
                    </a:lnTo>
                    <a:lnTo>
                      <a:pt x="135" y="142"/>
                    </a:lnTo>
                    <a:lnTo>
                      <a:pt x="135" y="55"/>
                    </a:lnTo>
                    <a:lnTo>
                      <a:pt x="106" y="55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4" name="iṩ1iḓê"/>
              <p:cNvSpPr/>
              <p:nvPr/>
            </p:nvSpPr>
            <p:spPr bwMode="auto">
              <a:xfrm>
                <a:off x="8057446" y="1209060"/>
                <a:ext cx="349044" cy="741269"/>
              </a:xfrm>
              <a:custGeom>
                <a:avLst/>
                <a:gdLst>
                  <a:gd name="T0" fmla="*/ 106 w 194"/>
                  <a:gd name="T1" fmla="*/ 0 h 412"/>
                  <a:gd name="T2" fmla="*/ 87 w 194"/>
                  <a:gd name="T3" fmla="*/ 0 h 412"/>
                  <a:gd name="T4" fmla="*/ 87 w 194"/>
                  <a:gd name="T5" fmla="*/ 55 h 412"/>
                  <a:gd name="T6" fmla="*/ 59 w 194"/>
                  <a:gd name="T7" fmla="*/ 55 h 412"/>
                  <a:gd name="T8" fmla="*/ 59 w 194"/>
                  <a:gd name="T9" fmla="*/ 142 h 412"/>
                  <a:gd name="T10" fmla="*/ 40 w 194"/>
                  <a:gd name="T11" fmla="*/ 142 h 412"/>
                  <a:gd name="T12" fmla="*/ 40 w 194"/>
                  <a:gd name="T13" fmla="*/ 412 h 412"/>
                  <a:gd name="T14" fmla="*/ 0 w 194"/>
                  <a:gd name="T15" fmla="*/ 412 h 412"/>
                  <a:gd name="T16" fmla="*/ 194 w 194"/>
                  <a:gd name="T17" fmla="*/ 412 h 412"/>
                  <a:gd name="T18" fmla="*/ 194 w 194"/>
                  <a:gd name="T19" fmla="*/ 142 h 412"/>
                  <a:gd name="T20" fmla="*/ 135 w 194"/>
                  <a:gd name="T21" fmla="*/ 142 h 412"/>
                  <a:gd name="T22" fmla="*/ 135 w 194"/>
                  <a:gd name="T23" fmla="*/ 55 h 412"/>
                  <a:gd name="T24" fmla="*/ 106 w 194"/>
                  <a:gd name="T25" fmla="*/ 55 h 412"/>
                  <a:gd name="T26" fmla="*/ 106 w 194"/>
                  <a:gd name="T27" fmla="*/ 0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94" h="412">
                    <a:moveTo>
                      <a:pt x="106" y="0"/>
                    </a:moveTo>
                    <a:lnTo>
                      <a:pt x="87" y="0"/>
                    </a:lnTo>
                    <a:lnTo>
                      <a:pt x="87" y="55"/>
                    </a:lnTo>
                    <a:lnTo>
                      <a:pt x="59" y="55"/>
                    </a:lnTo>
                    <a:lnTo>
                      <a:pt x="59" y="142"/>
                    </a:lnTo>
                    <a:lnTo>
                      <a:pt x="40" y="142"/>
                    </a:lnTo>
                    <a:lnTo>
                      <a:pt x="40" y="412"/>
                    </a:lnTo>
                    <a:lnTo>
                      <a:pt x="0" y="412"/>
                    </a:lnTo>
                    <a:lnTo>
                      <a:pt x="194" y="412"/>
                    </a:lnTo>
                    <a:lnTo>
                      <a:pt x="194" y="142"/>
                    </a:lnTo>
                    <a:lnTo>
                      <a:pt x="135" y="142"/>
                    </a:lnTo>
                    <a:lnTo>
                      <a:pt x="135" y="55"/>
                    </a:lnTo>
                    <a:lnTo>
                      <a:pt x="106" y="55"/>
                    </a:lnTo>
                    <a:lnTo>
                      <a:pt x="10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5" name="iṥliďé"/>
              <p:cNvSpPr/>
              <p:nvPr/>
            </p:nvSpPr>
            <p:spPr bwMode="auto">
              <a:xfrm>
                <a:off x="7593253" y="872610"/>
                <a:ext cx="318458" cy="1077719"/>
              </a:xfrm>
              <a:custGeom>
                <a:avLst/>
                <a:gdLst>
                  <a:gd name="T0" fmla="*/ 92 w 177"/>
                  <a:gd name="T1" fmla="*/ 0 h 599"/>
                  <a:gd name="T2" fmla="*/ 85 w 177"/>
                  <a:gd name="T3" fmla="*/ 0 h 599"/>
                  <a:gd name="T4" fmla="*/ 85 w 177"/>
                  <a:gd name="T5" fmla="*/ 57 h 599"/>
                  <a:gd name="T6" fmla="*/ 42 w 177"/>
                  <a:gd name="T7" fmla="*/ 57 h 599"/>
                  <a:gd name="T8" fmla="*/ 42 w 177"/>
                  <a:gd name="T9" fmla="*/ 175 h 599"/>
                  <a:gd name="T10" fmla="*/ 0 w 177"/>
                  <a:gd name="T11" fmla="*/ 175 h 599"/>
                  <a:gd name="T12" fmla="*/ 0 w 177"/>
                  <a:gd name="T13" fmla="*/ 303 h 599"/>
                  <a:gd name="T14" fmla="*/ 23 w 177"/>
                  <a:gd name="T15" fmla="*/ 303 h 599"/>
                  <a:gd name="T16" fmla="*/ 23 w 177"/>
                  <a:gd name="T17" fmla="*/ 254 h 599"/>
                  <a:gd name="T18" fmla="*/ 33 w 177"/>
                  <a:gd name="T19" fmla="*/ 254 h 599"/>
                  <a:gd name="T20" fmla="*/ 33 w 177"/>
                  <a:gd name="T21" fmla="*/ 303 h 599"/>
                  <a:gd name="T22" fmla="*/ 78 w 177"/>
                  <a:gd name="T23" fmla="*/ 303 h 599"/>
                  <a:gd name="T24" fmla="*/ 78 w 177"/>
                  <a:gd name="T25" fmla="*/ 599 h 599"/>
                  <a:gd name="T26" fmla="*/ 177 w 177"/>
                  <a:gd name="T27" fmla="*/ 599 h 599"/>
                  <a:gd name="T28" fmla="*/ 147 w 177"/>
                  <a:gd name="T29" fmla="*/ 599 h 599"/>
                  <a:gd name="T30" fmla="*/ 147 w 177"/>
                  <a:gd name="T31" fmla="*/ 258 h 599"/>
                  <a:gd name="T32" fmla="*/ 177 w 177"/>
                  <a:gd name="T33" fmla="*/ 258 h 599"/>
                  <a:gd name="T34" fmla="*/ 177 w 177"/>
                  <a:gd name="T35" fmla="*/ 175 h 599"/>
                  <a:gd name="T36" fmla="*/ 135 w 177"/>
                  <a:gd name="T37" fmla="*/ 175 h 599"/>
                  <a:gd name="T38" fmla="*/ 135 w 177"/>
                  <a:gd name="T39" fmla="*/ 57 h 599"/>
                  <a:gd name="T40" fmla="*/ 92 w 177"/>
                  <a:gd name="T41" fmla="*/ 57 h 599"/>
                  <a:gd name="T42" fmla="*/ 92 w 177"/>
                  <a:gd name="T43" fmla="*/ 0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77" h="599">
                    <a:moveTo>
                      <a:pt x="92" y="0"/>
                    </a:moveTo>
                    <a:lnTo>
                      <a:pt x="85" y="0"/>
                    </a:lnTo>
                    <a:lnTo>
                      <a:pt x="85" y="57"/>
                    </a:lnTo>
                    <a:lnTo>
                      <a:pt x="42" y="57"/>
                    </a:lnTo>
                    <a:lnTo>
                      <a:pt x="42" y="175"/>
                    </a:lnTo>
                    <a:lnTo>
                      <a:pt x="0" y="175"/>
                    </a:lnTo>
                    <a:lnTo>
                      <a:pt x="0" y="303"/>
                    </a:lnTo>
                    <a:lnTo>
                      <a:pt x="23" y="303"/>
                    </a:lnTo>
                    <a:lnTo>
                      <a:pt x="23" y="254"/>
                    </a:lnTo>
                    <a:lnTo>
                      <a:pt x="33" y="254"/>
                    </a:lnTo>
                    <a:lnTo>
                      <a:pt x="33" y="303"/>
                    </a:lnTo>
                    <a:lnTo>
                      <a:pt x="78" y="303"/>
                    </a:lnTo>
                    <a:lnTo>
                      <a:pt x="78" y="599"/>
                    </a:lnTo>
                    <a:lnTo>
                      <a:pt x="177" y="599"/>
                    </a:lnTo>
                    <a:lnTo>
                      <a:pt x="147" y="599"/>
                    </a:lnTo>
                    <a:lnTo>
                      <a:pt x="147" y="258"/>
                    </a:lnTo>
                    <a:lnTo>
                      <a:pt x="177" y="258"/>
                    </a:lnTo>
                    <a:lnTo>
                      <a:pt x="177" y="175"/>
                    </a:lnTo>
                    <a:lnTo>
                      <a:pt x="135" y="175"/>
                    </a:lnTo>
                    <a:lnTo>
                      <a:pt x="135" y="57"/>
                    </a:lnTo>
                    <a:lnTo>
                      <a:pt x="92" y="57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6" name="íşľíḍê"/>
              <p:cNvSpPr/>
              <p:nvPr/>
            </p:nvSpPr>
            <p:spPr bwMode="auto">
              <a:xfrm>
                <a:off x="7593253" y="872610"/>
                <a:ext cx="318458" cy="1077719"/>
              </a:xfrm>
              <a:custGeom>
                <a:avLst/>
                <a:gdLst>
                  <a:gd name="T0" fmla="*/ 92 w 177"/>
                  <a:gd name="T1" fmla="*/ 0 h 599"/>
                  <a:gd name="T2" fmla="*/ 85 w 177"/>
                  <a:gd name="T3" fmla="*/ 0 h 599"/>
                  <a:gd name="T4" fmla="*/ 85 w 177"/>
                  <a:gd name="T5" fmla="*/ 57 h 599"/>
                  <a:gd name="T6" fmla="*/ 42 w 177"/>
                  <a:gd name="T7" fmla="*/ 57 h 599"/>
                  <a:gd name="T8" fmla="*/ 42 w 177"/>
                  <a:gd name="T9" fmla="*/ 175 h 599"/>
                  <a:gd name="T10" fmla="*/ 0 w 177"/>
                  <a:gd name="T11" fmla="*/ 175 h 599"/>
                  <a:gd name="T12" fmla="*/ 0 w 177"/>
                  <a:gd name="T13" fmla="*/ 303 h 599"/>
                  <a:gd name="T14" fmla="*/ 23 w 177"/>
                  <a:gd name="T15" fmla="*/ 303 h 599"/>
                  <a:gd name="T16" fmla="*/ 23 w 177"/>
                  <a:gd name="T17" fmla="*/ 254 h 599"/>
                  <a:gd name="T18" fmla="*/ 33 w 177"/>
                  <a:gd name="T19" fmla="*/ 254 h 599"/>
                  <a:gd name="T20" fmla="*/ 33 w 177"/>
                  <a:gd name="T21" fmla="*/ 303 h 599"/>
                  <a:gd name="T22" fmla="*/ 78 w 177"/>
                  <a:gd name="T23" fmla="*/ 303 h 599"/>
                  <a:gd name="T24" fmla="*/ 78 w 177"/>
                  <a:gd name="T25" fmla="*/ 599 h 599"/>
                  <a:gd name="T26" fmla="*/ 177 w 177"/>
                  <a:gd name="T27" fmla="*/ 599 h 599"/>
                  <a:gd name="T28" fmla="*/ 147 w 177"/>
                  <a:gd name="T29" fmla="*/ 599 h 599"/>
                  <a:gd name="T30" fmla="*/ 147 w 177"/>
                  <a:gd name="T31" fmla="*/ 258 h 599"/>
                  <a:gd name="T32" fmla="*/ 177 w 177"/>
                  <a:gd name="T33" fmla="*/ 258 h 599"/>
                  <a:gd name="T34" fmla="*/ 177 w 177"/>
                  <a:gd name="T35" fmla="*/ 175 h 599"/>
                  <a:gd name="T36" fmla="*/ 135 w 177"/>
                  <a:gd name="T37" fmla="*/ 175 h 599"/>
                  <a:gd name="T38" fmla="*/ 135 w 177"/>
                  <a:gd name="T39" fmla="*/ 57 h 599"/>
                  <a:gd name="T40" fmla="*/ 92 w 177"/>
                  <a:gd name="T41" fmla="*/ 57 h 599"/>
                  <a:gd name="T42" fmla="*/ 92 w 177"/>
                  <a:gd name="T43" fmla="*/ 0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77" h="599">
                    <a:moveTo>
                      <a:pt x="92" y="0"/>
                    </a:moveTo>
                    <a:lnTo>
                      <a:pt x="85" y="0"/>
                    </a:lnTo>
                    <a:lnTo>
                      <a:pt x="85" y="57"/>
                    </a:lnTo>
                    <a:lnTo>
                      <a:pt x="42" y="57"/>
                    </a:lnTo>
                    <a:lnTo>
                      <a:pt x="42" y="175"/>
                    </a:lnTo>
                    <a:lnTo>
                      <a:pt x="0" y="175"/>
                    </a:lnTo>
                    <a:lnTo>
                      <a:pt x="0" y="303"/>
                    </a:lnTo>
                    <a:lnTo>
                      <a:pt x="23" y="303"/>
                    </a:lnTo>
                    <a:lnTo>
                      <a:pt x="23" y="254"/>
                    </a:lnTo>
                    <a:lnTo>
                      <a:pt x="33" y="254"/>
                    </a:lnTo>
                    <a:lnTo>
                      <a:pt x="33" y="303"/>
                    </a:lnTo>
                    <a:lnTo>
                      <a:pt x="78" y="303"/>
                    </a:lnTo>
                    <a:lnTo>
                      <a:pt x="78" y="599"/>
                    </a:lnTo>
                    <a:lnTo>
                      <a:pt x="177" y="599"/>
                    </a:lnTo>
                    <a:lnTo>
                      <a:pt x="147" y="599"/>
                    </a:lnTo>
                    <a:lnTo>
                      <a:pt x="147" y="258"/>
                    </a:lnTo>
                    <a:lnTo>
                      <a:pt x="177" y="258"/>
                    </a:lnTo>
                    <a:lnTo>
                      <a:pt x="177" y="175"/>
                    </a:lnTo>
                    <a:lnTo>
                      <a:pt x="135" y="175"/>
                    </a:lnTo>
                    <a:lnTo>
                      <a:pt x="135" y="57"/>
                    </a:lnTo>
                    <a:lnTo>
                      <a:pt x="92" y="57"/>
                    </a:lnTo>
                    <a:lnTo>
                      <a:pt x="9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7" name="ïṡļîdè"/>
              <p:cNvSpPr/>
              <p:nvPr/>
            </p:nvSpPr>
            <p:spPr bwMode="auto">
              <a:xfrm>
                <a:off x="7593253" y="1329606"/>
                <a:ext cx="140337" cy="620723"/>
              </a:xfrm>
              <a:custGeom>
                <a:avLst/>
                <a:gdLst>
                  <a:gd name="T0" fmla="*/ 33 w 78"/>
                  <a:gd name="T1" fmla="*/ 0 h 345"/>
                  <a:gd name="T2" fmla="*/ 23 w 78"/>
                  <a:gd name="T3" fmla="*/ 0 h 345"/>
                  <a:gd name="T4" fmla="*/ 23 w 78"/>
                  <a:gd name="T5" fmla="*/ 49 h 345"/>
                  <a:gd name="T6" fmla="*/ 0 w 78"/>
                  <a:gd name="T7" fmla="*/ 49 h 345"/>
                  <a:gd name="T8" fmla="*/ 0 w 78"/>
                  <a:gd name="T9" fmla="*/ 134 h 345"/>
                  <a:gd name="T10" fmla="*/ 26 w 78"/>
                  <a:gd name="T11" fmla="*/ 134 h 345"/>
                  <a:gd name="T12" fmla="*/ 26 w 78"/>
                  <a:gd name="T13" fmla="*/ 345 h 345"/>
                  <a:gd name="T14" fmla="*/ 0 w 78"/>
                  <a:gd name="T15" fmla="*/ 345 h 345"/>
                  <a:gd name="T16" fmla="*/ 78 w 78"/>
                  <a:gd name="T17" fmla="*/ 345 h 345"/>
                  <a:gd name="T18" fmla="*/ 78 w 78"/>
                  <a:gd name="T19" fmla="*/ 49 h 345"/>
                  <a:gd name="T20" fmla="*/ 33 w 78"/>
                  <a:gd name="T21" fmla="*/ 49 h 345"/>
                  <a:gd name="T22" fmla="*/ 33 w 78"/>
                  <a:gd name="T23" fmla="*/ 0 h 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8" h="345">
                    <a:moveTo>
                      <a:pt x="33" y="0"/>
                    </a:moveTo>
                    <a:lnTo>
                      <a:pt x="23" y="0"/>
                    </a:lnTo>
                    <a:lnTo>
                      <a:pt x="23" y="49"/>
                    </a:lnTo>
                    <a:lnTo>
                      <a:pt x="0" y="49"/>
                    </a:lnTo>
                    <a:lnTo>
                      <a:pt x="0" y="134"/>
                    </a:lnTo>
                    <a:lnTo>
                      <a:pt x="26" y="134"/>
                    </a:lnTo>
                    <a:lnTo>
                      <a:pt x="26" y="345"/>
                    </a:lnTo>
                    <a:lnTo>
                      <a:pt x="0" y="345"/>
                    </a:lnTo>
                    <a:lnTo>
                      <a:pt x="78" y="345"/>
                    </a:lnTo>
                    <a:lnTo>
                      <a:pt x="78" y="49"/>
                    </a:lnTo>
                    <a:lnTo>
                      <a:pt x="33" y="49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8" name="îṡḻïḋè"/>
              <p:cNvSpPr/>
              <p:nvPr/>
            </p:nvSpPr>
            <p:spPr bwMode="auto">
              <a:xfrm>
                <a:off x="7593253" y="1329606"/>
                <a:ext cx="140337" cy="620723"/>
              </a:xfrm>
              <a:custGeom>
                <a:avLst/>
                <a:gdLst>
                  <a:gd name="T0" fmla="*/ 33 w 78"/>
                  <a:gd name="T1" fmla="*/ 0 h 345"/>
                  <a:gd name="T2" fmla="*/ 23 w 78"/>
                  <a:gd name="T3" fmla="*/ 0 h 345"/>
                  <a:gd name="T4" fmla="*/ 23 w 78"/>
                  <a:gd name="T5" fmla="*/ 49 h 345"/>
                  <a:gd name="T6" fmla="*/ 0 w 78"/>
                  <a:gd name="T7" fmla="*/ 49 h 345"/>
                  <a:gd name="T8" fmla="*/ 0 w 78"/>
                  <a:gd name="T9" fmla="*/ 134 h 345"/>
                  <a:gd name="T10" fmla="*/ 26 w 78"/>
                  <a:gd name="T11" fmla="*/ 134 h 345"/>
                  <a:gd name="T12" fmla="*/ 26 w 78"/>
                  <a:gd name="T13" fmla="*/ 345 h 345"/>
                  <a:gd name="T14" fmla="*/ 0 w 78"/>
                  <a:gd name="T15" fmla="*/ 345 h 345"/>
                  <a:gd name="T16" fmla="*/ 78 w 78"/>
                  <a:gd name="T17" fmla="*/ 345 h 345"/>
                  <a:gd name="T18" fmla="*/ 78 w 78"/>
                  <a:gd name="T19" fmla="*/ 49 h 345"/>
                  <a:gd name="T20" fmla="*/ 33 w 78"/>
                  <a:gd name="T21" fmla="*/ 49 h 345"/>
                  <a:gd name="T22" fmla="*/ 33 w 78"/>
                  <a:gd name="T23" fmla="*/ 0 h 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8" h="345">
                    <a:moveTo>
                      <a:pt x="33" y="0"/>
                    </a:moveTo>
                    <a:lnTo>
                      <a:pt x="23" y="0"/>
                    </a:lnTo>
                    <a:lnTo>
                      <a:pt x="23" y="49"/>
                    </a:lnTo>
                    <a:lnTo>
                      <a:pt x="0" y="49"/>
                    </a:lnTo>
                    <a:lnTo>
                      <a:pt x="0" y="134"/>
                    </a:lnTo>
                    <a:lnTo>
                      <a:pt x="26" y="134"/>
                    </a:lnTo>
                    <a:lnTo>
                      <a:pt x="26" y="345"/>
                    </a:lnTo>
                    <a:lnTo>
                      <a:pt x="0" y="345"/>
                    </a:lnTo>
                    <a:lnTo>
                      <a:pt x="78" y="345"/>
                    </a:lnTo>
                    <a:lnTo>
                      <a:pt x="78" y="49"/>
                    </a:lnTo>
                    <a:lnTo>
                      <a:pt x="33" y="49"/>
                    </a:lnTo>
                    <a:lnTo>
                      <a:pt x="3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9" name="ï$ľídè"/>
              <p:cNvSpPr/>
              <p:nvPr/>
            </p:nvSpPr>
            <p:spPr bwMode="auto">
              <a:xfrm>
                <a:off x="7911711" y="1277430"/>
                <a:ext cx="217703" cy="672900"/>
              </a:xfrm>
              <a:custGeom>
                <a:avLst/>
                <a:gdLst>
                  <a:gd name="T0" fmla="*/ 74 w 121"/>
                  <a:gd name="T1" fmla="*/ 0 h 374"/>
                  <a:gd name="T2" fmla="*/ 17 w 121"/>
                  <a:gd name="T3" fmla="*/ 0 h 374"/>
                  <a:gd name="T4" fmla="*/ 17 w 121"/>
                  <a:gd name="T5" fmla="*/ 33 h 374"/>
                  <a:gd name="T6" fmla="*/ 0 w 121"/>
                  <a:gd name="T7" fmla="*/ 33 h 374"/>
                  <a:gd name="T8" fmla="*/ 0 w 121"/>
                  <a:gd name="T9" fmla="*/ 374 h 374"/>
                  <a:gd name="T10" fmla="*/ 81 w 121"/>
                  <a:gd name="T11" fmla="*/ 374 h 374"/>
                  <a:gd name="T12" fmla="*/ 26 w 121"/>
                  <a:gd name="T13" fmla="*/ 374 h 374"/>
                  <a:gd name="T14" fmla="*/ 26 w 121"/>
                  <a:gd name="T15" fmla="*/ 163 h 374"/>
                  <a:gd name="T16" fmla="*/ 55 w 121"/>
                  <a:gd name="T17" fmla="*/ 163 h 374"/>
                  <a:gd name="T18" fmla="*/ 55 w 121"/>
                  <a:gd name="T19" fmla="*/ 142 h 374"/>
                  <a:gd name="T20" fmla="*/ 81 w 121"/>
                  <a:gd name="T21" fmla="*/ 142 h 374"/>
                  <a:gd name="T22" fmla="*/ 81 w 121"/>
                  <a:gd name="T23" fmla="*/ 104 h 374"/>
                  <a:gd name="T24" fmla="*/ 121 w 121"/>
                  <a:gd name="T25" fmla="*/ 104 h 374"/>
                  <a:gd name="T26" fmla="*/ 121 w 121"/>
                  <a:gd name="T27" fmla="*/ 33 h 374"/>
                  <a:gd name="T28" fmla="*/ 74 w 121"/>
                  <a:gd name="T29" fmla="*/ 33 h 374"/>
                  <a:gd name="T30" fmla="*/ 74 w 121"/>
                  <a:gd name="T31" fmla="*/ 0 h 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1" h="374">
                    <a:moveTo>
                      <a:pt x="74" y="0"/>
                    </a:moveTo>
                    <a:lnTo>
                      <a:pt x="17" y="0"/>
                    </a:lnTo>
                    <a:lnTo>
                      <a:pt x="17" y="33"/>
                    </a:lnTo>
                    <a:lnTo>
                      <a:pt x="0" y="33"/>
                    </a:lnTo>
                    <a:lnTo>
                      <a:pt x="0" y="374"/>
                    </a:lnTo>
                    <a:lnTo>
                      <a:pt x="81" y="374"/>
                    </a:lnTo>
                    <a:lnTo>
                      <a:pt x="26" y="374"/>
                    </a:lnTo>
                    <a:lnTo>
                      <a:pt x="26" y="163"/>
                    </a:lnTo>
                    <a:lnTo>
                      <a:pt x="55" y="163"/>
                    </a:lnTo>
                    <a:lnTo>
                      <a:pt x="55" y="142"/>
                    </a:lnTo>
                    <a:lnTo>
                      <a:pt x="81" y="142"/>
                    </a:lnTo>
                    <a:lnTo>
                      <a:pt x="81" y="104"/>
                    </a:lnTo>
                    <a:lnTo>
                      <a:pt x="121" y="104"/>
                    </a:lnTo>
                    <a:lnTo>
                      <a:pt x="121" y="33"/>
                    </a:lnTo>
                    <a:lnTo>
                      <a:pt x="74" y="33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0" name="ï$ḻidé"/>
              <p:cNvSpPr/>
              <p:nvPr/>
            </p:nvSpPr>
            <p:spPr bwMode="auto">
              <a:xfrm>
                <a:off x="7911711" y="1277430"/>
                <a:ext cx="217703" cy="672900"/>
              </a:xfrm>
              <a:custGeom>
                <a:avLst/>
                <a:gdLst>
                  <a:gd name="T0" fmla="*/ 74 w 121"/>
                  <a:gd name="T1" fmla="*/ 0 h 374"/>
                  <a:gd name="T2" fmla="*/ 17 w 121"/>
                  <a:gd name="T3" fmla="*/ 0 h 374"/>
                  <a:gd name="T4" fmla="*/ 17 w 121"/>
                  <a:gd name="T5" fmla="*/ 33 h 374"/>
                  <a:gd name="T6" fmla="*/ 0 w 121"/>
                  <a:gd name="T7" fmla="*/ 33 h 374"/>
                  <a:gd name="T8" fmla="*/ 0 w 121"/>
                  <a:gd name="T9" fmla="*/ 374 h 374"/>
                  <a:gd name="T10" fmla="*/ 81 w 121"/>
                  <a:gd name="T11" fmla="*/ 374 h 374"/>
                  <a:gd name="T12" fmla="*/ 26 w 121"/>
                  <a:gd name="T13" fmla="*/ 374 h 374"/>
                  <a:gd name="T14" fmla="*/ 26 w 121"/>
                  <a:gd name="T15" fmla="*/ 163 h 374"/>
                  <a:gd name="T16" fmla="*/ 55 w 121"/>
                  <a:gd name="T17" fmla="*/ 163 h 374"/>
                  <a:gd name="T18" fmla="*/ 55 w 121"/>
                  <a:gd name="T19" fmla="*/ 142 h 374"/>
                  <a:gd name="T20" fmla="*/ 81 w 121"/>
                  <a:gd name="T21" fmla="*/ 142 h 374"/>
                  <a:gd name="T22" fmla="*/ 81 w 121"/>
                  <a:gd name="T23" fmla="*/ 104 h 374"/>
                  <a:gd name="T24" fmla="*/ 121 w 121"/>
                  <a:gd name="T25" fmla="*/ 104 h 374"/>
                  <a:gd name="T26" fmla="*/ 121 w 121"/>
                  <a:gd name="T27" fmla="*/ 33 h 374"/>
                  <a:gd name="T28" fmla="*/ 74 w 121"/>
                  <a:gd name="T29" fmla="*/ 33 h 374"/>
                  <a:gd name="T30" fmla="*/ 74 w 121"/>
                  <a:gd name="T31" fmla="*/ 0 h 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1" h="374">
                    <a:moveTo>
                      <a:pt x="74" y="0"/>
                    </a:moveTo>
                    <a:lnTo>
                      <a:pt x="17" y="0"/>
                    </a:lnTo>
                    <a:lnTo>
                      <a:pt x="17" y="33"/>
                    </a:lnTo>
                    <a:lnTo>
                      <a:pt x="0" y="33"/>
                    </a:lnTo>
                    <a:lnTo>
                      <a:pt x="0" y="374"/>
                    </a:lnTo>
                    <a:lnTo>
                      <a:pt x="81" y="374"/>
                    </a:lnTo>
                    <a:lnTo>
                      <a:pt x="26" y="374"/>
                    </a:lnTo>
                    <a:lnTo>
                      <a:pt x="26" y="163"/>
                    </a:lnTo>
                    <a:lnTo>
                      <a:pt x="55" y="163"/>
                    </a:lnTo>
                    <a:lnTo>
                      <a:pt x="55" y="142"/>
                    </a:lnTo>
                    <a:lnTo>
                      <a:pt x="81" y="142"/>
                    </a:lnTo>
                    <a:lnTo>
                      <a:pt x="81" y="104"/>
                    </a:lnTo>
                    <a:lnTo>
                      <a:pt x="121" y="104"/>
                    </a:lnTo>
                    <a:lnTo>
                      <a:pt x="121" y="33"/>
                    </a:lnTo>
                    <a:lnTo>
                      <a:pt x="74" y="33"/>
                    </a:lnTo>
                    <a:lnTo>
                      <a:pt x="7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1" name="îṩḻíďé"/>
              <p:cNvSpPr/>
              <p:nvPr/>
            </p:nvSpPr>
            <p:spPr bwMode="auto">
              <a:xfrm>
                <a:off x="8057446" y="1464546"/>
                <a:ext cx="71968" cy="485783"/>
              </a:xfrm>
              <a:custGeom>
                <a:avLst/>
                <a:gdLst>
                  <a:gd name="T0" fmla="*/ 40 w 40"/>
                  <a:gd name="T1" fmla="*/ 0 h 270"/>
                  <a:gd name="T2" fmla="*/ 0 w 40"/>
                  <a:gd name="T3" fmla="*/ 0 h 270"/>
                  <a:gd name="T4" fmla="*/ 0 w 40"/>
                  <a:gd name="T5" fmla="*/ 38 h 270"/>
                  <a:gd name="T6" fmla="*/ 9 w 40"/>
                  <a:gd name="T7" fmla="*/ 38 h 270"/>
                  <a:gd name="T8" fmla="*/ 9 w 40"/>
                  <a:gd name="T9" fmla="*/ 59 h 270"/>
                  <a:gd name="T10" fmla="*/ 38 w 40"/>
                  <a:gd name="T11" fmla="*/ 59 h 270"/>
                  <a:gd name="T12" fmla="*/ 38 w 40"/>
                  <a:gd name="T13" fmla="*/ 270 h 270"/>
                  <a:gd name="T14" fmla="*/ 0 w 40"/>
                  <a:gd name="T15" fmla="*/ 270 h 270"/>
                  <a:gd name="T16" fmla="*/ 40 w 40"/>
                  <a:gd name="T17" fmla="*/ 270 h 270"/>
                  <a:gd name="T18" fmla="*/ 40 w 40"/>
                  <a:gd name="T19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0" h="270">
                    <a:moveTo>
                      <a:pt x="40" y="0"/>
                    </a:moveTo>
                    <a:lnTo>
                      <a:pt x="0" y="0"/>
                    </a:lnTo>
                    <a:lnTo>
                      <a:pt x="0" y="38"/>
                    </a:lnTo>
                    <a:lnTo>
                      <a:pt x="9" y="38"/>
                    </a:lnTo>
                    <a:lnTo>
                      <a:pt x="9" y="59"/>
                    </a:lnTo>
                    <a:lnTo>
                      <a:pt x="38" y="59"/>
                    </a:lnTo>
                    <a:lnTo>
                      <a:pt x="38" y="270"/>
                    </a:lnTo>
                    <a:lnTo>
                      <a:pt x="0" y="270"/>
                    </a:lnTo>
                    <a:lnTo>
                      <a:pt x="40" y="27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2" name="iṧļíďe"/>
              <p:cNvSpPr/>
              <p:nvPr/>
            </p:nvSpPr>
            <p:spPr bwMode="auto">
              <a:xfrm>
                <a:off x="8057446" y="1464546"/>
                <a:ext cx="71968" cy="485783"/>
              </a:xfrm>
              <a:custGeom>
                <a:avLst/>
                <a:gdLst>
                  <a:gd name="T0" fmla="*/ 40 w 40"/>
                  <a:gd name="T1" fmla="*/ 0 h 270"/>
                  <a:gd name="T2" fmla="*/ 0 w 40"/>
                  <a:gd name="T3" fmla="*/ 0 h 270"/>
                  <a:gd name="T4" fmla="*/ 0 w 40"/>
                  <a:gd name="T5" fmla="*/ 38 h 270"/>
                  <a:gd name="T6" fmla="*/ 9 w 40"/>
                  <a:gd name="T7" fmla="*/ 38 h 270"/>
                  <a:gd name="T8" fmla="*/ 9 w 40"/>
                  <a:gd name="T9" fmla="*/ 59 h 270"/>
                  <a:gd name="T10" fmla="*/ 38 w 40"/>
                  <a:gd name="T11" fmla="*/ 59 h 270"/>
                  <a:gd name="T12" fmla="*/ 38 w 40"/>
                  <a:gd name="T13" fmla="*/ 270 h 270"/>
                  <a:gd name="T14" fmla="*/ 0 w 40"/>
                  <a:gd name="T15" fmla="*/ 270 h 270"/>
                  <a:gd name="T16" fmla="*/ 40 w 40"/>
                  <a:gd name="T17" fmla="*/ 270 h 270"/>
                  <a:gd name="T18" fmla="*/ 40 w 40"/>
                  <a:gd name="T19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0" h="270">
                    <a:moveTo>
                      <a:pt x="40" y="0"/>
                    </a:moveTo>
                    <a:lnTo>
                      <a:pt x="0" y="0"/>
                    </a:lnTo>
                    <a:lnTo>
                      <a:pt x="0" y="38"/>
                    </a:lnTo>
                    <a:lnTo>
                      <a:pt x="9" y="38"/>
                    </a:lnTo>
                    <a:lnTo>
                      <a:pt x="9" y="59"/>
                    </a:lnTo>
                    <a:lnTo>
                      <a:pt x="38" y="59"/>
                    </a:lnTo>
                    <a:lnTo>
                      <a:pt x="38" y="270"/>
                    </a:lnTo>
                    <a:lnTo>
                      <a:pt x="0" y="270"/>
                    </a:lnTo>
                    <a:lnTo>
                      <a:pt x="40" y="270"/>
                    </a:lnTo>
                    <a:lnTo>
                      <a:pt x="4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3" name="ïṡlîḑè"/>
              <p:cNvSpPr/>
              <p:nvPr/>
            </p:nvSpPr>
            <p:spPr bwMode="auto">
              <a:xfrm>
                <a:off x="7857735" y="1336803"/>
                <a:ext cx="53976" cy="61352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4" name="ï$lïdé"/>
              <p:cNvSpPr/>
              <p:nvPr/>
            </p:nvSpPr>
            <p:spPr bwMode="auto">
              <a:xfrm>
                <a:off x="7857735" y="1336803"/>
                <a:ext cx="53976" cy="6135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5" name="işḷiḑe"/>
              <p:cNvSpPr/>
              <p:nvPr/>
            </p:nvSpPr>
            <p:spPr bwMode="auto">
              <a:xfrm>
                <a:off x="7469108" y="1532916"/>
                <a:ext cx="84562" cy="417414"/>
              </a:xfrm>
              <a:custGeom>
                <a:avLst/>
                <a:gdLst>
                  <a:gd name="T0" fmla="*/ 47 w 47"/>
                  <a:gd name="T1" fmla="*/ 0 h 232"/>
                  <a:gd name="T2" fmla="*/ 28 w 47"/>
                  <a:gd name="T3" fmla="*/ 0 h 232"/>
                  <a:gd name="T4" fmla="*/ 28 w 47"/>
                  <a:gd name="T5" fmla="*/ 21 h 232"/>
                  <a:gd name="T6" fmla="*/ 0 w 47"/>
                  <a:gd name="T7" fmla="*/ 21 h 232"/>
                  <a:gd name="T8" fmla="*/ 0 w 47"/>
                  <a:gd name="T9" fmla="*/ 45 h 232"/>
                  <a:gd name="T10" fmla="*/ 36 w 47"/>
                  <a:gd name="T11" fmla="*/ 45 h 232"/>
                  <a:gd name="T12" fmla="*/ 36 w 47"/>
                  <a:gd name="T13" fmla="*/ 232 h 232"/>
                  <a:gd name="T14" fmla="*/ 47 w 47"/>
                  <a:gd name="T15" fmla="*/ 232 h 232"/>
                  <a:gd name="T16" fmla="*/ 47 w 47"/>
                  <a:gd name="T17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232">
                    <a:moveTo>
                      <a:pt x="47" y="0"/>
                    </a:moveTo>
                    <a:lnTo>
                      <a:pt x="28" y="0"/>
                    </a:lnTo>
                    <a:lnTo>
                      <a:pt x="28" y="21"/>
                    </a:lnTo>
                    <a:lnTo>
                      <a:pt x="0" y="21"/>
                    </a:lnTo>
                    <a:lnTo>
                      <a:pt x="0" y="45"/>
                    </a:lnTo>
                    <a:lnTo>
                      <a:pt x="36" y="45"/>
                    </a:lnTo>
                    <a:lnTo>
                      <a:pt x="36" y="232"/>
                    </a:lnTo>
                    <a:lnTo>
                      <a:pt x="47" y="232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6" name="iṣľïḋé"/>
              <p:cNvSpPr/>
              <p:nvPr/>
            </p:nvSpPr>
            <p:spPr bwMode="auto">
              <a:xfrm>
                <a:off x="7469108" y="1532916"/>
                <a:ext cx="84562" cy="417414"/>
              </a:xfrm>
              <a:custGeom>
                <a:avLst/>
                <a:gdLst>
                  <a:gd name="T0" fmla="*/ 47 w 47"/>
                  <a:gd name="T1" fmla="*/ 0 h 232"/>
                  <a:gd name="T2" fmla="*/ 28 w 47"/>
                  <a:gd name="T3" fmla="*/ 0 h 232"/>
                  <a:gd name="T4" fmla="*/ 28 w 47"/>
                  <a:gd name="T5" fmla="*/ 21 h 232"/>
                  <a:gd name="T6" fmla="*/ 0 w 47"/>
                  <a:gd name="T7" fmla="*/ 21 h 232"/>
                  <a:gd name="T8" fmla="*/ 0 w 47"/>
                  <a:gd name="T9" fmla="*/ 45 h 232"/>
                  <a:gd name="T10" fmla="*/ 36 w 47"/>
                  <a:gd name="T11" fmla="*/ 45 h 232"/>
                  <a:gd name="T12" fmla="*/ 36 w 47"/>
                  <a:gd name="T13" fmla="*/ 232 h 232"/>
                  <a:gd name="T14" fmla="*/ 47 w 47"/>
                  <a:gd name="T15" fmla="*/ 232 h 232"/>
                  <a:gd name="T16" fmla="*/ 47 w 47"/>
                  <a:gd name="T17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232">
                    <a:moveTo>
                      <a:pt x="47" y="0"/>
                    </a:moveTo>
                    <a:lnTo>
                      <a:pt x="28" y="0"/>
                    </a:lnTo>
                    <a:lnTo>
                      <a:pt x="28" y="21"/>
                    </a:lnTo>
                    <a:lnTo>
                      <a:pt x="0" y="21"/>
                    </a:lnTo>
                    <a:lnTo>
                      <a:pt x="0" y="45"/>
                    </a:lnTo>
                    <a:lnTo>
                      <a:pt x="36" y="45"/>
                    </a:lnTo>
                    <a:lnTo>
                      <a:pt x="36" y="232"/>
                    </a:lnTo>
                    <a:lnTo>
                      <a:pt x="47" y="232"/>
                    </a:lnTo>
                    <a:lnTo>
                      <a:pt x="4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7" name="î$ľíḓè"/>
              <p:cNvSpPr/>
              <p:nvPr/>
            </p:nvSpPr>
            <p:spPr bwMode="auto">
              <a:xfrm>
                <a:off x="7553670" y="1532916"/>
                <a:ext cx="39582" cy="417414"/>
              </a:xfrm>
              <a:custGeom>
                <a:avLst/>
                <a:gdLst>
                  <a:gd name="T0" fmla="*/ 17 w 22"/>
                  <a:gd name="T1" fmla="*/ 0 h 232"/>
                  <a:gd name="T2" fmla="*/ 0 w 22"/>
                  <a:gd name="T3" fmla="*/ 0 h 232"/>
                  <a:gd name="T4" fmla="*/ 0 w 22"/>
                  <a:gd name="T5" fmla="*/ 232 h 232"/>
                  <a:gd name="T6" fmla="*/ 22 w 22"/>
                  <a:gd name="T7" fmla="*/ 232 h 232"/>
                  <a:gd name="T8" fmla="*/ 22 w 22"/>
                  <a:gd name="T9" fmla="*/ 21 h 232"/>
                  <a:gd name="T10" fmla="*/ 17 w 22"/>
                  <a:gd name="T11" fmla="*/ 21 h 232"/>
                  <a:gd name="T12" fmla="*/ 17 w 22"/>
                  <a:gd name="T13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232">
                    <a:moveTo>
                      <a:pt x="17" y="0"/>
                    </a:moveTo>
                    <a:lnTo>
                      <a:pt x="0" y="0"/>
                    </a:lnTo>
                    <a:lnTo>
                      <a:pt x="0" y="232"/>
                    </a:lnTo>
                    <a:lnTo>
                      <a:pt x="22" y="232"/>
                    </a:lnTo>
                    <a:lnTo>
                      <a:pt x="22" y="21"/>
                    </a:lnTo>
                    <a:lnTo>
                      <a:pt x="17" y="21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8" name="îŝlíḍê"/>
              <p:cNvSpPr/>
              <p:nvPr/>
            </p:nvSpPr>
            <p:spPr bwMode="auto">
              <a:xfrm>
                <a:off x="7553670" y="1532916"/>
                <a:ext cx="39582" cy="417414"/>
              </a:xfrm>
              <a:custGeom>
                <a:avLst/>
                <a:gdLst>
                  <a:gd name="T0" fmla="*/ 17 w 22"/>
                  <a:gd name="T1" fmla="*/ 0 h 232"/>
                  <a:gd name="T2" fmla="*/ 0 w 22"/>
                  <a:gd name="T3" fmla="*/ 0 h 232"/>
                  <a:gd name="T4" fmla="*/ 0 w 22"/>
                  <a:gd name="T5" fmla="*/ 232 h 232"/>
                  <a:gd name="T6" fmla="*/ 22 w 22"/>
                  <a:gd name="T7" fmla="*/ 232 h 232"/>
                  <a:gd name="T8" fmla="*/ 22 w 22"/>
                  <a:gd name="T9" fmla="*/ 21 h 232"/>
                  <a:gd name="T10" fmla="*/ 17 w 22"/>
                  <a:gd name="T11" fmla="*/ 21 h 232"/>
                  <a:gd name="T12" fmla="*/ 17 w 22"/>
                  <a:gd name="T13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232">
                    <a:moveTo>
                      <a:pt x="17" y="0"/>
                    </a:moveTo>
                    <a:lnTo>
                      <a:pt x="0" y="0"/>
                    </a:lnTo>
                    <a:lnTo>
                      <a:pt x="0" y="232"/>
                    </a:lnTo>
                    <a:lnTo>
                      <a:pt x="22" y="232"/>
                    </a:lnTo>
                    <a:lnTo>
                      <a:pt x="22" y="21"/>
                    </a:lnTo>
                    <a:lnTo>
                      <a:pt x="17" y="21"/>
                    </a:lnTo>
                    <a:lnTo>
                      <a:pt x="1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9" name="iṡļîḋê"/>
              <p:cNvSpPr/>
              <p:nvPr/>
            </p:nvSpPr>
            <p:spPr bwMode="auto">
              <a:xfrm>
                <a:off x="7469108" y="1613879"/>
                <a:ext cx="64771" cy="33645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0" name="iṣľíḋe"/>
              <p:cNvSpPr/>
              <p:nvPr/>
            </p:nvSpPr>
            <p:spPr bwMode="auto">
              <a:xfrm>
                <a:off x="7469108" y="1613879"/>
                <a:ext cx="64771" cy="336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1" name="ïslíḋè"/>
              <p:cNvSpPr/>
              <p:nvPr/>
            </p:nvSpPr>
            <p:spPr bwMode="auto">
              <a:xfrm>
                <a:off x="7593253" y="1570699"/>
                <a:ext cx="46779" cy="379631"/>
              </a:xfrm>
              <a:prstGeom prst="rect">
                <a:avLst/>
              </a:prstGeom>
            </p:spPr>
            <p:txBody>
              <a:bodyPr wrap="square" lIns="0" tIns="0" rIns="0" bIns="0">
                <a:normAutofit/>
              </a:bodyPr>
              <a:lstStyle/>
              <a:p>
                <a:endParaRPr lang="en-US" sz="3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2" name="îš1îdè"/>
              <p:cNvSpPr/>
              <p:nvPr/>
            </p:nvSpPr>
            <p:spPr bwMode="auto">
              <a:xfrm>
                <a:off x="7593253" y="1570699"/>
                <a:ext cx="46779" cy="37963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3" name="ïṣľïdè"/>
              <p:cNvSpPr/>
              <p:nvPr/>
            </p:nvSpPr>
            <p:spPr bwMode="auto">
              <a:xfrm>
                <a:off x="7958490" y="1532916"/>
                <a:ext cx="98956" cy="417414"/>
              </a:xfrm>
              <a:custGeom>
                <a:avLst/>
                <a:gdLst>
                  <a:gd name="T0" fmla="*/ 55 w 55"/>
                  <a:gd name="T1" fmla="*/ 0 h 232"/>
                  <a:gd name="T2" fmla="*/ 29 w 55"/>
                  <a:gd name="T3" fmla="*/ 0 h 232"/>
                  <a:gd name="T4" fmla="*/ 29 w 55"/>
                  <a:gd name="T5" fmla="*/ 21 h 232"/>
                  <a:gd name="T6" fmla="*/ 0 w 55"/>
                  <a:gd name="T7" fmla="*/ 21 h 232"/>
                  <a:gd name="T8" fmla="*/ 0 w 55"/>
                  <a:gd name="T9" fmla="*/ 232 h 232"/>
                  <a:gd name="T10" fmla="*/ 55 w 55"/>
                  <a:gd name="T11" fmla="*/ 232 h 232"/>
                  <a:gd name="T12" fmla="*/ 55 w 55"/>
                  <a:gd name="T13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5" h="232">
                    <a:moveTo>
                      <a:pt x="55" y="0"/>
                    </a:moveTo>
                    <a:lnTo>
                      <a:pt x="29" y="0"/>
                    </a:lnTo>
                    <a:lnTo>
                      <a:pt x="29" y="21"/>
                    </a:lnTo>
                    <a:lnTo>
                      <a:pt x="0" y="21"/>
                    </a:lnTo>
                    <a:lnTo>
                      <a:pt x="0" y="232"/>
                    </a:lnTo>
                    <a:lnTo>
                      <a:pt x="55" y="232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4" name="íṣľide"/>
              <p:cNvSpPr/>
              <p:nvPr/>
            </p:nvSpPr>
            <p:spPr bwMode="auto">
              <a:xfrm>
                <a:off x="7958490" y="1532916"/>
                <a:ext cx="98956" cy="417414"/>
              </a:xfrm>
              <a:custGeom>
                <a:avLst/>
                <a:gdLst>
                  <a:gd name="T0" fmla="*/ 55 w 55"/>
                  <a:gd name="T1" fmla="*/ 0 h 232"/>
                  <a:gd name="T2" fmla="*/ 29 w 55"/>
                  <a:gd name="T3" fmla="*/ 0 h 232"/>
                  <a:gd name="T4" fmla="*/ 29 w 55"/>
                  <a:gd name="T5" fmla="*/ 21 h 232"/>
                  <a:gd name="T6" fmla="*/ 0 w 55"/>
                  <a:gd name="T7" fmla="*/ 21 h 232"/>
                  <a:gd name="T8" fmla="*/ 0 w 55"/>
                  <a:gd name="T9" fmla="*/ 232 h 232"/>
                  <a:gd name="T10" fmla="*/ 55 w 55"/>
                  <a:gd name="T11" fmla="*/ 232 h 232"/>
                  <a:gd name="T12" fmla="*/ 55 w 55"/>
                  <a:gd name="T13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5" h="232">
                    <a:moveTo>
                      <a:pt x="55" y="0"/>
                    </a:moveTo>
                    <a:lnTo>
                      <a:pt x="29" y="0"/>
                    </a:lnTo>
                    <a:lnTo>
                      <a:pt x="29" y="21"/>
                    </a:lnTo>
                    <a:lnTo>
                      <a:pt x="0" y="21"/>
                    </a:lnTo>
                    <a:lnTo>
                      <a:pt x="0" y="232"/>
                    </a:lnTo>
                    <a:lnTo>
                      <a:pt x="55" y="232"/>
                    </a:lnTo>
                    <a:lnTo>
                      <a:pt x="5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5" name="îṩľîḓé"/>
              <p:cNvSpPr/>
              <p:nvPr/>
            </p:nvSpPr>
            <p:spPr bwMode="auto">
              <a:xfrm>
                <a:off x="8057446" y="1532916"/>
                <a:ext cx="68369" cy="417414"/>
              </a:xfrm>
              <a:custGeom>
                <a:avLst/>
                <a:gdLst>
                  <a:gd name="T0" fmla="*/ 9 w 38"/>
                  <a:gd name="T1" fmla="*/ 0 h 232"/>
                  <a:gd name="T2" fmla="*/ 0 w 38"/>
                  <a:gd name="T3" fmla="*/ 0 h 232"/>
                  <a:gd name="T4" fmla="*/ 0 w 38"/>
                  <a:gd name="T5" fmla="*/ 232 h 232"/>
                  <a:gd name="T6" fmla="*/ 38 w 38"/>
                  <a:gd name="T7" fmla="*/ 232 h 232"/>
                  <a:gd name="T8" fmla="*/ 38 w 38"/>
                  <a:gd name="T9" fmla="*/ 21 h 232"/>
                  <a:gd name="T10" fmla="*/ 9 w 38"/>
                  <a:gd name="T11" fmla="*/ 21 h 232"/>
                  <a:gd name="T12" fmla="*/ 9 w 38"/>
                  <a:gd name="T13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" h="232">
                    <a:moveTo>
                      <a:pt x="9" y="0"/>
                    </a:moveTo>
                    <a:lnTo>
                      <a:pt x="0" y="0"/>
                    </a:lnTo>
                    <a:lnTo>
                      <a:pt x="0" y="232"/>
                    </a:lnTo>
                    <a:lnTo>
                      <a:pt x="38" y="232"/>
                    </a:lnTo>
                    <a:lnTo>
                      <a:pt x="38" y="21"/>
                    </a:lnTo>
                    <a:lnTo>
                      <a:pt x="9" y="2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6" name="iśḻíḍé"/>
              <p:cNvSpPr/>
              <p:nvPr/>
            </p:nvSpPr>
            <p:spPr bwMode="auto">
              <a:xfrm>
                <a:off x="8057446" y="1532916"/>
                <a:ext cx="68369" cy="417414"/>
              </a:xfrm>
              <a:custGeom>
                <a:avLst/>
                <a:gdLst>
                  <a:gd name="T0" fmla="*/ 9 w 38"/>
                  <a:gd name="T1" fmla="*/ 0 h 232"/>
                  <a:gd name="T2" fmla="*/ 0 w 38"/>
                  <a:gd name="T3" fmla="*/ 0 h 232"/>
                  <a:gd name="T4" fmla="*/ 0 w 38"/>
                  <a:gd name="T5" fmla="*/ 232 h 232"/>
                  <a:gd name="T6" fmla="*/ 38 w 38"/>
                  <a:gd name="T7" fmla="*/ 232 h 232"/>
                  <a:gd name="T8" fmla="*/ 38 w 38"/>
                  <a:gd name="T9" fmla="*/ 21 h 232"/>
                  <a:gd name="T10" fmla="*/ 9 w 38"/>
                  <a:gd name="T11" fmla="*/ 21 h 232"/>
                  <a:gd name="T12" fmla="*/ 9 w 38"/>
                  <a:gd name="T13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" h="232">
                    <a:moveTo>
                      <a:pt x="9" y="0"/>
                    </a:moveTo>
                    <a:lnTo>
                      <a:pt x="0" y="0"/>
                    </a:lnTo>
                    <a:lnTo>
                      <a:pt x="0" y="232"/>
                    </a:lnTo>
                    <a:lnTo>
                      <a:pt x="38" y="232"/>
                    </a:lnTo>
                    <a:lnTo>
                      <a:pt x="38" y="21"/>
                    </a:lnTo>
                    <a:lnTo>
                      <a:pt x="9" y="21"/>
                    </a:lnTo>
                    <a:lnTo>
                      <a:pt x="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7" name="i$ľiďé"/>
              <p:cNvSpPr/>
              <p:nvPr/>
            </p:nvSpPr>
            <p:spPr bwMode="auto">
              <a:xfrm>
                <a:off x="7123662" y="1379984"/>
                <a:ext cx="145735" cy="570345"/>
              </a:xfrm>
              <a:custGeom>
                <a:avLst/>
                <a:gdLst>
                  <a:gd name="T0" fmla="*/ 41 w 81"/>
                  <a:gd name="T1" fmla="*/ 0 h 317"/>
                  <a:gd name="T2" fmla="*/ 0 w 81"/>
                  <a:gd name="T3" fmla="*/ 0 h 317"/>
                  <a:gd name="T4" fmla="*/ 0 w 81"/>
                  <a:gd name="T5" fmla="*/ 317 h 317"/>
                  <a:gd name="T6" fmla="*/ 38 w 81"/>
                  <a:gd name="T7" fmla="*/ 317 h 317"/>
                  <a:gd name="T8" fmla="*/ 38 w 81"/>
                  <a:gd name="T9" fmla="*/ 130 h 317"/>
                  <a:gd name="T10" fmla="*/ 81 w 81"/>
                  <a:gd name="T11" fmla="*/ 130 h 317"/>
                  <a:gd name="T12" fmla="*/ 81 w 81"/>
                  <a:gd name="T13" fmla="*/ 28 h 317"/>
                  <a:gd name="T14" fmla="*/ 41 w 81"/>
                  <a:gd name="T15" fmla="*/ 28 h 317"/>
                  <a:gd name="T16" fmla="*/ 41 w 81"/>
                  <a:gd name="T1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1" h="317">
                    <a:moveTo>
                      <a:pt x="41" y="0"/>
                    </a:moveTo>
                    <a:lnTo>
                      <a:pt x="0" y="0"/>
                    </a:lnTo>
                    <a:lnTo>
                      <a:pt x="0" y="317"/>
                    </a:lnTo>
                    <a:lnTo>
                      <a:pt x="38" y="317"/>
                    </a:lnTo>
                    <a:lnTo>
                      <a:pt x="38" y="130"/>
                    </a:lnTo>
                    <a:lnTo>
                      <a:pt x="81" y="130"/>
                    </a:lnTo>
                    <a:lnTo>
                      <a:pt x="81" y="28"/>
                    </a:lnTo>
                    <a:lnTo>
                      <a:pt x="41" y="28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8" name="îṡľiḑé"/>
              <p:cNvSpPr/>
              <p:nvPr/>
            </p:nvSpPr>
            <p:spPr bwMode="auto">
              <a:xfrm>
                <a:off x="7123662" y="1379984"/>
                <a:ext cx="145735" cy="570345"/>
              </a:xfrm>
              <a:custGeom>
                <a:avLst/>
                <a:gdLst>
                  <a:gd name="T0" fmla="*/ 41 w 81"/>
                  <a:gd name="T1" fmla="*/ 0 h 317"/>
                  <a:gd name="T2" fmla="*/ 0 w 81"/>
                  <a:gd name="T3" fmla="*/ 0 h 317"/>
                  <a:gd name="T4" fmla="*/ 0 w 81"/>
                  <a:gd name="T5" fmla="*/ 317 h 317"/>
                  <a:gd name="T6" fmla="*/ 38 w 81"/>
                  <a:gd name="T7" fmla="*/ 317 h 317"/>
                  <a:gd name="T8" fmla="*/ 38 w 81"/>
                  <a:gd name="T9" fmla="*/ 130 h 317"/>
                  <a:gd name="T10" fmla="*/ 81 w 81"/>
                  <a:gd name="T11" fmla="*/ 130 h 317"/>
                  <a:gd name="T12" fmla="*/ 81 w 81"/>
                  <a:gd name="T13" fmla="*/ 28 h 317"/>
                  <a:gd name="T14" fmla="*/ 41 w 81"/>
                  <a:gd name="T15" fmla="*/ 28 h 317"/>
                  <a:gd name="T16" fmla="*/ 41 w 81"/>
                  <a:gd name="T1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1" h="317">
                    <a:moveTo>
                      <a:pt x="41" y="0"/>
                    </a:moveTo>
                    <a:lnTo>
                      <a:pt x="0" y="0"/>
                    </a:lnTo>
                    <a:lnTo>
                      <a:pt x="0" y="317"/>
                    </a:lnTo>
                    <a:lnTo>
                      <a:pt x="38" y="317"/>
                    </a:lnTo>
                    <a:lnTo>
                      <a:pt x="38" y="130"/>
                    </a:lnTo>
                    <a:lnTo>
                      <a:pt x="81" y="130"/>
                    </a:lnTo>
                    <a:lnTo>
                      <a:pt x="81" y="28"/>
                    </a:lnTo>
                    <a:lnTo>
                      <a:pt x="41" y="28"/>
                    </a:lnTo>
                    <a:lnTo>
                      <a:pt x="41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9" name="íṡļiďé"/>
              <p:cNvSpPr/>
              <p:nvPr/>
            </p:nvSpPr>
            <p:spPr bwMode="auto">
              <a:xfrm>
                <a:off x="7039100" y="1379984"/>
                <a:ext cx="84562" cy="570345"/>
              </a:xfrm>
              <a:custGeom>
                <a:avLst/>
                <a:gdLst>
                  <a:gd name="T0" fmla="*/ 47 w 47"/>
                  <a:gd name="T1" fmla="*/ 0 h 317"/>
                  <a:gd name="T2" fmla="*/ 40 w 47"/>
                  <a:gd name="T3" fmla="*/ 0 h 317"/>
                  <a:gd name="T4" fmla="*/ 40 w 47"/>
                  <a:gd name="T5" fmla="*/ 28 h 317"/>
                  <a:gd name="T6" fmla="*/ 0 w 47"/>
                  <a:gd name="T7" fmla="*/ 28 h 317"/>
                  <a:gd name="T8" fmla="*/ 0 w 47"/>
                  <a:gd name="T9" fmla="*/ 317 h 317"/>
                  <a:gd name="T10" fmla="*/ 47 w 47"/>
                  <a:gd name="T11" fmla="*/ 317 h 317"/>
                  <a:gd name="T12" fmla="*/ 47 w 47"/>
                  <a:gd name="T13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317">
                    <a:moveTo>
                      <a:pt x="47" y="0"/>
                    </a:moveTo>
                    <a:lnTo>
                      <a:pt x="40" y="0"/>
                    </a:lnTo>
                    <a:lnTo>
                      <a:pt x="40" y="28"/>
                    </a:lnTo>
                    <a:lnTo>
                      <a:pt x="0" y="28"/>
                    </a:lnTo>
                    <a:lnTo>
                      <a:pt x="0" y="317"/>
                    </a:lnTo>
                    <a:lnTo>
                      <a:pt x="47" y="3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0" name="îṧ1iďê"/>
              <p:cNvSpPr/>
              <p:nvPr/>
            </p:nvSpPr>
            <p:spPr bwMode="auto">
              <a:xfrm>
                <a:off x="7039100" y="1379984"/>
                <a:ext cx="84562" cy="570345"/>
              </a:xfrm>
              <a:custGeom>
                <a:avLst/>
                <a:gdLst>
                  <a:gd name="T0" fmla="*/ 47 w 47"/>
                  <a:gd name="T1" fmla="*/ 0 h 317"/>
                  <a:gd name="T2" fmla="*/ 40 w 47"/>
                  <a:gd name="T3" fmla="*/ 0 h 317"/>
                  <a:gd name="T4" fmla="*/ 40 w 47"/>
                  <a:gd name="T5" fmla="*/ 28 h 317"/>
                  <a:gd name="T6" fmla="*/ 0 w 47"/>
                  <a:gd name="T7" fmla="*/ 28 h 317"/>
                  <a:gd name="T8" fmla="*/ 0 w 47"/>
                  <a:gd name="T9" fmla="*/ 317 h 317"/>
                  <a:gd name="T10" fmla="*/ 47 w 47"/>
                  <a:gd name="T11" fmla="*/ 317 h 317"/>
                  <a:gd name="T12" fmla="*/ 47 w 47"/>
                  <a:gd name="T13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317">
                    <a:moveTo>
                      <a:pt x="47" y="0"/>
                    </a:moveTo>
                    <a:lnTo>
                      <a:pt x="40" y="0"/>
                    </a:lnTo>
                    <a:lnTo>
                      <a:pt x="40" y="28"/>
                    </a:lnTo>
                    <a:lnTo>
                      <a:pt x="0" y="28"/>
                    </a:lnTo>
                    <a:lnTo>
                      <a:pt x="0" y="317"/>
                    </a:lnTo>
                    <a:lnTo>
                      <a:pt x="47" y="317"/>
                    </a:lnTo>
                    <a:lnTo>
                      <a:pt x="4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1" name="ïS1îḍê"/>
              <p:cNvSpPr/>
              <p:nvPr/>
            </p:nvSpPr>
            <p:spPr bwMode="auto">
              <a:xfrm>
                <a:off x="7192032" y="1613879"/>
                <a:ext cx="77365" cy="3364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2" name="îṩlïḑê"/>
              <p:cNvSpPr/>
              <p:nvPr/>
            </p:nvSpPr>
            <p:spPr bwMode="auto">
              <a:xfrm>
                <a:off x="7192032" y="1613879"/>
                <a:ext cx="77365" cy="336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0" name="iŝļiďè"/>
            <p:cNvGrpSpPr/>
            <p:nvPr/>
          </p:nvGrpSpPr>
          <p:grpSpPr>
            <a:xfrm>
              <a:off x="1631633" y="1879050"/>
              <a:ext cx="1751381" cy="4036474"/>
              <a:chOff x="19202400" y="18376901"/>
              <a:chExt cx="4922838" cy="11345862"/>
            </a:xfrm>
          </p:grpSpPr>
          <p:sp>
            <p:nvSpPr>
              <p:cNvPr id="21" name="ïśḷïḍé"/>
              <p:cNvSpPr/>
              <p:nvPr/>
            </p:nvSpPr>
            <p:spPr bwMode="auto">
              <a:xfrm>
                <a:off x="22806025" y="28919488"/>
                <a:ext cx="814388" cy="803275"/>
              </a:xfrm>
              <a:custGeom>
                <a:avLst/>
                <a:gdLst/>
                <a:ahLst/>
                <a:cxnLst>
                  <a:cxn ang="0">
                    <a:pos x="56" y="0"/>
                  </a:cxn>
                  <a:cxn ang="0">
                    <a:pos x="65" y="23"/>
                  </a:cxn>
                  <a:cxn ang="0">
                    <a:pos x="74" y="51"/>
                  </a:cxn>
                  <a:cxn ang="0">
                    <a:pos x="61" y="73"/>
                  </a:cxn>
                  <a:cxn ang="0">
                    <a:pos x="20" y="66"/>
                  </a:cxn>
                  <a:cxn ang="0">
                    <a:pos x="15" y="41"/>
                  </a:cxn>
                  <a:cxn ang="0">
                    <a:pos x="0" y="20"/>
                  </a:cxn>
                  <a:cxn ang="0">
                    <a:pos x="5" y="7"/>
                  </a:cxn>
                  <a:cxn ang="0">
                    <a:pos x="19" y="3"/>
                  </a:cxn>
                  <a:cxn ang="0">
                    <a:pos x="54" y="7"/>
                  </a:cxn>
                  <a:cxn ang="0">
                    <a:pos x="56" y="0"/>
                  </a:cxn>
                </a:cxnLst>
                <a:rect l="0" t="0" r="r" b="b"/>
                <a:pathLst>
                  <a:path w="76" h="75">
                    <a:moveTo>
                      <a:pt x="56" y="0"/>
                    </a:moveTo>
                    <a:cubicBezTo>
                      <a:pt x="59" y="5"/>
                      <a:pt x="57" y="13"/>
                      <a:pt x="65" y="23"/>
                    </a:cubicBezTo>
                    <a:cubicBezTo>
                      <a:pt x="72" y="34"/>
                      <a:pt x="76" y="36"/>
                      <a:pt x="74" y="51"/>
                    </a:cubicBezTo>
                    <a:cubicBezTo>
                      <a:pt x="73" y="65"/>
                      <a:pt x="69" y="71"/>
                      <a:pt x="61" y="73"/>
                    </a:cubicBezTo>
                    <a:cubicBezTo>
                      <a:pt x="53" y="75"/>
                      <a:pt x="24" y="74"/>
                      <a:pt x="20" y="66"/>
                    </a:cubicBezTo>
                    <a:cubicBezTo>
                      <a:pt x="15" y="57"/>
                      <a:pt x="19" y="49"/>
                      <a:pt x="15" y="41"/>
                    </a:cubicBezTo>
                    <a:cubicBezTo>
                      <a:pt x="12" y="33"/>
                      <a:pt x="0" y="25"/>
                      <a:pt x="0" y="20"/>
                    </a:cubicBezTo>
                    <a:cubicBezTo>
                      <a:pt x="1" y="15"/>
                      <a:pt x="4" y="10"/>
                      <a:pt x="5" y="7"/>
                    </a:cubicBezTo>
                    <a:cubicBezTo>
                      <a:pt x="6" y="4"/>
                      <a:pt x="5" y="2"/>
                      <a:pt x="19" y="3"/>
                    </a:cubicBezTo>
                    <a:cubicBezTo>
                      <a:pt x="34" y="4"/>
                      <a:pt x="54" y="7"/>
                      <a:pt x="54" y="7"/>
                    </a:cubicBezTo>
                    <a:cubicBezTo>
                      <a:pt x="55" y="6"/>
                      <a:pt x="56" y="0"/>
                      <a:pt x="56" y="0"/>
                    </a:cubicBezTo>
                    <a:close/>
                  </a:path>
                </a:pathLst>
              </a:custGeom>
              <a:solidFill>
                <a:srgbClr val="2D2724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ïṡḷïḋè"/>
              <p:cNvSpPr/>
              <p:nvPr/>
            </p:nvSpPr>
            <p:spPr bwMode="auto">
              <a:xfrm>
                <a:off x="20264438" y="28575001"/>
                <a:ext cx="879475" cy="836613"/>
              </a:xfrm>
              <a:custGeom>
                <a:avLst/>
                <a:gdLst/>
                <a:ahLst/>
                <a:cxnLst>
                  <a:cxn ang="0">
                    <a:pos x="77" y="6"/>
                  </a:cxn>
                  <a:cxn ang="0">
                    <a:pos x="78" y="23"/>
                  </a:cxn>
                  <a:cxn ang="0">
                    <a:pos x="76" y="40"/>
                  </a:cxn>
                  <a:cxn ang="0">
                    <a:pos x="64" y="52"/>
                  </a:cxn>
                  <a:cxn ang="0">
                    <a:pos x="54" y="74"/>
                  </a:cxn>
                  <a:cxn ang="0">
                    <a:pos x="11" y="75"/>
                  </a:cxn>
                  <a:cxn ang="0">
                    <a:pos x="7" y="49"/>
                  </a:cxn>
                  <a:cxn ang="0">
                    <a:pos x="22" y="20"/>
                  </a:cxn>
                  <a:cxn ang="0">
                    <a:pos x="26" y="0"/>
                  </a:cxn>
                  <a:cxn ang="0">
                    <a:pos x="77" y="6"/>
                  </a:cxn>
                </a:cxnLst>
                <a:rect l="0" t="0" r="r" b="b"/>
                <a:pathLst>
                  <a:path w="82" h="78">
                    <a:moveTo>
                      <a:pt x="77" y="6"/>
                    </a:moveTo>
                    <a:cubicBezTo>
                      <a:pt x="77" y="10"/>
                      <a:pt x="75" y="19"/>
                      <a:pt x="78" y="23"/>
                    </a:cubicBezTo>
                    <a:cubicBezTo>
                      <a:pt x="82" y="27"/>
                      <a:pt x="81" y="35"/>
                      <a:pt x="76" y="40"/>
                    </a:cubicBezTo>
                    <a:cubicBezTo>
                      <a:pt x="72" y="44"/>
                      <a:pt x="64" y="44"/>
                      <a:pt x="64" y="52"/>
                    </a:cubicBezTo>
                    <a:cubicBezTo>
                      <a:pt x="64" y="59"/>
                      <a:pt x="63" y="70"/>
                      <a:pt x="54" y="74"/>
                    </a:cubicBezTo>
                    <a:cubicBezTo>
                      <a:pt x="44" y="78"/>
                      <a:pt x="18" y="78"/>
                      <a:pt x="11" y="75"/>
                    </a:cubicBezTo>
                    <a:cubicBezTo>
                      <a:pt x="5" y="73"/>
                      <a:pt x="0" y="63"/>
                      <a:pt x="7" y="49"/>
                    </a:cubicBezTo>
                    <a:cubicBezTo>
                      <a:pt x="15" y="34"/>
                      <a:pt x="18" y="31"/>
                      <a:pt x="22" y="20"/>
                    </a:cubicBezTo>
                    <a:cubicBezTo>
                      <a:pt x="26" y="8"/>
                      <a:pt x="26" y="0"/>
                      <a:pt x="26" y="0"/>
                    </a:cubicBezTo>
                    <a:lnTo>
                      <a:pt x="77" y="6"/>
                    </a:lnTo>
                    <a:close/>
                  </a:path>
                </a:pathLst>
              </a:custGeom>
              <a:solidFill>
                <a:srgbClr val="2D2724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i$liďé"/>
              <p:cNvSpPr/>
              <p:nvPr/>
            </p:nvSpPr>
            <p:spPr bwMode="auto">
              <a:xfrm>
                <a:off x="20467638" y="23706138"/>
                <a:ext cx="3046413" cy="5384800"/>
              </a:xfrm>
              <a:custGeom>
                <a:avLst/>
                <a:gdLst/>
                <a:ahLst/>
                <a:cxnLst>
                  <a:cxn ang="0">
                    <a:pos x="282" y="494"/>
                  </a:cxn>
                  <a:cxn ang="0">
                    <a:pos x="254" y="495"/>
                  </a:cxn>
                  <a:cxn ang="0">
                    <a:pos x="224" y="502"/>
                  </a:cxn>
                  <a:cxn ang="0">
                    <a:pos x="217" y="477"/>
                  </a:cxn>
                  <a:cxn ang="0">
                    <a:pos x="199" y="412"/>
                  </a:cxn>
                  <a:cxn ang="0">
                    <a:pos x="193" y="317"/>
                  </a:cxn>
                  <a:cxn ang="0">
                    <a:pos x="169" y="228"/>
                  </a:cxn>
                  <a:cxn ang="0">
                    <a:pos x="133" y="151"/>
                  </a:cxn>
                  <a:cxn ang="0">
                    <a:pos x="106" y="254"/>
                  </a:cxn>
                  <a:cxn ang="0">
                    <a:pos x="85" y="354"/>
                  </a:cxn>
                  <a:cxn ang="0">
                    <a:pos x="83" y="411"/>
                  </a:cxn>
                  <a:cxn ang="0">
                    <a:pos x="64" y="468"/>
                  </a:cxn>
                  <a:cxn ang="0">
                    <a:pos x="54" y="470"/>
                  </a:cxn>
                  <a:cxn ang="0">
                    <a:pos x="23" y="467"/>
                  </a:cxn>
                  <a:cxn ang="0">
                    <a:pos x="0" y="462"/>
                  </a:cxn>
                  <a:cxn ang="0">
                    <a:pos x="6" y="422"/>
                  </a:cxn>
                  <a:cxn ang="0">
                    <a:pos x="20" y="385"/>
                  </a:cxn>
                  <a:cxn ang="0">
                    <a:pos x="38" y="229"/>
                  </a:cxn>
                  <a:cxn ang="0">
                    <a:pos x="37" y="111"/>
                  </a:cxn>
                  <a:cxn ang="0">
                    <a:pos x="57" y="50"/>
                  </a:cxn>
                  <a:cxn ang="0">
                    <a:pos x="155" y="12"/>
                  </a:cxn>
                  <a:cxn ang="0">
                    <a:pos x="238" y="1"/>
                  </a:cxn>
                  <a:cxn ang="0">
                    <a:pos x="239" y="45"/>
                  </a:cxn>
                  <a:cxn ang="0">
                    <a:pos x="250" y="126"/>
                  </a:cxn>
                  <a:cxn ang="0">
                    <a:pos x="250" y="214"/>
                  </a:cxn>
                  <a:cxn ang="0">
                    <a:pos x="257" y="303"/>
                  </a:cxn>
                  <a:cxn ang="0">
                    <a:pos x="276" y="416"/>
                  </a:cxn>
                  <a:cxn ang="0">
                    <a:pos x="282" y="494"/>
                  </a:cxn>
                </a:cxnLst>
                <a:rect l="0" t="0" r="r" b="b"/>
                <a:pathLst>
                  <a:path w="284" h="502">
                    <a:moveTo>
                      <a:pt x="282" y="494"/>
                    </a:moveTo>
                    <a:cubicBezTo>
                      <a:pt x="282" y="494"/>
                      <a:pt x="261" y="495"/>
                      <a:pt x="254" y="495"/>
                    </a:cubicBezTo>
                    <a:cubicBezTo>
                      <a:pt x="247" y="494"/>
                      <a:pt x="224" y="502"/>
                      <a:pt x="224" y="502"/>
                    </a:cubicBezTo>
                    <a:cubicBezTo>
                      <a:pt x="224" y="502"/>
                      <a:pt x="217" y="488"/>
                      <a:pt x="217" y="477"/>
                    </a:cubicBezTo>
                    <a:cubicBezTo>
                      <a:pt x="216" y="467"/>
                      <a:pt x="204" y="430"/>
                      <a:pt x="199" y="412"/>
                    </a:cubicBezTo>
                    <a:cubicBezTo>
                      <a:pt x="193" y="395"/>
                      <a:pt x="197" y="343"/>
                      <a:pt x="193" y="317"/>
                    </a:cubicBezTo>
                    <a:cubicBezTo>
                      <a:pt x="189" y="291"/>
                      <a:pt x="180" y="253"/>
                      <a:pt x="169" y="228"/>
                    </a:cubicBezTo>
                    <a:cubicBezTo>
                      <a:pt x="158" y="203"/>
                      <a:pt x="133" y="151"/>
                      <a:pt x="133" y="151"/>
                    </a:cubicBezTo>
                    <a:cubicBezTo>
                      <a:pt x="133" y="151"/>
                      <a:pt x="109" y="232"/>
                      <a:pt x="106" y="254"/>
                    </a:cubicBezTo>
                    <a:cubicBezTo>
                      <a:pt x="103" y="277"/>
                      <a:pt x="83" y="332"/>
                      <a:pt x="85" y="354"/>
                    </a:cubicBezTo>
                    <a:cubicBezTo>
                      <a:pt x="86" y="375"/>
                      <a:pt x="89" y="390"/>
                      <a:pt x="83" y="411"/>
                    </a:cubicBezTo>
                    <a:cubicBezTo>
                      <a:pt x="77" y="431"/>
                      <a:pt x="64" y="468"/>
                      <a:pt x="64" y="468"/>
                    </a:cubicBezTo>
                    <a:cubicBezTo>
                      <a:pt x="64" y="468"/>
                      <a:pt x="56" y="470"/>
                      <a:pt x="54" y="470"/>
                    </a:cubicBezTo>
                    <a:cubicBezTo>
                      <a:pt x="51" y="470"/>
                      <a:pt x="30" y="467"/>
                      <a:pt x="23" y="467"/>
                    </a:cubicBezTo>
                    <a:cubicBezTo>
                      <a:pt x="16" y="466"/>
                      <a:pt x="0" y="462"/>
                      <a:pt x="0" y="462"/>
                    </a:cubicBezTo>
                    <a:cubicBezTo>
                      <a:pt x="0" y="462"/>
                      <a:pt x="1" y="431"/>
                      <a:pt x="6" y="422"/>
                    </a:cubicBezTo>
                    <a:cubicBezTo>
                      <a:pt x="11" y="414"/>
                      <a:pt x="16" y="400"/>
                      <a:pt x="20" y="385"/>
                    </a:cubicBezTo>
                    <a:cubicBezTo>
                      <a:pt x="24" y="370"/>
                      <a:pt x="35" y="261"/>
                      <a:pt x="38" y="229"/>
                    </a:cubicBezTo>
                    <a:cubicBezTo>
                      <a:pt x="41" y="198"/>
                      <a:pt x="36" y="128"/>
                      <a:pt x="37" y="111"/>
                    </a:cubicBezTo>
                    <a:cubicBezTo>
                      <a:pt x="38" y="93"/>
                      <a:pt x="48" y="56"/>
                      <a:pt x="57" y="50"/>
                    </a:cubicBezTo>
                    <a:cubicBezTo>
                      <a:pt x="65" y="45"/>
                      <a:pt x="107" y="22"/>
                      <a:pt x="155" y="12"/>
                    </a:cubicBezTo>
                    <a:cubicBezTo>
                      <a:pt x="203" y="2"/>
                      <a:pt x="233" y="0"/>
                      <a:pt x="238" y="1"/>
                    </a:cubicBezTo>
                    <a:cubicBezTo>
                      <a:pt x="242" y="1"/>
                      <a:pt x="235" y="26"/>
                      <a:pt x="239" y="45"/>
                    </a:cubicBezTo>
                    <a:cubicBezTo>
                      <a:pt x="243" y="65"/>
                      <a:pt x="245" y="89"/>
                      <a:pt x="250" y="126"/>
                    </a:cubicBezTo>
                    <a:cubicBezTo>
                      <a:pt x="254" y="162"/>
                      <a:pt x="253" y="180"/>
                      <a:pt x="250" y="214"/>
                    </a:cubicBezTo>
                    <a:cubicBezTo>
                      <a:pt x="247" y="248"/>
                      <a:pt x="249" y="265"/>
                      <a:pt x="257" y="303"/>
                    </a:cubicBezTo>
                    <a:cubicBezTo>
                      <a:pt x="265" y="341"/>
                      <a:pt x="268" y="393"/>
                      <a:pt x="276" y="416"/>
                    </a:cubicBezTo>
                    <a:cubicBezTo>
                      <a:pt x="284" y="440"/>
                      <a:pt x="282" y="494"/>
                      <a:pt x="282" y="494"/>
                    </a:cubicBezTo>
                    <a:close/>
                  </a:path>
                </a:pathLst>
              </a:custGeom>
              <a:solidFill>
                <a:srgbClr val="050905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ísľîdê"/>
              <p:cNvSpPr/>
              <p:nvPr/>
            </p:nvSpPr>
            <p:spPr bwMode="auto">
              <a:xfrm>
                <a:off x="19353213" y="19288126"/>
                <a:ext cx="4772025" cy="5673725"/>
              </a:xfrm>
              <a:custGeom>
                <a:avLst/>
                <a:gdLst/>
                <a:ahLst/>
                <a:cxnLst>
                  <a:cxn ang="0">
                    <a:pos x="319" y="437"/>
                  </a:cxn>
                  <a:cxn ang="0">
                    <a:pos x="354" y="462"/>
                  </a:cxn>
                  <a:cxn ang="0">
                    <a:pos x="402" y="444"/>
                  </a:cxn>
                  <a:cxn ang="0">
                    <a:pos x="372" y="341"/>
                  </a:cxn>
                  <a:cxn ang="0">
                    <a:pos x="374" y="338"/>
                  </a:cxn>
                  <a:cxn ang="0">
                    <a:pos x="365" y="314"/>
                  </a:cxn>
                  <a:cxn ang="0">
                    <a:pos x="349" y="257"/>
                  </a:cxn>
                  <a:cxn ang="0">
                    <a:pos x="364" y="210"/>
                  </a:cxn>
                  <a:cxn ang="0">
                    <a:pos x="432" y="128"/>
                  </a:cxn>
                  <a:cxn ang="0">
                    <a:pos x="417" y="38"/>
                  </a:cxn>
                  <a:cxn ang="0">
                    <a:pos x="401" y="0"/>
                  </a:cxn>
                  <a:cxn ang="0">
                    <a:pos x="391" y="0"/>
                  </a:cxn>
                  <a:cxn ang="0">
                    <a:pos x="358" y="19"/>
                  </a:cxn>
                  <a:cxn ang="0">
                    <a:pos x="371" y="90"/>
                  </a:cxn>
                  <a:cxn ang="0">
                    <a:pos x="354" y="128"/>
                  </a:cxn>
                  <a:cxn ang="0">
                    <a:pos x="333" y="142"/>
                  </a:cxn>
                  <a:cxn ang="0">
                    <a:pos x="313" y="137"/>
                  </a:cxn>
                  <a:cxn ang="0">
                    <a:pos x="286" y="165"/>
                  </a:cxn>
                  <a:cxn ang="0">
                    <a:pos x="278" y="170"/>
                  </a:cxn>
                  <a:cxn ang="0">
                    <a:pos x="254" y="160"/>
                  </a:cxn>
                  <a:cxn ang="0">
                    <a:pos x="184" y="202"/>
                  </a:cxn>
                  <a:cxn ang="0">
                    <a:pos x="121" y="251"/>
                  </a:cxn>
                  <a:cxn ang="0">
                    <a:pos x="98" y="316"/>
                  </a:cxn>
                  <a:cxn ang="0">
                    <a:pos x="70" y="308"/>
                  </a:cxn>
                  <a:cxn ang="0">
                    <a:pos x="42" y="268"/>
                  </a:cxn>
                  <a:cxn ang="0">
                    <a:pos x="14" y="294"/>
                  </a:cxn>
                  <a:cxn ang="0">
                    <a:pos x="8" y="320"/>
                  </a:cxn>
                  <a:cxn ang="0">
                    <a:pos x="54" y="361"/>
                  </a:cxn>
                  <a:cxn ang="0">
                    <a:pos x="99" y="390"/>
                  </a:cxn>
                  <a:cxn ang="0">
                    <a:pos x="146" y="348"/>
                  </a:cxn>
                  <a:cxn ang="0">
                    <a:pos x="146" y="416"/>
                  </a:cxn>
                  <a:cxn ang="0">
                    <a:pos x="136" y="526"/>
                  </a:cxn>
                  <a:cxn ang="0">
                    <a:pos x="173" y="501"/>
                  </a:cxn>
                  <a:cxn ang="0">
                    <a:pos x="179" y="474"/>
                  </a:cxn>
                  <a:cxn ang="0">
                    <a:pos x="306" y="434"/>
                  </a:cxn>
                  <a:cxn ang="0">
                    <a:pos x="319" y="437"/>
                  </a:cxn>
                </a:cxnLst>
                <a:rect l="0" t="0" r="r" b="b"/>
                <a:pathLst>
                  <a:path w="445" h="529">
                    <a:moveTo>
                      <a:pt x="319" y="437"/>
                    </a:moveTo>
                    <a:cubicBezTo>
                      <a:pt x="319" y="437"/>
                      <a:pt x="333" y="466"/>
                      <a:pt x="354" y="462"/>
                    </a:cubicBezTo>
                    <a:cubicBezTo>
                      <a:pt x="374" y="457"/>
                      <a:pt x="402" y="444"/>
                      <a:pt x="402" y="444"/>
                    </a:cubicBezTo>
                    <a:cubicBezTo>
                      <a:pt x="372" y="341"/>
                      <a:pt x="372" y="341"/>
                      <a:pt x="372" y="341"/>
                    </a:cubicBezTo>
                    <a:cubicBezTo>
                      <a:pt x="374" y="338"/>
                      <a:pt x="374" y="338"/>
                      <a:pt x="374" y="338"/>
                    </a:cubicBezTo>
                    <a:cubicBezTo>
                      <a:pt x="365" y="314"/>
                      <a:pt x="365" y="314"/>
                      <a:pt x="365" y="314"/>
                    </a:cubicBezTo>
                    <a:cubicBezTo>
                      <a:pt x="365" y="314"/>
                      <a:pt x="348" y="268"/>
                      <a:pt x="349" y="257"/>
                    </a:cubicBezTo>
                    <a:cubicBezTo>
                      <a:pt x="350" y="246"/>
                      <a:pt x="348" y="223"/>
                      <a:pt x="364" y="210"/>
                    </a:cubicBezTo>
                    <a:cubicBezTo>
                      <a:pt x="381" y="197"/>
                      <a:pt x="418" y="155"/>
                      <a:pt x="432" y="128"/>
                    </a:cubicBezTo>
                    <a:cubicBezTo>
                      <a:pt x="445" y="101"/>
                      <a:pt x="428" y="68"/>
                      <a:pt x="417" y="38"/>
                    </a:cubicBezTo>
                    <a:cubicBezTo>
                      <a:pt x="407" y="9"/>
                      <a:pt x="401" y="0"/>
                      <a:pt x="401" y="0"/>
                    </a:cubicBezTo>
                    <a:cubicBezTo>
                      <a:pt x="391" y="0"/>
                      <a:pt x="391" y="0"/>
                      <a:pt x="391" y="0"/>
                    </a:cubicBezTo>
                    <a:cubicBezTo>
                      <a:pt x="391" y="0"/>
                      <a:pt x="355" y="6"/>
                      <a:pt x="358" y="19"/>
                    </a:cubicBezTo>
                    <a:cubicBezTo>
                      <a:pt x="362" y="32"/>
                      <a:pt x="375" y="75"/>
                      <a:pt x="371" y="90"/>
                    </a:cubicBezTo>
                    <a:cubicBezTo>
                      <a:pt x="366" y="106"/>
                      <a:pt x="363" y="122"/>
                      <a:pt x="354" y="128"/>
                    </a:cubicBezTo>
                    <a:cubicBezTo>
                      <a:pt x="344" y="135"/>
                      <a:pt x="335" y="142"/>
                      <a:pt x="333" y="142"/>
                    </a:cubicBezTo>
                    <a:cubicBezTo>
                      <a:pt x="331" y="142"/>
                      <a:pt x="318" y="134"/>
                      <a:pt x="313" y="137"/>
                    </a:cubicBezTo>
                    <a:cubicBezTo>
                      <a:pt x="308" y="141"/>
                      <a:pt x="292" y="160"/>
                      <a:pt x="286" y="165"/>
                    </a:cubicBezTo>
                    <a:cubicBezTo>
                      <a:pt x="280" y="169"/>
                      <a:pt x="278" y="170"/>
                      <a:pt x="278" y="170"/>
                    </a:cubicBezTo>
                    <a:cubicBezTo>
                      <a:pt x="278" y="170"/>
                      <a:pt x="261" y="161"/>
                      <a:pt x="254" y="160"/>
                    </a:cubicBezTo>
                    <a:cubicBezTo>
                      <a:pt x="247" y="159"/>
                      <a:pt x="194" y="185"/>
                      <a:pt x="184" y="202"/>
                    </a:cubicBezTo>
                    <a:cubicBezTo>
                      <a:pt x="173" y="219"/>
                      <a:pt x="127" y="234"/>
                      <a:pt x="121" y="251"/>
                    </a:cubicBezTo>
                    <a:cubicBezTo>
                      <a:pt x="114" y="267"/>
                      <a:pt x="106" y="310"/>
                      <a:pt x="98" y="316"/>
                    </a:cubicBezTo>
                    <a:cubicBezTo>
                      <a:pt x="91" y="323"/>
                      <a:pt x="70" y="310"/>
                      <a:pt x="70" y="308"/>
                    </a:cubicBezTo>
                    <a:cubicBezTo>
                      <a:pt x="69" y="307"/>
                      <a:pt x="42" y="268"/>
                      <a:pt x="42" y="268"/>
                    </a:cubicBezTo>
                    <a:cubicBezTo>
                      <a:pt x="42" y="268"/>
                      <a:pt x="18" y="284"/>
                      <a:pt x="14" y="294"/>
                    </a:cubicBezTo>
                    <a:cubicBezTo>
                      <a:pt x="10" y="305"/>
                      <a:pt x="0" y="316"/>
                      <a:pt x="8" y="320"/>
                    </a:cubicBezTo>
                    <a:cubicBezTo>
                      <a:pt x="15" y="325"/>
                      <a:pt x="42" y="347"/>
                      <a:pt x="54" y="361"/>
                    </a:cubicBezTo>
                    <a:cubicBezTo>
                      <a:pt x="67" y="376"/>
                      <a:pt x="82" y="400"/>
                      <a:pt x="99" y="390"/>
                    </a:cubicBezTo>
                    <a:cubicBezTo>
                      <a:pt x="116" y="379"/>
                      <a:pt x="146" y="348"/>
                      <a:pt x="146" y="348"/>
                    </a:cubicBezTo>
                    <a:cubicBezTo>
                      <a:pt x="146" y="348"/>
                      <a:pt x="150" y="350"/>
                      <a:pt x="146" y="416"/>
                    </a:cubicBezTo>
                    <a:cubicBezTo>
                      <a:pt x="142" y="483"/>
                      <a:pt x="128" y="524"/>
                      <a:pt x="136" y="526"/>
                    </a:cubicBezTo>
                    <a:cubicBezTo>
                      <a:pt x="144" y="529"/>
                      <a:pt x="170" y="524"/>
                      <a:pt x="173" y="501"/>
                    </a:cubicBezTo>
                    <a:cubicBezTo>
                      <a:pt x="177" y="477"/>
                      <a:pt x="179" y="474"/>
                      <a:pt x="179" y="474"/>
                    </a:cubicBezTo>
                    <a:cubicBezTo>
                      <a:pt x="306" y="434"/>
                      <a:pt x="306" y="434"/>
                      <a:pt x="306" y="434"/>
                    </a:cubicBezTo>
                    <a:lnTo>
                      <a:pt x="319" y="437"/>
                    </a:lnTo>
                    <a:close/>
                  </a:path>
                </a:pathLst>
              </a:custGeom>
              <a:solidFill>
                <a:srgbClr val="1F2934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íSḻîḓe"/>
              <p:cNvSpPr/>
              <p:nvPr/>
            </p:nvSpPr>
            <p:spPr bwMode="auto">
              <a:xfrm>
                <a:off x="22645688" y="18376901"/>
                <a:ext cx="985838" cy="1179513"/>
              </a:xfrm>
              <a:custGeom>
                <a:avLst/>
                <a:gdLst/>
                <a:ahLst/>
                <a:cxnLst>
                  <a:cxn ang="0">
                    <a:pos x="55" y="105"/>
                  </a:cxn>
                  <a:cxn ang="0">
                    <a:pos x="39" y="69"/>
                  </a:cxn>
                  <a:cxn ang="0">
                    <a:pos x="10" y="59"/>
                  </a:cxn>
                  <a:cxn ang="0">
                    <a:pos x="1" y="39"/>
                  </a:cxn>
                  <a:cxn ang="0">
                    <a:pos x="8" y="32"/>
                  </a:cxn>
                  <a:cxn ang="0">
                    <a:pos x="6" y="20"/>
                  </a:cxn>
                  <a:cxn ang="0">
                    <a:pos x="13" y="15"/>
                  </a:cxn>
                  <a:cxn ang="0">
                    <a:pos x="18" y="12"/>
                  </a:cxn>
                  <a:cxn ang="0">
                    <a:pos x="25" y="11"/>
                  </a:cxn>
                  <a:cxn ang="0">
                    <a:pos x="30" y="5"/>
                  </a:cxn>
                  <a:cxn ang="0">
                    <a:pos x="39" y="7"/>
                  </a:cxn>
                  <a:cxn ang="0">
                    <a:pos x="48" y="4"/>
                  </a:cxn>
                  <a:cxn ang="0">
                    <a:pos x="66" y="24"/>
                  </a:cxn>
                  <a:cxn ang="0">
                    <a:pos x="74" y="54"/>
                  </a:cxn>
                  <a:cxn ang="0">
                    <a:pos x="90" y="94"/>
                  </a:cxn>
                  <a:cxn ang="0">
                    <a:pos x="84" y="108"/>
                  </a:cxn>
                  <a:cxn ang="0">
                    <a:pos x="55" y="105"/>
                  </a:cxn>
                </a:cxnLst>
                <a:rect l="0" t="0" r="r" b="b"/>
                <a:pathLst>
                  <a:path w="92" h="110">
                    <a:moveTo>
                      <a:pt x="55" y="105"/>
                    </a:moveTo>
                    <a:cubicBezTo>
                      <a:pt x="51" y="97"/>
                      <a:pt x="41" y="71"/>
                      <a:pt x="39" y="69"/>
                    </a:cubicBezTo>
                    <a:cubicBezTo>
                      <a:pt x="37" y="67"/>
                      <a:pt x="17" y="68"/>
                      <a:pt x="10" y="59"/>
                    </a:cubicBezTo>
                    <a:cubicBezTo>
                      <a:pt x="2" y="51"/>
                      <a:pt x="0" y="43"/>
                      <a:pt x="1" y="39"/>
                    </a:cubicBezTo>
                    <a:cubicBezTo>
                      <a:pt x="3" y="36"/>
                      <a:pt x="8" y="32"/>
                      <a:pt x="8" y="32"/>
                    </a:cubicBezTo>
                    <a:cubicBezTo>
                      <a:pt x="8" y="32"/>
                      <a:pt x="2" y="25"/>
                      <a:pt x="6" y="20"/>
                    </a:cubicBezTo>
                    <a:cubicBezTo>
                      <a:pt x="9" y="15"/>
                      <a:pt x="11" y="14"/>
                      <a:pt x="13" y="15"/>
                    </a:cubicBezTo>
                    <a:cubicBezTo>
                      <a:pt x="16" y="16"/>
                      <a:pt x="14" y="15"/>
                      <a:pt x="18" y="12"/>
                    </a:cubicBezTo>
                    <a:cubicBezTo>
                      <a:pt x="22" y="8"/>
                      <a:pt x="24" y="11"/>
                      <a:pt x="25" y="11"/>
                    </a:cubicBezTo>
                    <a:cubicBezTo>
                      <a:pt x="26" y="12"/>
                      <a:pt x="26" y="5"/>
                      <a:pt x="30" y="5"/>
                    </a:cubicBezTo>
                    <a:cubicBezTo>
                      <a:pt x="34" y="5"/>
                      <a:pt x="39" y="7"/>
                      <a:pt x="39" y="7"/>
                    </a:cubicBezTo>
                    <a:cubicBezTo>
                      <a:pt x="39" y="7"/>
                      <a:pt x="41" y="0"/>
                      <a:pt x="48" y="4"/>
                    </a:cubicBezTo>
                    <a:cubicBezTo>
                      <a:pt x="55" y="8"/>
                      <a:pt x="62" y="12"/>
                      <a:pt x="66" y="24"/>
                    </a:cubicBezTo>
                    <a:cubicBezTo>
                      <a:pt x="71" y="36"/>
                      <a:pt x="70" y="45"/>
                      <a:pt x="74" y="54"/>
                    </a:cubicBezTo>
                    <a:cubicBezTo>
                      <a:pt x="78" y="62"/>
                      <a:pt x="90" y="94"/>
                      <a:pt x="90" y="94"/>
                    </a:cubicBezTo>
                    <a:cubicBezTo>
                      <a:pt x="90" y="94"/>
                      <a:pt x="92" y="106"/>
                      <a:pt x="84" y="108"/>
                    </a:cubicBezTo>
                    <a:cubicBezTo>
                      <a:pt x="75" y="110"/>
                      <a:pt x="55" y="105"/>
                      <a:pt x="55" y="105"/>
                    </a:cubicBezTo>
                    <a:close/>
                  </a:path>
                </a:pathLst>
              </a:custGeom>
              <a:solidFill>
                <a:srgbClr val="ED9366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6" name="íṡḷîdé"/>
              <p:cNvSpPr/>
              <p:nvPr/>
            </p:nvSpPr>
            <p:spPr bwMode="auto">
              <a:xfrm>
                <a:off x="21058188" y="19953288"/>
                <a:ext cx="1158875" cy="1608138"/>
              </a:xfrm>
              <a:custGeom>
                <a:avLst/>
                <a:gdLst/>
                <a:ahLst/>
                <a:cxnLst>
                  <a:cxn ang="0">
                    <a:pos x="103" y="59"/>
                  </a:cxn>
                  <a:cxn ang="0">
                    <a:pos x="102" y="74"/>
                  </a:cxn>
                  <a:cxn ang="0">
                    <a:pos x="100" y="87"/>
                  </a:cxn>
                  <a:cxn ang="0">
                    <a:pos x="97" y="95"/>
                  </a:cxn>
                  <a:cxn ang="0">
                    <a:pos x="96" y="112"/>
                  </a:cxn>
                  <a:cxn ang="0">
                    <a:pos x="71" y="141"/>
                  </a:cxn>
                  <a:cxn ang="0">
                    <a:pos x="38" y="140"/>
                  </a:cxn>
                  <a:cxn ang="0">
                    <a:pos x="31" y="117"/>
                  </a:cxn>
                  <a:cxn ang="0">
                    <a:pos x="19" y="96"/>
                  </a:cxn>
                  <a:cxn ang="0">
                    <a:pos x="15" y="93"/>
                  </a:cxn>
                  <a:cxn ang="0">
                    <a:pos x="16" y="86"/>
                  </a:cxn>
                  <a:cxn ang="0">
                    <a:pos x="13" y="77"/>
                  </a:cxn>
                  <a:cxn ang="0">
                    <a:pos x="10" y="71"/>
                  </a:cxn>
                  <a:cxn ang="0">
                    <a:pos x="6" y="60"/>
                  </a:cxn>
                  <a:cxn ang="0">
                    <a:pos x="10" y="21"/>
                  </a:cxn>
                  <a:cxn ang="0">
                    <a:pos x="52" y="0"/>
                  </a:cxn>
                  <a:cxn ang="0">
                    <a:pos x="70" y="6"/>
                  </a:cxn>
                  <a:cxn ang="0">
                    <a:pos x="93" y="24"/>
                  </a:cxn>
                  <a:cxn ang="0">
                    <a:pos x="103" y="56"/>
                  </a:cxn>
                  <a:cxn ang="0">
                    <a:pos x="103" y="59"/>
                  </a:cxn>
                </a:cxnLst>
                <a:rect l="0" t="0" r="r" b="b"/>
                <a:pathLst>
                  <a:path w="108" h="150">
                    <a:moveTo>
                      <a:pt x="103" y="59"/>
                    </a:moveTo>
                    <a:cubicBezTo>
                      <a:pt x="103" y="64"/>
                      <a:pt x="103" y="69"/>
                      <a:pt x="102" y="74"/>
                    </a:cubicBezTo>
                    <a:cubicBezTo>
                      <a:pt x="100" y="79"/>
                      <a:pt x="100" y="81"/>
                      <a:pt x="100" y="87"/>
                    </a:cubicBezTo>
                    <a:cubicBezTo>
                      <a:pt x="100" y="93"/>
                      <a:pt x="97" y="95"/>
                      <a:pt x="97" y="95"/>
                    </a:cubicBezTo>
                    <a:cubicBezTo>
                      <a:pt x="97" y="95"/>
                      <a:pt x="99" y="104"/>
                      <a:pt x="96" y="112"/>
                    </a:cubicBezTo>
                    <a:cubicBezTo>
                      <a:pt x="94" y="119"/>
                      <a:pt x="91" y="131"/>
                      <a:pt x="71" y="141"/>
                    </a:cubicBezTo>
                    <a:cubicBezTo>
                      <a:pt x="51" y="150"/>
                      <a:pt x="38" y="140"/>
                      <a:pt x="38" y="140"/>
                    </a:cubicBezTo>
                    <a:cubicBezTo>
                      <a:pt x="38" y="140"/>
                      <a:pt x="38" y="123"/>
                      <a:pt x="31" y="117"/>
                    </a:cubicBezTo>
                    <a:cubicBezTo>
                      <a:pt x="25" y="112"/>
                      <a:pt x="19" y="98"/>
                      <a:pt x="19" y="96"/>
                    </a:cubicBezTo>
                    <a:cubicBezTo>
                      <a:pt x="19" y="93"/>
                      <a:pt x="13" y="96"/>
                      <a:pt x="15" y="93"/>
                    </a:cubicBezTo>
                    <a:cubicBezTo>
                      <a:pt x="18" y="90"/>
                      <a:pt x="17" y="89"/>
                      <a:pt x="16" y="86"/>
                    </a:cubicBezTo>
                    <a:cubicBezTo>
                      <a:pt x="15" y="82"/>
                      <a:pt x="13" y="80"/>
                      <a:pt x="13" y="77"/>
                    </a:cubicBezTo>
                    <a:cubicBezTo>
                      <a:pt x="14" y="76"/>
                      <a:pt x="12" y="74"/>
                      <a:pt x="10" y="71"/>
                    </a:cubicBezTo>
                    <a:cubicBezTo>
                      <a:pt x="9" y="68"/>
                      <a:pt x="7" y="64"/>
                      <a:pt x="6" y="60"/>
                    </a:cubicBezTo>
                    <a:cubicBezTo>
                      <a:pt x="4" y="52"/>
                      <a:pt x="0" y="34"/>
                      <a:pt x="10" y="21"/>
                    </a:cubicBezTo>
                    <a:cubicBezTo>
                      <a:pt x="21" y="8"/>
                      <a:pt x="35" y="0"/>
                      <a:pt x="52" y="0"/>
                    </a:cubicBezTo>
                    <a:cubicBezTo>
                      <a:pt x="69" y="0"/>
                      <a:pt x="70" y="6"/>
                      <a:pt x="70" y="6"/>
                    </a:cubicBezTo>
                    <a:cubicBezTo>
                      <a:pt x="70" y="6"/>
                      <a:pt x="79" y="4"/>
                      <a:pt x="93" y="24"/>
                    </a:cubicBezTo>
                    <a:cubicBezTo>
                      <a:pt x="108" y="44"/>
                      <a:pt x="103" y="51"/>
                      <a:pt x="103" y="56"/>
                    </a:cubicBezTo>
                    <a:cubicBezTo>
                      <a:pt x="103" y="57"/>
                      <a:pt x="103" y="58"/>
                      <a:pt x="103" y="59"/>
                    </a:cubicBezTo>
                    <a:close/>
                  </a:path>
                </a:pathLst>
              </a:custGeom>
              <a:solidFill>
                <a:srgbClr val="ED9366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7" name="ïŝľíḋè"/>
              <p:cNvSpPr/>
              <p:nvPr/>
            </p:nvSpPr>
            <p:spPr bwMode="auto">
              <a:xfrm>
                <a:off x="21058188" y="19953288"/>
                <a:ext cx="1158875" cy="782638"/>
              </a:xfrm>
              <a:custGeom>
                <a:avLst/>
                <a:gdLst/>
                <a:ahLst/>
                <a:cxnLst>
                  <a:cxn ang="0">
                    <a:pos x="103" y="56"/>
                  </a:cxn>
                  <a:cxn ang="0">
                    <a:pos x="103" y="59"/>
                  </a:cxn>
                  <a:cxn ang="0">
                    <a:pos x="101" y="56"/>
                  </a:cxn>
                  <a:cxn ang="0">
                    <a:pos x="95" y="62"/>
                  </a:cxn>
                  <a:cxn ang="0">
                    <a:pos x="95" y="68"/>
                  </a:cxn>
                  <a:cxn ang="0">
                    <a:pos x="92" y="73"/>
                  </a:cxn>
                  <a:cxn ang="0">
                    <a:pos x="92" y="62"/>
                  </a:cxn>
                  <a:cxn ang="0">
                    <a:pos x="86" y="46"/>
                  </a:cxn>
                  <a:cxn ang="0">
                    <a:pos x="70" y="27"/>
                  </a:cxn>
                  <a:cxn ang="0">
                    <a:pos x="51" y="25"/>
                  </a:cxn>
                  <a:cxn ang="0">
                    <a:pos x="41" y="39"/>
                  </a:cxn>
                  <a:cxn ang="0">
                    <a:pos x="39" y="33"/>
                  </a:cxn>
                  <a:cxn ang="0">
                    <a:pos x="37" y="38"/>
                  </a:cxn>
                  <a:cxn ang="0">
                    <a:pos x="33" y="33"/>
                  </a:cxn>
                  <a:cxn ang="0">
                    <a:pos x="32" y="40"/>
                  </a:cxn>
                  <a:cxn ang="0">
                    <a:pos x="16" y="31"/>
                  </a:cxn>
                  <a:cxn ang="0">
                    <a:pos x="9" y="54"/>
                  </a:cxn>
                  <a:cxn ang="0">
                    <a:pos x="10" y="71"/>
                  </a:cxn>
                  <a:cxn ang="0">
                    <a:pos x="6" y="60"/>
                  </a:cxn>
                  <a:cxn ang="0">
                    <a:pos x="10" y="21"/>
                  </a:cxn>
                  <a:cxn ang="0">
                    <a:pos x="52" y="0"/>
                  </a:cxn>
                  <a:cxn ang="0">
                    <a:pos x="70" y="6"/>
                  </a:cxn>
                  <a:cxn ang="0">
                    <a:pos x="93" y="24"/>
                  </a:cxn>
                  <a:cxn ang="0">
                    <a:pos x="103" y="56"/>
                  </a:cxn>
                </a:cxnLst>
                <a:rect l="0" t="0" r="r" b="b"/>
                <a:pathLst>
                  <a:path w="108" h="73">
                    <a:moveTo>
                      <a:pt x="103" y="56"/>
                    </a:moveTo>
                    <a:cubicBezTo>
                      <a:pt x="103" y="57"/>
                      <a:pt x="103" y="58"/>
                      <a:pt x="103" y="59"/>
                    </a:cubicBezTo>
                    <a:cubicBezTo>
                      <a:pt x="102" y="58"/>
                      <a:pt x="102" y="57"/>
                      <a:pt x="101" y="56"/>
                    </a:cubicBezTo>
                    <a:cubicBezTo>
                      <a:pt x="96" y="48"/>
                      <a:pt x="96" y="61"/>
                      <a:pt x="95" y="62"/>
                    </a:cubicBezTo>
                    <a:cubicBezTo>
                      <a:pt x="95" y="63"/>
                      <a:pt x="96" y="67"/>
                      <a:pt x="95" y="68"/>
                    </a:cubicBezTo>
                    <a:cubicBezTo>
                      <a:pt x="95" y="70"/>
                      <a:pt x="92" y="73"/>
                      <a:pt x="92" y="73"/>
                    </a:cubicBezTo>
                    <a:cubicBezTo>
                      <a:pt x="92" y="73"/>
                      <a:pt x="92" y="70"/>
                      <a:pt x="92" y="62"/>
                    </a:cubicBezTo>
                    <a:cubicBezTo>
                      <a:pt x="92" y="53"/>
                      <a:pt x="89" y="54"/>
                      <a:pt x="86" y="46"/>
                    </a:cubicBezTo>
                    <a:cubicBezTo>
                      <a:pt x="83" y="38"/>
                      <a:pt x="77" y="31"/>
                      <a:pt x="70" y="27"/>
                    </a:cubicBezTo>
                    <a:cubicBezTo>
                      <a:pt x="63" y="23"/>
                      <a:pt x="55" y="24"/>
                      <a:pt x="51" y="25"/>
                    </a:cubicBezTo>
                    <a:cubicBezTo>
                      <a:pt x="46" y="25"/>
                      <a:pt x="42" y="36"/>
                      <a:pt x="41" y="39"/>
                    </a:cubicBezTo>
                    <a:cubicBezTo>
                      <a:pt x="41" y="41"/>
                      <a:pt x="40" y="35"/>
                      <a:pt x="39" y="33"/>
                    </a:cubicBezTo>
                    <a:cubicBezTo>
                      <a:pt x="38" y="30"/>
                      <a:pt x="38" y="38"/>
                      <a:pt x="37" y="38"/>
                    </a:cubicBezTo>
                    <a:cubicBezTo>
                      <a:pt x="35" y="37"/>
                      <a:pt x="34" y="33"/>
                      <a:pt x="33" y="33"/>
                    </a:cubicBezTo>
                    <a:cubicBezTo>
                      <a:pt x="33" y="33"/>
                      <a:pt x="32" y="41"/>
                      <a:pt x="32" y="40"/>
                    </a:cubicBezTo>
                    <a:cubicBezTo>
                      <a:pt x="31" y="38"/>
                      <a:pt x="19" y="30"/>
                      <a:pt x="16" y="31"/>
                    </a:cubicBezTo>
                    <a:cubicBezTo>
                      <a:pt x="14" y="33"/>
                      <a:pt x="11" y="43"/>
                      <a:pt x="9" y="54"/>
                    </a:cubicBezTo>
                    <a:cubicBezTo>
                      <a:pt x="8" y="61"/>
                      <a:pt x="10" y="66"/>
                      <a:pt x="10" y="71"/>
                    </a:cubicBezTo>
                    <a:cubicBezTo>
                      <a:pt x="9" y="68"/>
                      <a:pt x="7" y="64"/>
                      <a:pt x="6" y="60"/>
                    </a:cubicBezTo>
                    <a:cubicBezTo>
                      <a:pt x="4" y="52"/>
                      <a:pt x="0" y="34"/>
                      <a:pt x="10" y="21"/>
                    </a:cubicBezTo>
                    <a:cubicBezTo>
                      <a:pt x="21" y="8"/>
                      <a:pt x="35" y="0"/>
                      <a:pt x="52" y="0"/>
                    </a:cubicBezTo>
                    <a:cubicBezTo>
                      <a:pt x="69" y="0"/>
                      <a:pt x="70" y="6"/>
                      <a:pt x="70" y="6"/>
                    </a:cubicBezTo>
                    <a:cubicBezTo>
                      <a:pt x="70" y="6"/>
                      <a:pt x="79" y="4"/>
                      <a:pt x="93" y="24"/>
                    </a:cubicBezTo>
                    <a:cubicBezTo>
                      <a:pt x="108" y="44"/>
                      <a:pt x="103" y="51"/>
                      <a:pt x="103" y="56"/>
                    </a:cubicBezTo>
                    <a:close/>
                  </a:path>
                </a:pathLst>
              </a:custGeom>
              <a:solidFill>
                <a:srgbClr val="2D1E12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8" name="ïsḷîḑè"/>
              <p:cNvSpPr/>
              <p:nvPr/>
            </p:nvSpPr>
            <p:spPr bwMode="auto">
              <a:xfrm>
                <a:off x="19202400" y="21647151"/>
                <a:ext cx="633413" cy="912813"/>
              </a:xfrm>
              <a:custGeom>
                <a:avLst/>
                <a:gdLst/>
                <a:ahLst/>
                <a:cxnLst>
                  <a:cxn ang="0">
                    <a:pos x="57" y="51"/>
                  </a:cxn>
                  <a:cxn ang="0">
                    <a:pos x="57" y="36"/>
                  </a:cxn>
                  <a:cxn ang="0">
                    <a:pos x="58" y="19"/>
                  </a:cxn>
                  <a:cxn ang="0">
                    <a:pos x="43" y="7"/>
                  </a:cxn>
                  <a:cxn ang="0">
                    <a:pos x="38" y="5"/>
                  </a:cxn>
                  <a:cxn ang="0">
                    <a:pos x="27" y="3"/>
                  </a:cxn>
                  <a:cxn ang="0">
                    <a:pos x="26" y="9"/>
                  </a:cxn>
                  <a:cxn ang="0">
                    <a:pos x="16" y="10"/>
                  </a:cxn>
                  <a:cxn ang="0">
                    <a:pos x="16" y="15"/>
                  </a:cxn>
                  <a:cxn ang="0">
                    <a:pos x="8" y="16"/>
                  </a:cxn>
                  <a:cxn ang="0">
                    <a:pos x="8" y="23"/>
                  </a:cxn>
                  <a:cxn ang="0">
                    <a:pos x="2" y="31"/>
                  </a:cxn>
                  <a:cxn ang="0">
                    <a:pos x="14" y="51"/>
                  </a:cxn>
                  <a:cxn ang="0">
                    <a:pos x="35" y="75"/>
                  </a:cxn>
                  <a:cxn ang="0">
                    <a:pos x="42" y="75"/>
                  </a:cxn>
                  <a:cxn ang="0">
                    <a:pos x="57" y="51"/>
                  </a:cxn>
                </a:cxnLst>
                <a:rect l="0" t="0" r="r" b="b"/>
                <a:pathLst>
                  <a:path w="59" h="85">
                    <a:moveTo>
                      <a:pt x="57" y="51"/>
                    </a:moveTo>
                    <a:cubicBezTo>
                      <a:pt x="57" y="48"/>
                      <a:pt x="54" y="43"/>
                      <a:pt x="57" y="36"/>
                    </a:cubicBezTo>
                    <a:cubicBezTo>
                      <a:pt x="59" y="29"/>
                      <a:pt x="59" y="20"/>
                      <a:pt x="58" y="19"/>
                    </a:cubicBezTo>
                    <a:cubicBezTo>
                      <a:pt x="56" y="17"/>
                      <a:pt x="49" y="6"/>
                      <a:pt x="43" y="7"/>
                    </a:cubicBezTo>
                    <a:cubicBezTo>
                      <a:pt x="37" y="8"/>
                      <a:pt x="40" y="7"/>
                      <a:pt x="38" y="5"/>
                    </a:cubicBezTo>
                    <a:cubicBezTo>
                      <a:pt x="35" y="3"/>
                      <a:pt x="31" y="0"/>
                      <a:pt x="27" y="3"/>
                    </a:cubicBezTo>
                    <a:cubicBezTo>
                      <a:pt x="22" y="6"/>
                      <a:pt x="26" y="9"/>
                      <a:pt x="26" y="9"/>
                    </a:cubicBezTo>
                    <a:cubicBezTo>
                      <a:pt x="26" y="9"/>
                      <a:pt x="19" y="4"/>
                      <a:pt x="16" y="10"/>
                    </a:cubicBezTo>
                    <a:cubicBezTo>
                      <a:pt x="15" y="13"/>
                      <a:pt x="16" y="15"/>
                      <a:pt x="16" y="15"/>
                    </a:cubicBezTo>
                    <a:cubicBezTo>
                      <a:pt x="16" y="15"/>
                      <a:pt x="12" y="12"/>
                      <a:pt x="8" y="16"/>
                    </a:cubicBezTo>
                    <a:cubicBezTo>
                      <a:pt x="4" y="19"/>
                      <a:pt x="8" y="23"/>
                      <a:pt x="8" y="23"/>
                    </a:cubicBezTo>
                    <a:cubicBezTo>
                      <a:pt x="8" y="23"/>
                      <a:pt x="0" y="18"/>
                      <a:pt x="2" y="31"/>
                    </a:cubicBezTo>
                    <a:cubicBezTo>
                      <a:pt x="4" y="43"/>
                      <a:pt x="9" y="45"/>
                      <a:pt x="14" y="51"/>
                    </a:cubicBezTo>
                    <a:cubicBezTo>
                      <a:pt x="18" y="56"/>
                      <a:pt x="33" y="66"/>
                      <a:pt x="35" y="75"/>
                    </a:cubicBezTo>
                    <a:cubicBezTo>
                      <a:pt x="37" y="85"/>
                      <a:pt x="40" y="79"/>
                      <a:pt x="42" y="75"/>
                    </a:cubicBezTo>
                    <a:cubicBezTo>
                      <a:pt x="45" y="72"/>
                      <a:pt x="58" y="60"/>
                      <a:pt x="57" y="51"/>
                    </a:cubicBezTo>
                    <a:close/>
                  </a:path>
                </a:pathLst>
              </a:custGeom>
              <a:solidFill>
                <a:srgbClr val="ED9366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9" name="íśļîḍè"/>
              <p:cNvSpPr/>
              <p:nvPr/>
            </p:nvSpPr>
            <p:spPr bwMode="auto">
              <a:xfrm>
                <a:off x="19470688" y="22129751"/>
                <a:ext cx="376238" cy="419100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7" y="23"/>
                  </a:cxn>
                  <a:cxn ang="0">
                    <a:pos x="4" y="27"/>
                  </a:cxn>
                  <a:cxn ang="0">
                    <a:pos x="9" y="39"/>
                  </a:cxn>
                  <a:cxn ang="0">
                    <a:pos x="30" y="18"/>
                  </a:cxn>
                  <a:cxn ang="0">
                    <a:pos x="33" y="7"/>
                  </a:cxn>
                  <a:cxn ang="0">
                    <a:pos x="31" y="0"/>
                  </a:cxn>
                </a:cxnLst>
                <a:rect l="0" t="0" r="r" b="b"/>
                <a:pathLst>
                  <a:path w="35" h="39">
                    <a:moveTo>
                      <a:pt x="31" y="0"/>
                    </a:moveTo>
                    <a:cubicBezTo>
                      <a:pt x="31" y="0"/>
                      <a:pt x="15" y="20"/>
                      <a:pt x="7" y="23"/>
                    </a:cubicBezTo>
                    <a:cubicBezTo>
                      <a:pt x="0" y="27"/>
                      <a:pt x="4" y="27"/>
                      <a:pt x="4" y="27"/>
                    </a:cubicBezTo>
                    <a:cubicBezTo>
                      <a:pt x="9" y="39"/>
                      <a:pt x="9" y="39"/>
                      <a:pt x="9" y="39"/>
                    </a:cubicBezTo>
                    <a:cubicBezTo>
                      <a:pt x="9" y="39"/>
                      <a:pt x="25" y="29"/>
                      <a:pt x="30" y="18"/>
                    </a:cubicBezTo>
                    <a:cubicBezTo>
                      <a:pt x="35" y="8"/>
                      <a:pt x="33" y="7"/>
                      <a:pt x="33" y="7"/>
                    </a:cubicBez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0" name="îś1ïḍè"/>
              <p:cNvSpPr/>
              <p:nvPr/>
            </p:nvSpPr>
            <p:spPr bwMode="auto">
              <a:xfrm>
                <a:off x="23180675" y="19278601"/>
                <a:ext cx="493713" cy="277813"/>
              </a:xfrm>
              <a:custGeom>
                <a:avLst/>
                <a:gdLst/>
                <a:ahLst/>
                <a:cxnLst>
                  <a:cxn ang="0">
                    <a:pos x="3" y="18"/>
                  </a:cxn>
                  <a:cxn ang="0">
                    <a:pos x="0" y="8"/>
                  </a:cxn>
                  <a:cxn ang="0">
                    <a:pos x="32" y="6"/>
                  </a:cxn>
                  <a:cxn ang="0">
                    <a:pos x="40" y="0"/>
                  </a:cxn>
                  <a:cxn ang="0">
                    <a:pos x="43" y="9"/>
                  </a:cxn>
                  <a:cxn ang="0">
                    <a:pos x="37" y="24"/>
                  </a:cxn>
                  <a:cxn ang="0">
                    <a:pos x="11" y="24"/>
                  </a:cxn>
                  <a:cxn ang="0">
                    <a:pos x="3" y="18"/>
                  </a:cxn>
                </a:cxnLst>
                <a:rect l="0" t="0" r="r" b="b"/>
                <a:pathLst>
                  <a:path w="46" h="26">
                    <a:moveTo>
                      <a:pt x="3" y="1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21" y="11"/>
                      <a:pt x="32" y="6"/>
                    </a:cubicBezTo>
                    <a:cubicBezTo>
                      <a:pt x="38" y="3"/>
                      <a:pt x="40" y="0"/>
                      <a:pt x="40" y="0"/>
                    </a:cubicBezTo>
                    <a:cubicBezTo>
                      <a:pt x="43" y="9"/>
                      <a:pt x="43" y="9"/>
                      <a:pt x="43" y="9"/>
                    </a:cubicBezTo>
                    <a:cubicBezTo>
                      <a:pt x="43" y="9"/>
                      <a:pt x="46" y="22"/>
                      <a:pt x="37" y="24"/>
                    </a:cubicBezTo>
                    <a:cubicBezTo>
                      <a:pt x="28" y="26"/>
                      <a:pt x="18" y="26"/>
                      <a:pt x="11" y="24"/>
                    </a:cubicBezTo>
                    <a:cubicBezTo>
                      <a:pt x="4" y="23"/>
                      <a:pt x="4" y="21"/>
                      <a:pt x="3" y="18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1" name="îśḷîḍê"/>
              <p:cNvSpPr/>
              <p:nvPr/>
            </p:nvSpPr>
            <p:spPr bwMode="auto">
              <a:xfrm>
                <a:off x="21209000" y="21004213"/>
                <a:ext cx="1619250" cy="3409950"/>
              </a:xfrm>
              <a:custGeom>
                <a:avLst/>
                <a:gdLst/>
                <a:ahLst/>
                <a:cxnLst>
                  <a:cxn ang="0">
                    <a:pos x="151" y="280"/>
                  </a:cxn>
                  <a:cxn ang="0">
                    <a:pos x="0" y="318"/>
                  </a:cxn>
                  <a:cxn ang="0">
                    <a:pos x="2" y="307"/>
                  </a:cxn>
                  <a:cxn ang="0">
                    <a:pos x="12" y="201"/>
                  </a:cxn>
                  <a:cxn ang="0">
                    <a:pos x="5" y="112"/>
                  </a:cxn>
                  <a:cxn ang="0">
                    <a:pos x="18" y="46"/>
                  </a:cxn>
                  <a:cxn ang="0">
                    <a:pos x="18" y="46"/>
                  </a:cxn>
                  <a:cxn ang="0">
                    <a:pos x="17" y="35"/>
                  </a:cxn>
                  <a:cxn ang="0">
                    <a:pos x="22" y="27"/>
                  </a:cxn>
                  <a:cxn ang="0">
                    <a:pos x="45" y="27"/>
                  </a:cxn>
                  <a:cxn ang="0">
                    <a:pos x="82" y="4"/>
                  </a:cxn>
                  <a:cxn ang="0">
                    <a:pos x="84" y="0"/>
                  </a:cxn>
                  <a:cxn ang="0">
                    <a:pos x="86" y="8"/>
                  </a:cxn>
                  <a:cxn ang="0">
                    <a:pos x="82" y="25"/>
                  </a:cxn>
                  <a:cxn ang="0">
                    <a:pos x="79" y="33"/>
                  </a:cxn>
                  <a:cxn ang="0">
                    <a:pos x="79" y="39"/>
                  </a:cxn>
                  <a:cxn ang="0">
                    <a:pos x="91" y="105"/>
                  </a:cxn>
                  <a:cxn ang="0">
                    <a:pos x="121" y="198"/>
                  </a:cxn>
                  <a:cxn ang="0">
                    <a:pos x="151" y="280"/>
                  </a:cxn>
                </a:cxnLst>
                <a:rect l="0" t="0" r="r" b="b"/>
                <a:pathLst>
                  <a:path w="151" h="318">
                    <a:moveTo>
                      <a:pt x="151" y="280"/>
                    </a:moveTo>
                    <a:cubicBezTo>
                      <a:pt x="105" y="308"/>
                      <a:pt x="0" y="318"/>
                      <a:pt x="0" y="318"/>
                    </a:cubicBezTo>
                    <a:cubicBezTo>
                      <a:pt x="0" y="318"/>
                      <a:pt x="1" y="314"/>
                      <a:pt x="2" y="307"/>
                    </a:cubicBezTo>
                    <a:cubicBezTo>
                      <a:pt x="5" y="284"/>
                      <a:pt x="13" y="226"/>
                      <a:pt x="12" y="201"/>
                    </a:cubicBezTo>
                    <a:cubicBezTo>
                      <a:pt x="11" y="169"/>
                      <a:pt x="3" y="169"/>
                      <a:pt x="5" y="112"/>
                    </a:cubicBezTo>
                    <a:cubicBezTo>
                      <a:pt x="6" y="74"/>
                      <a:pt x="13" y="54"/>
                      <a:pt x="18" y="46"/>
                    </a:cubicBezTo>
                    <a:cubicBezTo>
                      <a:pt x="18" y="46"/>
                      <a:pt x="18" y="46"/>
                      <a:pt x="18" y="46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22" y="27"/>
                      <a:pt x="22" y="27"/>
                      <a:pt x="22" y="27"/>
                    </a:cubicBezTo>
                    <a:cubicBezTo>
                      <a:pt x="22" y="27"/>
                      <a:pt x="32" y="33"/>
                      <a:pt x="45" y="27"/>
                    </a:cubicBezTo>
                    <a:cubicBezTo>
                      <a:pt x="59" y="22"/>
                      <a:pt x="81" y="7"/>
                      <a:pt x="82" y="4"/>
                    </a:cubicBezTo>
                    <a:cubicBezTo>
                      <a:pt x="83" y="1"/>
                      <a:pt x="84" y="0"/>
                      <a:pt x="84" y="0"/>
                    </a:cubicBezTo>
                    <a:cubicBezTo>
                      <a:pt x="84" y="0"/>
                      <a:pt x="86" y="4"/>
                      <a:pt x="86" y="8"/>
                    </a:cubicBezTo>
                    <a:cubicBezTo>
                      <a:pt x="86" y="12"/>
                      <a:pt x="87" y="16"/>
                      <a:pt x="82" y="25"/>
                    </a:cubicBezTo>
                    <a:cubicBezTo>
                      <a:pt x="82" y="25"/>
                      <a:pt x="81" y="27"/>
                      <a:pt x="79" y="33"/>
                    </a:cubicBezTo>
                    <a:cubicBezTo>
                      <a:pt x="79" y="34"/>
                      <a:pt x="79" y="36"/>
                      <a:pt x="79" y="39"/>
                    </a:cubicBezTo>
                    <a:cubicBezTo>
                      <a:pt x="80" y="54"/>
                      <a:pt x="91" y="86"/>
                      <a:pt x="91" y="105"/>
                    </a:cubicBezTo>
                    <a:cubicBezTo>
                      <a:pt x="91" y="127"/>
                      <a:pt x="109" y="181"/>
                      <a:pt x="121" y="198"/>
                    </a:cubicBezTo>
                    <a:cubicBezTo>
                      <a:pt x="133" y="214"/>
                      <a:pt x="145" y="248"/>
                      <a:pt x="151" y="28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2" name="îṩ1îḋe"/>
              <p:cNvSpPr/>
              <p:nvPr/>
            </p:nvSpPr>
            <p:spPr bwMode="auto">
              <a:xfrm>
                <a:off x="21701125" y="21283613"/>
                <a:ext cx="385763" cy="225425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7" y="17"/>
                  </a:cxn>
                  <a:cxn ang="0">
                    <a:pos x="35" y="3"/>
                  </a:cxn>
                  <a:cxn ang="0">
                    <a:pos x="32" y="10"/>
                  </a:cxn>
                  <a:cxn ang="0">
                    <a:pos x="5" y="21"/>
                  </a:cxn>
                  <a:cxn ang="0">
                    <a:pos x="0" y="9"/>
                  </a:cxn>
                  <a:cxn ang="0">
                    <a:pos x="0" y="6"/>
                  </a:cxn>
                </a:cxnLst>
                <a:rect l="0" t="0" r="r" b="b"/>
                <a:pathLst>
                  <a:path w="36" h="21">
                    <a:moveTo>
                      <a:pt x="0" y="6"/>
                    </a:moveTo>
                    <a:cubicBezTo>
                      <a:pt x="7" y="17"/>
                      <a:pt x="7" y="17"/>
                      <a:pt x="7" y="17"/>
                    </a:cubicBezTo>
                    <a:cubicBezTo>
                      <a:pt x="7" y="17"/>
                      <a:pt x="34" y="5"/>
                      <a:pt x="35" y="3"/>
                    </a:cubicBezTo>
                    <a:cubicBezTo>
                      <a:pt x="36" y="0"/>
                      <a:pt x="32" y="10"/>
                      <a:pt x="32" y="10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0" y="9"/>
                      <a:pt x="0" y="9"/>
                      <a:pt x="0" y="9"/>
                    </a:cubicBez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C7D6E2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3" name="iSḻïḓê"/>
              <p:cNvSpPr/>
              <p:nvPr/>
            </p:nvSpPr>
            <p:spPr bwMode="auto">
              <a:xfrm>
                <a:off x="21389975" y="21369338"/>
                <a:ext cx="193675" cy="203200"/>
              </a:xfrm>
              <a:custGeom>
                <a:avLst/>
                <a:gdLst/>
                <a:ahLst/>
                <a:cxnLst>
                  <a:cxn ang="0">
                    <a:pos x="122" y="0"/>
                  </a:cxn>
                  <a:cxn ang="0">
                    <a:pos x="88" y="115"/>
                  </a:cxn>
                  <a:cxn ang="0">
                    <a:pos x="7" y="81"/>
                  </a:cxn>
                  <a:cxn ang="0">
                    <a:pos x="0" y="94"/>
                  </a:cxn>
                  <a:cxn ang="0">
                    <a:pos x="95" y="128"/>
                  </a:cxn>
                  <a:cxn ang="0">
                    <a:pos x="122" y="27"/>
                  </a:cxn>
                  <a:cxn ang="0">
                    <a:pos x="122" y="0"/>
                  </a:cxn>
                </a:cxnLst>
                <a:rect l="0" t="0" r="r" b="b"/>
                <a:pathLst>
                  <a:path w="122" h="128">
                    <a:moveTo>
                      <a:pt x="122" y="0"/>
                    </a:moveTo>
                    <a:lnTo>
                      <a:pt x="88" y="115"/>
                    </a:lnTo>
                    <a:lnTo>
                      <a:pt x="7" y="81"/>
                    </a:lnTo>
                    <a:lnTo>
                      <a:pt x="0" y="94"/>
                    </a:lnTo>
                    <a:lnTo>
                      <a:pt x="95" y="128"/>
                    </a:lnTo>
                    <a:lnTo>
                      <a:pt x="122" y="27"/>
                    </a:ln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C7D6E2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4" name="iṧľîdè"/>
              <p:cNvSpPr/>
              <p:nvPr/>
            </p:nvSpPr>
            <p:spPr bwMode="auto">
              <a:xfrm>
                <a:off x="21551900" y="21358226"/>
                <a:ext cx="214313" cy="193675"/>
              </a:xfrm>
              <a:custGeom>
                <a:avLst/>
                <a:gdLst/>
                <a:ahLst/>
                <a:cxnLst>
                  <a:cxn ang="0">
                    <a:pos x="3" y="17"/>
                  </a:cxn>
                  <a:cxn ang="0">
                    <a:pos x="18" y="10"/>
                  </a:cxn>
                  <a:cxn ang="0">
                    <a:pos x="14" y="1"/>
                  </a:cxn>
                  <a:cxn ang="0">
                    <a:pos x="3" y="2"/>
                  </a:cxn>
                  <a:cxn ang="0">
                    <a:pos x="0" y="11"/>
                  </a:cxn>
                  <a:cxn ang="0">
                    <a:pos x="3" y="17"/>
                  </a:cxn>
                </a:cxnLst>
                <a:rect l="0" t="0" r="r" b="b"/>
                <a:pathLst>
                  <a:path w="20" h="18">
                    <a:moveTo>
                      <a:pt x="3" y="17"/>
                    </a:moveTo>
                    <a:cubicBezTo>
                      <a:pt x="10" y="17"/>
                      <a:pt x="20" y="14"/>
                      <a:pt x="18" y="10"/>
                    </a:cubicBezTo>
                    <a:cubicBezTo>
                      <a:pt x="17" y="7"/>
                      <a:pt x="15" y="2"/>
                      <a:pt x="14" y="1"/>
                    </a:cubicBezTo>
                    <a:cubicBezTo>
                      <a:pt x="13" y="0"/>
                      <a:pt x="5" y="0"/>
                      <a:pt x="3" y="2"/>
                    </a:cubicBezTo>
                    <a:cubicBezTo>
                      <a:pt x="2" y="4"/>
                      <a:pt x="0" y="8"/>
                      <a:pt x="0" y="11"/>
                    </a:cubicBezTo>
                    <a:cubicBezTo>
                      <a:pt x="1" y="15"/>
                      <a:pt x="1" y="18"/>
                      <a:pt x="3" y="17"/>
                    </a:cubicBezTo>
                    <a:close/>
                  </a:path>
                </a:pathLst>
              </a:custGeom>
              <a:solidFill>
                <a:srgbClr val="C63300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5" name="îšḻídê"/>
              <p:cNvSpPr/>
              <p:nvPr/>
            </p:nvSpPr>
            <p:spPr bwMode="auto">
              <a:xfrm>
                <a:off x="21389975" y="21475701"/>
                <a:ext cx="419100" cy="2295525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34" y="61"/>
                  </a:cxn>
                  <a:cxn ang="0">
                    <a:pos x="36" y="159"/>
                  </a:cxn>
                  <a:cxn ang="0">
                    <a:pos x="18" y="214"/>
                  </a:cxn>
                  <a:cxn ang="0">
                    <a:pos x="0" y="179"/>
                  </a:cxn>
                  <a:cxn ang="0">
                    <a:pos x="12" y="65"/>
                  </a:cxn>
                  <a:cxn ang="0">
                    <a:pos x="18" y="3"/>
                  </a:cxn>
                  <a:cxn ang="0">
                    <a:pos x="31" y="0"/>
                  </a:cxn>
                </a:cxnLst>
                <a:rect l="0" t="0" r="r" b="b"/>
                <a:pathLst>
                  <a:path w="39" h="214">
                    <a:moveTo>
                      <a:pt x="31" y="0"/>
                    </a:moveTo>
                    <a:cubicBezTo>
                      <a:pt x="33" y="10"/>
                      <a:pt x="31" y="26"/>
                      <a:pt x="34" y="61"/>
                    </a:cubicBezTo>
                    <a:cubicBezTo>
                      <a:pt x="36" y="95"/>
                      <a:pt x="33" y="136"/>
                      <a:pt x="36" y="159"/>
                    </a:cubicBezTo>
                    <a:cubicBezTo>
                      <a:pt x="39" y="182"/>
                      <a:pt x="18" y="214"/>
                      <a:pt x="18" y="214"/>
                    </a:cubicBezTo>
                    <a:cubicBezTo>
                      <a:pt x="0" y="179"/>
                      <a:pt x="0" y="179"/>
                      <a:pt x="0" y="179"/>
                    </a:cubicBezTo>
                    <a:cubicBezTo>
                      <a:pt x="0" y="179"/>
                      <a:pt x="10" y="96"/>
                      <a:pt x="12" y="65"/>
                    </a:cubicBezTo>
                    <a:cubicBezTo>
                      <a:pt x="15" y="33"/>
                      <a:pt x="18" y="3"/>
                      <a:pt x="18" y="3"/>
                    </a:cubicBez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C63300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6" name="îşliḓe"/>
              <p:cNvSpPr/>
              <p:nvPr/>
            </p:nvSpPr>
            <p:spPr bwMode="auto">
              <a:xfrm>
                <a:off x="21209000" y="21423313"/>
                <a:ext cx="1619250" cy="2990850"/>
              </a:xfrm>
              <a:custGeom>
                <a:avLst/>
                <a:gdLst/>
                <a:ahLst/>
                <a:cxnLst>
                  <a:cxn ang="0">
                    <a:pos x="151" y="241"/>
                  </a:cxn>
                  <a:cxn ang="0">
                    <a:pos x="0" y="279"/>
                  </a:cxn>
                  <a:cxn ang="0">
                    <a:pos x="2" y="268"/>
                  </a:cxn>
                  <a:cxn ang="0">
                    <a:pos x="72" y="258"/>
                  </a:cxn>
                  <a:cxn ang="0">
                    <a:pos x="120" y="236"/>
                  </a:cxn>
                  <a:cxn ang="0">
                    <a:pos x="124" y="233"/>
                  </a:cxn>
                  <a:cxn ang="0">
                    <a:pos x="120" y="226"/>
                  </a:cxn>
                  <a:cxn ang="0">
                    <a:pos x="100" y="201"/>
                  </a:cxn>
                  <a:cxn ang="0">
                    <a:pos x="109" y="188"/>
                  </a:cxn>
                  <a:cxn ang="0">
                    <a:pos x="95" y="171"/>
                  </a:cxn>
                  <a:cxn ang="0">
                    <a:pos x="84" y="151"/>
                  </a:cxn>
                  <a:cxn ang="0">
                    <a:pos x="92" y="105"/>
                  </a:cxn>
                  <a:cxn ang="0">
                    <a:pos x="81" y="71"/>
                  </a:cxn>
                  <a:cxn ang="0">
                    <a:pos x="76" y="45"/>
                  </a:cxn>
                  <a:cxn ang="0">
                    <a:pos x="76" y="27"/>
                  </a:cxn>
                  <a:cxn ang="0">
                    <a:pos x="79" y="0"/>
                  </a:cxn>
                  <a:cxn ang="0">
                    <a:pos x="91" y="66"/>
                  </a:cxn>
                  <a:cxn ang="0">
                    <a:pos x="121" y="159"/>
                  </a:cxn>
                  <a:cxn ang="0">
                    <a:pos x="151" y="241"/>
                  </a:cxn>
                </a:cxnLst>
                <a:rect l="0" t="0" r="r" b="b"/>
                <a:pathLst>
                  <a:path w="151" h="279">
                    <a:moveTo>
                      <a:pt x="151" y="241"/>
                    </a:moveTo>
                    <a:cubicBezTo>
                      <a:pt x="105" y="269"/>
                      <a:pt x="0" y="279"/>
                      <a:pt x="0" y="279"/>
                    </a:cubicBezTo>
                    <a:cubicBezTo>
                      <a:pt x="0" y="279"/>
                      <a:pt x="1" y="275"/>
                      <a:pt x="2" y="268"/>
                    </a:cubicBezTo>
                    <a:cubicBezTo>
                      <a:pt x="15" y="266"/>
                      <a:pt x="54" y="264"/>
                      <a:pt x="72" y="258"/>
                    </a:cubicBezTo>
                    <a:cubicBezTo>
                      <a:pt x="92" y="251"/>
                      <a:pt x="109" y="247"/>
                      <a:pt x="120" y="236"/>
                    </a:cubicBezTo>
                    <a:cubicBezTo>
                      <a:pt x="122" y="234"/>
                      <a:pt x="123" y="233"/>
                      <a:pt x="124" y="233"/>
                    </a:cubicBezTo>
                    <a:cubicBezTo>
                      <a:pt x="123" y="233"/>
                      <a:pt x="120" y="233"/>
                      <a:pt x="120" y="226"/>
                    </a:cubicBezTo>
                    <a:cubicBezTo>
                      <a:pt x="118" y="213"/>
                      <a:pt x="89" y="208"/>
                      <a:pt x="100" y="201"/>
                    </a:cubicBezTo>
                    <a:cubicBezTo>
                      <a:pt x="111" y="195"/>
                      <a:pt x="121" y="196"/>
                      <a:pt x="109" y="188"/>
                    </a:cubicBezTo>
                    <a:cubicBezTo>
                      <a:pt x="97" y="180"/>
                      <a:pt x="98" y="179"/>
                      <a:pt x="95" y="171"/>
                    </a:cubicBezTo>
                    <a:cubicBezTo>
                      <a:pt x="92" y="163"/>
                      <a:pt x="79" y="160"/>
                      <a:pt x="84" y="151"/>
                    </a:cubicBezTo>
                    <a:cubicBezTo>
                      <a:pt x="88" y="142"/>
                      <a:pt x="97" y="119"/>
                      <a:pt x="92" y="105"/>
                    </a:cubicBezTo>
                    <a:cubicBezTo>
                      <a:pt x="87" y="91"/>
                      <a:pt x="79" y="87"/>
                      <a:pt x="81" y="71"/>
                    </a:cubicBezTo>
                    <a:cubicBezTo>
                      <a:pt x="83" y="55"/>
                      <a:pt x="77" y="54"/>
                      <a:pt x="76" y="45"/>
                    </a:cubicBezTo>
                    <a:cubicBezTo>
                      <a:pt x="75" y="36"/>
                      <a:pt x="75" y="39"/>
                      <a:pt x="76" y="27"/>
                    </a:cubicBezTo>
                    <a:cubicBezTo>
                      <a:pt x="77" y="16"/>
                      <a:pt x="74" y="4"/>
                      <a:pt x="79" y="0"/>
                    </a:cubicBezTo>
                    <a:cubicBezTo>
                      <a:pt x="80" y="15"/>
                      <a:pt x="91" y="47"/>
                      <a:pt x="91" y="66"/>
                    </a:cubicBezTo>
                    <a:cubicBezTo>
                      <a:pt x="91" y="88"/>
                      <a:pt x="109" y="142"/>
                      <a:pt x="121" y="159"/>
                    </a:cubicBezTo>
                    <a:cubicBezTo>
                      <a:pt x="133" y="175"/>
                      <a:pt x="145" y="209"/>
                      <a:pt x="151" y="241"/>
                    </a:cubicBezTo>
                    <a:close/>
                  </a:path>
                </a:pathLst>
              </a:custGeom>
              <a:solidFill>
                <a:srgbClr val="C7D6E2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cxnSp>
        <p:nvCxnSpPr>
          <p:cNvPr id="6" name="直接连接符 5"/>
          <p:cNvCxnSpPr/>
          <p:nvPr/>
        </p:nvCxnSpPr>
        <p:spPr>
          <a:xfrm>
            <a:off x="4997082" y="3108600"/>
            <a:ext cx="6320205" cy="0"/>
          </a:xfrm>
          <a:prstGeom prst="line">
            <a:avLst/>
          </a:prstGeom>
          <a:ln w="9525" cap="rnd">
            <a:solidFill>
              <a:schemeClr val="bg1">
                <a:lumMod val="8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组合 106"/>
          <p:cNvGrpSpPr/>
          <p:nvPr/>
        </p:nvGrpSpPr>
        <p:grpSpPr>
          <a:xfrm>
            <a:off x="5024131" y="2117510"/>
            <a:ext cx="6293157" cy="851900"/>
            <a:chOff x="1085273" y="2349127"/>
            <a:chExt cx="6293157" cy="851900"/>
          </a:xfrm>
        </p:grpSpPr>
        <p:sp>
          <p:nvSpPr>
            <p:cNvPr id="108" name="文本框 107"/>
            <p:cNvSpPr txBox="1"/>
            <p:nvPr/>
          </p:nvSpPr>
          <p:spPr>
            <a:xfrm>
              <a:off x="1085274" y="2349127"/>
              <a:ext cx="4198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标题文字添加此处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9" name="文本框 108"/>
            <p:cNvSpPr txBox="1"/>
            <p:nvPr/>
          </p:nvSpPr>
          <p:spPr>
            <a:xfrm>
              <a:off x="1085273" y="2687681"/>
              <a:ext cx="6293157" cy="51334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14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</a:t>
              </a:r>
              <a:endPara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4" name="组合 113"/>
          <p:cNvGrpSpPr/>
          <p:nvPr/>
        </p:nvGrpSpPr>
        <p:grpSpPr>
          <a:xfrm>
            <a:off x="5024131" y="3573154"/>
            <a:ext cx="2979558" cy="939293"/>
            <a:chOff x="5024131" y="3239657"/>
            <a:chExt cx="2979558" cy="939293"/>
          </a:xfrm>
        </p:grpSpPr>
        <p:sp>
          <p:nvSpPr>
            <p:cNvPr id="113" name="圆角矩形 112"/>
            <p:cNvSpPr/>
            <p:nvPr/>
          </p:nvSpPr>
          <p:spPr>
            <a:xfrm>
              <a:off x="5024131" y="3239657"/>
              <a:ext cx="2215765" cy="382514"/>
            </a:xfrm>
            <a:prstGeom prst="roundRect">
              <a:avLst>
                <a:gd name="adj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10" name="组合 109"/>
            <p:cNvGrpSpPr/>
            <p:nvPr/>
          </p:nvGrpSpPr>
          <p:grpSpPr>
            <a:xfrm>
              <a:off x="5024131" y="3263597"/>
              <a:ext cx="2979558" cy="915353"/>
              <a:chOff x="1085273" y="2359885"/>
              <a:chExt cx="2979558" cy="915353"/>
            </a:xfrm>
          </p:grpSpPr>
          <p:sp>
            <p:nvSpPr>
              <p:cNvPr id="111" name="文本框 110"/>
              <p:cNvSpPr txBox="1"/>
              <p:nvPr/>
            </p:nvSpPr>
            <p:spPr>
              <a:xfrm>
                <a:off x="1225123" y="2359885"/>
                <a:ext cx="19360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zh-CN" altLang="en-US" sz="1600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标题文字添加此处</a:t>
                </a:r>
                <a:endPara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12" name="文本框 111"/>
              <p:cNvSpPr txBox="1"/>
              <p:nvPr/>
            </p:nvSpPr>
            <p:spPr>
              <a:xfrm>
                <a:off x="1085273" y="2796902"/>
                <a:ext cx="2979558" cy="4783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14000"/>
                  </a:lnSpc>
                </a:pPr>
                <a:r>
                  <a:rPr lang="en-US" altLang="zh-CN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or print the presentation and make it into a film to be used in a wider field</a:t>
                </a:r>
                <a:endPara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130" name="组合 129"/>
          <p:cNvGrpSpPr/>
          <p:nvPr/>
        </p:nvGrpSpPr>
        <p:grpSpPr>
          <a:xfrm>
            <a:off x="8337729" y="3573154"/>
            <a:ext cx="2979558" cy="939293"/>
            <a:chOff x="5024131" y="3239657"/>
            <a:chExt cx="2979558" cy="939293"/>
          </a:xfrm>
        </p:grpSpPr>
        <p:sp>
          <p:nvSpPr>
            <p:cNvPr id="131" name="圆角矩形 130"/>
            <p:cNvSpPr/>
            <p:nvPr/>
          </p:nvSpPr>
          <p:spPr>
            <a:xfrm>
              <a:off x="5024131" y="3239657"/>
              <a:ext cx="2215765" cy="382514"/>
            </a:xfrm>
            <a:prstGeom prst="roundRect">
              <a:avLst>
                <a:gd name="adj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32" name="组合 131"/>
            <p:cNvGrpSpPr/>
            <p:nvPr/>
          </p:nvGrpSpPr>
          <p:grpSpPr>
            <a:xfrm>
              <a:off x="5024131" y="3263597"/>
              <a:ext cx="2979558" cy="915353"/>
              <a:chOff x="1085273" y="2359885"/>
              <a:chExt cx="2979558" cy="915353"/>
            </a:xfrm>
          </p:grpSpPr>
          <p:sp>
            <p:nvSpPr>
              <p:cNvPr id="133" name="文本框 132"/>
              <p:cNvSpPr txBox="1"/>
              <p:nvPr/>
            </p:nvSpPr>
            <p:spPr>
              <a:xfrm>
                <a:off x="1225123" y="2359885"/>
                <a:ext cx="19360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zh-CN" altLang="en-US" sz="1600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标题文字添加此处</a:t>
                </a:r>
                <a:endPara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34" name="文本框 133"/>
              <p:cNvSpPr txBox="1"/>
              <p:nvPr/>
            </p:nvSpPr>
            <p:spPr>
              <a:xfrm>
                <a:off x="1085273" y="2796902"/>
                <a:ext cx="2979558" cy="4783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14000"/>
                  </a:lnSpc>
                </a:pPr>
                <a:r>
                  <a:rPr lang="en-US" altLang="zh-CN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or print the presentation and make it into a film to be used in a wider field</a:t>
                </a:r>
                <a:endPara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135" name="组合 134"/>
          <p:cNvGrpSpPr/>
          <p:nvPr/>
        </p:nvGrpSpPr>
        <p:grpSpPr>
          <a:xfrm>
            <a:off x="5024131" y="4821262"/>
            <a:ext cx="2979558" cy="939293"/>
            <a:chOff x="5024131" y="3239657"/>
            <a:chExt cx="2979558" cy="939293"/>
          </a:xfrm>
        </p:grpSpPr>
        <p:sp>
          <p:nvSpPr>
            <p:cNvPr id="136" name="圆角矩形 135"/>
            <p:cNvSpPr/>
            <p:nvPr/>
          </p:nvSpPr>
          <p:spPr>
            <a:xfrm>
              <a:off x="5024131" y="3239657"/>
              <a:ext cx="2215765" cy="382514"/>
            </a:xfrm>
            <a:prstGeom prst="roundRect">
              <a:avLst>
                <a:gd name="adj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37" name="组合 136"/>
            <p:cNvGrpSpPr/>
            <p:nvPr/>
          </p:nvGrpSpPr>
          <p:grpSpPr>
            <a:xfrm>
              <a:off x="5024131" y="3263597"/>
              <a:ext cx="2979558" cy="915353"/>
              <a:chOff x="1085273" y="2359885"/>
              <a:chExt cx="2979558" cy="915353"/>
            </a:xfrm>
          </p:grpSpPr>
          <p:sp>
            <p:nvSpPr>
              <p:cNvPr id="138" name="文本框 137"/>
              <p:cNvSpPr txBox="1"/>
              <p:nvPr/>
            </p:nvSpPr>
            <p:spPr>
              <a:xfrm>
                <a:off x="1225123" y="2359885"/>
                <a:ext cx="19360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zh-CN" altLang="en-US" sz="1600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标题文字添加此处</a:t>
                </a:r>
                <a:endPara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39" name="文本框 138"/>
              <p:cNvSpPr txBox="1"/>
              <p:nvPr/>
            </p:nvSpPr>
            <p:spPr>
              <a:xfrm>
                <a:off x="1085273" y="2796902"/>
                <a:ext cx="2979558" cy="4783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14000"/>
                  </a:lnSpc>
                </a:pPr>
                <a:r>
                  <a:rPr lang="en-US" altLang="zh-CN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or print the presentation and make it into a film to be used in a wider field</a:t>
                </a:r>
                <a:endPara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140" name="组合 139"/>
          <p:cNvGrpSpPr/>
          <p:nvPr/>
        </p:nvGrpSpPr>
        <p:grpSpPr>
          <a:xfrm>
            <a:off x="8337729" y="4821262"/>
            <a:ext cx="2979558" cy="939293"/>
            <a:chOff x="5024131" y="3239657"/>
            <a:chExt cx="2979558" cy="939293"/>
          </a:xfrm>
        </p:grpSpPr>
        <p:sp>
          <p:nvSpPr>
            <p:cNvPr id="141" name="圆角矩形 140"/>
            <p:cNvSpPr/>
            <p:nvPr/>
          </p:nvSpPr>
          <p:spPr>
            <a:xfrm>
              <a:off x="5024131" y="3239657"/>
              <a:ext cx="2215765" cy="382514"/>
            </a:xfrm>
            <a:prstGeom prst="roundRect">
              <a:avLst>
                <a:gd name="adj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42" name="组合 141"/>
            <p:cNvGrpSpPr/>
            <p:nvPr/>
          </p:nvGrpSpPr>
          <p:grpSpPr>
            <a:xfrm>
              <a:off x="5024131" y="3263597"/>
              <a:ext cx="2979558" cy="915353"/>
              <a:chOff x="1085273" y="2359885"/>
              <a:chExt cx="2979558" cy="915353"/>
            </a:xfrm>
          </p:grpSpPr>
          <p:sp>
            <p:nvSpPr>
              <p:cNvPr id="143" name="文本框 142"/>
              <p:cNvSpPr txBox="1"/>
              <p:nvPr/>
            </p:nvSpPr>
            <p:spPr>
              <a:xfrm>
                <a:off x="1225123" y="2359885"/>
                <a:ext cx="19360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/>
                <a:r>
                  <a:rPr lang="zh-CN" altLang="en-US" sz="1600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标题文字添加此处</a:t>
                </a:r>
                <a:endPara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4" name="文本框 143"/>
              <p:cNvSpPr txBox="1"/>
              <p:nvPr/>
            </p:nvSpPr>
            <p:spPr>
              <a:xfrm>
                <a:off x="1085273" y="2796902"/>
                <a:ext cx="2979558" cy="4783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just">
                  <a:lnSpc>
                    <a:spcPct val="114000"/>
                  </a:lnSpc>
                </a:pPr>
                <a:r>
                  <a:rPr lang="en-US" altLang="zh-CN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or print the presentation and make it into a film to be used in a wider field</a:t>
                </a:r>
                <a:endPara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93" name="矩形 92"/>
          <p:cNvSpPr/>
          <p:nvPr/>
        </p:nvSpPr>
        <p:spPr>
          <a:xfrm>
            <a:off x="680347" y="36088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下步工作计划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4" name="组合 93"/>
          <p:cNvGrpSpPr/>
          <p:nvPr/>
        </p:nvGrpSpPr>
        <p:grpSpPr>
          <a:xfrm>
            <a:off x="786444" y="1111759"/>
            <a:ext cx="1166343" cy="45719"/>
            <a:chOff x="1162050" y="-571500"/>
            <a:chExt cx="1375051" cy="0"/>
          </a:xfrm>
        </p:grpSpPr>
        <p:cxnSp>
          <p:nvCxnSpPr>
            <p:cNvPr id="95" name="直接连接符 94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接连接符 95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ľíḍê"/>
          <p:cNvSpPr/>
          <p:nvPr/>
        </p:nvSpPr>
        <p:spPr bwMode="auto">
          <a:xfrm>
            <a:off x="1463293" y="2363911"/>
            <a:ext cx="1438359" cy="1763422"/>
          </a:xfrm>
          <a:custGeom>
            <a:avLst/>
            <a:gdLst>
              <a:gd name="T0" fmla="*/ 276 w 310"/>
              <a:gd name="T1" fmla="*/ 353 h 385"/>
              <a:gd name="T2" fmla="*/ 253 w 310"/>
              <a:gd name="T3" fmla="*/ 325 h 385"/>
              <a:gd name="T4" fmla="*/ 246 w 310"/>
              <a:gd name="T5" fmla="*/ 228 h 385"/>
              <a:gd name="T6" fmla="*/ 246 w 310"/>
              <a:gd name="T7" fmla="*/ 158 h 385"/>
              <a:gd name="T8" fmla="*/ 245 w 310"/>
              <a:gd name="T9" fmla="*/ 100 h 385"/>
              <a:gd name="T10" fmla="*/ 209 w 310"/>
              <a:gd name="T11" fmla="*/ 52 h 385"/>
              <a:gd name="T12" fmla="*/ 121 w 310"/>
              <a:gd name="T13" fmla="*/ 44 h 385"/>
              <a:gd name="T14" fmla="*/ 71 w 310"/>
              <a:gd name="T15" fmla="*/ 73 h 385"/>
              <a:gd name="T16" fmla="*/ 58 w 310"/>
              <a:gd name="T17" fmla="*/ 145 h 385"/>
              <a:gd name="T18" fmla="*/ 58 w 310"/>
              <a:gd name="T19" fmla="*/ 204 h 385"/>
              <a:gd name="T20" fmla="*/ 54 w 310"/>
              <a:gd name="T21" fmla="*/ 308 h 385"/>
              <a:gd name="T22" fmla="*/ 51 w 310"/>
              <a:gd name="T23" fmla="*/ 332 h 385"/>
              <a:gd name="T24" fmla="*/ 28 w 310"/>
              <a:gd name="T25" fmla="*/ 355 h 385"/>
              <a:gd name="T26" fmla="*/ 16 w 310"/>
              <a:gd name="T27" fmla="*/ 375 h 385"/>
              <a:gd name="T28" fmla="*/ 43 w 310"/>
              <a:gd name="T29" fmla="*/ 363 h 385"/>
              <a:gd name="T30" fmla="*/ 67 w 310"/>
              <a:gd name="T31" fmla="*/ 381 h 385"/>
              <a:gd name="T32" fmla="*/ 64 w 310"/>
              <a:gd name="T33" fmla="*/ 371 h 385"/>
              <a:gd name="T34" fmla="*/ 75 w 310"/>
              <a:gd name="T35" fmla="*/ 326 h 385"/>
              <a:gd name="T36" fmla="*/ 85 w 310"/>
              <a:gd name="T37" fmla="*/ 236 h 385"/>
              <a:gd name="T38" fmla="*/ 92 w 310"/>
              <a:gd name="T39" fmla="*/ 165 h 385"/>
              <a:gd name="T40" fmla="*/ 94 w 310"/>
              <a:gd name="T41" fmla="*/ 130 h 385"/>
              <a:gd name="T42" fmla="*/ 115 w 310"/>
              <a:gd name="T43" fmla="*/ 137 h 385"/>
              <a:gd name="T44" fmla="*/ 99 w 310"/>
              <a:gd name="T45" fmla="*/ 212 h 385"/>
              <a:gd name="T46" fmla="*/ 106 w 310"/>
              <a:gd name="T47" fmla="*/ 272 h 385"/>
              <a:gd name="T48" fmla="*/ 97 w 310"/>
              <a:gd name="T49" fmla="*/ 317 h 385"/>
              <a:gd name="T50" fmla="*/ 125 w 310"/>
              <a:gd name="T51" fmla="*/ 350 h 385"/>
              <a:gd name="T52" fmla="*/ 133 w 310"/>
              <a:gd name="T53" fmla="*/ 289 h 385"/>
              <a:gd name="T54" fmla="*/ 130 w 310"/>
              <a:gd name="T55" fmla="*/ 258 h 385"/>
              <a:gd name="T56" fmla="*/ 148 w 310"/>
              <a:gd name="T57" fmla="*/ 221 h 385"/>
              <a:gd name="T58" fmla="*/ 161 w 310"/>
              <a:gd name="T59" fmla="*/ 209 h 385"/>
              <a:gd name="T60" fmla="*/ 172 w 310"/>
              <a:gd name="T61" fmla="*/ 301 h 385"/>
              <a:gd name="T62" fmla="*/ 179 w 310"/>
              <a:gd name="T63" fmla="*/ 341 h 385"/>
              <a:gd name="T64" fmla="*/ 212 w 310"/>
              <a:gd name="T65" fmla="*/ 322 h 385"/>
              <a:gd name="T66" fmla="*/ 221 w 310"/>
              <a:gd name="T67" fmla="*/ 269 h 385"/>
              <a:gd name="T68" fmla="*/ 235 w 310"/>
              <a:gd name="T69" fmla="*/ 337 h 385"/>
              <a:gd name="T70" fmla="*/ 239 w 310"/>
              <a:gd name="T71" fmla="*/ 372 h 385"/>
              <a:gd name="T72" fmla="*/ 251 w 310"/>
              <a:gd name="T73" fmla="*/ 369 h 385"/>
              <a:gd name="T74" fmla="*/ 278 w 310"/>
              <a:gd name="T75" fmla="*/ 377 h 385"/>
              <a:gd name="T76" fmla="*/ 295 w 310"/>
              <a:gd name="T77" fmla="*/ 370 h 385"/>
              <a:gd name="T78" fmla="*/ 204 w 310"/>
              <a:gd name="T79" fmla="*/ 130 h 385"/>
              <a:gd name="T80" fmla="*/ 211 w 310"/>
              <a:gd name="T81" fmla="*/ 142 h 385"/>
              <a:gd name="T82" fmla="*/ 221 w 310"/>
              <a:gd name="T83" fmla="*/ 268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10" h="385">
                <a:moveTo>
                  <a:pt x="295" y="370"/>
                </a:moveTo>
                <a:cubicBezTo>
                  <a:pt x="285" y="370"/>
                  <a:pt x="278" y="355"/>
                  <a:pt x="276" y="353"/>
                </a:cubicBezTo>
                <a:cubicBezTo>
                  <a:pt x="274" y="351"/>
                  <a:pt x="276" y="348"/>
                  <a:pt x="272" y="345"/>
                </a:cubicBezTo>
                <a:cubicBezTo>
                  <a:pt x="267" y="342"/>
                  <a:pt x="254" y="332"/>
                  <a:pt x="253" y="325"/>
                </a:cubicBezTo>
                <a:cubicBezTo>
                  <a:pt x="252" y="319"/>
                  <a:pt x="248" y="289"/>
                  <a:pt x="249" y="281"/>
                </a:cubicBezTo>
                <a:cubicBezTo>
                  <a:pt x="250" y="273"/>
                  <a:pt x="245" y="235"/>
                  <a:pt x="246" y="228"/>
                </a:cubicBezTo>
                <a:cubicBezTo>
                  <a:pt x="247" y="221"/>
                  <a:pt x="243" y="212"/>
                  <a:pt x="243" y="201"/>
                </a:cubicBezTo>
                <a:cubicBezTo>
                  <a:pt x="243" y="190"/>
                  <a:pt x="247" y="164"/>
                  <a:pt x="246" y="158"/>
                </a:cubicBezTo>
                <a:cubicBezTo>
                  <a:pt x="246" y="152"/>
                  <a:pt x="241" y="139"/>
                  <a:pt x="241" y="133"/>
                </a:cubicBezTo>
                <a:cubicBezTo>
                  <a:pt x="242" y="127"/>
                  <a:pt x="246" y="112"/>
                  <a:pt x="245" y="100"/>
                </a:cubicBezTo>
                <a:cubicBezTo>
                  <a:pt x="244" y="89"/>
                  <a:pt x="235" y="73"/>
                  <a:pt x="227" y="68"/>
                </a:cubicBezTo>
                <a:cubicBezTo>
                  <a:pt x="219" y="63"/>
                  <a:pt x="209" y="52"/>
                  <a:pt x="209" y="52"/>
                </a:cubicBezTo>
                <a:cubicBezTo>
                  <a:pt x="201" y="41"/>
                  <a:pt x="186" y="42"/>
                  <a:pt x="186" y="42"/>
                </a:cubicBezTo>
                <a:cubicBezTo>
                  <a:pt x="148" y="0"/>
                  <a:pt x="121" y="44"/>
                  <a:pt x="121" y="44"/>
                </a:cubicBezTo>
                <a:cubicBezTo>
                  <a:pt x="112" y="40"/>
                  <a:pt x="98" y="54"/>
                  <a:pt x="93" y="58"/>
                </a:cubicBezTo>
                <a:cubicBezTo>
                  <a:pt x="88" y="62"/>
                  <a:pt x="84" y="66"/>
                  <a:pt x="71" y="73"/>
                </a:cubicBezTo>
                <a:cubicBezTo>
                  <a:pt x="58" y="79"/>
                  <a:pt x="58" y="106"/>
                  <a:pt x="61" y="115"/>
                </a:cubicBezTo>
                <a:cubicBezTo>
                  <a:pt x="63" y="124"/>
                  <a:pt x="61" y="135"/>
                  <a:pt x="58" y="145"/>
                </a:cubicBezTo>
                <a:cubicBezTo>
                  <a:pt x="55" y="157"/>
                  <a:pt x="59" y="165"/>
                  <a:pt x="59" y="171"/>
                </a:cubicBezTo>
                <a:cubicBezTo>
                  <a:pt x="59" y="177"/>
                  <a:pt x="61" y="199"/>
                  <a:pt x="58" y="204"/>
                </a:cubicBezTo>
                <a:cubicBezTo>
                  <a:pt x="55" y="210"/>
                  <a:pt x="57" y="227"/>
                  <a:pt x="55" y="233"/>
                </a:cubicBezTo>
                <a:cubicBezTo>
                  <a:pt x="53" y="238"/>
                  <a:pt x="54" y="301"/>
                  <a:pt x="54" y="308"/>
                </a:cubicBezTo>
                <a:cubicBezTo>
                  <a:pt x="54" y="314"/>
                  <a:pt x="55" y="320"/>
                  <a:pt x="53" y="323"/>
                </a:cubicBezTo>
                <a:cubicBezTo>
                  <a:pt x="51" y="326"/>
                  <a:pt x="53" y="330"/>
                  <a:pt x="51" y="332"/>
                </a:cubicBezTo>
                <a:cubicBezTo>
                  <a:pt x="50" y="334"/>
                  <a:pt x="41" y="340"/>
                  <a:pt x="34" y="343"/>
                </a:cubicBezTo>
                <a:cubicBezTo>
                  <a:pt x="27" y="346"/>
                  <a:pt x="30" y="352"/>
                  <a:pt x="28" y="355"/>
                </a:cubicBezTo>
                <a:cubicBezTo>
                  <a:pt x="26" y="358"/>
                  <a:pt x="24" y="367"/>
                  <a:pt x="22" y="371"/>
                </a:cubicBezTo>
                <a:cubicBezTo>
                  <a:pt x="21" y="375"/>
                  <a:pt x="16" y="375"/>
                  <a:pt x="16" y="375"/>
                </a:cubicBezTo>
                <a:cubicBezTo>
                  <a:pt x="0" y="381"/>
                  <a:pt x="25" y="382"/>
                  <a:pt x="29" y="380"/>
                </a:cubicBezTo>
                <a:cubicBezTo>
                  <a:pt x="33" y="378"/>
                  <a:pt x="43" y="363"/>
                  <a:pt x="43" y="363"/>
                </a:cubicBezTo>
                <a:cubicBezTo>
                  <a:pt x="46" y="360"/>
                  <a:pt x="55" y="375"/>
                  <a:pt x="55" y="375"/>
                </a:cubicBezTo>
                <a:cubicBezTo>
                  <a:pt x="57" y="385"/>
                  <a:pt x="67" y="381"/>
                  <a:pt x="67" y="381"/>
                </a:cubicBezTo>
                <a:cubicBezTo>
                  <a:pt x="73" y="381"/>
                  <a:pt x="74" y="376"/>
                  <a:pt x="69" y="377"/>
                </a:cubicBezTo>
                <a:cubicBezTo>
                  <a:pt x="65" y="377"/>
                  <a:pt x="64" y="371"/>
                  <a:pt x="64" y="371"/>
                </a:cubicBezTo>
                <a:cubicBezTo>
                  <a:pt x="61" y="367"/>
                  <a:pt x="67" y="357"/>
                  <a:pt x="67" y="357"/>
                </a:cubicBezTo>
                <a:cubicBezTo>
                  <a:pt x="73" y="350"/>
                  <a:pt x="75" y="332"/>
                  <a:pt x="75" y="326"/>
                </a:cubicBezTo>
                <a:cubicBezTo>
                  <a:pt x="74" y="319"/>
                  <a:pt x="77" y="289"/>
                  <a:pt x="78" y="283"/>
                </a:cubicBezTo>
                <a:cubicBezTo>
                  <a:pt x="79" y="278"/>
                  <a:pt x="85" y="236"/>
                  <a:pt x="85" y="236"/>
                </a:cubicBezTo>
                <a:cubicBezTo>
                  <a:pt x="89" y="229"/>
                  <a:pt x="87" y="215"/>
                  <a:pt x="87" y="215"/>
                </a:cubicBezTo>
                <a:cubicBezTo>
                  <a:pt x="90" y="209"/>
                  <a:pt x="92" y="173"/>
                  <a:pt x="92" y="165"/>
                </a:cubicBezTo>
                <a:cubicBezTo>
                  <a:pt x="92" y="156"/>
                  <a:pt x="94" y="132"/>
                  <a:pt x="94" y="132"/>
                </a:cubicBezTo>
                <a:cubicBezTo>
                  <a:pt x="94" y="132"/>
                  <a:pt x="90" y="151"/>
                  <a:pt x="94" y="130"/>
                </a:cubicBezTo>
                <a:cubicBezTo>
                  <a:pt x="97" y="109"/>
                  <a:pt x="108" y="121"/>
                  <a:pt x="108" y="121"/>
                </a:cubicBezTo>
                <a:cubicBezTo>
                  <a:pt x="113" y="123"/>
                  <a:pt x="115" y="137"/>
                  <a:pt x="115" y="137"/>
                </a:cubicBezTo>
                <a:cubicBezTo>
                  <a:pt x="103" y="141"/>
                  <a:pt x="99" y="171"/>
                  <a:pt x="99" y="171"/>
                </a:cubicBezTo>
                <a:cubicBezTo>
                  <a:pt x="90" y="188"/>
                  <a:pt x="99" y="212"/>
                  <a:pt x="99" y="212"/>
                </a:cubicBezTo>
                <a:cubicBezTo>
                  <a:pt x="98" y="214"/>
                  <a:pt x="99" y="221"/>
                  <a:pt x="99" y="221"/>
                </a:cubicBezTo>
                <a:cubicBezTo>
                  <a:pt x="82" y="226"/>
                  <a:pt x="106" y="272"/>
                  <a:pt x="106" y="272"/>
                </a:cubicBezTo>
                <a:cubicBezTo>
                  <a:pt x="103" y="276"/>
                  <a:pt x="101" y="293"/>
                  <a:pt x="102" y="296"/>
                </a:cubicBezTo>
                <a:cubicBezTo>
                  <a:pt x="103" y="300"/>
                  <a:pt x="103" y="294"/>
                  <a:pt x="97" y="317"/>
                </a:cubicBezTo>
                <a:cubicBezTo>
                  <a:pt x="91" y="341"/>
                  <a:pt x="108" y="351"/>
                  <a:pt x="108" y="351"/>
                </a:cubicBezTo>
                <a:cubicBezTo>
                  <a:pt x="125" y="350"/>
                  <a:pt x="125" y="350"/>
                  <a:pt x="125" y="350"/>
                </a:cubicBezTo>
                <a:cubicBezTo>
                  <a:pt x="133" y="345"/>
                  <a:pt x="137" y="325"/>
                  <a:pt x="131" y="316"/>
                </a:cubicBezTo>
                <a:cubicBezTo>
                  <a:pt x="126" y="306"/>
                  <a:pt x="133" y="289"/>
                  <a:pt x="133" y="289"/>
                </a:cubicBezTo>
                <a:cubicBezTo>
                  <a:pt x="136" y="280"/>
                  <a:pt x="135" y="270"/>
                  <a:pt x="131" y="267"/>
                </a:cubicBezTo>
                <a:cubicBezTo>
                  <a:pt x="128" y="264"/>
                  <a:pt x="130" y="258"/>
                  <a:pt x="130" y="258"/>
                </a:cubicBezTo>
                <a:cubicBezTo>
                  <a:pt x="153" y="250"/>
                  <a:pt x="143" y="232"/>
                  <a:pt x="143" y="232"/>
                </a:cubicBezTo>
                <a:cubicBezTo>
                  <a:pt x="145" y="230"/>
                  <a:pt x="148" y="221"/>
                  <a:pt x="148" y="221"/>
                </a:cubicBezTo>
                <a:cubicBezTo>
                  <a:pt x="152" y="219"/>
                  <a:pt x="157" y="209"/>
                  <a:pt x="157" y="209"/>
                </a:cubicBezTo>
                <a:cubicBezTo>
                  <a:pt x="159" y="210"/>
                  <a:pt x="161" y="209"/>
                  <a:pt x="161" y="209"/>
                </a:cubicBezTo>
                <a:cubicBezTo>
                  <a:pt x="153" y="228"/>
                  <a:pt x="168" y="267"/>
                  <a:pt x="169" y="270"/>
                </a:cubicBezTo>
                <a:cubicBezTo>
                  <a:pt x="170" y="272"/>
                  <a:pt x="173" y="294"/>
                  <a:pt x="172" y="301"/>
                </a:cubicBezTo>
                <a:cubicBezTo>
                  <a:pt x="172" y="309"/>
                  <a:pt x="174" y="328"/>
                  <a:pt x="174" y="328"/>
                </a:cubicBezTo>
                <a:cubicBezTo>
                  <a:pt x="176" y="330"/>
                  <a:pt x="179" y="341"/>
                  <a:pt x="179" y="341"/>
                </a:cubicBezTo>
                <a:cubicBezTo>
                  <a:pt x="186" y="356"/>
                  <a:pt x="202" y="350"/>
                  <a:pt x="202" y="350"/>
                </a:cubicBezTo>
                <a:cubicBezTo>
                  <a:pt x="208" y="347"/>
                  <a:pt x="211" y="332"/>
                  <a:pt x="212" y="322"/>
                </a:cubicBezTo>
                <a:cubicBezTo>
                  <a:pt x="214" y="313"/>
                  <a:pt x="221" y="269"/>
                  <a:pt x="221" y="268"/>
                </a:cubicBezTo>
                <a:cubicBezTo>
                  <a:pt x="221" y="268"/>
                  <a:pt x="221" y="268"/>
                  <a:pt x="221" y="269"/>
                </a:cubicBezTo>
                <a:cubicBezTo>
                  <a:pt x="225" y="278"/>
                  <a:pt x="233" y="319"/>
                  <a:pt x="232" y="324"/>
                </a:cubicBezTo>
                <a:cubicBezTo>
                  <a:pt x="231" y="331"/>
                  <a:pt x="234" y="338"/>
                  <a:pt x="235" y="337"/>
                </a:cubicBezTo>
                <a:cubicBezTo>
                  <a:pt x="235" y="336"/>
                  <a:pt x="241" y="362"/>
                  <a:pt x="242" y="366"/>
                </a:cubicBezTo>
                <a:cubicBezTo>
                  <a:pt x="243" y="370"/>
                  <a:pt x="239" y="372"/>
                  <a:pt x="239" y="372"/>
                </a:cubicBezTo>
                <a:cubicBezTo>
                  <a:pt x="226" y="379"/>
                  <a:pt x="245" y="378"/>
                  <a:pt x="248" y="377"/>
                </a:cubicBezTo>
                <a:cubicBezTo>
                  <a:pt x="252" y="376"/>
                  <a:pt x="250" y="374"/>
                  <a:pt x="251" y="369"/>
                </a:cubicBezTo>
                <a:cubicBezTo>
                  <a:pt x="251" y="364"/>
                  <a:pt x="258" y="361"/>
                  <a:pt x="258" y="361"/>
                </a:cubicBezTo>
                <a:cubicBezTo>
                  <a:pt x="265" y="359"/>
                  <a:pt x="278" y="377"/>
                  <a:pt x="278" y="377"/>
                </a:cubicBezTo>
                <a:cubicBezTo>
                  <a:pt x="283" y="381"/>
                  <a:pt x="299" y="376"/>
                  <a:pt x="299" y="376"/>
                </a:cubicBezTo>
                <a:cubicBezTo>
                  <a:pt x="310" y="373"/>
                  <a:pt x="295" y="370"/>
                  <a:pt x="295" y="370"/>
                </a:cubicBezTo>
                <a:close/>
                <a:moveTo>
                  <a:pt x="211" y="142"/>
                </a:moveTo>
                <a:cubicBezTo>
                  <a:pt x="210" y="140"/>
                  <a:pt x="205" y="132"/>
                  <a:pt x="204" y="130"/>
                </a:cubicBezTo>
                <a:cubicBezTo>
                  <a:pt x="203" y="128"/>
                  <a:pt x="207" y="126"/>
                  <a:pt x="207" y="126"/>
                </a:cubicBezTo>
                <a:cubicBezTo>
                  <a:pt x="214" y="127"/>
                  <a:pt x="211" y="142"/>
                  <a:pt x="211" y="142"/>
                </a:cubicBezTo>
                <a:close/>
                <a:moveTo>
                  <a:pt x="221" y="267"/>
                </a:moveTo>
                <a:cubicBezTo>
                  <a:pt x="221" y="267"/>
                  <a:pt x="221" y="267"/>
                  <a:pt x="221" y="268"/>
                </a:cubicBezTo>
                <a:cubicBezTo>
                  <a:pt x="221" y="267"/>
                  <a:pt x="218" y="263"/>
                  <a:pt x="221" y="2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ïṧḷíde"/>
          <p:cNvSpPr/>
          <p:nvPr/>
        </p:nvSpPr>
        <p:spPr bwMode="auto">
          <a:xfrm>
            <a:off x="4139015" y="2496489"/>
            <a:ext cx="1618481" cy="1630844"/>
          </a:xfrm>
          <a:custGeom>
            <a:avLst/>
            <a:gdLst>
              <a:gd name="T0" fmla="*/ 14 w 325"/>
              <a:gd name="T1" fmla="*/ 312 h 315"/>
              <a:gd name="T2" fmla="*/ 59 w 325"/>
              <a:gd name="T3" fmla="*/ 310 h 315"/>
              <a:gd name="T4" fmla="*/ 80 w 325"/>
              <a:gd name="T5" fmla="*/ 312 h 315"/>
              <a:gd name="T6" fmla="*/ 78 w 325"/>
              <a:gd name="T7" fmla="*/ 301 h 315"/>
              <a:gd name="T8" fmla="*/ 65 w 325"/>
              <a:gd name="T9" fmla="*/ 273 h 315"/>
              <a:gd name="T10" fmla="*/ 84 w 325"/>
              <a:gd name="T11" fmla="*/ 265 h 315"/>
              <a:gd name="T12" fmla="*/ 112 w 325"/>
              <a:gd name="T13" fmla="*/ 258 h 315"/>
              <a:gd name="T14" fmla="*/ 123 w 325"/>
              <a:gd name="T15" fmla="*/ 236 h 315"/>
              <a:gd name="T16" fmla="*/ 125 w 325"/>
              <a:gd name="T17" fmla="*/ 161 h 315"/>
              <a:gd name="T18" fmla="*/ 165 w 325"/>
              <a:gd name="T19" fmla="*/ 186 h 315"/>
              <a:gd name="T20" fmla="*/ 147 w 325"/>
              <a:gd name="T21" fmla="*/ 230 h 315"/>
              <a:gd name="T22" fmla="*/ 134 w 325"/>
              <a:gd name="T23" fmla="*/ 255 h 315"/>
              <a:gd name="T24" fmla="*/ 124 w 325"/>
              <a:gd name="T25" fmla="*/ 273 h 315"/>
              <a:gd name="T26" fmla="*/ 132 w 325"/>
              <a:gd name="T27" fmla="*/ 293 h 315"/>
              <a:gd name="T28" fmla="*/ 148 w 325"/>
              <a:gd name="T29" fmla="*/ 307 h 315"/>
              <a:gd name="T30" fmla="*/ 163 w 325"/>
              <a:gd name="T31" fmla="*/ 292 h 315"/>
              <a:gd name="T32" fmla="*/ 154 w 325"/>
              <a:gd name="T33" fmla="*/ 269 h 315"/>
              <a:gd name="T34" fmla="*/ 182 w 325"/>
              <a:gd name="T35" fmla="*/ 235 h 315"/>
              <a:gd name="T36" fmla="*/ 211 w 325"/>
              <a:gd name="T37" fmla="*/ 172 h 315"/>
              <a:gd name="T38" fmla="*/ 209 w 325"/>
              <a:gd name="T39" fmla="*/ 136 h 315"/>
              <a:gd name="T40" fmla="*/ 227 w 325"/>
              <a:gd name="T41" fmla="*/ 140 h 315"/>
              <a:gd name="T42" fmla="*/ 241 w 325"/>
              <a:gd name="T43" fmla="*/ 208 h 315"/>
              <a:gd name="T44" fmla="*/ 266 w 325"/>
              <a:gd name="T45" fmla="*/ 269 h 315"/>
              <a:gd name="T46" fmla="*/ 270 w 325"/>
              <a:gd name="T47" fmla="*/ 301 h 315"/>
              <a:gd name="T48" fmla="*/ 264 w 325"/>
              <a:gd name="T49" fmla="*/ 312 h 315"/>
              <a:gd name="T50" fmla="*/ 284 w 325"/>
              <a:gd name="T51" fmla="*/ 310 h 315"/>
              <a:gd name="T52" fmla="*/ 317 w 325"/>
              <a:gd name="T53" fmla="*/ 312 h 315"/>
              <a:gd name="T54" fmla="*/ 307 w 325"/>
              <a:gd name="T55" fmla="*/ 307 h 315"/>
              <a:gd name="T56" fmla="*/ 292 w 325"/>
              <a:gd name="T57" fmla="*/ 301 h 315"/>
              <a:gd name="T58" fmla="*/ 284 w 325"/>
              <a:gd name="T59" fmla="*/ 270 h 315"/>
              <a:gd name="T60" fmla="*/ 275 w 325"/>
              <a:gd name="T61" fmla="*/ 221 h 315"/>
              <a:gd name="T62" fmla="*/ 259 w 325"/>
              <a:gd name="T63" fmla="*/ 169 h 315"/>
              <a:gd name="T64" fmla="*/ 250 w 325"/>
              <a:gd name="T65" fmla="*/ 115 h 315"/>
              <a:gd name="T66" fmla="*/ 235 w 325"/>
              <a:gd name="T67" fmla="*/ 89 h 315"/>
              <a:gd name="T68" fmla="*/ 246 w 325"/>
              <a:gd name="T69" fmla="*/ 64 h 315"/>
              <a:gd name="T70" fmla="*/ 199 w 325"/>
              <a:gd name="T71" fmla="*/ 15 h 315"/>
              <a:gd name="T72" fmla="*/ 180 w 325"/>
              <a:gd name="T73" fmla="*/ 64 h 315"/>
              <a:gd name="T74" fmla="*/ 119 w 325"/>
              <a:gd name="T75" fmla="*/ 77 h 315"/>
              <a:gd name="T76" fmla="*/ 74 w 325"/>
              <a:gd name="T77" fmla="*/ 145 h 315"/>
              <a:gd name="T78" fmla="*/ 79 w 325"/>
              <a:gd name="T79" fmla="*/ 193 h 315"/>
              <a:gd name="T80" fmla="*/ 51 w 325"/>
              <a:gd name="T81" fmla="*/ 243 h 315"/>
              <a:gd name="T82" fmla="*/ 38 w 325"/>
              <a:gd name="T83" fmla="*/ 242 h 315"/>
              <a:gd name="T84" fmla="*/ 29 w 325"/>
              <a:gd name="T85" fmla="*/ 269 h 315"/>
              <a:gd name="T86" fmla="*/ 33 w 325"/>
              <a:gd name="T87" fmla="*/ 297 h 315"/>
              <a:gd name="T88" fmla="*/ 13 w 325"/>
              <a:gd name="T89" fmla="*/ 305 h 315"/>
              <a:gd name="T90" fmla="*/ 80 w 325"/>
              <a:gd name="T91" fmla="*/ 242 h 315"/>
              <a:gd name="T92" fmla="*/ 84 w 325"/>
              <a:gd name="T93" fmla="*/ 235 h 315"/>
              <a:gd name="T94" fmla="*/ 84 w 325"/>
              <a:gd name="T95" fmla="*/ 241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5" h="315">
                <a:moveTo>
                  <a:pt x="2" y="310"/>
                </a:moveTo>
                <a:cubicBezTo>
                  <a:pt x="3" y="312"/>
                  <a:pt x="10" y="312"/>
                  <a:pt x="14" y="312"/>
                </a:cubicBezTo>
                <a:cubicBezTo>
                  <a:pt x="14" y="312"/>
                  <a:pt x="30" y="312"/>
                  <a:pt x="35" y="312"/>
                </a:cubicBezTo>
                <a:cubicBezTo>
                  <a:pt x="35" y="312"/>
                  <a:pt x="56" y="315"/>
                  <a:pt x="59" y="310"/>
                </a:cubicBezTo>
                <a:cubicBezTo>
                  <a:pt x="59" y="310"/>
                  <a:pt x="65" y="305"/>
                  <a:pt x="71" y="307"/>
                </a:cubicBezTo>
                <a:cubicBezTo>
                  <a:pt x="71" y="307"/>
                  <a:pt x="78" y="311"/>
                  <a:pt x="80" y="312"/>
                </a:cubicBezTo>
                <a:cubicBezTo>
                  <a:pt x="80" y="312"/>
                  <a:pt x="102" y="313"/>
                  <a:pt x="87" y="307"/>
                </a:cubicBezTo>
                <a:cubicBezTo>
                  <a:pt x="87" y="307"/>
                  <a:pt x="81" y="303"/>
                  <a:pt x="78" y="301"/>
                </a:cubicBezTo>
                <a:cubicBezTo>
                  <a:pt x="74" y="300"/>
                  <a:pt x="72" y="290"/>
                  <a:pt x="69" y="287"/>
                </a:cubicBezTo>
                <a:cubicBezTo>
                  <a:pt x="66" y="283"/>
                  <a:pt x="63" y="277"/>
                  <a:pt x="65" y="273"/>
                </a:cubicBezTo>
                <a:cubicBezTo>
                  <a:pt x="67" y="269"/>
                  <a:pt x="70" y="264"/>
                  <a:pt x="70" y="264"/>
                </a:cubicBezTo>
                <a:cubicBezTo>
                  <a:pt x="70" y="264"/>
                  <a:pt x="80" y="265"/>
                  <a:pt x="84" y="265"/>
                </a:cubicBezTo>
                <a:cubicBezTo>
                  <a:pt x="84" y="265"/>
                  <a:pt x="88" y="264"/>
                  <a:pt x="91" y="265"/>
                </a:cubicBezTo>
                <a:cubicBezTo>
                  <a:pt x="91" y="265"/>
                  <a:pt x="107" y="267"/>
                  <a:pt x="112" y="258"/>
                </a:cubicBezTo>
                <a:cubicBezTo>
                  <a:pt x="112" y="258"/>
                  <a:pt x="116" y="254"/>
                  <a:pt x="117" y="253"/>
                </a:cubicBezTo>
                <a:cubicBezTo>
                  <a:pt x="118" y="252"/>
                  <a:pt x="123" y="243"/>
                  <a:pt x="123" y="236"/>
                </a:cubicBezTo>
                <a:cubicBezTo>
                  <a:pt x="123" y="228"/>
                  <a:pt x="122" y="199"/>
                  <a:pt x="122" y="195"/>
                </a:cubicBezTo>
                <a:cubicBezTo>
                  <a:pt x="122" y="190"/>
                  <a:pt x="127" y="164"/>
                  <a:pt x="125" y="161"/>
                </a:cubicBezTo>
                <a:cubicBezTo>
                  <a:pt x="125" y="161"/>
                  <a:pt x="128" y="152"/>
                  <a:pt x="131" y="155"/>
                </a:cubicBezTo>
                <a:cubicBezTo>
                  <a:pt x="131" y="155"/>
                  <a:pt x="156" y="182"/>
                  <a:pt x="165" y="186"/>
                </a:cubicBezTo>
                <a:cubicBezTo>
                  <a:pt x="165" y="186"/>
                  <a:pt x="170" y="194"/>
                  <a:pt x="171" y="195"/>
                </a:cubicBezTo>
                <a:cubicBezTo>
                  <a:pt x="171" y="195"/>
                  <a:pt x="150" y="215"/>
                  <a:pt x="147" y="230"/>
                </a:cubicBezTo>
                <a:cubicBezTo>
                  <a:pt x="147" y="230"/>
                  <a:pt x="141" y="245"/>
                  <a:pt x="137" y="250"/>
                </a:cubicBezTo>
                <a:cubicBezTo>
                  <a:pt x="134" y="254"/>
                  <a:pt x="134" y="255"/>
                  <a:pt x="134" y="255"/>
                </a:cubicBezTo>
                <a:cubicBezTo>
                  <a:pt x="134" y="255"/>
                  <a:pt x="130" y="254"/>
                  <a:pt x="129" y="259"/>
                </a:cubicBezTo>
                <a:cubicBezTo>
                  <a:pt x="128" y="264"/>
                  <a:pt x="126" y="270"/>
                  <a:pt x="124" y="273"/>
                </a:cubicBezTo>
                <a:cubicBezTo>
                  <a:pt x="121" y="276"/>
                  <a:pt x="117" y="276"/>
                  <a:pt x="121" y="283"/>
                </a:cubicBezTo>
                <a:cubicBezTo>
                  <a:pt x="121" y="283"/>
                  <a:pt x="130" y="292"/>
                  <a:pt x="132" y="293"/>
                </a:cubicBezTo>
                <a:cubicBezTo>
                  <a:pt x="135" y="295"/>
                  <a:pt x="134" y="297"/>
                  <a:pt x="133" y="300"/>
                </a:cubicBezTo>
                <a:cubicBezTo>
                  <a:pt x="133" y="300"/>
                  <a:pt x="131" y="307"/>
                  <a:pt x="148" y="307"/>
                </a:cubicBezTo>
                <a:cubicBezTo>
                  <a:pt x="148" y="307"/>
                  <a:pt x="166" y="308"/>
                  <a:pt x="167" y="304"/>
                </a:cubicBezTo>
                <a:cubicBezTo>
                  <a:pt x="167" y="304"/>
                  <a:pt x="169" y="297"/>
                  <a:pt x="163" y="292"/>
                </a:cubicBezTo>
                <a:cubicBezTo>
                  <a:pt x="163" y="292"/>
                  <a:pt x="157" y="284"/>
                  <a:pt x="155" y="277"/>
                </a:cubicBezTo>
                <a:cubicBezTo>
                  <a:pt x="154" y="271"/>
                  <a:pt x="154" y="269"/>
                  <a:pt x="154" y="269"/>
                </a:cubicBezTo>
                <a:cubicBezTo>
                  <a:pt x="154" y="269"/>
                  <a:pt x="156" y="262"/>
                  <a:pt x="152" y="261"/>
                </a:cubicBezTo>
                <a:cubicBezTo>
                  <a:pt x="152" y="261"/>
                  <a:pt x="177" y="238"/>
                  <a:pt x="182" y="235"/>
                </a:cubicBezTo>
                <a:cubicBezTo>
                  <a:pt x="187" y="232"/>
                  <a:pt x="205" y="213"/>
                  <a:pt x="204" y="209"/>
                </a:cubicBezTo>
                <a:cubicBezTo>
                  <a:pt x="204" y="209"/>
                  <a:pt x="219" y="185"/>
                  <a:pt x="211" y="172"/>
                </a:cubicBezTo>
                <a:cubicBezTo>
                  <a:pt x="203" y="159"/>
                  <a:pt x="205" y="147"/>
                  <a:pt x="199" y="144"/>
                </a:cubicBezTo>
                <a:cubicBezTo>
                  <a:pt x="199" y="144"/>
                  <a:pt x="208" y="138"/>
                  <a:pt x="209" y="136"/>
                </a:cubicBezTo>
                <a:cubicBezTo>
                  <a:pt x="209" y="136"/>
                  <a:pt x="219" y="137"/>
                  <a:pt x="221" y="135"/>
                </a:cubicBezTo>
                <a:cubicBezTo>
                  <a:pt x="221" y="135"/>
                  <a:pt x="227" y="136"/>
                  <a:pt x="227" y="140"/>
                </a:cubicBezTo>
                <a:cubicBezTo>
                  <a:pt x="227" y="144"/>
                  <a:pt x="233" y="176"/>
                  <a:pt x="235" y="183"/>
                </a:cubicBezTo>
                <a:cubicBezTo>
                  <a:pt x="238" y="190"/>
                  <a:pt x="240" y="202"/>
                  <a:pt x="241" y="208"/>
                </a:cubicBezTo>
                <a:cubicBezTo>
                  <a:pt x="241" y="214"/>
                  <a:pt x="249" y="231"/>
                  <a:pt x="254" y="239"/>
                </a:cubicBezTo>
                <a:cubicBezTo>
                  <a:pt x="258" y="248"/>
                  <a:pt x="265" y="264"/>
                  <a:pt x="266" y="269"/>
                </a:cubicBezTo>
                <a:cubicBezTo>
                  <a:pt x="268" y="274"/>
                  <a:pt x="272" y="281"/>
                  <a:pt x="272" y="286"/>
                </a:cubicBezTo>
                <a:cubicBezTo>
                  <a:pt x="271" y="291"/>
                  <a:pt x="270" y="299"/>
                  <a:pt x="270" y="301"/>
                </a:cubicBezTo>
                <a:cubicBezTo>
                  <a:pt x="270" y="303"/>
                  <a:pt x="270" y="306"/>
                  <a:pt x="266" y="307"/>
                </a:cubicBezTo>
                <a:cubicBezTo>
                  <a:pt x="263" y="309"/>
                  <a:pt x="261" y="310"/>
                  <a:pt x="264" y="312"/>
                </a:cubicBezTo>
                <a:cubicBezTo>
                  <a:pt x="264" y="312"/>
                  <a:pt x="270" y="313"/>
                  <a:pt x="273" y="311"/>
                </a:cubicBezTo>
                <a:cubicBezTo>
                  <a:pt x="273" y="311"/>
                  <a:pt x="277" y="307"/>
                  <a:pt x="284" y="310"/>
                </a:cubicBezTo>
                <a:cubicBezTo>
                  <a:pt x="284" y="310"/>
                  <a:pt x="291" y="312"/>
                  <a:pt x="295" y="312"/>
                </a:cubicBezTo>
                <a:cubicBezTo>
                  <a:pt x="295" y="312"/>
                  <a:pt x="316" y="313"/>
                  <a:pt x="317" y="312"/>
                </a:cubicBezTo>
                <a:cubicBezTo>
                  <a:pt x="317" y="312"/>
                  <a:pt x="325" y="311"/>
                  <a:pt x="317" y="307"/>
                </a:cubicBezTo>
                <a:cubicBezTo>
                  <a:pt x="317" y="307"/>
                  <a:pt x="311" y="307"/>
                  <a:pt x="307" y="307"/>
                </a:cubicBezTo>
                <a:cubicBezTo>
                  <a:pt x="304" y="307"/>
                  <a:pt x="302" y="304"/>
                  <a:pt x="299" y="305"/>
                </a:cubicBezTo>
                <a:cubicBezTo>
                  <a:pt x="295" y="305"/>
                  <a:pt x="296" y="304"/>
                  <a:pt x="292" y="301"/>
                </a:cubicBezTo>
                <a:cubicBezTo>
                  <a:pt x="289" y="297"/>
                  <a:pt x="285" y="279"/>
                  <a:pt x="285" y="277"/>
                </a:cubicBezTo>
                <a:cubicBezTo>
                  <a:pt x="285" y="276"/>
                  <a:pt x="285" y="272"/>
                  <a:pt x="284" y="270"/>
                </a:cubicBezTo>
                <a:cubicBezTo>
                  <a:pt x="283" y="268"/>
                  <a:pt x="280" y="246"/>
                  <a:pt x="279" y="241"/>
                </a:cubicBezTo>
                <a:cubicBezTo>
                  <a:pt x="278" y="235"/>
                  <a:pt x="277" y="225"/>
                  <a:pt x="275" y="221"/>
                </a:cubicBezTo>
                <a:cubicBezTo>
                  <a:pt x="274" y="217"/>
                  <a:pt x="276" y="205"/>
                  <a:pt x="269" y="196"/>
                </a:cubicBezTo>
                <a:cubicBezTo>
                  <a:pt x="261" y="186"/>
                  <a:pt x="259" y="178"/>
                  <a:pt x="259" y="169"/>
                </a:cubicBezTo>
                <a:cubicBezTo>
                  <a:pt x="258" y="160"/>
                  <a:pt x="255" y="149"/>
                  <a:pt x="254" y="146"/>
                </a:cubicBezTo>
                <a:cubicBezTo>
                  <a:pt x="254" y="142"/>
                  <a:pt x="255" y="128"/>
                  <a:pt x="250" y="115"/>
                </a:cubicBezTo>
                <a:cubicBezTo>
                  <a:pt x="245" y="101"/>
                  <a:pt x="239" y="91"/>
                  <a:pt x="234" y="89"/>
                </a:cubicBezTo>
                <a:cubicBezTo>
                  <a:pt x="235" y="89"/>
                  <a:pt x="235" y="89"/>
                  <a:pt x="235" y="89"/>
                </a:cubicBezTo>
                <a:cubicBezTo>
                  <a:pt x="235" y="89"/>
                  <a:pt x="243" y="78"/>
                  <a:pt x="242" y="70"/>
                </a:cubicBezTo>
                <a:cubicBezTo>
                  <a:pt x="242" y="70"/>
                  <a:pt x="244" y="65"/>
                  <a:pt x="246" y="64"/>
                </a:cubicBezTo>
                <a:cubicBezTo>
                  <a:pt x="246" y="64"/>
                  <a:pt x="259" y="40"/>
                  <a:pt x="245" y="25"/>
                </a:cubicBezTo>
                <a:cubicBezTo>
                  <a:pt x="245" y="25"/>
                  <a:pt x="226" y="0"/>
                  <a:pt x="199" y="15"/>
                </a:cubicBezTo>
                <a:cubicBezTo>
                  <a:pt x="199" y="15"/>
                  <a:pt x="182" y="28"/>
                  <a:pt x="181" y="45"/>
                </a:cubicBezTo>
                <a:cubicBezTo>
                  <a:pt x="181" y="45"/>
                  <a:pt x="176" y="48"/>
                  <a:pt x="180" y="64"/>
                </a:cubicBezTo>
                <a:cubicBezTo>
                  <a:pt x="180" y="64"/>
                  <a:pt x="164" y="56"/>
                  <a:pt x="155" y="60"/>
                </a:cubicBezTo>
                <a:cubicBezTo>
                  <a:pt x="155" y="60"/>
                  <a:pt x="131" y="66"/>
                  <a:pt x="119" y="77"/>
                </a:cubicBezTo>
                <a:cubicBezTo>
                  <a:pt x="119" y="77"/>
                  <a:pt x="97" y="90"/>
                  <a:pt x="87" y="104"/>
                </a:cubicBezTo>
                <a:cubicBezTo>
                  <a:pt x="78" y="118"/>
                  <a:pt x="74" y="132"/>
                  <a:pt x="74" y="145"/>
                </a:cubicBezTo>
                <a:cubicBezTo>
                  <a:pt x="74" y="158"/>
                  <a:pt x="71" y="161"/>
                  <a:pt x="75" y="163"/>
                </a:cubicBezTo>
                <a:cubicBezTo>
                  <a:pt x="75" y="163"/>
                  <a:pt x="78" y="189"/>
                  <a:pt x="79" y="193"/>
                </a:cubicBezTo>
                <a:cubicBezTo>
                  <a:pt x="79" y="193"/>
                  <a:pt x="59" y="231"/>
                  <a:pt x="57" y="240"/>
                </a:cubicBezTo>
                <a:cubicBezTo>
                  <a:pt x="57" y="240"/>
                  <a:pt x="55" y="244"/>
                  <a:pt x="51" y="243"/>
                </a:cubicBezTo>
                <a:cubicBezTo>
                  <a:pt x="51" y="243"/>
                  <a:pt x="49" y="240"/>
                  <a:pt x="42" y="242"/>
                </a:cubicBezTo>
                <a:cubicBezTo>
                  <a:pt x="42" y="242"/>
                  <a:pt x="39" y="243"/>
                  <a:pt x="38" y="242"/>
                </a:cubicBezTo>
                <a:cubicBezTo>
                  <a:pt x="36" y="241"/>
                  <a:pt x="30" y="240"/>
                  <a:pt x="27" y="245"/>
                </a:cubicBezTo>
                <a:cubicBezTo>
                  <a:pt x="25" y="251"/>
                  <a:pt x="27" y="263"/>
                  <a:pt x="29" y="269"/>
                </a:cubicBezTo>
                <a:cubicBezTo>
                  <a:pt x="30" y="276"/>
                  <a:pt x="28" y="281"/>
                  <a:pt x="28" y="285"/>
                </a:cubicBezTo>
                <a:cubicBezTo>
                  <a:pt x="28" y="288"/>
                  <a:pt x="30" y="295"/>
                  <a:pt x="33" y="297"/>
                </a:cubicBezTo>
                <a:cubicBezTo>
                  <a:pt x="33" y="297"/>
                  <a:pt x="31" y="301"/>
                  <a:pt x="27" y="302"/>
                </a:cubicBezTo>
                <a:cubicBezTo>
                  <a:pt x="24" y="303"/>
                  <a:pt x="16" y="304"/>
                  <a:pt x="13" y="305"/>
                </a:cubicBezTo>
                <a:cubicBezTo>
                  <a:pt x="10" y="306"/>
                  <a:pt x="0" y="307"/>
                  <a:pt x="2" y="310"/>
                </a:cubicBezTo>
                <a:close/>
                <a:moveTo>
                  <a:pt x="80" y="242"/>
                </a:moveTo>
                <a:cubicBezTo>
                  <a:pt x="80" y="242"/>
                  <a:pt x="84" y="237"/>
                  <a:pt x="84" y="235"/>
                </a:cubicBezTo>
                <a:cubicBezTo>
                  <a:pt x="84" y="235"/>
                  <a:pt x="84" y="235"/>
                  <a:pt x="84" y="235"/>
                </a:cubicBezTo>
                <a:cubicBezTo>
                  <a:pt x="84" y="235"/>
                  <a:pt x="84" y="235"/>
                  <a:pt x="84" y="235"/>
                </a:cubicBezTo>
                <a:cubicBezTo>
                  <a:pt x="84" y="236"/>
                  <a:pt x="83" y="240"/>
                  <a:pt x="84" y="241"/>
                </a:cubicBezTo>
                <a:cubicBezTo>
                  <a:pt x="84" y="241"/>
                  <a:pt x="81" y="241"/>
                  <a:pt x="80" y="24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iṩḻíďé"/>
          <p:cNvSpPr/>
          <p:nvPr/>
        </p:nvSpPr>
        <p:spPr bwMode="auto">
          <a:xfrm>
            <a:off x="6994859" y="1954129"/>
            <a:ext cx="955697" cy="2173203"/>
          </a:xfrm>
          <a:custGeom>
            <a:avLst/>
            <a:gdLst>
              <a:gd name="T0" fmla="*/ 186 w 194"/>
              <a:gd name="T1" fmla="*/ 40 h 436"/>
              <a:gd name="T2" fmla="*/ 128 w 194"/>
              <a:gd name="T3" fmla="*/ 42 h 436"/>
              <a:gd name="T4" fmla="*/ 120 w 194"/>
              <a:gd name="T5" fmla="*/ 39 h 436"/>
              <a:gd name="T6" fmla="*/ 67 w 194"/>
              <a:gd name="T7" fmla="*/ 41 h 436"/>
              <a:gd name="T8" fmla="*/ 38 w 194"/>
              <a:gd name="T9" fmla="*/ 71 h 436"/>
              <a:gd name="T10" fmla="*/ 6 w 194"/>
              <a:gd name="T11" fmla="*/ 146 h 436"/>
              <a:gd name="T12" fmla="*/ 4 w 194"/>
              <a:gd name="T13" fmla="*/ 176 h 436"/>
              <a:gd name="T14" fmla="*/ 17 w 194"/>
              <a:gd name="T15" fmla="*/ 183 h 436"/>
              <a:gd name="T16" fmla="*/ 42 w 194"/>
              <a:gd name="T17" fmla="*/ 183 h 436"/>
              <a:gd name="T18" fmla="*/ 39 w 194"/>
              <a:gd name="T19" fmla="*/ 230 h 436"/>
              <a:gd name="T20" fmla="*/ 48 w 194"/>
              <a:gd name="T21" fmla="*/ 275 h 436"/>
              <a:gd name="T22" fmla="*/ 54 w 194"/>
              <a:gd name="T23" fmla="*/ 336 h 436"/>
              <a:gd name="T24" fmla="*/ 43 w 194"/>
              <a:gd name="T25" fmla="*/ 376 h 436"/>
              <a:gd name="T26" fmla="*/ 71 w 194"/>
              <a:gd name="T27" fmla="*/ 367 h 436"/>
              <a:gd name="T28" fmla="*/ 69 w 194"/>
              <a:gd name="T29" fmla="*/ 332 h 436"/>
              <a:gd name="T30" fmla="*/ 75 w 194"/>
              <a:gd name="T31" fmla="*/ 285 h 436"/>
              <a:gd name="T32" fmla="*/ 82 w 194"/>
              <a:gd name="T33" fmla="*/ 262 h 436"/>
              <a:gd name="T34" fmla="*/ 94 w 194"/>
              <a:gd name="T35" fmla="*/ 221 h 436"/>
              <a:gd name="T36" fmla="*/ 99 w 194"/>
              <a:gd name="T37" fmla="*/ 233 h 436"/>
              <a:gd name="T38" fmla="*/ 103 w 194"/>
              <a:gd name="T39" fmla="*/ 281 h 436"/>
              <a:gd name="T40" fmla="*/ 102 w 194"/>
              <a:gd name="T41" fmla="*/ 354 h 436"/>
              <a:gd name="T42" fmla="*/ 92 w 194"/>
              <a:gd name="T43" fmla="*/ 395 h 436"/>
              <a:gd name="T44" fmla="*/ 82 w 194"/>
              <a:gd name="T45" fmla="*/ 426 h 436"/>
              <a:gd name="T46" fmla="*/ 117 w 194"/>
              <a:gd name="T47" fmla="*/ 413 h 436"/>
              <a:gd name="T48" fmla="*/ 120 w 194"/>
              <a:gd name="T49" fmla="*/ 363 h 436"/>
              <a:gd name="T50" fmla="*/ 132 w 194"/>
              <a:gd name="T51" fmla="*/ 275 h 436"/>
              <a:gd name="T52" fmla="*/ 150 w 194"/>
              <a:gd name="T53" fmla="*/ 207 h 436"/>
              <a:gd name="T54" fmla="*/ 152 w 194"/>
              <a:gd name="T55" fmla="*/ 201 h 436"/>
              <a:gd name="T56" fmla="*/ 153 w 194"/>
              <a:gd name="T57" fmla="*/ 186 h 436"/>
              <a:gd name="T58" fmla="*/ 152 w 194"/>
              <a:gd name="T59" fmla="*/ 171 h 436"/>
              <a:gd name="T60" fmla="*/ 144 w 194"/>
              <a:gd name="T61" fmla="*/ 141 h 436"/>
              <a:gd name="T62" fmla="*/ 146 w 194"/>
              <a:gd name="T63" fmla="*/ 113 h 436"/>
              <a:gd name="T64" fmla="*/ 167 w 194"/>
              <a:gd name="T65" fmla="*/ 78 h 436"/>
              <a:gd name="T66" fmla="*/ 173 w 194"/>
              <a:gd name="T67" fmla="*/ 117 h 436"/>
              <a:gd name="T68" fmla="*/ 162 w 194"/>
              <a:gd name="T69" fmla="*/ 132 h 436"/>
              <a:gd name="T70" fmla="*/ 165 w 194"/>
              <a:gd name="T71" fmla="*/ 135 h 436"/>
              <a:gd name="T72" fmla="*/ 176 w 194"/>
              <a:gd name="T73" fmla="*/ 138 h 436"/>
              <a:gd name="T74" fmla="*/ 176 w 194"/>
              <a:gd name="T75" fmla="*/ 144 h 436"/>
              <a:gd name="T76" fmla="*/ 172 w 194"/>
              <a:gd name="T77" fmla="*/ 147 h 436"/>
              <a:gd name="T78" fmla="*/ 171 w 194"/>
              <a:gd name="T79" fmla="*/ 151 h 436"/>
              <a:gd name="T80" fmla="*/ 181 w 194"/>
              <a:gd name="T81" fmla="*/ 148 h 436"/>
              <a:gd name="T82" fmla="*/ 189 w 194"/>
              <a:gd name="T83" fmla="*/ 118 h 436"/>
              <a:gd name="T84" fmla="*/ 189 w 194"/>
              <a:gd name="T85" fmla="*/ 53 h 436"/>
              <a:gd name="T86" fmla="*/ 42 w 194"/>
              <a:gd name="T87" fmla="*/ 153 h 436"/>
              <a:gd name="T88" fmla="*/ 48 w 194"/>
              <a:gd name="T89" fmla="*/ 122 h 436"/>
              <a:gd name="T90" fmla="*/ 57 w 194"/>
              <a:gd name="T91" fmla="*/ 129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94" h="436">
                <a:moveTo>
                  <a:pt x="189" y="53"/>
                </a:moveTo>
                <a:cubicBezTo>
                  <a:pt x="186" y="48"/>
                  <a:pt x="186" y="40"/>
                  <a:pt x="186" y="40"/>
                </a:cubicBezTo>
                <a:cubicBezTo>
                  <a:pt x="177" y="24"/>
                  <a:pt x="147" y="38"/>
                  <a:pt x="147" y="38"/>
                </a:cubicBezTo>
                <a:cubicBezTo>
                  <a:pt x="140" y="37"/>
                  <a:pt x="131" y="42"/>
                  <a:pt x="128" y="42"/>
                </a:cubicBezTo>
                <a:cubicBezTo>
                  <a:pt x="126" y="42"/>
                  <a:pt x="123" y="42"/>
                  <a:pt x="123" y="42"/>
                </a:cubicBezTo>
                <a:cubicBezTo>
                  <a:pt x="123" y="38"/>
                  <a:pt x="120" y="39"/>
                  <a:pt x="120" y="39"/>
                </a:cubicBezTo>
                <a:cubicBezTo>
                  <a:pt x="125" y="0"/>
                  <a:pt x="94" y="2"/>
                  <a:pt x="94" y="2"/>
                </a:cubicBezTo>
                <a:cubicBezTo>
                  <a:pt x="59" y="2"/>
                  <a:pt x="67" y="41"/>
                  <a:pt x="67" y="41"/>
                </a:cubicBezTo>
                <a:cubicBezTo>
                  <a:pt x="59" y="32"/>
                  <a:pt x="67" y="52"/>
                  <a:pt x="67" y="52"/>
                </a:cubicBezTo>
                <a:cubicBezTo>
                  <a:pt x="56" y="53"/>
                  <a:pt x="38" y="71"/>
                  <a:pt x="38" y="71"/>
                </a:cubicBezTo>
                <a:cubicBezTo>
                  <a:pt x="23" y="79"/>
                  <a:pt x="26" y="104"/>
                  <a:pt x="21" y="108"/>
                </a:cubicBezTo>
                <a:cubicBezTo>
                  <a:pt x="15" y="113"/>
                  <a:pt x="6" y="143"/>
                  <a:pt x="6" y="146"/>
                </a:cubicBezTo>
                <a:cubicBezTo>
                  <a:pt x="5" y="149"/>
                  <a:pt x="6" y="154"/>
                  <a:pt x="3" y="161"/>
                </a:cubicBezTo>
                <a:cubicBezTo>
                  <a:pt x="0" y="168"/>
                  <a:pt x="0" y="167"/>
                  <a:pt x="4" y="176"/>
                </a:cubicBezTo>
                <a:cubicBezTo>
                  <a:pt x="8" y="185"/>
                  <a:pt x="11" y="183"/>
                  <a:pt x="11" y="183"/>
                </a:cubicBezTo>
                <a:cubicBezTo>
                  <a:pt x="13" y="182"/>
                  <a:pt x="17" y="183"/>
                  <a:pt x="17" y="183"/>
                </a:cubicBezTo>
                <a:cubicBezTo>
                  <a:pt x="25" y="185"/>
                  <a:pt x="42" y="181"/>
                  <a:pt x="42" y="181"/>
                </a:cubicBezTo>
                <a:cubicBezTo>
                  <a:pt x="42" y="183"/>
                  <a:pt x="42" y="183"/>
                  <a:pt x="42" y="183"/>
                </a:cubicBezTo>
                <a:cubicBezTo>
                  <a:pt x="39" y="184"/>
                  <a:pt x="40" y="191"/>
                  <a:pt x="40" y="191"/>
                </a:cubicBezTo>
                <a:cubicBezTo>
                  <a:pt x="38" y="196"/>
                  <a:pt x="41" y="216"/>
                  <a:pt x="39" y="230"/>
                </a:cubicBezTo>
                <a:cubicBezTo>
                  <a:pt x="37" y="244"/>
                  <a:pt x="48" y="258"/>
                  <a:pt x="48" y="258"/>
                </a:cubicBezTo>
                <a:cubicBezTo>
                  <a:pt x="49" y="260"/>
                  <a:pt x="48" y="275"/>
                  <a:pt x="48" y="275"/>
                </a:cubicBezTo>
                <a:cubicBezTo>
                  <a:pt x="42" y="286"/>
                  <a:pt x="44" y="301"/>
                  <a:pt x="46" y="306"/>
                </a:cubicBezTo>
                <a:cubicBezTo>
                  <a:pt x="48" y="311"/>
                  <a:pt x="53" y="328"/>
                  <a:pt x="54" y="336"/>
                </a:cubicBezTo>
                <a:cubicBezTo>
                  <a:pt x="56" y="343"/>
                  <a:pt x="51" y="355"/>
                  <a:pt x="49" y="359"/>
                </a:cubicBezTo>
                <a:cubicBezTo>
                  <a:pt x="47" y="364"/>
                  <a:pt x="43" y="376"/>
                  <a:pt x="43" y="376"/>
                </a:cubicBezTo>
                <a:cubicBezTo>
                  <a:pt x="39" y="387"/>
                  <a:pt x="68" y="383"/>
                  <a:pt x="68" y="383"/>
                </a:cubicBezTo>
                <a:cubicBezTo>
                  <a:pt x="73" y="380"/>
                  <a:pt x="71" y="374"/>
                  <a:pt x="71" y="367"/>
                </a:cubicBezTo>
                <a:cubicBezTo>
                  <a:pt x="72" y="360"/>
                  <a:pt x="75" y="359"/>
                  <a:pt x="75" y="354"/>
                </a:cubicBezTo>
                <a:cubicBezTo>
                  <a:pt x="74" y="350"/>
                  <a:pt x="70" y="338"/>
                  <a:pt x="69" y="332"/>
                </a:cubicBezTo>
                <a:cubicBezTo>
                  <a:pt x="67" y="326"/>
                  <a:pt x="67" y="321"/>
                  <a:pt x="70" y="314"/>
                </a:cubicBezTo>
                <a:cubicBezTo>
                  <a:pt x="73" y="306"/>
                  <a:pt x="77" y="290"/>
                  <a:pt x="75" y="285"/>
                </a:cubicBezTo>
                <a:cubicBezTo>
                  <a:pt x="74" y="280"/>
                  <a:pt x="75" y="275"/>
                  <a:pt x="75" y="275"/>
                </a:cubicBezTo>
                <a:cubicBezTo>
                  <a:pt x="76" y="273"/>
                  <a:pt x="82" y="262"/>
                  <a:pt x="82" y="262"/>
                </a:cubicBezTo>
                <a:cubicBezTo>
                  <a:pt x="85" y="260"/>
                  <a:pt x="89" y="240"/>
                  <a:pt x="89" y="239"/>
                </a:cubicBezTo>
                <a:cubicBezTo>
                  <a:pt x="90" y="238"/>
                  <a:pt x="91" y="224"/>
                  <a:pt x="94" y="221"/>
                </a:cubicBezTo>
                <a:cubicBezTo>
                  <a:pt x="97" y="219"/>
                  <a:pt x="98" y="226"/>
                  <a:pt x="98" y="227"/>
                </a:cubicBezTo>
                <a:cubicBezTo>
                  <a:pt x="98" y="228"/>
                  <a:pt x="99" y="233"/>
                  <a:pt x="99" y="233"/>
                </a:cubicBezTo>
                <a:cubicBezTo>
                  <a:pt x="98" y="237"/>
                  <a:pt x="103" y="261"/>
                  <a:pt x="103" y="261"/>
                </a:cubicBezTo>
                <a:cubicBezTo>
                  <a:pt x="100" y="266"/>
                  <a:pt x="103" y="281"/>
                  <a:pt x="103" y="281"/>
                </a:cubicBezTo>
                <a:cubicBezTo>
                  <a:pt x="105" y="285"/>
                  <a:pt x="105" y="292"/>
                  <a:pt x="105" y="292"/>
                </a:cubicBezTo>
                <a:cubicBezTo>
                  <a:pt x="99" y="303"/>
                  <a:pt x="102" y="348"/>
                  <a:pt x="102" y="354"/>
                </a:cubicBezTo>
                <a:cubicBezTo>
                  <a:pt x="101" y="360"/>
                  <a:pt x="100" y="378"/>
                  <a:pt x="97" y="382"/>
                </a:cubicBezTo>
                <a:cubicBezTo>
                  <a:pt x="94" y="386"/>
                  <a:pt x="93" y="390"/>
                  <a:pt x="92" y="395"/>
                </a:cubicBezTo>
                <a:cubicBezTo>
                  <a:pt x="91" y="400"/>
                  <a:pt x="89" y="409"/>
                  <a:pt x="89" y="409"/>
                </a:cubicBezTo>
                <a:cubicBezTo>
                  <a:pt x="84" y="413"/>
                  <a:pt x="82" y="426"/>
                  <a:pt x="82" y="426"/>
                </a:cubicBezTo>
                <a:cubicBezTo>
                  <a:pt x="81" y="436"/>
                  <a:pt x="115" y="430"/>
                  <a:pt x="115" y="430"/>
                </a:cubicBezTo>
                <a:cubicBezTo>
                  <a:pt x="120" y="426"/>
                  <a:pt x="118" y="418"/>
                  <a:pt x="117" y="413"/>
                </a:cubicBezTo>
                <a:cubicBezTo>
                  <a:pt x="117" y="407"/>
                  <a:pt x="116" y="389"/>
                  <a:pt x="116" y="389"/>
                </a:cubicBezTo>
                <a:cubicBezTo>
                  <a:pt x="112" y="381"/>
                  <a:pt x="120" y="363"/>
                  <a:pt x="120" y="363"/>
                </a:cubicBezTo>
                <a:cubicBezTo>
                  <a:pt x="141" y="300"/>
                  <a:pt x="132" y="287"/>
                  <a:pt x="132" y="287"/>
                </a:cubicBezTo>
                <a:cubicBezTo>
                  <a:pt x="132" y="287"/>
                  <a:pt x="132" y="280"/>
                  <a:pt x="132" y="275"/>
                </a:cubicBezTo>
                <a:cubicBezTo>
                  <a:pt x="132" y="269"/>
                  <a:pt x="128" y="271"/>
                  <a:pt x="138" y="252"/>
                </a:cubicBezTo>
                <a:cubicBezTo>
                  <a:pt x="148" y="234"/>
                  <a:pt x="150" y="208"/>
                  <a:pt x="150" y="207"/>
                </a:cubicBezTo>
                <a:cubicBezTo>
                  <a:pt x="151" y="206"/>
                  <a:pt x="151" y="205"/>
                  <a:pt x="150" y="203"/>
                </a:cubicBezTo>
                <a:cubicBezTo>
                  <a:pt x="149" y="201"/>
                  <a:pt x="150" y="203"/>
                  <a:pt x="152" y="201"/>
                </a:cubicBezTo>
                <a:cubicBezTo>
                  <a:pt x="153" y="199"/>
                  <a:pt x="152" y="195"/>
                  <a:pt x="152" y="194"/>
                </a:cubicBezTo>
                <a:cubicBezTo>
                  <a:pt x="153" y="192"/>
                  <a:pt x="153" y="188"/>
                  <a:pt x="153" y="186"/>
                </a:cubicBezTo>
                <a:cubicBezTo>
                  <a:pt x="153" y="184"/>
                  <a:pt x="153" y="180"/>
                  <a:pt x="153" y="178"/>
                </a:cubicBezTo>
                <a:cubicBezTo>
                  <a:pt x="153" y="176"/>
                  <a:pt x="151" y="176"/>
                  <a:pt x="152" y="171"/>
                </a:cubicBezTo>
                <a:cubicBezTo>
                  <a:pt x="153" y="167"/>
                  <a:pt x="151" y="162"/>
                  <a:pt x="151" y="162"/>
                </a:cubicBezTo>
                <a:cubicBezTo>
                  <a:pt x="152" y="153"/>
                  <a:pt x="143" y="143"/>
                  <a:pt x="144" y="141"/>
                </a:cubicBezTo>
                <a:cubicBezTo>
                  <a:pt x="144" y="138"/>
                  <a:pt x="143" y="128"/>
                  <a:pt x="142" y="126"/>
                </a:cubicBezTo>
                <a:cubicBezTo>
                  <a:pt x="142" y="125"/>
                  <a:pt x="146" y="113"/>
                  <a:pt x="146" y="113"/>
                </a:cubicBezTo>
                <a:cubicBezTo>
                  <a:pt x="149" y="110"/>
                  <a:pt x="156" y="89"/>
                  <a:pt x="157" y="88"/>
                </a:cubicBezTo>
                <a:cubicBezTo>
                  <a:pt x="157" y="87"/>
                  <a:pt x="167" y="78"/>
                  <a:pt x="167" y="78"/>
                </a:cubicBezTo>
                <a:cubicBezTo>
                  <a:pt x="167" y="80"/>
                  <a:pt x="175" y="106"/>
                  <a:pt x="175" y="109"/>
                </a:cubicBezTo>
                <a:cubicBezTo>
                  <a:pt x="176" y="112"/>
                  <a:pt x="176" y="115"/>
                  <a:pt x="173" y="117"/>
                </a:cubicBezTo>
                <a:cubicBezTo>
                  <a:pt x="170" y="119"/>
                  <a:pt x="168" y="124"/>
                  <a:pt x="167" y="126"/>
                </a:cubicBezTo>
                <a:cubicBezTo>
                  <a:pt x="165" y="128"/>
                  <a:pt x="164" y="131"/>
                  <a:pt x="162" y="132"/>
                </a:cubicBezTo>
                <a:cubicBezTo>
                  <a:pt x="160" y="133"/>
                  <a:pt x="157" y="135"/>
                  <a:pt x="157" y="135"/>
                </a:cubicBezTo>
                <a:cubicBezTo>
                  <a:pt x="154" y="143"/>
                  <a:pt x="165" y="135"/>
                  <a:pt x="165" y="135"/>
                </a:cubicBezTo>
                <a:cubicBezTo>
                  <a:pt x="167" y="133"/>
                  <a:pt x="170" y="132"/>
                  <a:pt x="170" y="132"/>
                </a:cubicBezTo>
                <a:cubicBezTo>
                  <a:pt x="178" y="132"/>
                  <a:pt x="176" y="138"/>
                  <a:pt x="176" y="138"/>
                </a:cubicBezTo>
                <a:cubicBezTo>
                  <a:pt x="169" y="136"/>
                  <a:pt x="172" y="139"/>
                  <a:pt x="172" y="139"/>
                </a:cubicBezTo>
                <a:cubicBezTo>
                  <a:pt x="175" y="139"/>
                  <a:pt x="176" y="144"/>
                  <a:pt x="176" y="144"/>
                </a:cubicBezTo>
                <a:cubicBezTo>
                  <a:pt x="175" y="145"/>
                  <a:pt x="169" y="143"/>
                  <a:pt x="169" y="143"/>
                </a:cubicBezTo>
                <a:cubicBezTo>
                  <a:pt x="164" y="143"/>
                  <a:pt x="172" y="147"/>
                  <a:pt x="172" y="147"/>
                </a:cubicBezTo>
                <a:cubicBezTo>
                  <a:pt x="168" y="147"/>
                  <a:pt x="168" y="147"/>
                  <a:pt x="168" y="147"/>
                </a:cubicBezTo>
                <a:cubicBezTo>
                  <a:pt x="160" y="147"/>
                  <a:pt x="171" y="151"/>
                  <a:pt x="171" y="151"/>
                </a:cubicBezTo>
                <a:cubicBezTo>
                  <a:pt x="163" y="156"/>
                  <a:pt x="173" y="154"/>
                  <a:pt x="174" y="154"/>
                </a:cubicBezTo>
                <a:cubicBezTo>
                  <a:pt x="176" y="153"/>
                  <a:pt x="181" y="148"/>
                  <a:pt x="181" y="148"/>
                </a:cubicBezTo>
                <a:cubicBezTo>
                  <a:pt x="186" y="142"/>
                  <a:pt x="186" y="142"/>
                  <a:pt x="186" y="142"/>
                </a:cubicBezTo>
                <a:cubicBezTo>
                  <a:pt x="189" y="138"/>
                  <a:pt x="188" y="123"/>
                  <a:pt x="189" y="118"/>
                </a:cubicBezTo>
                <a:cubicBezTo>
                  <a:pt x="189" y="112"/>
                  <a:pt x="188" y="100"/>
                  <a:pt x="188" y="100"/>
                </a:cubicBezTo>
                <a:cubicBezTo>
                  <a:pt x="194" y="73"/>
                  <a:pt x="189" y="53"/>
                  <a:pt x="189" y="53"/>
                </a:cubicBezTo>
                <a:close/>
                <a:moveTo>
                  <a:pt x="50" y="151"/>
                </a:moveTo>
                <a:cubicBezTo>
                  <a:pt x="50" y="151"/>
                  <a:pt x="43" y="152"/>
                  <a:pt x="42" y="153"/>
                </a:cubicBezTo>
                <a:cubicBezTo>
                  <a:pt x="40" y="155"/>
                  <a:pt x="35" y="155"/>
                  <a:pt x="33" y="154"/>
                </a:cubicBezTo>
                <a:cubicBezTo>
                  <a:pt x="33" y="154"/>
                  <a:pt x="48" y="141"/>
                  <a:pt x="48" y="122"/>
                </a:cubicBezTo>
                <a:cubicBezTo>
                  <a:pt x="48" y="122"/>
                  <a:pt x="50" y="115"/>
                  <a:pt x="55" y="119"/>
                </a:cubicBezTo>
                <a:cubicBezTo>
                  <a:pt x="55" y="119"/>
                  <a:pt x="55" y="126"/>
                  <a:pt x="57" y="129"/>
                </a:cubicBezTo>
                <a:cubicBezTo>
                  <a:pt x="57" y="129"/>
                  <a:pt x="55" y="146"/>
                  <a:pt x="50" y="15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îṧlîďè"/>
          <p:cNvSpPr/>
          <p:nvPr/>
        </p:nvSpPr>
        <p:spPr bwMode="auto">
          <a:xfrm>
            <a:off x="9187919" y="1823875"/>
            <a:ext cx="1525904" cy="2303458"/>
          </a:xfrm>
          <a:custGeom>
            <a:avLst/>
            <a:gdLst>
              <a:gd name="T0" fmla="*/ 217 w 318"/>
              <a:gd name="T1" fmla="*/ 58 h 422"/>
              <a:gd name="T2" fmla="*/ 261 w 318"/>
              <a:gd name="T3" fmla="*/ 27 h 422"/>
              <a:gd name="T4" fmla="*/ 262 w 318"/>
              <a:gd name="T5" fmla="*/ 51 h 422"/>
              <a:gd name="T6" fmla="*/ 258 w 318"/>
              <a:gd name="T7" fmla="*/ 64 h 422"/>
              <a:gd name="T8" fmla="*/ 254 w 318"/>
              <a:gd name="T9" fmla="*/ 75 h 422"/>
              <a:gd name="T10" fmla="*/ 259 w 318"/>
              <a:gd name="T11" fmla="*/ 92 h 422"/>
              <a:gd name="T12" fmla="*/ 278 w 318"/>
              <a:gd name="T13" fmla="*/ 126 h 422"/>
              <a:gd name="T14" fmla="*/ 288 w 318"/>
              <a:gd name="T15" fmla="*/ 104 h 422"/>
              <a:gd name="T16" fmla="*/ 288 w 318"/>
              <a:gd name="T17" fmla="*/ 77 h 422"/>
              <a:gd name="T18" fmla="*/ 294 w 318"/>
              <a:gd name="T19" fmla="*/ 82 h 422"/>
              <a:gd name="T20" fmla="*/ 311 w 318"/>
              <a:gd name="T21" fmla="*/ 66 h 422"/>
              <a:gd name="T22" fmla="*/ 315 w 318"/>
              <a:gd name="T23" fmla="*/ 76 h 422"/>
              <a:gd name="T24" fmla="*/ 311 w 318"/>
              <a:gd name="T25" fmla="*/ 92 h 422"/>
              <a:gd name="T26" fmla="*/ 299 w 318"/>
              <a:gd name="T27" fmla="*/ 117 h 422"/>
              <a:gd name="T28" fmla="*/ 275 w 318"/>
              <a:gd name="T29" fmla="*/ 158 h 422"/>
              <a:gd name="T30" fmla="*/ 250 w 318"/>
              <a:gd name="T31" fmla="*/ 125 h 422"/>
              <a:gd name="T32" fmla="*/ 223 w 318"/>
              <a:gd name="T33" fmla="*/ 178 h 422"/>
              <a:gd name="T34" fmla="*/ 215 w 318"/>
              <a:gd name="T35" fmla="*/ 205 h 422"/>
              <a:gd name="T36" fmla="*/ 289 w 318"/>
              <a:gd name="T37" fmla="*/ 257 h 422"/>
              <a:gd name="T38" fmla="*/ 227 w 318"/>
              <a:gd name="T39" fmla="*/ 329 h 422"/>
              <a:gd name="T40" fmla="*/ 233 w 318"/>
              <a:gd name="T41" fmla="*/ 352 h 422"/>
              <a:gd name="T42" fmla="*/ 222 w 318"/>
              <a:gd name="T43" fmla="*/ 364 h 422"/>
              <a:gd name="T44" fmla="*/ 193 w 318"/>
              <a:gd name="T45" fmla="*/ 334 h 422"/>
              <a:gd name="T46" fmla="*/ 219 w 318"/>
              <a:gd name="T47" fmla="*/ 304 h 422"/>
              <a:gd name="T48" fmla="*/ 231 w 318"/>
              <a:gd name="T49" fmla="*/ 254 h 422"/>
              <a:gd name="T50" fmla="*/ 129 w 318"/>
              <a:gd name="T51" fmla="*/ 292 h 422"/>
              <a:gd name="T52" fmla="*/ 105 w 318"/>
              <a:gd name="T53" fmla="*/ 308 h 422"/>
              <a:gd name="T54" fmla="*/ 50 w 318"/>
              <a:gd name="T55" fmla="*/ 348 h 422"/>
              <a:gd name="T56" fmla="*/ 34 w 318"/>
              <a:gd name="T57" fmla="*/ 377 h 422"/>
              <a:gd name="T58" fmla="*/ 13 w 318"/>
              <a:gd name="T59" fmla="*/ 405 h 422"/>
              <a:gd name="T60" fmla="*/ 3 w 318"/>
              <a:gd name="T61" fmla="*/ 377 h 422"/>
              <a:gd name="T62" fmla="*/ 12 w 318"/>
              <a:gd name="T63" fmla="*/ 346 h 422"/>
              <a:gd name="T64" fmla="*/ 45 w 318"/>
              <a:gd name="T65" fmla="*/ 321 h 422"/>
              <a:gd name="T66" fmla="*/ 108 w 318"/>
              <a:gd name="T67" fmla="*/ 274 h 422"/>
              <a:gd name="T68" fmla="*/ 160 w 318"/>
              <a:gd name="T69" fmla="*/ 192 h 422"/>
              <a:gd name="T70" fmla="*/ 185 w 318"/>
              <a:gd name="T71" fmla="*/ 109 h 422"/>
              <a:gd name="T72" fmla="*/ 156 w 318"/>
              <a:gd name="T73" fmla="*/ 99 h 422"/>
              <a:gd name="T74" fmla="*/ 134 w 318"/>
              <a:gd name="T75" fmla="*/ 135 h 422"/>
              <a:gd name="T76" fmla="*/ 140 w 318"/>
              <a:gd name="T77" fmla="*/ 166 h 422"/>
              <a:gd name="T78" fmla="*/ 133 w 318"/>
              <a:gd name="T79" fmla="*/ 167 h 422"/>
              <a:gd name="T80" fmla="*/ 111 w 318"/>
              <a:gd name="T81" fmla="*/ 187 h 422"/>
              <a:gd name="T82" fmla="*/ 105 w 318"/>
              <a:gd name="T83" fmla="*/ 180 h 422"/>
              <a:gd name="T84" fmla="*/ 102 w 318"/>
              <a:gd name="T85" fmla="*/ 173 h 422"/>
              <a:gd name="T86" fmla="*/ 109 w 318"/>
              <a:gd name="T87" fmla="*/ 158 h 422"/>
              <a:gd name="T88" fmla="*/ 121 w 318"/>
              <a:gd name="T89" fmla="*/ 128 h 422"/>
              <a:gd name="T90" fmla="*/ 156 w 318"/>
              <a:gd name="T91" fmla="*/ 75 h 422"/>
              <a:gd name="T92" fmla="*/ 213 w 318"/>
              <a:gd name="T93" fmla="*/ 71 h 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18" h="422">
                <a:moveTo>
                  <a:pt x="213" y="71"/>
                </a:moveTo>
                <a:cubicBezTo>
                  <a:pt x="213" y="71"/>
                  <a:pt x="223" y="64"/>
                  <a:pt x="217" y="58"/>
                </a:cubicBezTo>
                <a:cubicBezTo>
                  <a:pt x="211" y="53"/>
                  <a:pt x="208" y="32"/>
                  <a:pt x="217" y="22"/>
                </a:cubicBezTo>
                <a:cubicBezTo>
                  <a:pt x="217" y="22"/>
                  <a:pt x="243" y="0"/>
                  <a:pt x="261" y="27"/>
                </a:cubicBezTo>
                <a:cubicBezTo>
                  <a:pt x="261" y="27"/>
                  <a:pt x="263" y="39"/>
                  <a:pt x="261" y="44"/>
                </a:cubicBezTo>
                <a:cubicBezTo>
                  <a:pt x="261" y="44"/>
                  <a:pt x="261" y="49"/>
                  <a:pt x="262" y="51"/>
                </a:cubicBezTo>
                <a:cubicBezTo>
                  <a:pt x="262" y="51"/>
                  <a:pt x="267" y="59"/>
                  <a:pt x="260" y="59"/>
                </a:cubicBezTo>
                <a:cubicBezTo>
                  <a:pt x="260" y="59"/>
                  <a:pt x="259" y="63"/>
                  <a:pt x="258" y="64"/>
                </a:cubicBezTo>
                <a:cubicBezTo>
                  <a:pt x="258" y="64"/>
                  <a:pt x="258" y="67"/>
                  <a:pt x="257" y="67"/>
                </a:cubicBezTo>
                <a:cubicBezTo>
                  <a:pt x="257" y="67"/>
                  <a:pt x="256" y="75"/>
                  <a:pt x="254" y="75"/>
                </a:cubicBezTo>
                <a:cubicBezTo>
                  <a:pt x="246" y="75"/>
                  <a:pt x="246" y="75"/>
                  <a:pt x="246" y="75"/>
                </a:cubicBezTo>
                <a:cubicBezTo>
                  <a:pt x="246" y="75"/>
                  <a:pt x="256" y="82"/>
                  <a:pt x="259" y="92"/>
                </a:cubicBezTo>
                <a:cubicBezTo>
                  <a:pt x="263" y="103"/>
                  <a:pt x="263" y="103"/>
                  <a:pt x="263" y="103"/>
                </a:cubicBezTo>
                <a:cubicBezTo>
                  <a:pt x="263" y="103"/>
                  <a:pt x="274" y="116"/>
                  <a:pt x="278" y="126"/>
                </a:cubicBezTo>
                <a:cubicBezTo>
                  <a:pt x="278" y="126"/>
                  <a:pt x="284" y="116"/>
                  <a:pt x="286" y="114"/>
                </a:cubicBezTo>
                <a:cubicBezTo>
                  <a:pt x="288" y="111"/>
                  <a:pt x="288" y="107"/>
                  <a:pt x="288" y="104"/>
                </a:cubicBezTo>
                <a:cubicBezTo>
                  <a:pt x="288" y="101"/>
                  <a:pt x="285" y="88"/>
                  <a:pt x="287" y="86"/>
                </a:cubicBezTo>
                <a:cubicBezTo>
                  <a:pt x="289" y="83"/>
                  <a:pt x="288" y="77"/>
                  <a:pt x="288" y="77"/>
                </a:cubicBezTo>
                <a:cubicBezTo>
                  <a:pt x="288" y="77"/>
                  <a:pt x="290" y="71"/>
                  <a:pt x="293" y="77"/>
                </a:cubicBezTo>
                <a:cubicBezTo>
                  <a:pt x="294" y="82"/>
                  <a:pt x="294" y="82"/>
                  <a:pt x="294" y="82"/>
                </a:cubicBezTo>
                <a:cubicBezTo>
                  <a:pt x="294" y="82"/>
                  <a:pt x="297" y="80"/>
                  <a:pt x="298" y="80"/>
                </a:cubicBezTo>
                <a:cubicBezTo>
                  <a:pt x="299" y="79"/>
                  <a:pt x="309" y="65"/>
                  <a:pt x="311" y="66"/>
                </a:cubicBezTo>
                <a:cubicBezTo>
                  <a:pt x="311" y="66"/>
                  <a:pt x="317" y="63"/>
                  <a:pt x="317" y="69"/>
                </a:cubicBezTo>
                <a:cubicBezTo>
                  <a:pt x="317" y="75"/>
                  <a:pt x="315" y="76"/>
                  <a:pt x="315" y="76"/>
                </a:cubicBezTo>
                <a:cubicBezTo>
                  <a:pt x="315" y="76"/>
                  <a:pt x="318" y="77"/>
                  <a:pt x="316" y="81"/>
                </a:cubicBezTo>
                <a:cubicBezTo>
                  <a:pt x="316" y="81"/>
                  <a:pt x="312" y="89"/>
                  <a:pt x="311" y="92"/>
                </a:cubicBezTo>
                <a:cubicBezTo>
                  <a:pt x="310" y="96"/>
                  <a:pt x="306" y="105"/>
                  <a:pt x="303" y="109"/>
                </a:cubicBezTo>
                <a:cubicBezTo>
                  <a:pt x="300" y="112"/>
                  <a:pt x="301" y="110"/>
                  <a:pt x="299" y="117"/>
                </a:cubicBezTo>
                <a:cubicBezTo>
                  <a:pt x="297" y="125"/>
                  <a:pt x="290" y="146"/>
                  <a:pt x="285" y="152"/>
                </a:cubicBezTo>
                <a:cubicBezTo>
                  <a:pt x="285" y="152"/>
                  <a:pt x="284" y="158"/>
                  <a:pt x="275" y="158"/>
                </a:cubicBezTo>
                <a:cubicBezTo>
                  <a:pt x="275" y="158"/>
                  <a:pt x="268" y="156"/>
                  <a:pt x="267" y="151"/>
                </a:cubicBezTo>
                <a:cubicBezTo>
                  <a:pt x="266" y="146"/>
                  <a:pt x="251" y="127"/>
                  <a:pt x="250" y="125"/>
                </a:cubicBezTo>
                <a:cubicBezTo>
                  <a:pt x="250" y="125"/>
                  <a:pt x="242" y="138"/>
                  <a:pt x="236" y="140"/>
                </a:cubicBezTo>
                <a:cubicBezTo>
                  <a:pt x="236" y="140"/>
                  <a:pt x="227" y="168"/>
                  <a:pt x="223" y="178"/>
                </a:cubicBezTo>
                <a:cubicBezTo>
                  <a:pt x="218" y="188"/>
                  <a:pt x="222" y="181"/>
                  <a:pt x="222" y="181"/>
                </a:cubicBezTo>
                <a:cubicBezTo>
                  <a:pt x="222" y="181"/>
                  <a:pt x="217" y="201"/>
                  <a:pt x="215" y="205"/>
                </a:cubicBezTo>
                <a:cubicBezTo>
                  <a:pt x="215" y="205"/>
                  <a:pt x="237" y="202"/>
                  <a:pt x="267" y="227"/>
                </a:cubicBezTo>
                <a:cubicBezTo>
                  <a:pt x="267" y="227"/>
                  <a:pt x="297" y="241"/>
                  <a:pt x="289" y="257"/>
                </a:cubicBezTo>
                <a:cubicBezTo>
                  <a:pt x="289" y="257"/>
                  <a:pt x="270" y="281"/>
                  <a:pt x="267" y="284"/>
                </a:cubicBezTo>
                <a:cubicBezTo>
                  <a:pt x="265" y="287"/>
                  <a:pt x="225" y="320"/>
                  <a:pt x="227" y="329"/>
                </a:cubicBezTo>
                <a:cubicBezTo>
                  <a:pt x="227" y="329"/>
                  <a:pt x="230" y="333"/>
                  <a:pt x="229" y="336"/>
                </a:cubicBezTo>
                <a:cubicBezTo>
                  <a:pt x="229" y="339"/>
                  <a:pt x="229" y="348"/>
                  <a:pt x="233" y="352"/>
                </a:cubicBezTo>
                <a:cubicBezTo>
                  <a:pt x="237" y="355"/>
                  <a:pt x="257" y="367"/>
                  <a:pt x="247" y="371"/>
                </a:cubicBezTo>
                <a:cubicBezTo>
                  <a:pt x="247" y="371"/>
                  <a:pt x="226" y="372"/>
                  <a:pt x="222" y="364"/>
                </a:cubicBezTo>
                <a:cubicBezTo>
                  <a:pt x="222" y="364"/>
                  <a:pt x="211" y="353"/>
                  <a:pt x="205" y="352"/>
                </a:cubicBezTo>
                <a:cubicBezTo>
                  <a:pt x="205" y="352"/>
                  <a:pt x="184" y="344"/>
                  <a:pt x="193" y="334"/>
                </a:cubicBezTo>
                <a:cubicBezTo>
                  <a:pt x="193" y="334"/>
                  <a:pt x="200" y="322"/>
                  <a:pt x="203" y="323"/>
                </a:cubicBezTo>
                <a:cubicBezTo>
                  <a:pt x="203" y="323"/>
                  <a:pt x="216" y="312"/>
                  <a:pt x="219" y="304"/>
                </a:cubicBezTo>
                <a:cubicBezTo>
                  <a:pt x="223" y="296"/>
                  <a:pt x="241" y="259"/>
                  <a:pt x="248" y="256"/>
                </a:cubicBezTo>
                <a:cubicBezTo>
                  <a:pt x="248" y="256"/>
                  <a:pt x="238" y="254"/>
                  <a:pt x="231" y="254"/>
                </a:cubicBezTo>
                <a:cubicBezTo>
                  <a:pt x="223" y="254"/>
                  <a:pt x="197" y="251"/>
                  <a:pt x="186" y="245"/>
                </a:cubicBezTo>
                <a:cubicBezTo>
                  <a:pt x="186" y="245"/>
                  <a:pt x="144" y="285"/>
                  <a:pt x="129" y="292"/>
                </a:cubicBezTo>
                <a:cubicBezTo>
                  <a:pt x="129" y="292"/>
                  <a:pt x="125" y="298"/>
                  <a:pt x="123" y="299"/>
                </a:cubicBezTo>
                <a:cubicBezTo>
                  <a:pt x="123" y="299"/>
                  <a:pt x="113" y="307"/>
                  <a:pt x="105" y="308"/>
                </a:cubicBezTo>
                <a:cubicBezTo>
                  <a:pt x="105" y="308"/>
                  <a:pt x="92" y="315"/>
                  <a:pt x="89" y="318"/>
                </a:cubicBezTo>
                <a:cubicBezTo>
                  <a:pt x="85" y="321"/>
                  <a:pt x="53" y="346"/>
                  <a:pt x="50" y="348"/>
                </a:cubicBezTo>
                <a:cubicBezTo>
                  <a:pt x="50" y="348"/>
                  <a:pt x="36" y="365"/>
                  <a:pt x="35" y="369"/>
                </a:cubicBezTo>
                <a:cubicBezTo>
                  <a:pt x="35" y="369"/>
                  <a:pt x="40" y="375"/>
                  <a:pt x="34" y="377"/>
                </a:cubicBezTo>
                <a:cubicBezTo>
                  <a:pt x="34" y="377"/>
                  <a:pt x="21" y="386"/>
                  <a:pt x="18" y="391"/>
                </a:cubicBezTo>
                <a:cubicBezTo>
                  <a:pt x="16" y="396"/>
                  <a:pt x="12" y="402"/>
                  <a:pt x="13" y="405"/>
                </a:cubicBezTo>
                <a:cubicBezTo>
                  <a:pt x="14" y="409"/>
                  <a:pt x="5" y="422"/>
                  <a:pt x="0" y="404"/>
                </a:cubicBezTo>
                <a:cubicBezTo>
                  <a:pt x="0" y="404"/>
                  <a:pt x="1" y="386"/>
                  <a:pt x="3" y="377"/>
                </a:cubicBezTo>
                <a:cubicBezTo>
                  <a:pt x="6" y="367"/>
                  <a:pt x="7" y="365"/>
                  <a:pt x="6" y="362"/>
                </a:cubicBezTo>
                <a:cubicBezTo>
                  <a:pt x="5" y="358"/>
                  <a:pt x="4" y="348"/>
                  <a:pt x="12" y="346"/>
                </a:cubicBezTo>
                <a:cubicBezTo>
                  <a:pt x="20" y="344"/>
                  <a:pt x="27" y="345"/>
                  <a:pt x="27" y="345"/>
                </a:cubicBezTo>
                <a:cubicBezTo>
                  <a:pt x="27" y="345"/>
                  <a:pt x="41" y="329"/>
                  <a:pt x="45" y="321"/>
                </a:cubicBezTo>
                <a:cubicBezTo>
                  <a:pt x="50" y="313"/>
                  <a:pt x="69" y="296"/>
                  <a:pt x="77" y="292"/>
                </a:cubicBezTo>
                <a:cubicBezTo>
                  <a:pt x="84" y="288"/>
                  <a:pt x="103" y="280"/>
                  <a:pt x="108" y="274"/>
                </a:cubicBezTo>
                <a:cubicBezTo>
                  <a:pt x="113" y="267"/>
                  <a:pt x="133" y="235"/>
                  <a:pt x="142" y="232"/>
                </a:cubicBezTo>
                <a:cubicBezTo>
                  <a:pt x="142" y="232"/>
                  <a:pt x="141" y="199"/>
                  <a:pt x="160" y="192"/>
                </a:cubicBezTo>
                <a:cubicBezTo>
                  <a:pt x="160" y="192"/>
                  <a:pt x="170" y="188"/>
                  <a:pt x="175" y="175"/>
                </a:cubicBezTo>
                <a:cubicBezTo>
                  <a:pt x="180" y="163"/>
                  <a:pt x="180" y="117"/>
                  <a:pt x="185" y="109"/>
                </a:cubicBezTo>
                <a:cubicBezTo>
                  <a:pt x="185" y="109"/>
                  <a:pt x="184" y="104"/>
                  <a:pt x="185" y="102"/>
                </a:cubicBezTo>
                <a:cubicBezTo>
                  <a:pt x="185" y="102"/>
                  <a:pt x="160" y="101"/>
                  <a:pt x="156" y="99"/>
                </a:cubicBezTo>
                <a:cubicBezTo>
                  <a:pt x="156" y="99"/>
                  <a:pt x="149" y="94"/>
                  <a:pt x="146" y="103"/>
                </a:cubicBezTo>
                <a:cubicBezTo>
                  <a:pt x="146" y="103"/>
                  <a:pt x="136" y="127"/>
                  <a:pt x="134" y="135"/>
                </a:cubicBezTo>
                <a:cubicBezTo>
                  <a:pt x="134" y="135"/>
                  <a:pt x="133" y="148"/>
                  <a:pt x="134" y="153"/>
                </a:cubicBezTo>
                <a:cubicBezTo>
                  <a:pt x="135" y="157"/>
                  <a:pt x="138" y="164"/>
                  <a:pt x="140" y="166"/>
                </a:cubicBezTo>
                <a:cubicBezTo>
                  <a:pt x="142" y="168"/>
                  <a:pt x="144" y="172"/>
                  <a:pt x="141" y="172"/>
                </a:cubicBezTo>
                <a:cubicBezTo>
                  <a:pt x="141" y="172"/>
                  <a:pt x="135" y="171"/>
                  <a:pt x="133" y="167"/>
                </a:cubicBezTo>
                <a:cubicBezTo>
                  <a:pt x="133" y="167"/>
                  <a:pt x="132" y="160"/>
                  <a:pt x="127" y="168"/>
                </a:cubicBezTo>
                <a:cubicBezTo>
                  <a:pt x="127" y="168"/>
                  <a:pt x="110" y="200"/>
                  <a:pt x="111" y="187"/>
                </a:cubicBezTo>
                <a:cubicBezTo>
                  <a:pt x="111" y="187"/>
                  <a:pt x="103" y="195"/>
                  <a:pt x="107" y="185"/>
                </a:cubicBezTo>
                <a:cubicBezTo>
                  <a:pt x="107" y="185"/>
                  <a:pt x="101" y="187"/>
                  <a:pt x="105" y="180"/>
                </a:cubicBezTo>
                <a:cubicBezTo>
                  <a:pt x="105" y="180"/>
                  <a:pt x="114" y="161"/>
                  <a:pt x="108" y="167"/>
                </a:cubicBezTo>
                <a:cubicBezTo>
                  <a:pt x="102" y="173"/>
                  <a:pt x="102" y="173"/>
                  <a:pt x="102" y="173"/>
                </a:cubicBezTo>
                <a:cubicBezTo>
                  <a:pt x="102" y="173"/>
                  <a:pt x="96" y="176"/>
                  <a:pt x="100" y="170"/>
                </a:cubicBezTo>
                <a:cubicBezTo>
                  <a:pt x="100" y="170"/>
                  <a:pt x="107" y="163"/>
                  <a:pt x="109" y="158"/>
                </a:cubicBezTo>
                <a:cubicBezTo>
                  <a:pt x="111" y="154"/>
                  <a:pt x="114" y="149"/>
                  <a:pt x="118" y="146"/>
                </a:cubicBezTo>
                <a:cubicBezTo>
                  <a:pt x="121" y="142"/>
                  <a:pt x="120" y="132"/>
                  <a:pt x="121" y="128"/>
                </a:cubicBezTo>
                <a:cubicBezTo>
                  <a:pt x="121" y="124"/>
                  <a:pt x="125" y="86"/>
                  <a:pt x="134" y="82"/>
                </a:cubicBezTo>
                <a:cubicBezTo>
                  <a:pt x="144" y="77"/>
                  <a:pt x="150" y="77"/>
                  <a:pt x="156" y="75"/>
                </a:cubicBezTo>
                <a:cubicBezTo>
                  <a:pt x="161" y="73"/>
                  <a:pt x="189" y="70"/>
                  <a:pt x="197" y="72"/>
                </a:cubicBezTo>
                <a:cubicBezTo>
                  <a:pt x="197" y="72"/>
                  <a:pt x="211" y="72"/>
                  <a:pt x="213" y="7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/>
          <a:lstStyle/>
          <a:p>
            <a:pPr algn="ctr"/>
            <a:endParaRPr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3502612" y="4238556"/>
            <a:ext cx="0" cy="1759474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prstDash val="sysDash"/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6092076" y="4238556"/>
            <a:ext cx="0" cy="1745433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prstDash val="sysDash"/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8681540" y="4238556"/>
            <a:ext cx="0" cy="1759474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prstDash val="sysDash"/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组合 23"/>
          <p:cNvGrpSpPr/>
          <p:nvPr/>
        </p:nvGrpSpPr>
        <p:grpSpPr>
          <a:xfrm>
            <a:off x="1032144" y="4515671"/>
            <a:ext cx="2351472" cy="1119281"/>
            <a:chOff x="3624780" y="2412339"/>
            <a:chExt cx="2351472" cy="1119281"/>
          </a:xfrm>
        </p:grpSpPr>
        <p:sp>
          <p:nvSpPr>
            <p:cNvPr id="25" name="文本框 24"/>
            <p:cNvSpPr txBox="1"/>
            <p:nvPr/>
          </p:nvSpPr>
          <p:spPr>
            <a:xfrm>
              <a:off x="3733626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3624780" y="2750893"/>
              <a:ext cx="2351472" cy="780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621608" y="4515671"/>
            <a:ext cx="2351472" cy="1119281"/>
            <a:chOff x="3624780" y="2412339"/>
            <a:chExt cx="2351472" cy="1119281"/>
          </a:xfrm>
        </p:grpSpPr>
        <p:sp>
          <p:nvSpPr>
            <p:cNvPr id="29" name="文本框 28"/>
            <p:cNvSpPr txBox="1"/>
            <p:nvPr/>
          </p:nvSpPr>
          <p:spPr>
            <a:xfrm>
              <a:off x="3733626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3624780" y="2750893"/>
              <a:ext cx="2351472" cy="780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211072" y="4515671"/>
            <a:ext cx="2351472" cy="1119281"/>
            <a:chOff x="3624780" y="2412339"/>
            <a:chExt cx="2351472" cy="1119281"/>
          </a:xfrm>
        </p:grpSpPr>
        <p:sp>
          <p:nvSpPr>
            <p:cNvPr id="32" name="文本框 31"/>
            <p:cNvSpPr txBox="1"/>
            <p:nvPr/>
          </p:nvSpPr>
          <p:spPr>
            <a:xfrm>
              <a:off x="3733626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3624780" y="2750893"/>
              <a:ext cx="2351472" cy="780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8800535" y="4515671"/>
            <a:ext cx="2351472" cy="1119281"/>
            <a:chOff x="3624780" y="2412339"/>
            <a:chExt cx="2351472" cy="1119281"/>
          </a:xfrm>
        </p:grpSpPr>
        <p:sp>
          <p:nvSpPr>
            <p:cNvPr id="35" name="文本框 34"/>
            <p:cNvSpPr txBox="1"/>
            <p:nvPr/>
          </p:nvSpPr>
          <p:spPr>
            <a:xfrm>
              <a:off x="3733626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3624780" y="2750893"/>
              <a:ext cx="2351472" cy="780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7" name="矩形 26"/>
          <p:cNvSpPr/>
          <p:nvPr/>
        </p:nvSpPr>
        <p:spPr>
          <a:xfrm>
            <a:off x="680347" y="36088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下步工作计划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786444" y="1111759"/>
            <a:ext cx="1166343" cy="45719"/>
            <a:chOff x="1162050" y="-571500"/>
            <a:chExt cx="1375051" cy="0"/>
          </a:xfrm>
        </p:grpSpPr>
        <p:cxnSp>
          <p:nvCxnSpPr>
            <p:cNvPr id="38" name="直接连接符 37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638303" y="2641460"/>
            <a:ext cx="8915398" cy="1651790"/>
            <a:chOff x="1217383" y="2306299"/>
            <a:chExt cx="9757237" cy="1807761"/>
          </a:xfrm>
        </p:grpSpPr>
        <p:grpSp>
          <p:nvGrpSpPr>
            <p:cNvPr id="4" name="Group 1"/>
            <p:cNvGrpSpPr/>
            <p:nvPr/>
          </p:nvGrpSpPr>
          <p:grpSpPr>
            <a:xfrm>
              <a:off x="3557197" y="2306299"/>
              <a:ext cx="119440" cy="1182140"/>
              <a:chOff x="3557197" y="2306299"/>
              <a:chExt cx="119440" cy="1182140"/>
            </a:xfrm>
          </p:grpSpPr>
          <p:sp>
            <p:nvSpPr>
              <p:cNvPr id="34" name="Straight Connector 2"/>
              <p:cNvSpPr/>
              <p:nvPr/>
            </p:nvSpPr>
            <p:spPr>
              <a:xfrm flipV="1">
                <a:off x="3616919" y="2368613"/>
                <a:ext cx="1" cy="1119826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prstDash val="dash"/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5" name="Oval 3"/>
              <p:cNvSpPr/>
              <p:nvPr/>
            </p:nvSpPr>
            <p:spPr>
              <a:xfrm>
                <a:off x="3557197" y="2306299"/>
                <a:ext cx="119440" cy="119440"/>
              </a:xfrm>
              <a:prstGeom prst="ellipse">
                <a:avLst/>
              </a:pr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6039989" y="2306299"/>
              <a:ext cx="119440" cy="1182140"/>
              <a:chOff x="6039989" y="2306299"/>
              <a:chExt cx="119440" cy="1182140"/>
            </a:xfrm>
          </p:grpSpPr>
          <p:sp>
            <p:nvSpPr>
              <p:cNvPr id="32" name="Straight Connector 5"/>
              <p:cNvSpPr/>
              <p:nvPr/>
            </p:nvSpPr>
            <p:spPr>
              <a:xfrm flipV="1">
                <a:off x="6099711" y="2368613"/>
                <a:ext cx="1" cy="1119826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prstDash val="dash"/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3" name="Oval 6"/>
              <p:cNvSpPr/>
              <p:nvPr/>
            </p:nvSpPr>
            <p:spPr>
              <a:xfrm>
                <a:off x="6039989" y="2306299"/>
                <a:ext cx="119440" cy="119440"/>
              </a:xfrm>
              <a:prstGeom prst="ellipse">
                <a:avLst/>
              </a:pr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6" name="Group 7"/>
            <p:cNvGrpSpPr/>
            <p:nvPr/>
          </p:nvGrpSpPr>
          <p:grpSpPr>
            <a:xfrm>
              <a:off x="8547764" y="2306299"/>
              <a:ext cx="119441" cy="1182140"/>
              <a:chOff x="8547764" y="2306299"/>
              <a:chExt cx="119441" cy="1182140"/>
            </a:xfrm>
          </p:grpSpPr>
          <p:sp>
            <p:nvSpPr>
              <p:cNvPr id="30" name="Straight Connector 8"/>
              <p:cNvSpPr/>
              <p:nvPr/>
            </p:nvSpPr>
            <p:spPr>
              <a:xfrm flipV="1">
                <a:off x="8588433" y="2368613"/>
                <a:ext cx="1" cy="1119826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prstDash val="dash"/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1" name="Oval 9"/>
              <p:cNvSpPr/>
              <p:nvPr/>
            </p:nvSpPr>
            <p:spPr>
              <a:xfrm>
                <a:off x="8547764" y="2306299"/>
                <a:ext cx="119441" cy="119440"/>
              </a:xfrm>
              <a:prstGeom prst="ellipse">
                <a:avLst/>
              </a:pr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8" name="Freeform: Shape 11"/>
            <p:cNvSpPr/>
            <p:nvPr/>
          </p:nvSpPr>
          <p:spPr>
            <a:xfrm>
              <a:off x="1217383" y="2941150"/>
              <a:ext cx="2292169" cy="1172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547" y="4050"/>
                  </a:moveTo>
                  <a:cubicBezTo>
                    <a:pt x="3642" y="4050"/>
                    <a:pt x="2093" y="7079"/>
                    <a:pt x="2093" y="10800"/>
                  </a:cubicBezTo>
                  <a:cubicBezTo>
                    <a:pt x="2093" y="14522"/>
                    <a:pt x="3642" y="17550"/>
                    <a:pt x="5547" y="17550"/>
                  </a:cubicBezTo>
                  <a:lnTo>
                    <a:pt x="16053" y="17550"/>
                  </a:lnTo>
                  <a:cubicBezTo>
                    <a:pt x="17958" y="17550"/>
                    <a:pt x="19507" y="14522"/>
                    <a:pt x="19507" y="10800"/>
                  </a:cubicBezTo>
                  <a:cubicBezTo>
                    <a:pt x="19507" y="7079"/>
                    <a:pt x="17958" y="4050"/>
                    <a:pt x="16053" y="4050"/>
                  </a:cubicBezTo>
                  <a:cubicBezTo>
                    <a:pt x="16053" y="4050"/>
                    <a:pt x="5547" y="4050"/>
                    <a:pt x="5547" y="4050"/>
                  </a:cubicBezTo>
                  <a:close/>
                  <a:moveTo>
                    <a:pt x="16053" y="21600"/>
                  </a:moveTo>
                  <a:lnTo>
                    <a:pt x="5547" y="21600"/>
                  </a:lnTo>
                  <a:cubicBezTo>
                    <a:pt x="2488" y="21600"/>
                    <a:pt x="0" y="16777"/>
                    <a:pt x="0" y="10800"/>
                  </a:cubicBezTo>
                  <a:cubicBezTo>
                    <a:pt x="0" y="4823"/>
                    <a:pt x="2488" y="0"/>
                    <a:pt x="5547" y="0"/>
                  </a:cubicBezTo>
                  <a:lnTo>
                    <a:pt x="16053" y="0"/>
                  </a:lnTo>
                  <a:cubicBezTo>
                    <a:pt x="19112" y="0"/>
                    <a:pt x="21600" y="4823"/>
                    <a:pt x="21600" y="10800"/>
                  </a:cubicBezTo>
                  <a:cubicBezTo>
                    <a:pt x="21600" y="16777"/>
                    <a:pt x="19112" y="21600"/>
                    <a:pt x="16053" y="21600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Freeform: Shape 12"/>
            <p:cNvSpPr/>
            <p:nvPr/>
          </p:nvSpPr>
          <p:spPr>
            <a:xfrm>
              <a:off x="3709814" y="2941150"/>
              <a:ext cx="2292169" cy="1172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547" y="4050"/>
                  </a:moveTo>
                  <a:cubicBezTo>
                    <a:pt x="3642" y="4050"/>
                    <a:pt x="2093" y="7079"/>
                    <a:pt x="2093" y="10800"/>
                  </a:cubicBezTo>
                  <a:cubicBezTo>
                    <a:pt x="2093" y="14522"/>
                    <a:pt x="3642" y="17550"/>
                    <a:pt x="5547" y="17550"/>
                  </a:cubicBezTo>
                  <a:lnTo>
                    <a:pt x="16053" y="17550"/>
                  </a:lnTo>
                  <a:cubicBezTo>
                    <a:pt x="17958" y="17550"/>
                    <a:pt x="19507" y="14522"/>
                    <a:pt x="19507" y="10800"/>
                  </a:cubicBezTo>
                  <a:cubicBezTo>
                    <a:pt x="19507" y="7079"/>
                    <a:pt x="17958" y="4050"/>
                    <a:pt x="16053" y="4050"/>
                  </a:cubicBezTo>
                  <a:cubicBezTo>
                    <a:pt x="16053" y="4050"/>
                    <a:pt x="5547" y="4050"/>
                    <a:pt x="5547" y="4050"/>
                  </a:cubicBezTo>
                  <a:close/>
                  <a:moveTo>
                    <a:pt x="16053" y="21600"/>
                  </a:moveTo>
                  <a:lnTo>
                    <a:pt x="5547" y="21600"/>
                  </a:lnTo>
                  <a:cubicBezTo>
                    <a:pt x="2488" y="21600"/>
                    <a:pt x="0" y="16777"/>
                    <a:pt x="0" y="10800"/>
                  </a:cubicBezTo>
                  <a:cubicBezTo>
                    <a:pt x="0" y="4823"/>
                    <a:pt x="2488" y="0"/>
                    <a:pt x="5547" y="0"/>
                  </a:cubicBezTo>
                  <a:lnTo>
                    <a:pt x="16053" y="0"/>
                  </a:lnTo>
                  <a:cubicBezTo>
                    <a:pt x="19112" y="0"/>
                    <a:pt x="21600" y="4823"/>
                    <a:pt x="21600" y="10800"/>
                  </a:cubicBezTo>
                  <a:cubicBezTo>
                    <a:pt x="21600" y="16777"/>
                    <a:pt x="19112" y="21600"/>
                    <a:pt x="16053" y="21600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Freeform: Shape 13"/>
            <p:cNvSpPr/>
            <p:nvPr/>
          </p:nvSpPr>
          <p:spPr>
            <a:xfrm>
              <a:off x="6202246" y="2941150"/>
              <a:ext cx="2292163" cy="1172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547" y="4050"/>
                  </a:moveTo>
                  <a:cubicBezTo>
                    <a:pt x="3642" y="4050"/>
                    <a:pt x="2093" y="7079"/>
                    <a:pt x="2093" y="10800"/>
                  </a:cubicBezTo>
                  <a:cubicBezTo>
                    <a:pt x="2093" y="14522"/>
                    <a:pt x="3642" y="17550"/>
                    <a:pt x="5547" y="17550"/>
                  </a:cubicBezTo>
                  <a:lnTo>
                    <a:pt x="16053" y="17550"/>
                  </a:lnTo>
                  <a:cubicBezTo>
                    <a:pt x="17958" y="17550"/>
                    <a:pt x="19507" y="14522"/>
                    <a:pt x="19507" y="10800"/>
                  </a:cubicBezTo>
                  <a:cubicBezTo>
                    <a:pt x="19507" y="7079"/>
                    <a:pt x="17958" y="4050"/>
                    <a:pt x="16053" y="4050"/>
                  </a:cubicBezTo>
                  <a:cubicBezTo>
                    <a:pt x="16053" y="4050"/>
                    <a:pt x="5547" y="4050"/>
                    <a:pt x="5547" y="4050"/>
                  </a:cubicBezTo>
                  <a:close/>
                  <a:moveTo>
                    <a:pt x="16053" y="21600"/>
                  </a:moveTo>
                  <a:lnTo>
                    <a:pt x="5547" y="21600"/>
                  </a:lnTo>
                  <a:cubicBezTo>
                    <a:pt x="2488" y="21600"/>
                    <a:pt x="0" y="16777"/>
                    <a:pt x="0" y="10800"/>
                  </a:cubicBezTo>
                  <a:cubicBezTo>
                    <a:pt x="0" y="4823"/>
                    <a:pt x="2488" y="0"/>
                    <a:pt x="5547" y="0"/>
                  </a:cubicBezTo>
                  <a:lnTo>
                    <a:pt x="16053" y="0"/>
                  </a:lnTo>
                  <a:cubicBezTo>
                    <a:pt x="19112" y="0"/>
                    <a:pt x="21600" y="4823"/>
                    <a:pt x="21600" y="10800"/>
                  </a:cubicBezTo>
                  <a:cubicBezTo>
                    <a:pt x="21600" y="16777"/>
                    <a:pt x="19112" y="21600"/>
                    <a:pt x="16053" y="21600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Freeform: Shape 14"/>
            <p:cNvSpPr/>
            <p:nvPr/>
          </p:nvSpPr>
          <p:spPr>
            <a:xfrm>
              <a:off x="8682458" y="2941150"/>
              <a:ext cx="2292162" cy="1172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547" y="4050"/>
                  </a:moveTo>
                  <a:cubicBezTo>
                    <a:pt x="3642" y="4050"/>
                    <a:pt x="2093" y="7079"/>
                    <a:pt x="2093" y="10800"/>
                  </a:cubicBezTo>
                  <a:cubicBezTo>
                    <a:pt x="2093" y="14522"/>
                    <a:pt x="3642" y="17550"/>
                    <a:pt x="5547" y="17550"/>
                  </a:cubicBezTo>
                  <a:lnTo>
                    <a:pt x="16053" y="17550"/>
                  </a:lnTo>
                  <a:cubicBezTo>
                    <a:pt x="17958" y="17550"/>
                    <a:pt x="19507" y="14522"/>
                    <a:pt x="19507" y="10800"/>
                  </a:cubicBezTo>
                  <a:cubicBezTo>
                    <a:pt x="19507" y="7079"/>
                    <a:pt x="17958" y="4050"/>
                    <a:pt x="16053" y="4050"/>
                  </a:cubicBezTo>
                  <a:cubicBezTo>
                    <a:pt x="16053" y="4050"/>
                    <a:pt x="5547" y="4050"/>
                    <a:pt x="5547" y="4050"/>
                  </a:cubicBezTo>
                  <a:close/>
                  <a:moveTo>
                    <a:pt x="16053" y="21600"/>
                  </a:moveTo>
                  <a:lnTo>
                    <a:pt x="5547" y="21600"/>
                  </a:lnTo>
                  <a:cubicBezTo>
                    <a:pt x="2488" y="21600"/>
                    <a:pt x="0" y="16777"/>
                    <a:pt x="0" y="10800"/>
                  </a:cubicBezTo>
                  <a:cubicBezTo>
                    <a:pt x="0" y="4823"/>
                    <a:pt x="2488" y="0"/>
                    <a:pt x="5547" y="0"/>
                  </a:cubicBezTo>
                  <a:lnTo>
                    <a:pt x="16053" y="0"/>
                  </a:lnTo>
                  <a:cubicBezTo>
                    <a:pt x="19112" y="0"/>
                    <a:pt x="21600" y="4823"/>
                    <a:pt x="21600" y="10800"/>
                  </a:cubicBezTo>
                  <a:cubicBezTo>
                    <a:pt x="21600" y="16777"/>
                    <a:pt x="19112" y="21600"/>
                    <a:pt x="16053" y="2160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Freeform: Shape 15"/>
            <p:cNvSpPr/>
            <p:nvPr/>
          </p:nvSpPr>
          <p:spPr>
            <a:xfrm>
              <a:off x="2707953" y="3368773"/>
              <a:ext cx="1817930" cy="30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cubicBezTo>
                    <a:pt x="21600" y="17060"/>
                    <a:pt x="20794" y="21600"/>
                    <a:pt x="19800" y="21600"/>
                  </a:cubicBezTo>
                  <a:lnTo>
                    <a:pt x="1800" y="21600"/>
                  </a:lnTo>
                  <a:cubicBezTo>
                    <a:pt x="806" y="21600"/>
                    <a:pt x="0" y="17060"/>
                    <a:pt x="0" y="10800"/>
                  </a:cubicBezTo>
                  <a:lnTo>
                    <a:pt x="0" y="10800"/>
                  </a:lnTo>
                  <a:cubicBezTo>
                    <a:pt x="0" y="4540"/>
                    <a:pt x="806" y="0"/>
                    <a:pt x="1800" y="0"/>
                  </a:cubicBezTo>
                  <a:lnTo>
                    <a:pt x="19800" y="0"/>
                  </a:lnTo>
                  <a:cubicBezTo>
                    <a:pt x="20794" y="0"/>
                    <a:pt x="21600" y="4540"/>
                    <a:pt x="21600" y="10800"/>
                  </a:cubicBezTo>
                  <a:cubicBezTo>
                    <a:pt x="21600" y="10800"/>
                    <a:pt x="21600" y="10800"/>
                    <a:pt x="21600" y="10800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Freeform: Shape 16"/>
            <p:cNvSpPr/>
            <p:nvPr/>
          </p:nvSpPr>
          <p:spPr>
            <a:xfrm>
              <a:off x="5200384" y="3368773"/>
              <a:ext cx="1817924" cy="30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cubicBezTo>
                    <a:pt x="21600" y="17060"/>
                    <a:pt x="20794" y="21600"/>
                    <a:pt x="19800" y="21600"/>
                  </a:cubicBezTo>
                  <a:lnTo>
                    <a:pt x="1800" y="21600"/>
                  </a:lnTo>
                  <a:cubicBezTo>
                    <a:pt x="806" y="21600"/>
                    <a:pt x="0" y="17060"/>
                    <a:pt x="0" y="10800"/>
                  </a:cubicBezTo>
                  <a:lnTo>
                    <a:pt x="0" y="10800"/>
                  </a:lnTo>
                  <a:cubicBezTo>
                    <a:pt x="0" y="4540"/>
                    <a:pt x="806" y="0"/>
                    <a:pt x="1800" y="0"/>
                  </a:cubicBezTo>
                  <a:lnTo>
                    <a:pt x="19800" y="0"/>
                  </a:lnTo>
                  <a:cubicBezTo>
                    <a:pt x="20794" y="0"/>
                    <a:pt x="21600" y="4540"/>
                    <a:pt x="21600" y="10800"/>
                  </a:cubicBezTo>
                  <a:cubicBezTo>
                    <a:pt x="21600" y="10800"/>
                    <a:pt x="21600" y="10800"/>
                    <a:pt x="21600" y="1080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Freeform: Shape 17"/>
            <p:cNvSpPr/>
            <p:nvPr/>
          </p:nvSpPr>
          <p:spPr>
            <a:xfrm>
              <a:off x="7680598" y="3368773"/>
              <a:ext cx="1817924" cy="30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cubicBezTo>
                    <a:pt x="21600" y="17060"/>
                    <a:pt x="20794" y="21600"/>
                    <a:pt x="19800" y="21600"/>
                  </a:cubicBezTo>
                  <a:lnTo>
                    <a:pt x="1800" y="21600"/>
                  </a:lnTo>
                  <a:cubicBezTo>
                    <a:pt x="806" y="21600"/>
                    <a:pt x="0" y="17060"/>
                    <a:pt x="0" y="10800"/>
                  </a:cubicBezTo>
                  <a:lnTo>
                    <a:pt x="0" y="10800"/>
                  </a:lnTo>
                  <a:cubicBezTo>
                    <a:pt x="0" y="4540"/>
                    <a:pt x="806" y="0"/>
                    <a:pt x="1800" y="0"/>
                  </a:cubicBezTo>
                  <a:lnTo>
                    <a:pt x="19800" y="0"/>
                  </a:lnTo>
                  <a:cubicBezTo>
                    <a:pt x="20794" y="0"/>
                    <a:pt x="21600" y="4540"/>
                    <a:pt x="21600" y="10800"/>
                  </a:cubicBezTo>
                  <a:cubicBezTo>
                    <a:pt x="21600" y="10800"/>
                    <a:pt x="21600" y="10800"/>
                    <a:pt x="21600" y="10800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1434529" y="4653257"/>
            <a:ext cx="2501951" cy="1003325"/>
            <a:chOff x="8386922" y="2192795"/>
            <a:chExt cx="2501951" cy="1003325"/>
          </a:xfrm>
        </p:grpSpPr>
        <p:sp>
          <p:nvSpPr>
            <p:cNvPr id="37" name="矩形 36"/>
            <p:cNvSpPr/>
            <p:nvPr/>
          </p:nvSpPr>
          <p:spPr>
            <a:xfrm>
              <a:off x="8386922" y="2192795"/>
              <a:ext cx="2501951" cy="4108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8504910" y="2542351"/>
              <a:ext cx="2265974" cy="65376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field. Using PowerPoint,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3711917" y="4653257"/>
            <a:ext cx="2501951" cy="1003325"/>
            <a:chOff x="8386922" y="2192795"/>
            <a:chExt cx="2501951" cy="1003325"/>
          </a:xfrm>
        </p:grpSpPr>
        <p:sp>
          <p:nvSpPr>
            <p:cNvPr id="40" name="矩形 39"/>
            <p:cNvSpPr/>
            <p:nvPr/>
          </p:nvSpPr>
          <p:spPr>
            <a:xfrm>
              <a:off x="8386922" y="2192795"/>
              <a:ext cx="2501951" cy="4108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8504910" y="2542351"/>
              <a:ext cx="2265974" cy="65376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field. Using PowerPoint,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5989305" y="4653257"/>
            <a:ext cx="2501951" cy="1003325"/>
            <a:chOff x="8386922" y="2192795"/>
            <a:chExt cx="2501951" cy="1003325"/>
          </a:xfrm>
        </p:grpSpPr>
        <p:sp>
          <p:nvSpPr>
            <p:cNvPr id="43" name="矩形 42"/>
            <p:cNvSpPr/>
            <p:nvPr/>
          </p:nvSpPr>
          <p:spPr>
            <a:xfrm>
              <a:off x="8386922" y="2192795"/>
              <a:ext cx="2501951" cy="4108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8504910" y="2542351"/>
              <a:ext cx="2265974" cy="65376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field. Using PowerPoint,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8266693" y="4653257"/>
            <a:ext cx="2501951" cy="1003325"/>
            <a:chOff x="8386922" y="2192795"/>
            <a:chExt cx="2501951" cy="1003325"/>
          </a:xfrm>
        </p:grpSpPr>
        <p:sp>
          <p:nvSpPr>
            <p:cNvPr id="46" name="矩形 45"/>
            <p:cNvSpPr/>
            <p:nvPr/>
          </p:nvSpPr>
          <p:spPr>
            <a:xfrm>
              <a:off x="8386922" y="2192795"/>
              <a:ext cx="2501951" cy="4108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8504910" y="2542351"/>
              <a:ext cx="2265974" cy="65376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field. Using PowerPoint,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4" name="椭圆 47"/>
          <p:cNvSpPr/>
          <p:nvPr/>
        </p:nvSpPr>
        <p:spPr>
          <a:xfrm>
            <a:off x="3569302" y="1888138"/>
            <a:ext cx="521205" cy="571500"/>
          </a:xfrm>
          <a:custGeom>
            <a:avLst/>
            <a:gdLst>
              <a:gd name="connsiteX0" fmla="*/ 130776 w 510187"/>
              <a:gd name="connsiteY0" fmla="*/ 398252 h 559418"/>
              <a:gd name="connsiteX1" fmla="*/ 180826 w 510187"/>
              <a:gd name="connsiteY1" fmla="*/ 398252 h 559418"/>
              <a:gd name="connsiteX2" fmla="*/ 195356 w 510187"/>
              <a:gd name="connsiteY2" fmla="*/ 420815 h 559418"/>
              <a:gd name="connsiteX3" fmla="*/ 140463 w 510187"/>
              <a:gd name="connsiteY3" fmla="*/ 420815 h 559418"/>
              <a:gd name="connsiteX4" fmla="*/ 48435 w 510187"/>
              <a:gd name="connsiteY4" fmla="*/ 535243 h 559418"/>
              <a:gd name="connsiteX5" fmla="*/ 461752 w 510187"/>
              <a:gd name="connsiteY5" fmla="*/ 535243 h 559418"/>
              <a:gd name="connsiteX6" fmla="*/ 369724 w 510187"/>
              <a:gd name="connsiteY6" fmla="*/ 420815 h 559418"/>
              <a:gd name="connsiteX7" fmla="*/ 316445 w 510187"/>
              <a:gd name="connsiteY7" fmla="*/ 420815 h 559418"/>
              <a:gd name="connsiteX8" fmla="*/ 329361 w 510187"/>
              <a:gd name="connsiteY8" fmla="*/ 398252 h 559418"/>
              <a:gd name="connsiteX9" fmla="*/ 381026 w 510187"/>
              <a:gd name="connsiteY9" fmla="*/ 398252 h 559418"/>
              <a:gd name="connsiteX10" fmla="*/ 510187 w 510187"/>
              <a:gd name="connsiteY10" fmla="*/ 559418 h 559418"/>
              <a:gd name="connsiteX11" fmla="*/ 0 w 510187"/>
              <a:gd name="connsiteY11" fmla="*/ 559418 h 559418"/>
              <a:gd name="connsiteX12" fmla="*/ 254964 w 510187"/>
              <a:gd name="connsiteY12" fmla="*/ 79000 h 559418"/>
              <a:gd name="connsiteX13" fmla="*/ 175836 w 510187"/>
              <a:gd name="connsiteY13" fmla="*/ 159612 h 559418"/>
              <a:gd name="connsiteX14" fmla="*/ 254964 w 510187"/>
              <a:gd name="connsiteY14" fmla="*/ 238611 h 559418"/>
              <a:gd name="connsiteX15" fmla="*/ 335706 w 510187"/>
              <a:gd name="connsiteY15" fmla="*/ 159612 h 559418"/>
              <a:gd name="connsiteX16" fmla="*/ 254964 w 510187"/>
              <a:gd name="connsiteY16" fmla="*/ 79000 h 559418"/>
              <a:gd name="connsiteX17" fmla="*/ 254964 w 510187"/>
              <a:gd name="connsiteY17" fmla="*/ 0 h 559418"/>
              <a:gd name="connsiteX18" fmla="*/ 414834 w 510187"/>
              <a:gd name="connsiteY18" fmla="*/ 159612 h 559418"/>
              <a:gd name="connsiteX19" fmla="*/ 254964 w 510187"/>
              <a:gd name="connsiteY19" fmla="*/ 478835 h 559418"/>
              <a:gd name="connsiteX20" fmla="*/ 95093 w 510187"/>
              <a:gd name="connsiteY20" fmla="*/ 159612 h 559418"/>
              <a:gd name="connsiteX21" fmla="*/ 254964 w 510187"/>
              <a:gd name="connsiteY21" fmla="*/ 0 h 559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10187" h="559418">
                <a:moveTo>
                  <a:pt x="130776" y="398252"/>
                </a:moveTo>
                <a:lnTo>
                  <a:pt x="180826" y="398252"/>
                </a:lnTo>
                <a:cubicBezTo>
                  <a:pt x="185669" y="404699"/>
                  <a:pt x="190513" y="412757"/>
                  <a:pt x="195356" y="420815"/>
                </a:cubicBezTo>
                <a:lnTo>
                  <a:pt x="140463" y="420815"/>
                </a:lnTo>
                <a:lnTo>
                  <a:pt x="48435" y="535243"/>
                </a:lnTo>
                <a:lnTo>
                  <a:pt x="461752" y="535243"/>
                </a:lnTo>
                <a:lnTo>
                  <a:pt x="369724" y="420815"/>
                </a:lnTo>
                <a:lnTo>
                  <a:pt x="316445" y="420815"/>
                </a:lnTo>
                <a:cubicBezTo>
                  <a:pt x="319674" y="412757"/>
                  <a:pt x="324518" y="404699"/>
                  <a:pt x="329361" y="398252"/>
                </a:cubicBezTo>
                <a:lnTo>
                  <a:pt x="381026" y="398252"/>
                </a:lnTo>
                <a:lnTo>
                  <a:pt x="510187" y="559418"/>
                </a:lnTo>
                <a:lnTo>
                  <a:pt x="0" y="559418"/>
                </a:lnTo>
                <a:close/>
                <a:moveTo>
                  <a:pt x="254964" y="79000"/>
                </a:moveTo>
                <a:cubicBezTo>
                  <a:pt x="211363" y="79000"/>
                  <a:pt x="175836" y="116081"/>
                  <a:pt x="175836" y="159612"/>
                </a:cubicBezTo>
                <a:cubicBezTo>
                  <a:pt x="175836" y="203142"/>
                  <a:pt x="211363" y="238611"/>
                  <a:pt x="254964" y="238611"/>
                </a:cubicBezTo>
                <a:cubicBezTo>
                  <a:pt x="300179" y="238611"/>
                  <a:pt x="335706" y="203142"/>
                  <a:pt x="335706" y="159612"/>
                </a:cubicBezTo>
                <a:cubicBezTo>
                  <a:pt x="335706" y="116081"/>
                  <a:pt x="300179" y="79000"/>
                  <a:pt x="254964" y="79000"/>
                </a:cubicBezTo>
                <a:close/>
                <a:moveTo>
                  <a:pt x="254964" y="0"/>
                </a:moveTo>
                <a:cubicBezTo>
                  <a:pt x="343781" y="0"/>
                  <a:pt x="414834" y="70939"/>
                  <a:pt x="414834" y="159612"/>
                </a:cubicBezTo>
                <a:cubicBezTo>
                  <a:pt x="414834" y="246673"/>
                  <a:pt x="254964" y="478835"/>
                  <a:pt x="254964" y="478835"/>
                </a:cubicBezTo>
                <a:cubicBezTo>
                  <a:pt x="254964" y="478835"/>
                  <a:pt x="95093" y="246673"/>
                  <a:pt x="95093" y="159612"/>
                </a:cubicBezTo>
                <a:cubicBezTo>
                  <a:pt x="95093" y="70939"/>
                  <a:pt x="167761" y="0"/>
                  <a:pt x="25496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椭圆 48"/>
          <p:cNvSpPr/>
          <p:nvPr/>
        </p:nvSpPr>
        <p:spPr>
          <a:xfrm>
            <a:off x="5810129" y="1909071"/>
            <a:ext cx="571500" cy="529634"/>
          </a:xfrm>
          <a:custGeom>
            <a:avLst/>
            <a:gdLst>
              <a:gd name="connsiteX0" fmla="*/ 182950 w 609756"/>
              <a:gd name="connsiteY0" fmla="*/ 245143 h 565088"/>
              <a:gd name="connsiteX1" fmla="*/ 177620 w 609756"/>
              <a:gd name="connsiteY1" fmla="*/ 266996 h 565088"/>
              <a:gd name="connsiteX2" fmla="*/ 170887 w 609756"/>
              <a:gd name="connsiteY2" fmla="*/ 290809 h 565088"/>
              <a:gd name="connsiteX3" fmla="*/ 195854 w 609756"/>
              <a:gd name="connsiteY3" fmla="*/ 290809 h 565088"/>
              <a:gd name="connsiteX4" fmla="*/ 188841 w 609756"/>
              <a:gd name="connsiteY4" fmla="*/ 266996 h 565088"/>
              <a:gd name="connsiteX5" fmla="*/ 183230 w 609756"/>
              <a:gd name="connsiteY5" fmla="*/ 245143 h 565088"/>
              <a:gd name="connsiteX6" fmla="*/ 361154 w 609756"/>
              <a:gd name="connsiteY6" fmla="*/ 226092 h 565088"/>
              <a:gd name="connsiteX7" fmla="*/ 431027 w 609756"/>
              <a:gd name="connsiteY7" fmla="*/ 226092 h 565088"/>
              <a:gd name="connsiteX8" fmla="*/ 431027 w 609756"/>
              <a:gd name="connsiteY8" fmla="*/ 247104 h 565088"/>
              <a:gd name="connsiteX9" fmla="*/ 386971 w 609756"/>
              <a:gd name="connsiteY9" fmla="*/ 247104 h 565088"/>
              <a:gd name="connsiteX10" fmla="*/ 386971 w 609756"/>
              <a:gd name="connsiteY10" fmla="*/ 270357 h 565088"/>
              <a:gd name="connsiteX11" fmla="*/ 428502 w 609756"/>
              <a:gd name="connsiteY11" fmla="*/ 270357 h 565088"/>
              <a:gd name="connsiteX12" fmla="*/ 428502 w 609756"/>
              <a:gd name="connsiteY12" fmla="*/ 291370 h 565088"/>
              <a:gd name="connsiteX13" fmla="*/ 386971 w 609756"/>
              <a:gd name="connsiteY13" fmla="*/ 291370 h 565088"/>
              <a:gd name="connsiteX14" fmla="*/ 386971 w 609756"/>
              <a:gd name="connsiteY14" fmla="*/ 317985 h 565088"/>
              <a:gd name="connsiteX15" fmla="*/ 433272 w 609756"/>
              <a:gd name="connsiteY15" fmla="*/ 317985 h 565088"/>
              <a:gd name="connsiteX16" fmla="*/ 433272 w 609756"/>
              <a:gd name="connsiteY16" fmla="*/ 338997 h 565088"/>
              <a:gd name="connsiteX17" fmla="*/ 361154 w 609756"/>
              <a:gd name="connsiteY17" fmla="*/ 338997 h 565088"/>
              <a:gd name="connsiteX18" fmla="*/ 167240 w 609756"/>
              <a:gd name="connsiteY18" fmla="*/ 226092 h 565088"/>
              <a:gd name="connsiteX19" fmla="*/ 200904 w 609756"/>
              <a:gd name="connsiteY19" fmla="*/ 226092 h 565088"/>
              <a:gd name="connsiteX20" fmla="*/ 235971 w 609756"/>
              <a:gd name="connsiteY20" fmla="*/ 338997 h 565088"/>
              <a:gd name="connsiteX21" fmla="*/ 208479 w 609756"/>
              <a:gd name="connsiteY21" fmla="*/ 338997 h 565088"/>
              <a:gd name="connsiteX22" fmla="*/ 199782 w 609756"/>
              <a:gd name="connsiteY22" fmla="*/ 309860 h 565088"/>
              <a:gd name="connsiteX23" fmla="*/ 167240 w 609756"/>
              <a:gd name="connsiteY23" fmla="*/ 309860 h 565088"/>
              <a:gd name="connsiteX24" fmla="*/ 159385 w 609756"/>
              <a:gd name="connsiteY24" fmla="*/ 338997 h 565088"/>
              <a:gd name="connsiteX25" fmla="*/ 132734 w 609756"/>
              <a:gd name="connsiteY25" fmla="*/ 338997 h 565088"/>
              <a:gd name="connsiteX26" fmla="*/ 306124 w 609756"/>
              <a:gd name="connsiteY26" fmla="*/ 224963 h 565088"/>
              <a:gd name="connsiteX27" fmla="*/ 337538 w 609756"/>
              <a:gd name="connsiteY27" fmla="*/ 230567 h 565088"/>
              <a:gd name="connsiteX28" fmla="*/ 332209 w 609756"/>
              <a:gd name="connsiteY28" fmla="*/ 251022 h 565088"/>
              <a:gd name="connsiteX29" fmla="*/ 305844 w 609756"/>
              <a:gd name="connsiteY29" fmla="*/ 245978 h 565088"/>
              <a:gd name="connsiteX30" fmla="*/ 268540 w 609756"/>
              <a:gd name="connsiteY30" fmla="*/ 282404 h 565088"/>
              <a:gd name="connsiteX31" fmla="*/ 303880 w 609756"/>
              <a:gd name="connsiteY31" fmla="*/ 319391 h 565088"/>
              <a:gd name="connsiteX32" fmla="*/ 316502 w 609756"/>
              <a:gd name="connsiteY32" fmla="*/ 317710 h 565088"/>
              <a:gd name="connsiteX33" fmla="*/ 316502 w 609756"/>
              <a:gd name="connsiteY33" fmla="*/ 294173 h 565088"/>
              <a:gd name="connsiteX34" fmla="*/ 299112 w 609756"/>
              <a:gd name="connsiteY34" fmla="*/ 294173 h 565088"/>
              <a:gd name="connsiteX35" fmla="*/ 299112 w 609756"/>
              <a:gd name="connsiteY35" fmla="*/ 274279 h 565088"/>
              <a:gd name="connsiteX36" fmla="*/ 341184 w 609756"/>
              <a:gd name="connsiteY36" fmla="*/ 274279 h 565088"/>
              <a:gd name="connsiteX37" fmla="*/ 341184 w 609756"/>
              <a:gd name="connsiteY37" fmla="*/ 333681 h 565088"/>
              <a:gd name="connsiteX38" fmla="*/ 303320 w 609756"/>
              <a:gd name="connsiteY38" fmla="*/ 340126 h 565088"/>
              <a:gd name="connsiteX39" fmla="*/ 257602 w 609756"/>
              <a:gd name="connsiteY39" fmla="*/ 324995 h 565088"/>
              <a:gd name="connsiteX40" fmla="*/ 241614 w 609756"/>
              <a:gd name="connsiteY40" fmla="*/ 283805 h 565088"/>
              <a:gd name="connsiteX41" fmla="*/ 306124 w 609756"/>
              <a:gd name="connsiteY41" fmla="*/ 224963 h 565088"/>
              <a:gd name="connsiteX42" fmla="*/ 283131 w 609756"/>
              <a:gd name="connsiteY42" fmla="*/ 0 h 565088"/>
              <a:gd name="connsiteX43" fmla="*/ 531748 w 609756"/>
              <a:gd name="connsiteY43" fmla="*/ 148206 h 565088"/>
              <a:gd name="connsiteX44" fmla="*/ 507896 w 609756"/>
              <a:gd name="connsiteY44" fmla="*/ 196114 h 565088"/>
              <a:gd name="connsiteX45" fmla="*/ 283131 w 609756"/>
              <a:gd name="connsiteY45" fmla="*/ 41744 h 565088"/>
              <a:gd name="connsiteX46" fmla="*/ 41810 w 609756"/>
              <a:gd name="connsiteY46" fmla="*/ 282684 h 565088"/>
              <a:gd name="connsiteX47" fmla="*/ 283131 w 609756"/>
              <a:gd name="connsiteY47" fmla="*/ 523344 h 565088"/>
              <a:gd name="connsiteX48" fmla="*/ 512386 w 609756"/>
              <a:gd name="connsiteY48" fmla="*/ 355807 h 565088"/>
              <a:gd name="connsiteX49" fmla="*/ 462999 w 609756"/>
              <a:gd name="connsiteY49" fmla="*/ 355807 h 565088"/>
              <a:gd name="connsiteX50" fmla="*/ 536518 w 609756"/>
              <a:gd name="connsiteY50" fmla="*/ 209281 h 565088"/>
              <a:gd name="connsiteX51" fmla="*/ 609756 w 609756"/>
              <a:gd name="connsiteY51" fmla="*/ 355807 h 565088"/>
              <a:gd name="connsiteX52" fmla="*/ 556160 w 609756"/>
              <a:gd name="connsiteY52" fmla="*/ 355807 h 565088"/>
              <a:gd name="connsiteX53" fmla="*/ 283131 w 609756"/>
              <a:gd name="connsiteY53" fmla="*/ 565088 h 565088"/>
              <a:gd name="connsiteX54" fmla="*/ 0 w 609756"/>
              <a:gd name="connsiteY54" fmla="*/ 282684 h 565088"/>
              <a:gd name="connsiteX55" fmla="*/ 283131 w 609756"/>
              <a:gd name="connsiteY55" fmla="*/ 0 h 565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609756" h="565088">
                <a:moveTo>
                  <a:pt x="182950" y="245143"/>
                </a:moveTo>
                <a:cubicBezTo>
                  <a:pt x="181267" y="251867"/>
                  <a:pt x="179583" y="260552"/>
                  <a:pt x="177620" y="266996"/>
                </a:cubicBezTo>
                <a:lnTo>
                  <a:pt x="170887" y="290809"/>
                </a:lnTo>
                <a:lnTo>
                  <a:pt x="195854" y="290809"/>
                </a:lnTo>
                <a:lnTo>
                  <a:pt x="188841" y="266996"/>
                </a:lnTo>
                <a:cubicBezTo>
                  <a:pt x="186877" y="260272"/>
                  <a:pt x="184914" y="251867"/>
                  <a:pt x="183230" y="245143"/>
                </a:cubicBezTo>
                <a:close/>
                <a:moveTo>
                  <a:pt x="361154" y="226092"/>
                </a:moveTo>
                <a:lnTo>
                  <a:pt x="431027" y="226092"/>
                </a:lnTo>
                <a:lnTo>
                  <a:pt x="431027" y="247104"/>
                </a:lnTo>
                <a:lnTo>
                  <a:pt x="386971" y="247104"/>
                </a:lnTo>
                <a:lnTo>
                  <a:pt x="386971" y="270357"/>
                </a:lnTo>
                <a:lnTo>
                  <a:pt x="428502" y="270357"/>
                </a:lnTo>
                <a:lnTo>
                  <a:pt x="428502" y="291370"/>
                </a:lnTo>
                <a:lnTo>
                  <a:pt x="386971" y="291370"/>
                </a:lnTo>
                <a:lnTo>
                  <a:pt x="386971" y="317985"/>
                </a:lnTo>
                <a:lnTo>
                  <a:pt x="433272" y="317985"/>
                </a:lnTo>
                <a:lnTo>
                  <a:pt x="433272" y="338997"/>
                </a:lnTo>
                <a:lnTo>
                  <a:pt x="361154" y="338997"/>
                </a:lnTo>
                <a:close/>
                <a:moveTo>
                  <a:pt x="167240" y="226092"/>
                </a:moveTo>
                <a:lnTo>
                  <a:pt x="200904" y="226092"/>
                </a:lnTo>
                <a:lnTo>
                  <a:pt x="235971" y="338997"/>
                </a:lnTo>
                <a:lnTo>
                  <a:pt x="208479" y="338997"/>
                </a:lnTo>
                <a:lnTo>
                  <a:pt x="199782" y="309860"/>
                </a:lnTo>
                <a:lnTo>
                  <a:pt x="167240" y="309860"/>
                </a:lnTo>
                <a:lnTo>
                  <a:pt x="159385" y="338997"/>
                </a:lnTo>
                <a:lnTo>
                  <a:pt x="132734" y="338997"/>
                </a:lnTo>
                <a:close/>
                <a:moveTo>
                  <a:pt x="306124" y="224963"/>
                </a:moveTo>
                <a:cubicBezTo>
                  <a:pt x="320709" y="224963"/>
                  <a:pt x="331928" y="227765"/>
                  <a:pt x="337538" y="230567"/>
                </a:cubicBezTo>
                <a:lnTo>
                  <a:pt x="332209" y="251022"/>
                </a:lnTo>
                <a:cubicBezTo>
                  <a:pt x="325758" y="248220"/>
                  <a:pt x="318185" y="245978"/>
                  <a:pt x="305844" y="245978"/>
                </a:cubicBezTo>
                <a:cubicBezTo>
                  <a:pt x="284528" y="245978"/>
                  <a:pt x="268540" y="258027"/>
                  <a:pt x="268540" y="282404"/>
                </a:cubicBezTo>
                <a:cubicBezTo>
                  <a:pt x="268540" y="305661"/>
                  <a:pt x="283125" y="319391"/>
                  <a:pt x="303880" y="319391"/>
                </a:cubicBezTo>
                <a:cubicBezTo>
                  <a:pt x="309771" y="319391"/>
                  <a:pt x="314539" y="318831"/>
                  <a:pt x="316502" y="317710"/>
                </a:cubicBezTo>
                <a:lnTo>
                  <a:pt x="316502" y="294173"/>
                </a:lnTo>
                <a:lnTo>
                  <a:pt x="299112" y="294173"/>
                </a:lnTo>
                <a:lnTo>
                  <a:pt x="299112" y="274279"/>
                </a:lnTo>
                <a:lnTo>
                  <a:pt x="341184" y="274279"/>
                </a:lnTo>
                <a:lnTo>
                  <a:pt x="341184" y="333681"/>
                </a:lnTo>
                <a:cubicBezTo>
                  <a:pt x="333331" y="336483"/>
                  <a:pt x="318465" y="340126"/>
                  <a:pt x="303320" y="340126"/>
                </a:cubicBezTo>
                <a:cubicBezTo>
                  <a:pt x="282845" y="340126"/>
                  <a:pt x="267979" y="334802"/>
                  <a:pt x="257602" y="324995"/>
                </a:cubicBezTo>
                <a:cubicBezTo>
                  <a:pt x="247224" y="315188"/>
                  <a:pt x="241334" y="300337"/>
                  <a:pt x="241614" y="283805"/>
                </a:cubicBezTo>
                <a:cubicBezTo>
                  <a:pt x="241895" y="246258"/>
                  <a:pt x="269101" y="224963"/>
                  <a:pt x="306124" y="224963"/>
                </a:cubicBezTo>
                <a:close/>
                <a:moveTo>
                  <a:pt x="283131" y="0"/>
                </a:moveTo>
                <a:cubicBezTo>
                  <a:pt x="390322" y="0"/>
                  <a:pt x="484045" y="59955"/>
                  <a:pt x="531748" y="148206"/>
                </a:cubicBezTo>
                <a:lnTo>
                  <a:pt x="507896" y="196114"/>
                </a:lnTo>
                <a:cubicBezTo>
                  <a:pt x="472820" y="106182"/>
                  <a:pt x="385552" y="41744"/>
                  <a:pt x="283131" y="41744"/>
                </a:cubicBezTo>
                <a:cubicBezTo>
                  <a:pt x="150124" y="41744"/>
                  <a:pt x="41810" y="149887"/>
                  <a:pt x="41810" y="282684"/>
                </a:cubicBezTo>
                <a:cubicBezTo>
                  <a:pt x="41810" y="415201"/>
                  <a:pt x="150124" y="523344"/>
                  <a:pt x="283131" y="523344"/>
                </a:cubicBezTo>
                <a:cubicBezTo>
                  <a:pt x="390322" y="523344"/>
                  <a:pt x="481239" y="452743"/>
                  <a:pt x="512386" y="355807"/>
                </a:cubicBezTo>
                <a:lnTo>
                  <a:pt x="462999" y="355807"/>
                </a:lnTo>
                <a:lnTo>
                  <a:pt x="536518" y="209281"/>
                </a:lnTo>
                <a:lnTo>
                  <a:pt x="609756" y="355807"/>
                </a:lnTo>
                <a:lnTo>
                  <a:pt x="556160" y="355807"/>
                </a:lnTo>
                <a:cubicBezTo>
                  <a:pt x="523610" y="476276"/>
                  <a:pt x="413613" y="565088"/>
                  <a:pt x="283131" y="565088"/>
                </a:cubicBezTo>
                <a:cubicBezTo>
                  <a:pt x="126834" y="565088"/>
                  <a:pt x="0" y="438454"/>
                  <a:pt x="0" y="282684"/>
                </a:cubicBezTo>
                <a:cubicBezTo>
                  <a:pt x="0" y="126634"/>
                  <a:pt x="126834" y="0"/>
                  <a:pt x="28313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椭圆 49"/>
          <p:cNvSpPr/>
          <p:nvPr/>
        </p:nvSpPr>
        <p:spPr>
          <a:xfrm>
            <a:off x="8087517" y="1888604"/>
            <a:ext cx="571500" cy="570568"/>
          </a:xfrm>
          <a:custGeom>
            <a:avLst/>
            <a:gdLst>
              <a:gd name="connsiteX0" fmla="*/ 140017 w 606581"/>
              <a:gd name="connsiteY0" fmla="*/ 411043 h 605592"/>
              <a:gd name="connsiteX1" fmla="*/ 178821 w 606581"/>
              <a:gd name="connsiteY1" fmla="*/ 427078 h 605592"/>
              <a:gd name="connsiteX2" fmla="*/ 178821 w 606581"/>
              <a:gd name="connsiteY2" fmla="*/ 504564 h 605592"/>
              <a:gd name="connsiteX3" fmla="*/ 93692 w 606581"/>
              <a:gd name="connsiteY3" fmla="*/ 589557 h 605592"/>
              <a:gd name="connsiteX4" fmla="*/ 54887 w 606581"/>
              <a:gd name="connsiteY4" fmla="*/ 605592 h 605592"/>
              <a:gd name="connsiteX5" fmla="*/ 16083 w 606581"/>
              <a:gd name="connsiteY5" fmla="*/ 589557 h 605592"/>
              <a:gd name="connsiteX6" fmla="*/ 16083 w 606581"/>
              <a:gd name="connsiteY6" fmla="*/ 511979 h 605592"/>
              <a:gd name="connsiteX7" fmla="*/ 101212 w 606581"/>
              <a:gd name="connsiteY7" fmla="*/ 427078 h 605592"/>
              <a:gd name="connsiteX8" fmla="*/ 140017 w 606581"/>
              <a:gd name="connsiteY8" fmla="*/ 411043 h 605592"/>
              <a:gd name="connsiteX9" fmla="*/ 382501 w 606581"/>
              <a:gd name="connsiteY9" fmla="*/ 49537 h 605592"/>
              <a:gd name="connsiteX10" fmla="*/ 557044 w 606581"/>
              <a:gd name="connsiteY10" fmla="*/ 223798 h 605592"/>
              <a:gd name="connsiteX11" fmla="*/ 382501 w 606581"/>
              <a:gd name="connsiteY11" fmla="*/ 398059 h 605592"/>
              <a:gd name="connsiteX12" fmla="*/ 207957 w 606581"/>
              <a:gd name="connsiteY12" fmla="*/ 223798 h 605592"/>
              <a:gd name="connsiteX13" fmla="*/ 382501 w 606581"/>
              <a:gd name="connsiteY13" fmla="*/ 49537 h 605592"/>
              <a:gd name="connsiteX14" fmla="*/ 382536 w 606581"/>
              <a:gd name="connsiteY14" fmla="*/ 24750 h 605592"/>
              <a:gd name="connsiteX15" fmla="*/ 304914 w 606581"/>
              <a:gd name="connsiteY15" fmla="*/ 40417 h 605592"/>
              <a:gd name="connsiteX16" fmla="*/ 241591 w 606581"/>
              <a:gd name="connsiteY16" fmla="*/ 83058 h 605592"/>
              <a:gd name="connsiteX17" fmla="*/ 198880 w 606581"/>
              <a:gd name="connsiteY17" fmla="*/ 146278 h 605592"/>
              <a:gd name="connsiteX18" fmla="*/ 183189 w 606581"/>
              <a:gd name="connsiteY18" fmla="*/ 223774 h 605592"/>
              <a:gd name="connsiteX19" fmla="*/ 198880 w 606581"/>
              <a:gd name="connsiteY19" fmla="*/ 301177 h 605592"/>
              <a:gd name="connsiteX20" fmla="*/ 241591 w 606581"/>
              <a:gd name="connsiteY20" fmla="*/ 364490 h 605592"/>
              <a:gd name="connsiteX21" fmla="*/ 304914 w 606581"/>
              <a:gd name="connsiteY21" fmla="*/ 407131 h 605592"/>
              <a:gd name="connsiteX22" fmla="*/ 382536 w 606581"/>
              <a:gd name="connsiteY22" fmla="*/ 422705 h 605592"/>
              <a:gd name="connsiteX23" fmla="*/ 460158 w 606581"/>
              <a:gd name="connsiteY23" fmla="*/ 407131 h 605592"/>
              <a:gd name="connsiteX24" fmla="*/ 523481 w 606581"/>
              <a:gd name="connsiteY24" fmla="*/ 364490 h 605592"/>
              <a:gd name="connsiteX25" fmla="*/ 566192 w 606581"/>
              <a:gd name="connsiteY25" fmla="*/ 301177 h 605592"/>
              <a:gd name="connsiteX26" fmla="*/ 581883 w 606581"/>
              <a:gd name="connsiteY26" fmla="*/ 223774 h 605592"/>
              <a:gd name="connsiteX27" fmla="*/ 566192 w 606581"/>
              <a:gd name="connsiteY27" fmla="*/ 146278 h 605592"/>
              <a:gd name="connsiteX28" fmla="*/ 523481 w 606581"/>
              <a:gd name="connsiteY28" fmla="*/ 83058 h 605592"/>
              <a:gd name="connsiteX29" fmla="*/ 460158 w 606581"/>
              <a:gd name="connsiteY29" fmla="*/ 40417 h 605592"/>
              <a:gd name="connsiteX30" fmla="*/ 382536 w 606581"/>
              <a:gd name="connsiteY30" fmla="*/ 24750 h 605592"/>
              <a:gd name="connsiteX31" fmla="*/ 382536 w 606581"/>
              <a:gd name="connsiteY31" fmla="*/ 0 h 605592"/>
              <a:gd name="connsiteX32" fmla="*/ 469721 w 606581"/>
              <a:gd name="connsiteY32" fmla="*/ 17613 h 605592"/>
              <a:gd name="connsiteX33" fmla="*/ 540937 w 606581"/>
              <a:gd name="connsiteY33" fmla="*/ 65538 h 605592"/>
              <a:gd name="connsiteX34" fmla="*/ 588940 w 606581"/>
              <a:gd name="connsiteY34" fmla="*/ 136637 h 605592"/>
              <a:gd name="connsiteX35" fmla="*/ 606581 w 606581"/>
              <a:gd name="connsiteY35" fmla="*/ 223774 h 605592"/>
              <a:gd name="connsiteX36" fmla="*/ 588940 w 606581"/>
              <a:gd name="connsiteY36" fmla="*/ 310818 h 605592"/>
              <a:gd name="connsiteX37" fmla="*/ 540937 w 606581"/>
              <a:gd name="connsiteY37" fmla="*/ 381917 h 605592"/>
              <a:gd name="connsiteX38" fmla="*/ 469721 w 606581"/>
              <a:gd name="connsiteY38" fmla="*/ 429842 h 605592"/>
              <a:gd name="connsiteX39" fmla="*/ 382536 w 606581"/>
              <a:gd name="connsiteY39" fmla="*/ 447455 h 605592"/>
              <a:gd name="connsiteX40" fmla="*/ 295258 w 606581"/>
              <a:gd name="connsiteY40" fmla="*/ 429842 h 605592"/>
              <a:gd name="connsiteX41" fmla="*/ 240105 w 606581"/>
              <a:gd name="connsiteY41" fmla="*/ 396471 h 605592"/>
              <a:gd name="connsiteX42" fmla="*/ 209558 w 606581"/>
              <a:gd name="connsiteY42" fmla="*/ 427061 h 605592"/>
              <a:gd name="connsiteX43" fmla="*/ 196373 w 606581"/>
              <a:gd name="connsiteY43" fmla="*/ 409541 h 605592"/>
              <a:gd name="connsiteX44" fmla="*/ 178918 w 606581"/>
              <a:gd name="connsiteY44" fmla="*/ 396378 h 605592"/>
              <a:gd name="connsiteX45" fmla="*/ 209465 w 606581"/>
              <a:gd name="connsiteY45" fmla="*/ 365880 h 605592"/>
              <a:gd name="connsiteX46" fmla="*/ 176040 w 606581"/>
              <a:gd name="connsiteY46" fmla="*/ 310818 h 605592"/>
              <a:gd name="connsiteX47" fmla="*/ 158491 w 606581"/>
              <a:gd name="connsiteY47" fmla="*/ 223774 h 605592"/>
              <a:gd name="connsiteX48" fmla="*/ 176040 w 606581"/>
              <a:gd name="connsiteY48" fmla="*/ 136637 h 605592"/>
              <a:gd name="connsiteX49" fmla="*/ 224043 w 606581"/>
              <a:gd name="connsiteY49" fmla="*/ 65538 h 605592"/>
              <a:gd name="connsiteX50" fmla="*/ 295258 w 606581"/>
              <a:gd name="connsiteY50" fmla="*/ 17613 h 605592"/>
              <a:gd name="connsiteX51" fmla="*/ 382536 w 606581"/>
              <a:gd name="connsiteY51" fmla="*/ 0 h 605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6581" h="605592">
                <a:moveTo>
                  <a:pt x="140017" y="411043"/>
                </a:moveTo>
                <a:cubicBezTo>
                  <a:pt x="154035" y="411043"/>
                  <a:pt x="168053" y="416326"/>
                  <a:pt x="178821" y="427078"/>
                </a:cubicBezTo>
                <a:cubicBezTo>
                  <a:pt x="200266" y="448488"/>
                  <a:pt x="200266" y="483153"/>
                  <a:pt x="178821" y="504564"/>
                </a:cubicBezTo>
                <a:lnTo>
                  <a:pt x="93692" y="589557"/>
                </a:lnTo>
                <a:cubicBezTo>
                  <a:pt x="83016" y="600216"/>
                  <a:pt x="68905" y="605592"/>
                  <a:pt x="54887" y="605592"/>
                </a:cubicBezTo>
                <a:cubicBezTo>
                  <a:pt x="40870" y="605592"/>
                  <a:pt x="26759" y="600216"/>
                  <a:pt x="16083" y="589557"/>
                </a:cubicBezTo>
                <a:cubicBezTo>
                  <a:pt x="-5362" y="568147"/>
                  <a:pt x="-5362" y="533389"/>
                  <a:pt x="16083" y="511979"/>
                </a:cubicBezTo>
                <a:lnTo>
                  <a:pt x="101212" y="427078"/>
                </a:lnTo>
                <a:cubicBezTo>
                  <a:pt x="111888" y="416326"/>
                  <a:pt x="125999" y="411043"/>
                  <a:pt x="140017" y="411043"/>
                </a:cubicBezTo>
                <a:close/>
                <a:moveTo>
                  <a:pt x="382501" y="49537"/>
                </a:moveTo>
                <a:cubicBezTo>
                  <a:pt x="478871" y="49537"/>
                  <a:pt x="557044" y="127491"/>
                  <a:pt x="557044" y="223798"/>
                </a:cubicBezTo>
                <a:cubicBezTo>
                  <a:pt x="557044" y="320012"/>
                  <a:pt x="478871" y="398059"/>
                  <a:pt x="382501" y="398059"/>
                </a:cubicBezTo>
                <a:cubicBezTo>
                  <a:pt x="286130" y="398059"/>
                  <a:pt x="207957" y="320012"/>
                  <a:pt x="207957" y="223798"/>
                </a:cubicBezTo>
                <a:cubicBezTo>
                  <a:pt x="207957" y="127491"/>
                  <a:pt x="286130" y="49537"/>
                  <a:pt x="382501" y="49537"/>
                </a:cubicBezTo>
                <a:close/>
                <a:moveTo>
                  <a:pt x="382536" y="24750"/>
                </a:moveTo>
                <a:cubicBezTo>
                  <a:pt x="355610" y="24750"/>
                  <a:pt x="329519" y="30034"/>
                  <a:pt x="304914" y="40417"/>
                </a:cubicBezTo>
                <a:cubicBezTo>
                  <a:pt x="281238" y="50428"/>
                  <a:pt x="259882" y="64796"/>
                  <a:pt x="241591" y="83058"/>
                </a:cubicBezTo>
                <a:cubicBezTo>
                  <a:pt x="223300" y="101319"/>
                  <a:pt x="208908" y="122547"/>
                  <a:pt x="198880" y="146278"/>
                </a:cubicBezTo>
                <a:cubicBezTo>
                  <a:pt x="188481" y="170843"/>
                  <a:pt x="183189" y="196891"/>
                  <a:pt x="183189" y="223774"/>
                </a:cubicBezTo>
                <a:cubicBezTo>
                  <a:pt x="183189" y="250564"/>
                  <a:pt x="188481" y="276705"/>
                  <a:pt x="198880" y="301177"/>
                </a:cubicBezTo>
                <a:cubicBezTo>
                  <a:pt x="208908" y="324908"/>
                  <a:pt x="223300" y="346228"/>
                  <a:pt x="241591" y="364490"/>
                </a:cubicBezTo>
                <a:cubicBezTo>
                  <a:pt x="259882" y="382752"/>
                  <a:pt x="281238" y="397027"/>
                  <a:pt x="304914" y="407131"/>
                </a:cubicBezTo>
                <a:cubicBezTo>
                  <a:pt x="329519" y="417513"/>
                  <a:pt x="355610" y="422705"/>
                  <a:pt x="382536" y="422705"/>
                </a:cubicBezTo>
                <a:cubicBezTo>
                  <a:pt x="409462" y="422705"/>
                  <a:pt x="435553" y="417513"/>
                  <a:pt x="460158" y="407131"/>
                </a:cubicBezTo>
                <a:cubicBezTo>
                  <a:pt x="483834" y="397027"/>
                  <a:pt x="505190" y="382752"/>
                  <a:pt x="523481" y="364490"/>
                </a:cubicBezTo>
                <a:cubicBezTo>
                  <a:pt x="541772" y="346228"/>
                  <a:pt x="556164" y="324908"/>
                  <a:pt x="566192" y="301177"/>
                </a:cubicBezTo>
                <a:cubicBezTo>
                  <a:pt x="576591" y="276705"/>
                  <a:pt x="581883" y="250564"/>
                  <a:pt x="581883" y="223774"/>
                </a:cubicBezTo>
                <a:cubicBezTo>
                  <a:pt x="581883" y="196891"/>
                  <a:pt x="576591" y="170843"/>
                  <a:pt x="566192" y="146278"/>
                </a:cubicBezTo>
                <a:cubicBezTo>
                  <a:pt x="556164" y="122547"/>
                  <a:pt x="541772" y="101319"/>
                  <a:pt x="523481" y="83058"/>
                </a:cubicBezTo>
                <a:cubicBezTo>
                  <a:pt x="505190" y="64796"/>
                  <a:pt x="483834" y="50428"/>
                  <a:pt x="460158" y="40417"/>
                </a:cubicBezTo>
                <a:cubicBezTo>
                  <a:pt x="435553" y="30034"/>
                  <a:pt x="409462" y="24750"/>
                  <a:pt x="382536" y="24750"/>
                </a:cubicBezTo>
                <a:close/>
                <a:moveTo>
                  <a:pt x="382536" y="0"/>
                </a:moveTo>
                <a:cubicBezTo>
                  <a:pt x="412712" y="0"/>
                  <a:pt x="442145" y="5933"/>
                  <a:pt x="469721" y="17613"/>
                </a:cubicBezTo>
                <a:cubicBezTo>
                  <a:pt x="496462" y="28922"/>
                  <a:pt x="520417" y="45051"/>
                  <a:pt x="540937" y="65538"/>
                </a:cubicBezTo>
                <a:cubicBezTo>
                  <a:pt x="561549" y="86117"/>
                  <a:pt x="577705" y="110033"/>
                  <a:pt x="588940" y="136637"/>
                </a:cubicBezTo>
                <a:cubicBezTo>
                  <a:pt x="600639" y="164262"/>
                  <a:pt x="606581" y="193554"/>
                  <a:pt x="606581" y="223774"/>
                </a:cubicBezTo>
                <a:cubicBezTo>
                  <a:pt x="606581" y="253901"/>
                  <a:pt x="600639" y="283194"/>
                  <a:pt x="588940" y="310818"/>
                </a:cubicBezTo>
                <a:cubicBezTo>
                  <a:pt x="577705" y="337515"/>
                  <a:pt x="561549" y="361431"/>
                  <a:pt x="540937" y="381917"/>
                </a:cubicBezTo>
                <a:cubicBezTo>
                  <a:pt x="520417" y="402496"/>
                  <a:pt x="496462" y="418626"/>
                  <a:pt x="469721" y="429842"/>
                </a:cubicBezTo>
                <a:cubicBezTo>
                  <a:pt x="442145" y="441522"/>
                  <a:pt x="412805" y="447455"/>
                  <a:pt x="382536" y="447455"/>
                </a:cubicBezTo>
                <a:cubicBezTo>
                  <a:pt x="352267" y="447455"/>
                  <a:pt x="322927" y="441522"/>
                  <a:pt x="295258" y="429842"/>
                </a:cubicBezTo>
                <a:cubicBezTo>
                  <a:pt x="275295" y="421407"/>
                  <a:pt x="256818" y="410190"/>
                  <a:pt x="240105" y="396471"/>
                </a:cubicBezTo>
                <a:lnTo>
                  <a:pt x="209558" y="427061"/>
                </a:lnTo>
                <a:cubicBezTo>
                  <a:pt x="206030" y="420758"/>
                  <a:pt x="201666" y="414918"/>
                  <a:pt x="196373" y="409541"/>
                </a:cubicBezTo>
                <a:cubicBezTo>
                  <a:pt x="191081" y="404350"/>
                  <a:pt x="185232" y="399901"/>
                  <a:pt x="178918" y="396378"/>
                </a:cubicBezTo>
                <a:lnTo>
                  <a:pt x="209465" y="365880"/>
                </a:lnTo>
                <a:cubicBezTo>
                  <a:pt x="195724" y="349287"/>
                  <a:pt x="184582" y="330840"/>
                  <a:pt x="176040" y="310818"/>
                </a:cubicBezTo>
                <a:cubicBezTo>
                  <a:pt x="164341" y="283194"/>
                  <a:pt x="158491" y="253901"/>
                  <a:pt x="158491" y="223774"/>
                </a:cubicBezTo>
                <a:cubicBezTo>
                  <a:pt x="158491" y="193554"/>
                  <a:pt x="164341" y="164262"/>
                  <a:pt x="176040" y="136637"/>
                </a:cubicBezTo>
                <a:cubicBezTo>
                  <a:pt x="187367" y="110033"/>
                  <a:pt x="203523" y="86117"/>
                  <a:pt x="224043" y="65538"/>
                </a:cubicBezTo>
                <a:cubicBezTo>
                  <a:pt x="244655" y="45051"/>
                  <a:pt x="268610" y="28922"/>
                  <a:pt x="295258" y="17613"/>
                </a:cubicBezTo>
                <a:cubicBezTo>
                  <a:pt x="322927" y="5933"/>
                  <a:pt x="352267" y="0"/>
                  <a:pt x="3825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680347" y="36088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下步工作计划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786444" y="1111759"/>
            <a:ext cx="1166343" cy="45719"/>
            <a:chOff x="1162050" y="-571500"/>
            <a:chExt cx="1375051" cy="0"/>
          </a:xfrm>
        </p:grpSpPr>
        <p:cxnSp>
          <p:nvCxnSpPr>
            <p:cNvPr id="50" name="直接连接符 49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组合 47"/>
          <p:cNvGrpSpPr/>
          <p:nvPr/>
        </p:nvGrpSpPr>
        <p:grpSpPr>
          <a:xfrm>
            <a:off x="1961591" y="1670011"/>
            <a:ext cx="8279193" cy="3702433"/>
            <a:chOff x="1961591" y="1670011"/>
            <a:chExt cx="8279193" cy="3702433"/>
          </a:xfrm>
        </p:grpSpPr>
        <p:sp>
          <p:nvSpPr>
            <p:cNvPr id="26" name="ïŝļîďe"/>
            <p:cNvSpPr/>
            <p:nvPr/>
          </p:nvSpPr>
          <p:spPr bwMode="auto">
            <a:xfrm>
              <a:off x="8964505" y="1775010"/>
              <a:ext cx="34397" cy="963093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íṩlíḓê"/>
            <p:cNvSpPr/>
            <p:nvPr/>
          </p:nvSpPr>
          <p:spPr bwMode="auto">
            <a:xfrm>
              <a:off x="8913816" y="1670011"/>
              <a:ext cx="137585" cy="139396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" name="íṡḻíďé"/>
            <p:cNvSpPr/>
            <p:nvPr/>
          </p:nvSpPr>
          <p:spPr bwMode="auto">
            <a:xfrm>
              <a:off x="9341052" y="2013973"/>
              <a:ext cx="899732" cy="510512"/>
            </a:xfrm>
            <a:custGeom>
              <a:avLst/>
              <a:gdLst>
                <a:gd name="T0" fmla="*/ 0 w 497"/>
                <a:gd name="T1" fmla="*/ 0 h 282"/>
                <a:gd name="T2" fmla="*/ 0 w 497"/>
                <a:gd name="T3" fmla="*/ 282 h 282"/>
                <a:gd name="T4" fmla="*/ 497 w 497"/>
                <a:gd name="T5" fmla="*/ 282 h 282"/>
                <a:gd name="T6" fmla="*/ 413 w 497"/>
                <a:gd name="T7" fmla="*/ 144 h 282"/>
                <a:gd name="T8" fmla="*/ 497 w 497"/>
                <a:gd name="T9" fmla="*/ 0 h 282"/>
                <a:gd name="T10" fmla="*/ 0 w 497"/>
                <a:gd name="T11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7" h="282">
                  <a:moveTo>
                    <a:pt x="0" y="0"/>
                  </a:moveTo>
                  <a:lnTo>
                    <a:pt x="0" y="282"/>
                  </a:lnTo>
                  <a:lnTo>
                    <a:pt x="497" y="282"/>
                  </a:lnTo>
                  <a:lnTo>
                    <a:pt x="413" y="144"/>
                  </a:lnTo>
                  <a:lnTo>
                    <a:pt x="4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íṩlîďê"/>
            <p:cNvSpPr/>
            <p:nvPr/>
          </p:nvSpPr>
          <p:spPr bwMode="auto">
            <a:xfrm>
              <a:off x="9333811" y="2374227"/>
              <a:ext cx="519565" cy="150258"/>
            </a:xfrm>
            <a:custGeom>
              <a:avLst/>
              <a:gdLst>
                <a:gd name="T0" fmla="*/ 0 w 287"/>
                <a:gd name="T1" fmla="*/ 83 h 83"/>
                <a:gd name="T2" fmla="*/ 287 w 287"/>
                <a:gd name="T3" fmla="*/ 0 h 83"/>
                <a:gd name="T4" fmla="*/ 0 w 287"/>
                <a:gd name="T5" fmla="*/ 0 h 83"/>
                <a:gd name="T6" fmla="*/ 0 w 287"/>
                <a:gd name="T7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83">
                  <a:moveTo>
                    <a:pt x="0" y="83"/>
                  </a:moveTo>
                  <a:lnTo>
                    <a:pt x="287" y="0"/>
                  </a:lnTo>
                  <a:lnTo>
                    <a:pt x="0" y="0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íṣlíḓé"/>
            <p:cNvSpPr/>
            <p:nvPr/>
          </p:nvSpPr>
          <p:spPr bwMode="auto">
            <a:xfrm>
              <a:off x="8953646" y="1865526"/>
              <a:ext cx="899732" cy="51051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isļîḋe"/>
            <p:cNvSpPr/>
            <p:nvPr/>
          </p:nvSpPr>
          <p:spPr bwMode="auto">
            <a:xfrm>
              <a:off x="8953646" y="1865526"/>
              <a:ext cx="56120" cy="50870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ïṩľïḑe"/>
            <p:cNvSpPr/>
            <p:nvPr/>
          </p:nvSpPr>
          <p:spPr bwMode="auto">
            <a:xfrm rot="10654077">
              <a:off x="1961591" y="2960007"/>
              <a:ext cx="7228430" cy="2252436"/>
            </a:xfrm>
            <a:custGeom>
              <a:avLst/>
              <a:gdLst>
                <a:gd name="connsiteX0" fmla="*/ 0 w 4605349"/>
                <a:gd name="connsiteY0" fmla="*/ 1435857 h 1497665"/>
                <a:gd name="connsiteX1" fmla="*/ 1469139 w 4605349"/>
                <a:gd name="connsiteY1" fmla="*/ 247234 h 1497665"/>
                <a:gd name="connsiteX2" fmla="*/ 2729081 w 4605349"/>
                <a:gd name="connsiteY2" fmla="*/ 984180 h 1497665"/>
                <a:gd name="connsiteX3" fmla="*/ 3561117 w 4605349"/>
                <a:gd name="connsiteY3" fmla="*/ 0 h 1497665"/>
                <a:gd name="connsiteX4" fmla="*/ 4331346 w 4605349"/>
                <a:gd name="connsiteY4" fmla="*/ 370851 h 1497665"/>
                <a:gd name="connsiteX5" fmla="*/ 4563682 w 4605349"/>
                <a:gd name="connsiteY5" fmla="*/ 115497 h 1497665"/>
                <a:gd name="connsiteX6" fmla="*/ 4605349 w 4605349"/>
                <a:gd name="connsiteY6" fmla="*/ 190604 h 1497665"/>
                <a:gd name="connsiteX7" fmla="*/ 4350364 w 4605349"/>
                <a:gd name="connsiteY7" fmla="*/ 470695 h 1497665"/>
                <a:gd name="connsiteX8" fmla="*/ 3580136 w 4605349"/>
                <a:gd name="connsiteY8" fmla="*/ 99845 h 1497665"/>
                <a:gd name="connsiteX9" fmla="*/ 2748099 w 4605349"/>
                <a:gd name="connsiteY9" fmla="*/ 1088779 h 1497665"/>
                <a:gd name="connsiteX10" fmla="*/ 1478648 w 4605349"/>
                <a:gd name="connsiteY10" fmla="*/ 347078 h 1497665"/>
                <a:gd name="connsiteX11" fmla="*/ 52299 w 4605349"/>
                <a:gd name="connsiteY11" fmla="*/ 1497665 h 1497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605349" h="1497665">
                  <a:moveTo>
                    <a:pt x="0" y="1435857"/>
                  </a:moveTo>
                  <a:lnTo>
                    <a:pt x="1469139" y="247234"/>
                  </a:lnTo>
                  <a:lnTo>
                    <a:pt x="2729081" y="984180"/>
                  </a:lnTo>
                  <a:lnTo>
                    <a:pt x="3561117" y="0"/>
                  </a:lnTo>
                  <a:lnTo>
                    <a:pt x="4331346" y="370851"/>
                  </a:lnTo>
                  <a:lnTo>
                    <a:pt x="4563682" y="115497"/>
                  </a:lnTo>
                  <a:lnTo>
                    <a:pt x="4605349" y="190604"/>
                  </a:lnTo>
                  <a:lnTo>
                    <a:pt x="4350364" y="470695"/>
                  </a:lnTo>
                  <a:lnTo>
                    <a:pt x="3580136" y="99845"/>
                  </a:lnTo>
                  <a:lnTo>
                    <a:pt x="2748099" y="1088779"/>
                  </a:lnTo>
                  <a:lnTo>
                    <a:pt x="1478648" y="347078"/>
                  </a:lnTo>
                  <a:lnTo>
                    <a:pt x="52299" y="149766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iSļíḓé"/>
            <p:cNvSpPr/>
            <p:nvPr/>
          </p:nvSpPr>
          <p:spPr bwMode="auto">
            <a:xfrm rot="10654077">
              <a:off x="6814570" y="4518345"/>
              <a:ext cx="371833" cy="371833"/>
            </a:xfrm>
            <a:prstGeom prst="ellipse">
              <a:avLst/>
            </a:prstGeom>
            <a:solidFill>
              <a:schemeClr val="accent3"/>
            </a:solidFill>
            <a:ln w="38100">
              <a:solidFill>
                <a:schemeClr val="bg1"/>
              </a:solidFill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ïṡḻïḋe"/>
            <p:cNvSpPr/>
            <p:nvPr/>
          </p:nvSpPr>
          <p:spPr bwMode="auto">
            <a:xfrm rot="10654077">
              <a:off x="4768436" y="3495109"/>
              <a:ext cx="364683" cy="364683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ïsḷîḍé"/>
            <p:cNvSpPr/>
            <p:nvPr/>
          </p:nvSpPr>
          <p:spPr bwMode="auto">
            <a:xfrm rot="3454077">
              <a:off x="8705001" y="2605644"/>
              <a:ext cx="579658" cy="579658"/>
            </a:xfrm>
            <a:custGeom>
              <a:avLst/>
              <a:gdLst>
                <a:gd name="T0" fmla="*/ 52 w 104"/>
                <a:gd name="T1" fmla="*/ 0 h 104"/>
                <a:gd name="T2" fmla="*/ 0 w 104"/>
                <a:gd name="T3" fmla="*/ 52 h 104"/>
                <a:gd name="T4" fmla="*/ 1 w 104"/>
                <a:gd name="T5" fmla="*/ 62 h 104"/>
                <a:gd name="T6" fmla="*/ 36 w 104"/>
                <a:gd name="T7" fmla="*/ 101 h 104"/>
                <a:gd name="T8" fmla="*/ 52 w 104"/>
                <a:gd name="T9" fmla="*/ 104 h 104"/>
                <a:gd name="T10" fmla="*/ 93 w 104"/>
                <a:gd name="T11" fmla="*/ 84 h 104"/>
                <a:gd name="T12" fmla="*/ 104 w 104"/>
                <a:gd name="T13" fmla="*/ 52 h 104"/>
                <a:gd name="T14" fmla="*/ 100 w 104"/>
                <a:gd name="T15" fmla="*/ 32 h 104"/>
                <a:gd name="T16" fmla="*/ 52 w 104"/>
                <a:gd name="T1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" h="104">
                  <a:moveTo>
                    <a:pt x="52" y="0"/>
                  </a:moveTo>
                  <a:cubicBezTo>
                    <a:pt x="24" y="0"/>
                    <a:pt x="0" y="23"/>
                    <a:pt x="0" y="52"/>
                  </a:cubicBezTo>
                  <a:cubicBezTo>
                    <a:pt x="0" y="55"/>
                    <a:pt x="1" y="59"/>
                    <a:pt x="1" y="62"/>
                  </a:cubicBezTo>
                  <a:cubicBezTo>
                    <a:pt x="5" y="80"/>
                    <a:pt x="18" y="95"/>
                    <a:pt x="36" y="101"/>
                  </a:cubicBezTo>
                  <a:cubicBezTo>
                    <a:pt x="41" y="103"/>
                    <a:pt x="47" y="104"/>
                    <a:pt x="52" y="104"/>
                  </a:cubicBezTo>
                  <a:cubicBezTo>
                    <a:pt x="69" y="104"/>
                    <a:pt x="84" y="96"/>
                    <a:pt x="93" y="84"/>
                  </a:cubicBezTo>
                  <a:cubicBezTo>
                    <a:pt x="100" y="75"/>
                    <a:pt x="104" y="64"/>
                    <a:pt x="104" y="52"/>
                  </a:cubicBezTo>
                  <a:cubicBezTo>
                    <a:pt x="104" y="45"/>
                    <a:pt x="103" y="38"/>
                    <a:pt x="100" y="32"/>
                  </a:cubicBezTo>
                  <a:cubicBezTo>
                    <a:pt x="93" y="13"/>
                    <a:pt x="74" y="0"/>
                    <a:pt x="52" y="0"/>
                  </a:cubicBezTo>
                </a:path>
              </a:pathLst>
            </a:custGeom>
            <a:solidFill>
              <a:schemeClr val="accent4"/>
            </a:solidFill>
            <a:ln w="38100">
              <a:solidFill>
                <a:schemeClr val="bg1"/>
              </a:solidFill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íš1ïḑè"/>
            <p:cNvSpPr/>
            <p:nvPr/>
          </p:nvSpPr>
          <p:spPr bwMode="auto">
            <a:xfrm rot="10654077">
              <a:off x="3450125" y="5007761"/>
              <a:ext cx="364683" cy="364683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8677640" y="3487535"/>
            <a:ext cx="2351472" cy="1119281"/>
            <a:chOff x="3624780" y="2412339"/>
            <a:chExt cx="2351472" cy="1119281"/>
          </a:xfrm>
        </p:grpSpPr>
        <p:sp>
          <p:nvSpPr>
            <p:cNvPr id="37" name="文本框 36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3624780" y="2750893"/>
              <a:ext cx="2351472" cy="780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4565658" y="4912061"/>
            <a:ext cx="2351472" cy="1119281"/>
            <a:chOff x="3624780" y="2412339"/>
            <a:chExt cx="2351472" cy="1119281"/>
          </a:xfrm>
        </p:grpSpPr>
        <p:sp>
          <p:nvSpPr>
            <p:cNvPr id="40" name="文本框 39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3624780" y="2750893"/>
              <a:ext cx="2351472" cy="780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1267106" y="3105892"/>
            <a:ext cx="2351472" cy="1119281"/>
            <a:chOff x="3624780" y="2412339"/>
            <a:chExt cx="2351472" cy="1119281"/>
          </a:xfrm>
        </p:grpSpPr>
        <p:sp>
          <p:nvSpPr>
            <p:cNvPr id="43" name="文本框 42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3624780" y="2750893"/>
              <a:ext cx="2351472" cy="780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5575806" y="2093605"/>
            <a:ext cx="2351472" cy="1119281"/>
            <a:chOff x="3624780" y="2412339"/>
            <a:chExt cx="2351472" cy="1119281"/>
          </a:xfrm>
        </p:grpSpPr>
        <p:sp>
          <p:nvSpPr>
            <p:cNvPr id="46" name="文本框 45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3624780" y="2750893"/>
              <a:ext cx="2351472" cy="780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5" name="矩形 34"/>
          <p:cNvSpPr/>
          <p:nvPr/>
        </p:nvSpPr>
        <p:spPr>
          <a:xfrm>
            <a:off x="680347" y="36088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下步工作计划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786444" y="1111759"/>
            <a:ext cx="1166343" cy="45719"/>
            <a:chOff x="1162050" y="-571500"/>
            <a:chExt cx="1375051" cy="0"/>
          </a:xfrm>
        </p:grpSpPr>
        <p:cxnSp>
          <p:nvCxnSpPr>
            <p:cNvPr id="50" name="直接连接符 49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 rot="2700000">
            <a:off x="9253795" y="557124"/>
            <a:ext cx="5207431" cy="2240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 rot="2700000">
            <a:off x="7233074" y="519144"/>
            <a:ext cx="7340024" cy="7909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 rot="2700000">
            <a:off x="3421782" y="1095340"/>
            <a:ext cx="12486422" cy="15598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 rot="2700000">
            <a:off x="3363253" y="185080"/>
            <a:ext cx="5791191" cy="2483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 rot="2700000">
            <a:off x="-2514292" y="6184558"/>
            <a:ext cx="5791191" cy="2483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 rot="2700000">
            <a:off x="-1938947" y="6184557"/>
            <a:ext cx="5791191" cy="2483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任意多边形 9"/>
          <p:cNvSpPr/>
          <p:nvPr/>
        </p:nvSpPr>
        <p:spPr>
          <a:xfrm>
            <a:off x="874713" y="1009650"/>
            <a:ext cx="10442576" cy="4838700"/>
          </a:xfrm>
          <a:custGeom>
            <a:avLst/>
            <a:gdLst>
              <a:gd name="connsiteX0" fmla="*/ 0 w 10442576"/>
              <a:gd name="connsiteY0" fmla="*/ 0 h 4838700"/>
              <a:gd name="connsiteX1" fmla="*/ 5545137 w 10442576"/>
              <a:gd name="connsiteY1" fmla="*/ 0 h 4838700"/>
              <a:gd name="connsiteX2" fmla="*/ 5545137 w 10442576"/>
              <a:gd name="connsiteY2" fmla="*/ 45097 h 4838700"/>
              <a:gd name="connsiteX3" fmla="*/ 45097 w 10442576"/>
              <a:gd name="connsiteY3" fmla="*/ 45097 h 4838700"/>
              <a:gd name="connsiteX4" fmla="*/ 45097 w 10442576"/>
              <a:gd name="connsiteY4" fmla="*/ 4793603 h 4838700"/>
              <a:gd name="connsiteX5" fmla="*/ 10397479 w 10442576"/>
              <a:gd name="connsiteY5" fmla="*/ 4793603 h 4838700"/>
              <a:gd name="connsiteX6" fmla="*/ 10397479 w 10442576"/>
              <a:gd name="connsiteY6" fmla="*/ 4000500 h 4838700"/>
              <a:gd name="connsiteX7" fmla="*/ 10442576 w 10442576"/>
              <a:gd name="connsiteY7" fmla="*/ 4000500 h 4838700"/>
              <a:gd name="connsiteX8" fmla="*/ 10442576 w 10442576"/>
              <a:gd name="connsiteY8" fmla="*/ 4838700 h 4838700"/>
              <a:gd name="connsiteX9" fmla="*/ 0 w 10442576"/>
              <a:gd name="connsiteY9" fmla="*/ 4838700 h 483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42576" h="4838700">
                <a:moveTo>
                  <a:pt x="0" y="0"/>
                </a:moveTo>
                <a:lnTo>
                  <a:pt x="5545137" y="0"/>
                </a:lnTo>
                <a:lnTo>
                  <a:pt x="5545137" y="45097"/>
                </a:lnTo>
                <a:lnTo>
                  <a:pt x="45097" y="45097"/>
                </a:lnTo>
                <a:lnTo>
                  <a:pt x="45097" y="4793603"/>
                </a:lnTo>
                <a:lnTo>
                  <a:pt x="10397479" y="4793603"/>
                </a:lnTo>
                <a:lnTo>
                  <a:pt x="10397479" y="4000500"/>
                </a:lnTo>
                <a:lnTo>
                  <a:pt x="10442576" y="4000500"/>
                </a:lnTo>
                <a:lnTo>
                  <a:pt x="10442576" y="4838700"/>
                </a:lnTo>
                <a:lnTo>
                  <a:pt x="0" y="48387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01757" y="2866935"/>
            <a:ext cx="757130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演示完毕感谢观看</a:t>
            </a:r>
            <a:endParaRPr lang="zh-CN" altLang="en-US" sz="7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501757" y="1577761"/>
            <a:ext cx="271099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20XX</a:t>
            </a:r>
            <a:endParaRPr lang="zh-CN" altLang="en-US" sz="80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1607854" y="4067262"/>
            <a:ext cx="2369059" cy="106165"/>
            <a:chOff x="1162050" y="-571500"/>
            <a:chExt cx="1375051" cy="0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文本框 18"/>
          <p:cNvSpPr txBox="1"/>
          <p:nvPr/>
        </p:nvSpPr>
        <p:spPr>
          <a:xfrm>
            <a:off x="1501757" y="4283239"/>
            <a:ext cx="6892386" cy="65376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14000"/>
              </a:lnSpc>
            </a:pP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user can demonstrate on a projector or computer, or print the presentation and make it into a film to be used in a wider field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501757" y="5002167"/>
            <a:ext cx="225488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</a:t>
            </a: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营</a:t>
            </a:r>
            <a:endParaRPr lang="zh-CN" alt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grpId="0" nodeType="with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7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8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11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12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15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16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grpId="0" nodeType="with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1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20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2" fill="hold" grpId="0" nodeType="with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23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24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2" fill="hold" grpId="0" nodeType="with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27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28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30" presetID="18" presetClass="entr" presetSubtype="1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Left)">
                                          <p:cBhvr>
                                            <p:cTn id="32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4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6" dur="10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4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8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50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5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4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3" grpId="0" animBg="1"/>
          <p:bldP spid="4" grpId="0" animBg="1"/>
          <p:bldP spid="5" grpId="0" animBg="1"/>
          <p:bldP spid="6" grpId="0" animBg="1"/>
          <p:bldP spid="7" grpId="0" animBg="1"/>
          <p:bldP spid="10" grpId="0" animBg="1"/>
          <p:bldP spid="11" grpId="0"/>
          <p:bldP spid="12" grpId="0"/>
          <p:bldP spid="19" grpId="0"/>
          <p:bldP spid="20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30" presetID="18" presetClass="entr" presetSubtype="1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Left)">
                                          <p:cBhvr>
                                            <p:cTn id="32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4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6" dur="10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2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4" presetID="10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48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50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1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5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4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3" grpId="0" animBg="1"/>
          <p:bldP spid="4" grpId="0" animBg="1"/>
          <p:bldP spid="5" grpId="0" animBg="1"/>
          <p:bldP spid="6" grpId="0" animBg="1"/>
          <p:bldP spid="7" grpId="0" animBg="1"/>
          <p:bldP spid="10" grpId="0" animBg="1"/>
          <p:bldP spid="11" grpId="0"/>
          <p:bldP spid="12" grpId="0"/>
          <p:bldP spid="19" grpId="0"/>
          <p:bldP spid="20" grpId="0"/>
        </p:bldLst>
      </p:timing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 rot="18900000" flipH="1">
            <a:off x="-4809614" y="1319245"/>
            <a:ext cx="13869906" cy="7909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 rot="18900000" flipH="1">
            <a:off x="-4784413" y="2143090"/>
            <a:ext cx="15802310" cy="15598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菱形 3"/>
          <p:cNvSpPr/>
          <p:nvPr/>
        </p:nvSpPr>
        <p:spPr>
          <a:xfrm>
            <a:off x="3667061" y="2075992"/>
            <a:ext cx="1627863" cy="1627863"/>
          </a:xfrm>
          <a:prstGeom prst="diamond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菱形 4"/>
          <p:cNvSpPr/>
          <p:nvPr/>
        </p:nvSpPr>
        <p:spPr>
          <a:xfrm>
            <a:off x="4469559" y="1268413"/>
            <a:ext cx="1627863" cy="1627863"/>
          </a:xfrm>
          <a:prstGeom prst="diamond">
            <a:avLst/>
          </a:prstGeom>
          <a:blipFill>
            <a:blip r:embed="rId1" cstate="screen"/>
            <a:srcRect/>
            <a:stretch>
              <a:fillRect/>
            </a:stretch>
          </a:blip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菱形 6"/>
          <p:cNvSpPr/>
          <p:nvPr/>
        </p:nvSpPr>
        <p:spPr>
          <a:xfrm>
            <a:off x="5293018" y="2075992"/>
            <a:ext cx="1627863" cy="1627863"/>
          </a:xfrm>
          <a:prstGeom prst="diamond">
            <a:avLst/>
          </a:prstGeom>
          <a:blipFill>
            <a:blip r:embed="rId2" cstate="screen"/>
            <a:srcRect/>
            <a:stretch>
              <a:fillRect/>
            </a:stretch>
          </a:blip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菱形 7"/>
          <p:cNvSpPr/>
          <p:nvPr/>
        </p:nvSpPr>
        <p:spPr>
          <a:xfrm>
            <a:off x="6087895" y="1268413"/>
            <a:ext cx="1627863" cy="1627863"/>
          </a:xfrm>
          <a:prstGeom prst="diamond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菱形 8"/>
          <p:cNvSpPr/>
          <p:nvPr/>
        </p:nvSpPr>
        <p:spPr>
          <a:xfrm>
            <a:off x="6901827" y="2075992"/>
            <a:ext cx="1627863" cy="1627863"/>
          </a:xfrm>
          <a:prstGeom prst="diamond">
            <a:avLst/>
          </a:prstGeom>
          <a:blipFill>
            <a:blip r:embed="rId3" cstate="screen"/>
            <a:srcRect/>
            <a:stretch>
              <a:fillRect/>
            </a:stretch>
          </a:blip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菱形 9"/>
          <p:cNvSpPr/>
          <p:nvPr/>
        </p:nvSpPr>
        <p:spPr>
          <a:xfrm>
            <a:off x="7696705" y="1268413"/>
            <a:ext cx="1627863" cy="1627863"/>
          </a:xfrm>
          <a:prstGeom prst="diamond">
            <a:avLst/>
          </a:prstGeom>
          <a:blipFill>
            <a:blip r:embed="rId4" cstate="screen"/>
            <a:srcRect/>
            <a:stretch>
              <a:fillRect/>
            </a:stretch>
          </a:blip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275992" y="4248067"/>
            <a:ext cx="57246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年终总结概述</a:t>
            </a:r>
            <a:endParaRPr lang="zh-CN" altLang="en-US" sz="7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4382089" y="5372517"/>
            <a:ext cx="2369059" cy="106165"/>
            <a:chOff x="1162050" y="-571500"/>
            <a:chExt cx="1375051" cy="0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文本框 14"/>
          <p:cNvSpPr txBox="1"/>
          <p:nvPr/>
        </p:nvSpPr>
        <p:spPr>
          <a:xfrm>
            <a:off x="4275991" y="5515924"/>
            <a:ext cx="6526327" cy="51334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14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user can demonstrate on a projector or computer, or print the presentation and make it into a film to be used in a wider field</a:t>
            </a:r>
            <a:endParaRPr lang="en-US" altLang="zh-CN" sz="12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任意多边形 27"/>
          <p:cNvSpPr/>
          <p:nvPr/>
        </p:nvSpPr>
        <p:spPr>
          <a:xfrm>
            <a:off x="1191894" y="3127663"/>
            <a:ext cx="3176620" cy="2892136"/>
          </a:xfrm>
          <a:custGeom>
            <a:avLst/>
            <a:gdLst>
              <a:gd name="connsiteX0" fmla="*/ 0 w 3176620"/>
              <a:gd name="connsiteY0" fmla="*/ 0 h 2892136"/>
              <a:gd name="connsiteX1" fmla="*/ 3176620 w 3176620"/>
              <a:gd name="connsiteY1" fmla="*/ 0 h 2892136"/>
              <a:gd name="connsiteX2" fmla="*/ 3176620 w 3176620"/>
              <a:gd name="connsiteY2" fmla="*/ 2892136 h 2892136"/>
              <a:gd name="connsiteX3" fmla="*/ 0 w 3176620"/>
              <a:gd name="connsiteY3" fmla="*/ 2892136 h 289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6620" h="2892136">
                <a:moveTo>
                  <a:pt x="0" y="0"/>
                </a:moveTo>
                <a:lnTo>
                  <a:pt x="3176620" y="0"/>
                </a:lnTo>
                <a:lnTo>
                  <a:pt x="3176620" y="2892136"/>
                </a:lnTo>
                <a:lnTo>
                  <a:pt x="0" y="2892136"/>
                </a:lnTo>
                <a:close/>
              </a:path>
            </a:pathLst>
          </a:custGeom>
          <a:blipFill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任意多边形 25"/>
          <p:cNvSpPr/>
          <p:nvPr/>
        </p:nvSpPr>
        <p:spPr>
          <a:xfrm>
            <a:off x="4513087" y="1778000"/>
            <a:ext cx="3176620" cy="4241800"/>
          </a:xfrm>
          <a:custGeom>
            <a:avLst/>
            <a:gdLst>
              <a:gd name="connsiteX0" fmla="*/ 0 w 3176620"/>
              <a:gd name="connsiteY0" fmla="*/ 0 h 4241800"/>
              <a:gd name="connsiteX1" fmla="*/ 3176620 w 3176620"/>
              <a:gd name="connsiteY1" fmla="*/ 0 h 4241800"/>
              <a:gd name="connsiteX2" fmla="*/ 3176620 w 3176620"/>
              <a:gd name="connsiteY2" fmla="*/ 4241800 h 4241800"/>
              <a:gd name="connsiteX3" fmla="*/ 0 w 3176620"/>
              <a:gd name="connsiteY3" fmla="*/ 4241800 h 424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6620" h="4241800">
                <a:moveTo>
                  <a:pt x="0" y="0"/>
                </a:moveTo>
                <a:lnTo>
                  <a:pt x="3176620" y="0"/>
                </a:lnTo>
                <a:lnTo>
                  <a:pt x="3176620" y="4241800"/>
                </a:lnTo>
                <a:lnTo>
                  <a:pt x="0" y="4241800"/>
                </a:lnTo>
                <a:close/>
              </a:path>
            </a:pathLst>
          </a:custGeom>
          <a:blipFill>
            <a:blip r:embed="rId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任意多边形 24"/>
          <p:cNvSpPr/>
          <p:nvPr/>
        </p:nvSpPr>
        <p:spPr>
          <a:xfrm>
            <a:off x="7834279" y="1778000"/>
            <a:ext cx="3176620" cy="2892136"/>
          </a:xfrm>
          <a:custGeom>
            <a:avLst/>
            <a:gdLst>
              <a:gd name="connsiteX0" fmla="*/ 0 w 3176620"/>
              <a:gd name="connsiteY0" fmla="*/ 0 h 2892136"/>
              <a:gd name="connsiteX1" fmla="*/ 3176620 w 3176620"/>
              <a:gd name="connsiteY1" fmla="*/ 0 h 2892136"/>
              <a:gd name="connsiteX2" fmla="*/ 3176620 w 3176620"/>
              <a:gd name="connsiteY2" fmla="*/ 2892136 h 2892136"/>
              <a:gd name="connsiteX3" fmla="*/ 0 w 3176620"/>
              <a:gd name="connsiteY3" fmla="*/ 2892136 h 289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6620" h="2892136">
                <a:moveTo>
                  <a:pt x="0" y="0"/>
                </a:moveTo>
                <a:lnTo>
                  <a:pt x="3176620" y="0"/>
                </a:lnTo>
                <a:lnTo>
                  <a:pt x="3176620" y="2892136"/>
                </a:lnTo>
                <a:lnTo>
                  <a:pt x="0" y="2892136"/>
                </a:lnTo>
                <a:close/>
              </a:path>
            </a:pathLst>
          </a:custGeom>
          <a:blipFill>
            <a:blip r:embed="rId3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191894" y="1778000"/>
            <a:ext cx="3176620" cy="1193800"/>
            <a:chOff x="1191894" y="1778000"/>
            <a:chExt cx="3176620" cy="1193800"/>
          </a:xfrm>
        </p:grpSpPr>
        <p:sp>
          <p:nvSpPr>
            <p:cNvPr id="18" name="矩形 17"/>
            <p:cNvSpPr/>
            <p:nvPr/>
          </p:nvSpPr>
          <p:spPr>
            <a:xfrm>
              <a:off x="1191894" y="1778000"/>
              <a:ext cx="3176620" cy="11938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335566" y="1921370"/>
              <a:ext cx="2965476" cy="862966"/>
              <a:chOff x="8386922" y="2192795"/>
              <a:chExt cx="2965476" cy="862966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8386922" y="2192795"/>
                <a:ext cx="2501951" cy="410882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标题文字添加</a:t>
                </a:r>
                <a:endParaRPr lang="zh-CN" alt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8386922" y="2542351"/>
                <a:ext cx="2965476" cy="513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altLang="zh-CN" sz="8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The user can demonstrate on a projector or computer, or print the presentation and make it into a film to be used in a wider field. Using PowerPoint,</a:t>
                </a:r>
                <a:endParaRPr lang="en-US" altLang="zh-CN" sz="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7834279" y="4826000"/>
            <a:ext cx="3176620" cy="1193800"/>
            <a:chOff x="7834279" y="4826000"/>
            <a:chExt cx="3176620" cy="1193800"/>
          </a:xfrm>
        </p:grpSpPr>
        <p:sp>
          <p:nvSpPr>
            <p:cNvPr id="19" name="矩形 18"/>
            <p:cNvSpPr/>
            <p:nvPr/>
          </p:nvSpPr>
          <p:spPr>
            <a:xfrm>
              <a:off x="7834279" y="4826000"/>
              <a:ext cx="3176620" cy="11938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7939851" y="4991417"/>
              <a:ext cx="2965476" cy="862966"/>
              <a:chOff x="8386922" y="2192795"/>
              <a:chExt cx="2965476" cy="862966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8386922" y="2192795"/>
                <a:ext cx="2501951" cy="410882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标题文字添加</a:t>
                </a:r>
                <a:endParaRPr lang="zh-CN" alt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" name="文本框 11"/>
              <p:cNvSpPr txBox="1"/>
              <p:nvPr/>
            </p:nvSpPr>
            <p:spPr>
              <a:xfrm>
                <a:off x="8386922" y="2542351"/>
                <a:ext cx="2965476" cy="513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altLang="zh-CN" sz="8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The user can demonstrate on a projector or computer, or print the presentation and make it into a film to be used in a wider field. Using PowerPoint,</a:t>
                </a:r>
                <a:endParaRPr lang="en-US" altLang="zh-CN" sz="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24" name="矩形 23"/>
          <p:cNvSpPr/>
          <p:nvPr/>
        </p:nvSpPr>
        <p:spPr>
          <a:xfrm>
            <a:off x="680347" y="36088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年终工作概述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786444" y="1111759"/>
            <a:ext cx="1166343" cy="45719"/>
            <a:chOff x="1162050" y="-571500"/>
            <a:chExt cx="1375051" cy="0"/>
          </a:xfrm>
        </p:grpSpPr>
        <p:cxnSp>
          <p:nvCxnSpPr>
            <p:cNvPr id="29" name="直接连接符 28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6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组合 111"/>
          <p:cNvGrpSpPr/>
          <p:nvPr/>
        </p:nvGrpSpPr>
        <p:grpSpPr>
          <a:xfrm>
            <a:off x="4538441" y="2036228"/>
            <a:ext cx="3106160" cy="3492258"/>
            <a:chOff x="4500341" y="2036228"/>
            <a:chExt cx="3106160" cy="3492258"/>
          </a:xfrm>
        </p:grpSpPr>
        <p:sp>
          <p:nvSpPr>
            <p:cNvPr id="113" name="任意多边形 112"/>
            <p:cNvSpPr/>
            <p:nvPr/>
          </p:nvSpPr>
          <p:spPr>
            <a:xfrm>
              <a:off x="4842797" y="2581275"/>
              <a:ext cx="2415202" cy="2415202"/>
            </a:xfrm>
            <a:custGeom>
              <a:avLst/>
              <a:gdLst/>
              <a:ahLst/>
              <a:cxnLst/>
              <a:rect l="0" t="0" r="0" b="0"/>
              <a:pathLst>
                <a:path w="2113590" h="2113590">
                  <a:moveTo>
                    <a:pt x="0" y="1056795"/>
                  </a:moveTo>
                  <a:cubicBezTo>
                    <a:pt x="0" y="473143"/>
                    <a:pt x="473143" y="0"/>
                    <a:pt x="1056795" y="0"/>
                  </a:cubicBezTo>
                  <a:cubicBezTo>
                    <a:pt x="1640445" y="0"/>
                    <a:pt x="2113590" y="473143"/>
                    <a:pt x="2113590" y="1056795"/>
                  </a:cubicBezTo>
                  <a:cubicBezTo>
                    <a:pt x="2113590" y="1640445"/>
                    <a:pt x="1640445" y="2113590"/>
                    <a:pt x="1056795" y="2113590"/>
                  </a:cubicBezTo>
                  <a:cubicBezTo>
                    <a:pt x="473143" y="2113590"/>
                    <a:pt x="0" y="1640445"/>
                    <a:pt x="0" y="1056795"/>
                  </a:cubicBezTo>
                  <a:close/>
                </a:path>
              </a:pathLst>
            </a:custGeom>
            <a:solidFill>
              <a:schemeClr val="bg1">
                <a:lumMod val="85000"/>
                <a:alpha val="49000"/>
              </a:schemeClr>
            </a:solidFill>
            <a:ln w="7600" cap="flat">
              <a:noFill/>
              <a:beve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4" name="任意多边形 113"/>
            <p:cNvSpPr/>
            <p:nvPr/>
          </p:nvSpPr>
          <p:spPr>
            <a:xfrm rot="10800000" flipH="1" flipV="1">
              <a:off x="4508456" y="2737693"/>
              <a:ext cx="703666" cy="703664"/>
            </a:xfrm>
            <a:custGeom>
              <a:avLst/>
              <a:gdLst/>
              <a:ahLst/>
              <a:cxnLst/>
              <a:rect l="0" t="0" r="0" b="0"/>
              <a:pathLst>
                <a:path w="995121" h="995121">
                  <a:moveTo>
                    <a:pt x="0" y="497559"/>
                  </a:moveTo>
                  <a:cubicBezTo>
                    <a:pt x="0" y="222765"/>
                    <a:pt x="222765" y="0"/>
                    <a:pt x="497559" y="0"/>
                  </a:cubicBezTo>
                  <a:cubicBezTo>
                    <a:pt x="772350" y="0"/>
                    <a:pt x="995121" y="222765"/>
                    <a:pt x="995121" y="497559"/>
                  </a:cubicBezTo>
                  <a:cubicBezTo>
                    <a:pt x="995121" y="772350"/>
                    <a:pt x="772350" y="995121"/>
                    <a:pt x="497559" y="995121"/>
                  </a:cubicBezTo>
                  <a:cubicBezTo>
                    <a:pt x="222765" y="995121"/>
                    <a:pt x="0" y="772350"/>
                    <a:pt x="0" y="497559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2">
                    <a:lumMod val="90000"/>
                    <a:lumOff val="10000"/>
                  </a:schemeClr>
                </a:gs>
              </a:gsLst>
              <a:lin ang="5400000" scaled="1"/>
            </a:gradFill>
            <a:ln w="7600" cap="flat">
              <a:noFill/>
              <a:beve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5" name="任意多边形 114"/>
            <p:cNvSpPr/>
            <p:nvPr/>
          </p:nvSpPr>
          <p:spPr>
            <a:xfrm>
              <a:off x="5698568" y="2036228"/>
              <a:ext cx="703664" cy="703666"/>
            </a:xfrm>
            <a:custGeom>
              <a:avLst/>
              <a:gdLst/>
              <a:ahLst/>
              <a:cxnLst/>
              <a:rect l="l" t="t" r="r" b="b"/>
              <a:pathLst>
                <a:path w="995121" h="995121">
                  <a:moveTo>
                    <a:pt x="0" y="497559"/>
                  </a:moveTo>
                  <a:cubicBezTo>
                    <a:pt x="0" y="222765"/>
                    <a:pt x="222765" y="0"/>
                    <a:pt x="497559" y="0"/>
                  </a:cubicBezTo>
                  <a:cubicBezTo>
                    <a:pt x="772350" y="0"/>
                    <a:pt x="995121" y="222765"/>
                    <a:pt x="995121" y="497559"/>
                  </a:cubicBezTo>
                  <a:cubicBezTo>
                    <a:pt x="995121" y="772350"/>
                    <a:pt x="772350" y="995121"/>
                    <a:pt x="497559" y="995121"/>
                  </a:cubicBezTo>
                  <a:cubicBezTo>
                    <a:pt x="222765" y="995121"/>
                    <a:pt x="0" y="772350"/>
                    <a:pt x="0" y="497559"/>
                  </a:cubicBezTo>
                  <a:close/>
                </a:path>
              </a:pathLst>
            </a:custGeom>
            <a:solidFill>
              <a:schemeClr val="accent1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sz="1975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6" name="任意多边形 115"/>
            <p:cNvSpPr/>
            <p:nvPr/>
          </p:nvSpPr>
          <p:spPr>
            <a:xfrm>
              <a:off x="4500341" y="4142006"/>
              <a:ext cx="703664" cy="703666"/>
            </a:xfrm>
            <a:custGeom>
              <a:avLst/>
              <a:gdLst/>
              <a:ahLst/>
              <a:cxnLst/>
              <a:rect l="l" t="t" r="r" b="b"/>
              <a:pathLst>
                <a:path w="995121" h="995121">
                  <a:moveTo>
                    <a:pt x="0" y="497559"/>
                  </a:moveTo>
                  <a:cubicBezTo>
                    <a:pt x="0" y="222765"/>
                    <a:pt x="222765" y="0"/>
                    <a:pt x="497559" y="0"/>
                  </a:cubicBezTo>
                  <a:cubicBezTo>
                    <a:pt x="772350" y="0"/>
                    <a:pt x="995121" y="222765"/>
                    <a:pt x="995121" y="497559"/>
                  </a:cubicBezTo>
                  <a:cubicBezTo>
                    <a:pt x="995121" y="772350"/>
                    <a:pt x="772350" y="995121"/>
                    <a:pt x="497559" y="995121"/>
                  </a:cubicBezTo>
                  <a:cubicBezTo>
                    <a:pt x="222765" y="995121"/>
                    <a:pt x="0" y="772350"/>
                    <a:pt x="0" y="497559"/>
                  </a:cubicBezTo>
                  <a:close/>
                </a:path>
              </a:pathLst>
            </a:custGeom>
            <a:solidFill>
              <a:schemeClr val="accent1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sz="1975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7" name="任意多边形 116"/>
            <p:cNvSpPr/>
            <p:nvPr/>
          </p:nvSpPr>
          <p:spPr>
            <a:xfrm>
              <a:off x="5698568" y="4824820"/>
              <a:ext cx="703664" cy="703666"/>
            </a:xfrm>
            <a:custGeom>
              <a:avLst/>
              <a:gdLst/>
              <a:ahLst/>
              <a:cxnLst/>
              <a:rect l="l" t="t" r="r" b="b"/>
              <a:pathLst>
                <a:path w="995121" h="995121">
                  <a:moveTo>
                    <a:pt x="0" y="497559"/>
                  </a:moveTo>
                  <a:cubicBezTo>
                    <a:pt x="0" y="222765"/>
                    <a:pt x="222765" y="0"/>
                    <a:pt x="497559" y="0"/>
                  </a:cubicBezTo>
                  <a:cubicBezTo>
                    <a:pt x="772350" y="0"/>
                    <a:pt x="995121" y="222765"/>
                    <a:pt x="995121" y="497559"/>
                  </a:cubicBezTo>
                  <a:cubicBezTo>
                    <a:pt x="995121" y="772350"/>
                    <a:pt x="772350" y="995121"/>
                    <a:pt x="497559" y="995121"/>
                  </a:cubicBezTo>
                  <a:cubicBezTo>
                    <a:pt x="222765" y="995121"/>
                    <a:pt x="0" y="772350"/>
                    <a:pt x="0" y="497559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2">
                    <a:lumMod val="90000"/>
                    <a:lumOff val="10000"/>
                  </a:schemeClr>
                </a:gs>
              </a:gsLst>
              <a:lin ang="5400000" scaled="1"/>
            </a:gra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sz="1975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8" name="任意多边形 117"/>
            <p:cNvSpPr/>
            <p:nvPr/>
          </p:nvSpPr>
          <p:spPr>
            <a:xfrm>
              <a:off x="6871920" y="4202806"/>
              <a:ext cx="703664" cy="703666"/>
            </a:xfrm>
            <a:custGeom>
              <a:avLst/>
              <a:gdLst/>
              <a:ahLst/>
              <a:cxnLst/>
              <a:rect l="l" t="t" r="r" b="b"/>
              <a:pathLst>
                <a:path w="995121" h="995121">
                  <a:moveTo>
                    <a:pt x="0" y="497559"/>
                  </a:moveTo>
                  <a:cubicBezTo>
                    <a:pt x="0" y="222765"/>
                    <a:pt x="222765" y="0"/>
                    <a:pt x="497559" y="0"/>
                  </a:cubicBezTo>
                  <a:cubicBezTo>
                    <a:pt x="772350" y="0"/>
                    <a:pt x="995121" y="222765"/>
                    <a:pt x="995121" y="497559"/>
                  </a:cubicBezTo>
                  <a:cubicBezTo>
                    <a:pt x="995121" y="772350"/>
                    <a:pt x="772350" y="995121"/>
                    <a:pt x="497559" y="995121"/>
                  </a:cubicBezTo>
                  <a:cubicBezTo>
                    <a:pt x="222765" y="995121"/>
                    <a:pt x="0" y="772350"/>
                    <a:pt x="0" y="497559"/>
                  </a:cubicBezTo>
                  <a:close/>
                </a:path>
              </a:pathLst>
            </a:custGeom>
            <a:solidFill>
              <a:schemeClr val="accent1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sz="1975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9" name="任意多边形 118"/>
            <p:cNvSpPr/>
            <p:nvPr/>
          </p:nvSpPr>
          <p:spPr>
            <a:xfrm>
              <a:off x="6902837" y="2745293"/>
              <a:ext cx="703664" cy="703666"/>
            </a:xfrm>
            <a:custGeom>
              <a:avLst/>
              <a:gdLst/>
              <a:ahLst/>
              <a:cxnLst/>
              <a:rect l="l" t="t" r="r" b="b"/>
              <a:pathLst>
                <a:path w="995121" h="995121">
                  <a:moveTo>
                    <a:pt x="0" y="497559"/>
                  </a:moveTo>
                  <a:cubicBezTo>
                    <a:pt x="0" y="222765"/>
                    <a:pt x="222765" y="0"/>
                    <a:pt x="497559" y="0"/>
                  </a:cubicBezTo>
                  <a:cubicBezTo>
                    <a:pt x="772350" y="0"/>
                    <a:pt x="995121" y="222765"/>
                    <a:pt x="995121" y="497559"/>
                  </a:cubicBezTo>
                  <a:cubicBezTo>
                    <a:pt x="995121" y="772350"/>
                    <a:pt x="772350" y="995121"/>
                    <a:pt x="497559" y="995121"/>
                  </a:cubicBezTo>
                  <a:cubicBezTo>
                    <a:pt x="222765" y="995121"/>
                    <a:pt x="0" y="772350"/>
                    <a:pt x="0" y="497559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2">
                    <a:lumMod val="90000"/>
                    <a:lumOff val="10000"/>
                  </a:schemeClr>
                </a:gs>
              </a:gsLst>
              <a:lin ang="5400000" scaled="1"/>
            </a:gra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sz="1975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0" name="任意多边形 119"/>
            <p:cNvSpPr/>
            <p:nvPr/>
          </p:nvSpPr>
          <p:spPr>
            <a:xfrm>
              <a:off x="5244820" y="2983299"/>
              <a:ext cx="1611160" cy="1611158"/>
            </a:xfrm>
            <a:custGeom>
              <a:avLst/>
              <a:gdLst/>
              <a:ahLst/>
              <a:cxnLst/>
              <a:rect l="l" t="t" r="r" b="b"/>
              <a:pathLst>
                <a:path w="995121" h="995121">
                  <a:moveTo>
                    <a:pt x="0" y="497559"/>
                  </a:moveTo>
                  <a:cubicBezTo>
                    <a:pt x="0" y="222765"/>
                    <a:pt x="222765" y="0"/>
                    <a:pt x="497559" y="0"/>
                  </a:cubicBezTo>
                  <a:cubicBezTo>
                    <a:pt x="772350" y="0"/>
                    <a:pt x="995121" y="222765"/>
                    <a:pt x="995121" y="497559"/>
                  </a:cubicBezTo>
                  <a:cubicBezTo>
                    <a:pt x="995121" y="772350"/>
                    <a:pt x="772350" y="995121"/>
                    <a:pt x="497559" y="995121"/>
                  </a:cubicBezTo>
                  <a:cubicBezTo>
                    <a:pt x="222765" y="995121"/>
                    <a:pt x="0" y="772350"/>
                    <a:pt x="0" y="497559"/>
                  </a:cubicBezTo>
                  <a:close/>
                </a:path>
              </a:pathLst>
            </a:custGeom>
            <a:blipFill>
              <a:blip r:embed="rId1" cstate="screen">
                <a:grayscl/>
              </a:blip>
              <a:srcRect/>
              <a:stretch>
                <a:fillRect/>
              </a:stretch>
            </a:blip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sz="213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1" name="任意多边形 120"/>
            <p:cNvSpPr/>
            <p:nvPr/>
          </p:nvSpPr>
          <p:spPr>
            <a:xfrm rot="10800000" flipH="1" flipV="1">
              <a:off x="4674737" y="2907590"/>
              <a:ext cx="371104" cy="363868"/>
            </a:xfrm>
            <a:custGeom>
              <a:avLst/>
              <a:gdLst>
                <a:gd name="T0" fmla="*/ 1312 w 1990"/>
                <a:gd name="T1" fmla="*/ 1552 h 1954"/>
                <a:gd name="T2" fmla="*/ 291 w 1990"/>
                <a:gd name="T3" fmla="*/ 1746 h 1954"/>
                <a:gd name="T4" fmla="*/ 0 w 1990"/>
                <a:gd name="T5" fmla="*/ 540 h 1954"/>
                <a:gd name="T6" fmla="*/ 515 w 1990"/>
                <a:gd name="T7" fmla="*/ 249 h 1954"/>
                <a:gd name="T8" fmla="*/ 1205 w 1990"/>
                <a:gd name="T9" fmla="*/ 0 h 1954"/>
                <a:gd name="T10" fmla="*/ 1496 w 1990"/>
                <a:gd name="T11" fmla="*/ 489 h 1954"/>
                <a:gd name="T12" fmla="*/ 1413 w 1990"/>
                <a:gd name="T13" fmla="*/ 291 h 1954"/>
                <a:gd name="T14" fmla="*/ 802 w 1990"/>
                <a:gd name="T15" fmla="*/ 83 h 1954"/>
                <a:gd name="T16" fmla="*/ 1039 w 1990"/>
                <a:gd name="T17" fmla="*/ 249 h 1954"/>
                <a:gd name="T18" fmla="*/ 1243 w 1990"/>
                <a:gd name="T19" fmla="*/ 499 h 1954"/>
                <a:gd name="T20" fmla="*/ 291 w 1990"/>
                <a:gd name="T21" fmla="*/ 333 h 1954"/>
                <a:gd name="T22" fmla="*/ 83 w 1990"/>
                <a:gd name="T23" fmla="*/ 1455 h 1954"/>
                <a:gd name="T24" fmla="*/ 1039 w 1990"/>
                <a:gd name="T25" fmla="*/ 1663 h 1954"/>
                <a:gd name="T26" fmla="*/ 1641 w 1990"/>
                <a:gd name="T27" fmla="*/ 1453 h 1954"/>
                <a:gd name="T28" fmla="*/ 1138 w 1990"/>
                <a:gd name="T29" fmla="*/ 583 h 1954"/>
                <a:gd name="T30" fmla="*/ 1641 w 1990"/>
                <a:gd name="T31" fmla="*/ 1453 h 1954"/>
                <a:gd name="T32" fmla="*/ 1752 w 1990"/>
                <a:gd name="T33" fmla="*/ 809 h 1954"/>
                <a:gd name="T34" fmla="*/ 1026 w 1990"/>
                <a:gd name="T35" fmla="*/ 1228 h 1954"/>
                <a:gd name="T36" fmla="*/ 1767 w 1990"/>
                <a:gd name="T37" fmla="*/ 1422 h 1954"/>
                <a:gd name="T38" fmla="*/ 1717 w 1990"/>
                <a:gd name="T39" fmla="*/ 1835 h 1954"/>
                <a:gd name="T40" fmla="*/ 1767 w 1990"/>
                <a:gd name="T41" fmla="*/ 1422 h 1954"/>
                <a:gd name="T42" fmla="*/ 1739 w 1990"/>
                <a:gd name="T43" fmla="*/ 1874 h 1954"/>
                <a:gd name="T44" fmla="*/ 1956 w 1990"/>
                <a:gd name="T45" fmla="*/ 1749 h 1954"/>
                <a:gd name="T46" fmla="*/ 249 w 1990"/>
                <a:gd name="T47" fmla="*/ 551 h 1954"/>
                <a:gd name="T48" fmla="*/ 803 w 1990"/>
                <a:gd name="T49" fmla="*/ 613 h 1954"/>
                <a:gd name="T50" fmla="*/ 675 w 1990"/>
                <a:gd name="T51" fmla="*/ 828 h 1954"/>
                <a:gd name="T52" fmla="*/ 249 w 1990"/>
                <a:gd name="T53" fmla="*/ 890 h 1954"/>
                <a:gd name="T54" fmla="*/ 675 w 1990"/>
                <a:gd name="T55" fmla="*/ 828 h 1954"/>
                <a:gd name="T56" fmla="*/ 675 w 1990"/>
                <a:gd name="T57" fmla="*/ 1167 h 1954"/>
                <a:gd name="T58" fmla="*/ 249 w 1990"/>
                <a:gd name="T59" fmla="*/ 1105 h 1954"/>
                <a:gd name="T60" fmla="*/ 249 w 1990"/>
                <a:gd name="T61" fmla="*/ 1444 h 1954"/>
                <a:gd name="T62" fmla="*/ 803 w 1990"/>
                <a:gd name="T63" fmla="*/ 1382 h 1954"/>
                <a:gd name="T64" fmla="*/ 249 w 1990"/>
                <a:gd name="T65" fmla="*/ 1444 h 1954"/>
                <a:gd name="T66" fmla="*/ 1179 w 1990"/>
                <a:gd name="T67" fmla="*/ 961 h 1954"/>
                <a:gd name="T68" fmla="*/ 1300 w 1990"/>
                <a:gd name="T69" fmla="*/ 1219 h 1954"/>
                <a:gd name="T70" fmla="*/ 1604 w 1990"/>
                <a:gd name="T71" fmla="*/ 858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990" h="1954">
                  <a:moveTo>
                    <a:pt x="1231" y="1534"/>
                  </a:moveTo>
                  <a:cubicBezTo>
                    <a:pt x="1258" y="1542"/>
                    <a:pt x="1285" y="1548"/>
                    <a:pt x="1312" y="1552"/>
                  </a:cubicBezTo>
                  <a:cubicBezTo>
                    <a:pt x="1272" y="1665"/>
                    <a:pt x="1165" y="1746"/>
                    <a:pt x="1039" y="1746"/>
                  </a:cubicBezTo>
                  <a:lnTo>
                    <a:pt x="291" y="1746"/>
                  </a:lnTo>
                  <a:cubicBezTo>
                    <a:pt x="131" y="1746"/>
                    <a:pt x="0" y="1615"/>
                    <a:pt x="0" y="1455"/>
                  </a:cubicBezTo>
                  <a:lnTo>
                    <a:pt x="0" y="540"/>
                  </a:lnTo>
                  <a:cubicBezTo>
                    <a:pt x="0" y="380"/>
                    <a:pt x="131" y="249"/>
                    <a:pt x="291" y="249"/>
                  </a:cubicBezTo>
                  <a:lnTo>
                    <a:pt x="515" y="249"/>
                  </a:lnTo>
                  <a:cubicBezTo>
                    <a:pt x="535" y="109"/>
                    <a:pt x="656" y="0"/>
                    <a:pt x="802" y="0"/>
                  </a:cubicBezTo>
                  <a:lnTo>
                    <a:pt x="1205" y="0"/>
                  </a:lnTo>
                  <a:cubicBezTo>
                    <a:pt x="1366" y="0"/>
                    <a:pt x="1496" y="131"/>
                    <a:pt x="1496" y="291"/>
                  </a:cubicBezTo>
                  <a:lnTo>
                    <a:pt x="1496" y="489"/>
                  </a:lnTo>
                  <a:cubicBezTo>
                    <a:pt x="1469" y="484"/>
                    <a:pt x="1441" y="480"/>
                    <a:pt x="1413" y="479"/>
                  </a:cubicBezTo>
                  <a:lnTo>
                    <a:pt x="1413" y="291"/>
                  </a:lnTo>
                  <a:cubicBezTo>
                    <a:pt x="1413" y="176"/>
                    <a:pt x="1320" y="83"/>
                    <a:pt x="1205" y="83"/>
                  </a:cubicBezTo>
                  <a:lnTo>
                    <a:pt x="802" y="83"/>
                  </a:lnTo>
                  <a:cubicBezTo>
                    <a:pt x="701" y="83"/>
                    <a:pt x="617" y="155"/>
                    <a:pt x="598" y="249"/>
                  </a:cubicBezTo>
                  <a:lnTo>
                    <a:pt x="1039" y="249"/>
                  </a:lnTo>
                  <a:cubicBezTo>
                    <a:pt x="1180" y="249"/>
                    <a:pt x="1297" y="349"/>
                    <a:pt x="1324" y="482"/>
                  </a:cubicBezTo>
                  <a:cubicBezTo>
                    <a:pt x="1297" y="485"/>
                    <a:pt x="1270" y="491"/>
                    <a:pt x="1243" y="499"/>
                  </a:cubicBezTo>
                  <a:cubicBezTo>
                    <a:pt x="1224" y="404"/>
                    <a:pt x="1140" y="333"/>
                    <a:pt x="1039" y="333"/>
                  </a:cubicBezTo>
                  <a:lnTo>
                    <a:pt x="291" y="333"/>
                  </a:lnTo>
                  <a:cubicBezTo>
                    <a:pt x="177" y="333"/>
                    <a:pt x="83" y="426"/>
                    <a:pt x="83" y="540"/>
                  </a:cubicBezTo>
                  <a:lnTo>
                    <a:pt x="83" y="1455"/>
                  </a:lnTo>
                  <a:cubicBezTo>
                    <a:pt x="83" y="1569"/>
                    <a:pt x="177" y="1663"/>
                    <a:pt x="291" y="1663"/>
                  </a:cubicBezTo>
                  <a:lnTo>
                    <a:pt x="1039" y="1663"/>
                  </a:lnTo>
                  <a:cubicBezTo>
                    <a:pt x="1126" y="1663"/>
                    <a:pt x="1200" y="1609"/>
                    <a:pt x="1231" y="1534"/>
                  </a:cubicBezTo>
                  <a:close/>
                  <a:moveTo>
                    <a:pt x="1641" y="1453"/>
                  </a:moveTo>
                  <a:cubicBezTo>
                    <a:pt x="1401" y="1591"/>
                    <a:pt x="1093" y="1509"/>
                    <a:pt x="955" y="1269"/>
                  </a:cubicBezTo>
                  <a:cubicBezTo>
                    <a:pt x="816" y="1029"/>
                    <a:pt x="899" y="722"/>
                    <a:pt x="1138" y="583"/>
                  </a:cubicBezTo>
                  <a:cubicBezTo>
                    <a:pt x="1378" y="445"/>
                    <a:pt x="1686" y="527"/>
                    <a:pt x="1824" y="767"/>
                  </a:cubicBezTo>
                  <a:cubicBezTo>
                    <a:pt x="1963" y="1007"/>
                    <a:pt x="1880" y="1314"/>
                    <a:pt x="1641" y="1453"/>
                  </a:cubicBezTo>
                  <a:close/>
                  <a:moveTo>
                    <a:pt x="1599" y="1381"/>
                  </a:moveTo>
                  <a:cubicBezTo>
                    <a:pt x="1799" y="1266"/>
                    <a:pt x="1868" y="1009"/>
                    <a:pt x="1752" y="809"/>
                  </a:cubicBezTo>
                  <a:cubicBezTo>
                    <a:pt x="1637" y="608"/>
                    <a:pt x="1380" y="539"/>
                    <a:pt x="1180" y="655"/>
                  </a:cubicBezTo>
                  <a:cubicBezTo>
                    <a:pt x="980" y="771"/>
                    <a:pt x="911" y="1027"/>
                    <a:pt x="1026" y="1228"/>
                  </a:cubicBezTo>
                  <a:cubicBezTo>
                    <a:pt x="1142" y="1428"/>
                    <a:pt x="1399" y="1497"/>
                    <a:pt x="1599" y="1381"/>
                  </a:cubicBezTo>
                  <a:close/>
                  <a:moveTo>
                    <a:pt x="1767" y="1422"/>
                  </a:moveTo>
                  <a:lnTo>
                    <a:pt x="1551" y="1547"/>
                  </a:lnTo>
                  <a:lnTo>
                    <a:pt x="1717" y="1835"/>
                  </a:lnTo>
                  <a:lnTo>
                    <a:pt x="1933" y="1710"/>
                  </a:lnTo>
                  <a:lnTo>
                    <a:pt x="1767" y="1422"/>
                  </a:lnTo>
                  <a:close/>
                  <a:moveTo>
                    <a:pt x="1956" y="1749"/>
                  </a:moveTo>
                  <a:lnTo>
                    <a:pt x="1739" y="1874"/>
                  </a:lnTo>
                  <a:cubicBezTo>
                    <a:pt x="1774" y="1934"/>
                    <a:pt x="1850" y="1954"/>
                    <a:pt x="1910" y="1919"/>
                  </a:cubicBezTo>
                  <a:cubicBezTo>
                    <a:pt x="1969" y="1885"/>
                    <a:pt x="1990" y="1809"/>
                    <a:pt x="1956" y="1749"/>
                  </a:cubicBezTo>
                  <a:close/>
                  <a:moveTo>
                    <a:pt x="803" y="551"/>
                  </a:moveTo>
                  <a:lnTo>
                    <a:pt x="249" y="551"/>
                  </a:lnTo>
                  <a:lnTo>
                    <a:pt x="249" y="613"/>
                  </a:lnTo>
                  <a:lnTo>
                    <a:pt x="803" y="613"/>
                  </a:lnTo>
                  <a:lnTo>
                    <a:pt x="803" y="551"/>
                  </a:lnTo>
                  <a:close/>
                  <a:moveTo>
                    <a:pt x="675" y="828"/>
                  </a:moveTo>
                  <a:lnTo>
                    <a:pt x="249" y="828"/>
                  </a:lnTo>
                  <a:lnTo>
                    <a:pt x="249" y="890"/>
                  </a:lnTo>
                  <a:lnTo>
                    <a:pt x="675" y="890"/>
                  </a:lnTo>
                  <a:lnTo>
                    <a:pt x="675" y="828"/>
                  </a:lnTo>
                  <a:close/>
                  <a:moveTo>
                    <a:pt x="249" y="1167"/>
                  </a:moveTo>
                  <a:lnTo>
                    <a:pt x="675" y="1167"/>
                  </a:lnTo>
                  <a:lnTo>
                    <a:pt x="675" y="1105"/>
                  </a:lnTo>
                  <a:lnTo>
                    <a:pt x="249" y="1105"/>
                  </a:lnTo>
                  <a:lnTo>
                    <a:pt x="249" y="1167"/>
                  </a:lnTo>
                  <a:close/>
                  <a:moveTo>
                    <a:pt x="249" y="1444"/>
                  </a:moveTo>
                  <a:lnTo>
                    <a:pt x="803" y="1444"/>
                  </a:lnTo>
                  <a:lnTo>
                    <a:pt x="803" y="1382"/>
                  </a:lnTo>
                  <a:lnTo>
                    <a:pt x="249" y="1382"/>
                  </a:lnTo>
                  <a:lnTo>
                    <a:pt x="249" y="1444"/>
                  </a:lnTo>
                  <a:close/>
                  <a:moveTo>
                    <a:pt x="1308" y="1105"/>
                  </a:moveTo>
                  <a:lnTo>
                    <a:pt x="1179" y="961"/>
                  </a:lnTo>
                  <a:lnTo>
                    <a:pt x="1118" y="1017"/>
                  </a:lnTo>
                  <a:lnTo>
                    <a:pt x="1300" y="1219"/>
                  </a:lnTo>
                  <a:lnTo>
                    <a:pt x="1657" y="922"/>
                  </a:lnTo>
                  <a:lnTo>
                    <a:pt x="1604" y="858"/>
                  </a:lnTo>
                  <a:lnTo>
                    <a:pt x="1308" y="1105"/>
                  </a:lnTo>
                  <a:close/>
                </a:path>
              </a:pathLst>
            </a:custGeom>
            <a:solidFill>
              <a:schemeClr val="bg1"/>
            </a:solidFill>
            <a:ln w="7600" cap="flat">
              <a:noFill/>
              <a:beve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2" name="任意多边形 121"/>
            <p:cNvSpPr/>
            <p:nvPr/>
          </p:nvSpPr>
          <p:spPr>
            <a:xfrm>
              <a:off x="5864848" y="2216986"/>
              <a:ext cx="371104" cy="342148"/>
            </a:xfrm>
            <a:custGeom>
              <a:avLst/>
              <a:gdLst>
                <a:gd name="connsiteX0" fmla="*/ 469488 w 578320"/>
                <a:gd name="connsiteY0" fmla="*/ 312166 h 533197"/>
                <a:gd name="connsiteX1" fmla="*/ 523904 w 578320"/>
                <a:gd name="connsiteY1" fmla="*/ 363740 h 533197"/>
                <a:gd name="connsiteX2" fmla="*/ 523904 w 578320"/>
                <a:gd name="connsiteY2" fmla="*/ 376634 h 533197"/>
                <a:gd name="connsiteX3" fmla="*/ 527594 w 578320"/>
                <a:gd name="connsiteY3" fmla="*/ 391369 h 533197"/>
                <a:gd name="connsiteX4" fmla="*/ 512837 w 578320"/>
                <a:gd name="connsiteY4" fmla="*/ 411630 h 533197"/>
                <a:gd name="connsiteX5" fmla="*/ 498080 w 578320"/>
                <a:gd name="connsiteY5" fmla="*/ 440180 h 533197"/>
                <a:gd name="connsiteX6" fmla="*/ 529438 w 578320"/>
                <a:gd name="connsiteY6" fmla="*/ 475176 h 533197"/>
                <a:gd name="connsiteX7" fmla="*/ 578320 w 578320"/>
                <a:gd name="connsiteY7" fmla="*/ 518462 h 533197"/>
                <a:gd name="connsiteX8" fmla="*/ 485168 w 578320"/>
                <a:gd name="connsiteY8" fmla="*/ 533197 h 533197"/>
                <a:gd name="connsiteX9" fmla="*/ 477789 w 578320"/>
                <a:gd name="connsiteY9" fmla="*/ 486228 h 533197"/>
                <a:gd name="connsiteX10" fmla="*/ 481478 w 578320"/>
                <a:gd name="connsiteY10" fmla="*/ 479781 h 533197"/>
                <a:gd name="connsiteX11" fmla="*/ 480556 w 578320"/>
                <a:gd name="connsiteY11" fmla="*/ 477939 h 533197"/>
                <a:gd name="connsiteX12" fmla="*/ 471333 w 578320"/>
                <a:gd name="connsiteY12" fmla="*/ 466888 h 533197"/>
                <a:gd name="connsiteX13" fmla="*/ 467644 w 578320"/>
                <a:gd name="connsiteY13" fmla="*/ 466888 h 533197"/>
                <a:gd name="connsiteX14" fmla="*/ 458421 w 578320"/>
                <a:gd name="connsiteY14" fmla="*/ 477939 h 533197"/>
                <a:gd name="connsiteX15" fmla="*/ 458421 w 578320"/>
                <a:gd name="connsiteY15" fmla="*/ 479781 h 533197"/>
                <a:gd name="connsiteX16" fmla="*/ 462110 w 578320"/>
                <a:gd name="connsiteY16" fmla="*/ 486228 h 533197"/>
                <a:gd name="connsiteX17" fmla="*/ 454732 w 578320"/>
                <a:gd name="connsiteY17" fmla="*/ 533197 h 533197"/>
                <a:gd name="connsiteX18" fmla="*/ 361579 w 578320"/>
                <a:gd name="connsiteY18" fmla="*/ 518462 h 533197"/>
                <a:gd name="connsiteX19" fmla="*/ 409539 w 578320"/>
                <a:gd name="connsiteY19" fmla="*/ 475176 h 533197"/>
                <a:gd name="connsiteX20" fmla="*/ 440897 w 578320"/>
                <a:gd name="connsiteY20" fmla="*/ 440180 h 533197"/>
                <a:gd name="connsiteX21" fmla="*/ 427063 w 578320"/>
                <a:gd name="connsiteY21" fmla="*/ 411630 h 533197"/>
                <a:gd name="connsiteX22" fmla="*/ 411383 w 578320"/>
                <a:gd name="connsiteY22" fmla="*/ 391369 h 533197"/>
                <a:gd name="connsiteX23" fmla="*/ 415995 w 578320"/>
                <a:gd name="connsiteY23" fmla="*/ 376634 h 533197"/>
                <a:gd name="connsiteX24" fmla="*/ 415995 w 578320"/>
                <a:gd name="connsiteY24" fmla="*/ 363740 h 533197"/>
                <a:gd name="connsiteX25" fmla="*/ 469488 w 578320"/>
                <a:gd name="connsiteY25" fmla="*/ 312166 h 533197"/>
                <a:gd name="connsiteX26" fmla="*/ 107909 w 578320"/>
                <a:gd name="connsiteY26" fmla="*/ 312166 h 533197"/>
                <a:gd name="connsiteX27" fmla="*/ 162325 w 578320"/>
                <a:gd name="connsiteY27" fmla="*/ 363740 h 533197"/>
                <a:gd name="connsiteX28" fmla="*/ 162325 w 578320"/>
                <a:gd name="connsiteY28" fmla="*/ 376634 h 533197"/>
                <a:gd name="connsiteX29" fmla="*/ 166937 w 578320"/>
                <a:gd name="connsiteY29" fmla="*/ 391369 h 533197"/>
                <a:gd name="connsiteX30" fmla="*/ 151257 w 578320"/>
                <a:gd name="connsiteY30" fmla="*/ 411630 h 533197"/>
                <a:gd name="connsiteX31" fmla="*/ 137423 w 578320"/>
                <a:gd name="connsiteY31" fmla="*/ 440180 h 533197"/>
                <a:gd name="connsiteX32" fmla="*/ 167859 w 578320"/>
                <a:gd name="connsiteY32" fmla="*/ 475176 h 533197"/>
                <a:gd name="connsiteX33" fmla="*/ 216741 w 578320"/>
                <a:gd name="connsiteY33" fmla="*/ 518462 h 533197"/>
                <a:gd name="connsiteX34" fmla="*/ 123588 w 578320"/>
                <a:gd name="connsiteY34" fmla="*/ 533197 h 533197"/>
                <a:gd name="connsiteX35" fmla="*/ 116210 w 578320"/>
                <a:gd name="connsiteY35" fmla="*/ 486228 h 533197"/>
                <a:gd name="connsiteX36" fmla="*/ 119899 w 578320"/>
                <a:gd name="connsiteY36" fmla="*/ 479781 h 533197"/>
                <a:gd name="connsiteX37" fmla="*/ 119899 w 578320"/>
                <a:gd name="connsiteY37" fmla="*/ 477939 h 533197"/>
                <a:gd name="connsiteX38" fmla="*/ 109754 w 578320"/>
                <a:gd name="connsiteY38" fmla="*/ 466888 h 533197"/>
                <a:gd name="connsiteX39" fmla="*/ 106987 w 578320"/>
                <a:gd name="connsiteY39" fmla="*/ 466888 h 533197"/>
                <a:gd name="connsiteX40" fmla="*/ 96842 w 578320"/>
                <a:gd name="connsiteY40" fmla="*/ 477939 h 533197"/>
                <a:gd name="connsiteX41" fmla="*/ 96842 w 578320"/>
                <a:gd name="connsiteY41" fmla="*/ 479781 h 533197"/>
                <a:gd name="connsiteX42" fmla="*/ 100531 w 578320"/>
                <a:gd name="connsiteY42" fmla="*/ 486228 h 533197"/>
                <a:gd name="connsiteX43" fmla="*/ 93152 w 578320"/>
                <a:gd name="connsiteY43" fmla="*/ 533197 h 533197"/>
                <a:gd name="connsiteX44" fmla="*/ 0 w 578320"/>
                <a:gd name="connsiteY44" fmla="*/ 518462 h 533197"/>
                <a:gd name="connsiteX45" fmla="*/ 48882 w 578320"/>
                <a:gd name="connsiteY45" fmla="*/ 475176 h 533197"/>
                <a:gd name="connsiteX46" fmla="*/ 79318 w 578320"/>
                <a:gd name="connsiteY46" fmla="*/ 440180 h 533197"/>
                <a:gd name="connsiteX47" fmla="*/ 65483 w 578320"/>
                <a:gd name="connsiteY47" fmla="*/ 411630 h 533197"/>
                <a:gd name="connsiteX48" fmla="*/ 49804 w 578320"/>
                <a:gd name="connsiteY48" fmla="*/ 391369 h 533197"/>
                <a:gd name="connsiteX49" fmla="*/ 54416 w 578320"/>
                <a:gd name="connsiteY49" fmla="*/ 376634 h 533197"/>
                <a:gd name="connsiteX50" fmla="*/ 54416 w 578320"/>
                <a:gd name="connsiteY50" fmla="*/ 363740 h 533197"/>
                <a:gd name="connsiteX51" fmla="*/ 107909 w 578320"/>
                <a:gd name="connsiteY51" fmla="*/ 312166 h 533197"/>
                <a:gd name="connsiteX52" fmla="*/ 288717 w 578320"/>
                <a:gd name="connsiteY52" fmla="*/ 237601 h 533197"/>
                <a:gd name="connsiteX53" fmla="*/ 303485 w 578320"/>
                <a:gd name="connsiteY53" fmla="*/ 252338 h 533197"/>
                <a:gd name="connsiteX54" fmla="*/ 303485 w 578320"/>
                <a:gd name="connsiteY54" fmla="*/ 331547 h 533197"/>
                <a:gd name="connsiteX55" fmla="*/ 384708 w 578320"/>
                <a:gd name="connsiteY55" fmla="*/ 398782 h 533197"/>
                <a:gd name="connsiteX56" fmla="*/ 386554 w 578320"/>
                <a:gd name="connsiteY56" fmla="*/ 419045 h 533197"/>
                <a:gd name="connsiteX57" fmla="*/ 375478 w 578320"/>
                <a:gd name="connsiteY57" fmla="*/ 423650 h 533197"/>
                <a:gd name="connsiteX58" fmla="*/ 366248 w 578320"/>
                <a:gd name="connsiteY58" fmla="*/ 420887 h 533197"/>
                <a:gd name="connsiteX59" fmla="*/ 288717 w 578320"/>
                <a:gd name="connsiteY59" fmla="*/ 356415 h 533197"/>
                <a:gd name="connsiteX60" fmla="*/ 212108 w 578320"/>
                <a:gd name="connsiteY60" fmla="*/ 420887 h 533197"/>
                <a:gd name="connsiteX61" fmla="*/ 191802 w 578320"/>
                <a:gd name="connsiteY61" fmla="*/ 419045 h 533197"/>
                <a:gd name="connsiteX62" fmla="*/ 193648 w 578320"/>
                <a:gd name="connsiteY62" fmla="*/ 398782 h 533197"/>
                <a:gd name="connsiteX63" fmla="*/ 274872 w 578320"/>
                <a:gd name="connsiteY63" fmla="*/ 331547 h 533197"/>
                <a:gd name="connsiteX64" fmla="*/ 274872 w 578320"/>
                <a:gd name="connsiteY64" fmla="*/ 252338 h 533197"/>
                <a:gd name="connsiteX65" fmla="*/ 288717 w 578320"/>
                <a:gd name="connsiteY65" fmla="*/ 237601 h 533197"/>
                <a:gd name="connsiteX66" fmla="*/ 288699 w 578320"/>
                <a:gd name="connsiteY66" fmla="*/ 0 h 533197"/>
                <a:gd name="connsiteX67" fmla="*/ 343115 w 578320"/>
                <a:gd name="connsiteY67" fmla="*/ 50653 h 533197"/>
                <a:gd name="connsiteX68" fmla="*/ 343115 w 578320"/>
                <a:gd name="connsiteY68" fmla="*/ 63546 h 533197"/>
                <a:gd name="connsiteX69" fmla="*/ 346805 w 578320"/>
                <a:gd name="connsiteY69" fmla="*/ 78282 h 533197"/>
                <a:gd name="connsiteX70" fmla="*/ 332048 w 578320"/>
                <a:gd name="connsiteY70" fmla="*/ 98543 h 533197"/>
                <a:gd name="connsiteX71" fmla="*/ 318213 w 578320"/>
                <a:gd name="connsiteY71" fmla="*/ 127093 h 533197"/>
                <a:gd name="connsiteX72" fmla="*/ 348649 w 578320"/>
                <a:gd name="connsiteY72" fmla="*/ 163010 h 533197"/>
                <a:gd name="connsiteX73" fmla="*/ 397531 w 578320"/>
                <a:gd name="connsiteY73" fmla="*/ 206295 h 533197"/>
                <a:gd name="connsiteX74" fmla="*/ 304379 w 578320"/>
                <a:gd name="connsiteY74" fmla="*/ 220110 h 533197"/>
                <a:gd name="connsiteX75" fmla="*/ 297000 w 578320"/>
                <a:gd name="connsiteY75" fmla="*/ 173141 h 533197"/>
                <a:gd name="connsiteX76" fmla="*/ 300689 w 578320"/>
                <a:gd name="connsiteY76" fmla="*/ 167615 h 533197"/>
                <a:gd name="connsiteX77" fmla="*/ 300689 w 578320"/>
                <a:gd name="connsiteY77" fmla="*/ 164852 h 533197"/>
                <a:gd name="connsiteX78" fmla="*/ 290544 w 578320"/>
                <a:gd name="connsiteY78" fmla="*/ 154722 h 533197"/>
                <a:gd name="connsiteX79" fmla="*/ 287777 w 578320"/>
                <a:gd name="connsiteY79" fmla="*/ 154722 h 533197"/>
                <a:gd name="connsiteX80" fmla="*/ 277632 w 578320"/>
                <a:gd name="connsiteY80" fmla="*/ 164852 h 533197"/>
                <a:gd name="connsiteX81" fmla="*/ 277632 w 578320"/>
                <a:gd name="connsiteY81" fmla="*/ 167615 h 533197"/>
                <a:gd name="connsiteX82" fmla="*/ 281321 w 578320"/>
                <a:gd name="connsiteY82" fmla="*/ 173141 h 533197"/>
                <a:gd name="connsiteX83" fmla="*/ 273943 w 578320"/>
                <a:gd name="connsiteY83" fmla="*/ 221031 h 533197"/>
                <a:gd name="connsiteX84" fmla="*/ 180790 w 578320"/>
                <a:gd name="connsiteY84" fmla="*/ 206295 h 533197"/>
                <a:gd name="connsiteX85" fmla="*/ 228750 w 578320"/>
                <a:gd name="connsiteY85" fmla="*/ 163010 h 533197"/>
                <a:gd name="connsiteX86" fmla="*/ 260108 w 578320"/>
                <a:gd name="connsiteY86" fmla="*/ 127093 h 533197"/>
                <a:gd name="connsiteX87" fmla="*/ 246274 w 578320"/>
                <a:gd name="connsiteY87" fmla="*/ 98543 h 533197"/>
                <a:gd name="connsiteX88" fmla="*/ 230594 w 578320"/>
                <a:gd name="connsiteY88" fmla="*/ 78282 h 533197"/>
                <a:gd name="connsiteX89" fmla="*/ 235206 w 578320"/>
                <a:gd name="connsiteY89" fmla="*/ 63546 h 533197"/>
                <a:gd name="connsiteX90" fmla="*/ 235206 w 578320"/>
                <a:gd name="connsiteY90" fmla="*/ 50653 h 533197"/>
                <a:gd name="connsiteX91" fmla="*/ 288699 w 578320"/>
                <a:gd name="connsiteY91" fmla="*/ 0 h 533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578320" h="533197">
                  <a:moveTo>
                    <a:pt x="469488" y="312166"/>
                  </a:moveTo>
                  <a:cubicBezTo>
                    <a:pt x="499002" y="312166"/>
                    <a:pt x="523904" y="335190"/>
                    <a:pt x="523904" y="363740"/>
                  </a:cubicBezTo>
                  <a:lnTo>
                    <a:pt x="523904" y="376634"/>
                  </a:lnTo>
                  <a:cubicBezTo>
                    <a:pt x="523904" y="376634"/>
                    <a:pt x="529438" y="381238"/>
                    <a:pt x="527594" y="391369"/>
                  </a:cubicBezTo>
                  <a:cubicBezTo>
                    <a:pt x="526671" y="404262"/>
                    <a:pt x="512837" y="411630"/>
                    <a:pt x="512837" y="411630"/>
                  </a:cubicBezTo>
                  <a:cubicBezTo>
                    <a:pt x="512837" y="411630"/>
                    <a:pt x="509147" y="430970"/>
                    <a:pt x="498080" y="440180"/>
                  </a:cubicBezTo>
                  <a:cubicBezTo>
                    <a:pt x="494391" y="467809"/>
                    <a:pt x="513759" y="470572"/>
                    <a:pt x="529438" y="475176"/>
                  </a:cubicBezTo>
                  <a:cubicBezTo>
                    <a:pt x="555263" y="483465"/>
                    <a:pt x="578320" y="485307"/>
                    <a:pt x="578320" y="518462"/>
                  </a:cubicBezTo>
                  <a:cubicBezTo>
                    <a:pt x="578320" y="525829"/>
                    <a:pt x="543273" y="532276"/>
                    <a:pt x="485168" y="533197"/>
                  </a:cubicBezTo>
                  <a:lnTo>
                    <a:pt x="477789" y="486228"/>
                  </a:lnTo>
                  <a:lnTo>
                    <a:pt x="481478" y="479781"/>
                  </a:lnTo>
                  <a:cubicBezTo>
                    <a:pt x="481478" y="478860"/>
                    <a:pt x="481478" y="477939"/>
                    <a:pt x="480556" y="477939"/>
                  </a:cubicBezTo>
                  <a:lnTo>
                    <a:pt x="471333" y="466888"/>
                  </a:lnTo>
                  <a:cubicBezTo>
                    <a:pt x="470411" y="465967"/>
                    <a:pt x="468566" y="465967"/>
                    <a:pt x="467644" y="466888"/>
                  </a:cubicBezTo>
                  <a:lnTo>
                    <a:pt x="458421" y="477939"/>
                  </a:lnTo>
                  <a:cubicBezTo>
                    <a:pt x="457499" y="477939"/>
                    <a:pt x="457499" y="478860"/>
                    <a:pt x="458421" y="479781"/>
                  </a:cubicBezTo>
                  <a:lnTo>
                    <a:pt x="462110" y="486228"/>
                  </a:lnTo>
                  <a:lnTo>
                    <a:pt x="454732" y="533197"/>
                  </a:lnTo>
                  <a:cubicBezTo>
                    <a:pt x="396627" y="532276"/>
                    <a:pt x="361579" y="525829"/>
                    <a:pt x="361579" y="518462"/>
                  </a:cubicBezTo>
                  <a:cubicBezTo>
                    <a:pt x="361579" y="485307"/>
                    <a:pt x="384637" y="483465"/>
                    <a:pt x="409539" y="475176"/>
                  </a:cubicBezTo>
                  <a:cubicBezTo>
                    <a:pt x="425218" y="470572"/>
                    <a:pt x="444586" y="466888"/>
                    <a:pt x="440897" y="440180"/>
                  </a:cubicBezTo>
                  <a:cubicBezTo>
                    <a:pt x="430752" y="430970"/>
                    <a:pt x="427063" y="411630"/>
                    <a:pt x="427063" y="411630"/>
                  </a:cubicBezTo>
                  <a:cubicBezTo>
                    <a:pt x="427063" y="411630"/>
                    <a:pt x="413228" y="404262"/>
                    <a:pt x="411383" y="391369"/>
                  </a:cubicBezTo>
                  <a:cubicBezTo>
                    <a:pt x="410461" y="381238"/>
                    <a:pt x="415995" y="376634"/>
                    <a:pt x="415995" y="376634"/>
                  </a:cubicBezTo>
                  <a:lnTo>
                    <a:pt x="415995" y="363740"/>
                  </a:lnTo>
                  <a:cubicBezTo>
                    <a:pt x="415995" y="335190"/>
                    <a:pt x="439975" y="312166"/>
                    <a:pt x="469488" y="312166"/>
                  </a:cubicBezTo>
                  <a:close/>
                  <a:moveTo>
                    <a:pt x="107909" y="312166"/>
                  </a:moveTo>
                  <a:cubicBezTo>
                    <a:pt x="138345" y="312166"/>
                    <a:pt x="162325" y="335190"/>
                    <a:pt x="162325" y="363740"/>
                  </a:cubicBezTo>
                  <a:lnTo>
                    <a:pt x="162325" y="376634"/>
                  </a:lnTo>
                  <a:cubicBezTo>
                    <a:pt x="162325" y="376634"/>
                    <a:pt x="167859" y="381238"/>
                    <a:pt x="166937" y="391369"/>
                  </a:cubicBezTo>
                  <a:cubicBezTo>
                    <a:pt x="165092" y="404262"/>
                    <a:pt x="151257" y="411630"/>
                    <a:pt x="151257" y="411630"/>
                  </a:cubicBezTo>
                  <a:cubicBezTo>
                    <a:pt x="151257" y="411630"/>
                    <a:pt x="147568" y="430970"/>
                    <a:pt x="137423" y="440180"/>
                  </a:cubicBezTo>
                  <a:cubicBezTo>
                    <a:pt x="132811" y="467809"/>
                    <a:pt x="152180" y="470572"/>
                    <a:pt x="167859" y="475176"/>
                  </a:cubicBezTo>
                  <a:cubicBezTo>
                    <a:pt x="193684" y="483465"/>
                    <a:pt x="216741" y="485307"/>
                    <a:pt x="216741" y="518462"/>
                  </a:cubicBezTo>
                  <a:cubicBezTo>
                    <a:pt x="216741" y="525829"/>
                    <a:pt x="181693" y="532276"/>
                    <a:pt x="123588" y="533197"/>
                  </a:cubicBezTo>
                  <a:lnTo>
                    <a:pt x="116210" y="486228"/>
                  </a:lnTo>
                  <a:lnTo>
                    <a:pt x="119899" y="479781"/>
                  </a:lnTo>
                  <a:cubicBezTo>
                    <a:pt x="120821" y="478860"/>
                    <a:pt x="119899" y="477939"/>
                    <a:pt x="119899" y="477939"/>
                  </a:cubicBezTo>
                  <a:lnTo>
                    <a:pt x="109754" y="466888"/>
                  </a:lnTo>
                  <a:cubicBezTo>
                    <a:pt x="108832" y="465967"/>
                    <a:pt x="107909" y="465967"/>
                    <a:pt x="106987" y="466888"/>
                  </a:cubicBezTo>
                  <a:lnTo>
                    <a:pt x="96842" y="477939"/>
                  </a:lnTo>
                  <a:cubicBezTo>
                    <a:pt x="96842" y="477939"/>
                    <a:pt x="95919" y="478860"/>
                    <a:pt x="96842" y="479781"/>
                  </a:cubicBezTo>
                  <a:lnTo>
                    <a:pt x="100531" y="486228"/>
                  </a:lnTo>
                  <a:lnTo>
                    <a:pt x="93152" y="533197"/>
                  </a:lnTo>
                  <a:cubicBezTo>
                    <a:pt x="35047" y="532276"/>
                    <a:pt x="0" y="525829"/>
                    <a:pt x="0" y="518462"/>
                  </a:cubicBezTo>
                  <a:cubicBezTo>
                    <a:pt x="0" y="485307"/>
                    <a:pt x="23057" y="483465"/>
                    <a:pt x="48882" y="475176"/>
                  </a:cubicBezTo>
                  <a:cubicBezTo>
                    <a:pt x="64561" y="470572"/>
                    <a:pt x="83929" y="466888"/>
                    <a:pt x="79318" y="440180"/>
                  </a:cubicBezTo>
                  <a:cubicBezTo>
                    <a:pt x="69173" y="430970"/>
                    <a:pt x="65483" y="411630"/>
                    <a:pt x="65483" y="411630"/>
                  </a:cubicBezTo>
                  <a:cubicBezTo>
                    <a:pt x="65483" y="411630"/>
                    <a:pt x="51649" y="404262"/>
                    <a:pt x="49804" y="391369"/>
                  </a:cubicBezTo>
                  <a:cubicBezTo>
                    <a:pt x="48882" y="381238"/>
                    <a:pt x="54416" y="376634"/>
                    <a:pt x="54416" y="376634"/>
                  </a:cubicBezTo>
                  <a:lnTo>
                    <a:pt x="54416" y="363740"/>
                  </a:lnTo>
                  <a:cubicBezTo>
                    <a:pt x="54416" y="335190"/>
                    <a:pt x="78396" y="312166"/>
                    <a:pt x="107909" y="312166"/>
                  </a:cubicBezTo>
                  <a:close/>
                  <a:moveTo>
                    <a:pt x="288717" y="237601"/>
                  </a:moveTo>
                  <a:cubicBezTo>
                    <a:pt x="297024" y="237601"/>
                    <a:pt x="303485" y="244048"/>
                    <a:pt x="303485" y="252338"/>
                  </a:cubicBezTo>
                  <a:lnTo>
                    <a:pt x="303485" y="331547"/>
                  </a:lnTo>
                  <a:lnTo>
                    <a:pt x="384708" y="398782"/>
                  </a:lnTo>
                  <a:cubicBezTo>
                    <a:pt x="390246" y="403387"/>
                    <a:pt x="391169" y="412598"/>
                    <a:pt x="386554" y="419045"/>
                  </a:cubicBezTo>
                  <a:cubicBezTo>
                    <a:pt x="383785" y="421808"/>
                    <a:pt x="379170" y="423650"/>
                    <a:pt x="375478" y="423650"/>
                  </a:cubicBezTo>
                  <a:cubicBezTo>
                    <a:pt x="371786" y="423650"/>
                    <a:pt x="369017" y="422729"/>
                    <a:pt x="366248" y="420887"/>
                  </a:cubicBezTo>
                  <a:lnTo>
                    <a:pt x="288717" y="356415"/>
                  </a:lnTo>
                  <a:lnTo>
                    <a:pt x="212108" y="420887"/>
                  </a:lnTo>
                  <a:cubicBezTo>
                    <a:pt x="205647" y="425492"/>
                    <a:pt x="196417" y="424571"/>
                    <a:pt x="191802" y="419045"/>
                  </a:cubicBezTo>
                  <a:cubicBezTo>
                    <a:pt x="186264" y="412598"/>
                    <a:pt x="187187" y="403387"/>
                    <a:pt x="193648" y="398782"/>
                  </a:cubicBezTo>
                  <a:lnTo>
                    <a:pt x="274872" y="331547"/>
                  </a:lnTo>
                  <a:lnTo>
                    <a:pt x="274872" y="252338"/>
                  </a:lnTo>
                  <a:cubicBezTo>
                    <a:pt x="274872" y="244048"/>
                    <a:pt x="281333" y="237601"/>
                    <a:pt x="288717" y="237601"/>
                  </a:cubicBezTo>
                  <a:close/>
                  <a:moveTo>
                    <a:pt x="288699" y="0"/>
                  </a:moveTo>
                  <a:cubicBezTo>
                    <a:pt x="318213" y="0"/>
                    <a:pt x="343115" y="22103"/>
                    <a:pt x="343115" y="50653"/>
                  </a:cubicBezTo>
                  <a:lnTo>
                    <a:pt x="343115" y="63546"/>
                  </a:lnTo>
                  <a:cubicBezTo>
                    <a:pt x="343115" y="63546"/>
                    <a:pt x="348649" y="68151"/>
                    <a:pt x="346805" y="78282"/>
                  </a:cubicBezTo>
                  <a:cubicBezTo>
                    <a:pt x="345882" y="92096"/>
                    <a:pt x="332048" y="98543"/>
                    <a:pt x="332048" y="98543"/>
                  </a:cubicBezTo>
                  <a:cubicBezTo>
                    <a:pt x="332048" y="98543"/>
                    <a:pt x="328358" y="117883"/>
                    <a:pt x="318213" y="127093"/>
                  </a:cubicBezTo>
                  <a:cubicBezTo>
                    <a:pt x="313602" y="154722"/>
                    <a:pt x="332970" y="157484"/>
                    <a:pt x="348649" y="163010"/>
                  </a:cubicBezTo>
                  <a:cubicBezTo>
                    <a:pt x="374474" y="171299"/>
                    <a:pt x="397531" y="172220"/>
                    <a:pt x="397531" y="206295"/>
                  </a:cubicBezTo>
                  <a:cubicBezTo>
                    <a:pt x="397531" y="212742"/>
                    <a:pt x="362484" y="219189"/>
                    <a:pt x="304379" y="220110"/>
                  </a:cubicBezTo>
                  <a:lnTo>
                    <a:pt x="297000" y="173141"/>
                  </a:lnTo>
                  <a:lnTo>
                    <a:pt x="300689" y="167615"/>
                  </a:lnTo>
                  <a:cubicBezTo>
                    <a:pt x="300689" y="166694"/>
                    <a:pt x="300689" y="165773"/>
                    <a:pt x="300689" y="164852"/>
                  </a:cubicBezTo>
                  <a:lnTo>
                    <a:pt x="290544" y="154722"/>
                  </a:lnTo>
                  <a:cubicBezTo>
                    <a:pt x="289622" y="153801"/>
                    <a:pt x="287777" y="153801"/>
                    <a:pt x="287777" y="154722"/>
                  </a:cubicBezTo>
                  <a:lnTo>
                    <a:pt x="277632" y="164852"/>
                  </a:lnTo>
                  <a:cubicBezTo>
                    <a:pt x="276710" y="165773"/>
                    <a:pt x="276710" y="166694"/>
                    <a:pt x="277632" y="167615"/>
                  </a:cubicBezTo>
                  <a:lnTo>
                    <a:pt x="281321" y="173141"/>
                  </a:lnTo>
                  <a:lnTo>
                    <a:pt x="273943" y="221031"/>
                  </a:lnTo>
                  <a:cubicBezTo>
                    <a:pt x="215838" y="219189"/>
                    <a:pt x="180790" y="212742"/>
                    <a:pt x="180790" y="206295"/>
                  </a:cubicBezTo>
                  <a:cubicBezTo>
                    <a:pt x="180790" y="172220"/>
                    <a:pt x="203848" y="171299"/>
                    <a:pt x="228750" y="163010"/>
                  </a:cubicBezTo>
                  <a:cubicBezTo>
                    <a:pt x="244429" y="157484"/>
                    <a:pt x="264720" y="154722"/>
                    <a:pt x="260108" y="127093"/>
                  </a:cubicBezTo>
                  <a:cubicBezTo>
                    <a:pt x="249963" y="117883"/>
                    <a:pt x="246274" y="98543"/>
                    <a:pt x="246274" y="98543"/>
                  </a:cubicBezTo>
                  <a:cubicBezTo>
                    <a:pt x="246274" y="98543"/>
                    <a:pt x="232439" y="92096"/>
                    <a:pt x="230594" y="78282"/>
                  </a:cubicBezTo>
                  <a:cubicBezTo>
                    <a:pt x="229672" y="68151"/>
                    <a:pt x="235206" y="63546"/>
                    <a:pt x="235206" y="63546"/>
                  </a:cubicBezTo>
                  <a:lnTo>
                    <a:pt x="235206" y="50653"/>
                  </a:lnTo>
                  <a:cubicBezTo>
                    <a:pt x="235206" y="22103"/>
                    <a:pt x="259186" y="0"/>
                    <a:pt x="288699" y="0"/>
                  </a:cubicBezTo>
                  <a:close/>
                </a:path>
              </a:pathLst>
            </a:custGeom>
            <a:solidFill>
              <a:schemeClr val="bg1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sz="1975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3" name="任意多边形 122"/>
            <p:cNvSpPr/>
            <p:nvPr/>
          </p:nvSpPr>
          <p:spPr>
            <a:xfrm>
              <a:off x="4666621" y="4335825"/>
              <a:ext cx="371104" cy="316026"/>
            </a:xfrm>
            <a:custGeom>
              <a:avLst/>
              <a:gdLst>
                <a:gd name="connsiteX0" fmla="*/ 303714 w 607639"/>
                <a:gd name="connsiteY0" fmla="*/ 173520 h 517456"/>
                <a:gd name="connsiteX1" fmla="*/ 337586 w 607639"/>
                <a:gd name="connsiteY1" fmla="*/ 207321 h 517456"/>
                <a:gd name="connsiteX2" fmla="*/ 303714 w 607639"/>
                <a:gd name="connsiteY2" fmla="*/ 241122 h 517456"/>
                <a:gd name="connsiteX3" fmla="*/ 269842 w 607639"/>
                <a:gd name="connsiteY3" fmla="*/ 207321 h 517456"/>
                <a:gd name="connsiteX4" fmla="*/ 303714 w 607639"/>
                <a:gd name="connsiteY4" fmla="*/ 173520 h 517456"/>
                <a:gd name="connsiteX5" fmla="*/ 303758 w 607639"/>
                <a:gd name="connsiteY5" fmla="*/ 139994 h 517456"/>
                <a:gd name="connsiteX6" fmla="*/ 236373 w 607639"/>
                <a:gd name="connsiteY6" fmla="*/ 207277 h 517456"/>
                <a:gd name="connsiteX7" fmla="*/ 303758 w 607639"/>
                <a:gd name="connsiteY7" fmla="*/ 274559 h 517456"/>
                <a:gd name="connsiteX8" fmla="*/ 371054 w 607639"/>
                <a:gd name="connsiteY8" fmla="*/ 207277 h 517456"/>
                <a:gd name="connsiteX9" fmla="*/ 303758 w 607639"/>
                <a:gd name="connsiteY9" fmla="*/ 139994 h 517456"/>
                <a:gd name="connsiteX10" fmla="*/ 282839 w 607639"/>
                <a:gd name="connsiteY10" fmla="*/ 68801 h 517456"/>
                <a:gd name="connsiteX11" fmla="*/ 303669 w 607639"/>
                <a:gd name="connsiteY11" fmla="*/ 68801 h 517456"/>
                <a:gd name="connsiteX12" fmla="*/ 303847 w 607639"/>
                <a:gd name="connsiteY12" fmla="*/ 68801 h 517456"/>
                <a:gd name="connsiteX13" fmla="*/ 324588 w 607639"/>
                <a:gd name="connsiteY13" fmla="*/ 68801 h 517456"/>
                <a:gd name="connsiteX14" fmla="*/ 327703 w 607639"/>
                <a:gd name="connsiteY14" fmla="*/ 99465 h 517456"/>
                <a:gd name="connsiteX15" fmla="*/ 363221 w 607639"/>
                <a:gd name="connsiteY15" fmla="*/ 114219 h 517456"/>
                <a:gd name="connsiteX16" fmla="*/ 387166 w 607639"/>
                <a:gd name="connsiteY16" fmla="*/ 94665 h 517456"/>
                <a:gd name="connsiteX17" fmla="*/ 416541 w 607639"/>
                <a:gd name="connsiteY17" fmla="*/ 124085 h 517456"/>
                <a:gd name="connsiteX18" fmla="*/ 396958 w 607639"/>
                <a:gd name="connsiteY18" fmla="*/ 147993 h 517456"/>
                <a:gd name="connsiteX19" fmla="*/ 411645 w 607639"/>
                <a:gd name="connsiteY19" fmla="*/ 183457 h 517456"/>
                <a:gd name="connsiteX20" fmla="*/ 442445 w 607639"/>
                <a:gd name="connsiteY20" fmla="*/ 186479 h 517456"/>
                <a:gd name="connsiteX21" fmla="*/ 442445 w 607639"/>
                <a:gd name="connsiteY21" fmla="*/ 228075 h 517456"/>
                <a:gd name="connsiteX22" fmla="*/ 411645 w 607639"/>
                <a:gd name="connsiteY22" fmla="*/ 231185 h 517456"/>
                <a:gd name="connsiteX23" fmla="*/ 396958 w 607639"/>
                <a:gd name="connsiteY23" fmla="*/ 266649 h 517456"/>
                <a:gd name="connsiteX24" fmla="*/ 416541 w 607639"/>
                <a:gd name="connsiteY24" fmla="*/ 290558 h 517456"/>
                <a:gd name="connsiteX25" fmla="*/ 387166 w 607639"/>
                <a:gd name="connsiteY25" fmla="*/ 319977 h 517456"/>
                <a:gd name="connsiteX26" fmla="*/ 363221 w 607639"/>
                <a:gd name="connsiteY26" fmla="*/ 300423 h 517456"/>
                <a:gd name="connsiteX27" fmla="*/ 327703 w 607639"/>
                <a:gd name="connsiteY27" fmla="*/ 315177 h 517456"/>
                <a:gd name="connsiteX28" fmla="*/ 324588 w 607639"/>
                <a:gd name="connsiteY28" fmla="*/ 345841 h 517456"/>
                <a:gd name="connsiteX29" fmla="*/ 303847 w 607639"/>
                <a:gd name="connsiteY29" fmla="*/ 345841 h 517456"/>
                <a:gd name="connsiteX30" fmla="*/ 303669 w 607639"/>
                <a:gd name="connsiteY30" fmla="*/ 345841 h 517456"/>
                <a:gd name="connsiteX31" fmla="*/ 282839 w 607639"/>
                <a:gd name="connsiteY31" fmla="*/ 345841 h 517456"/>
                <a:gd name="connsiteX32" fmla="*/ 279813 w 607639"/>
                <a:gd name="connsiteY32" fmla="*/ 315177 h 517456"/>
                <a:gd name="connsiteX33" fmla="*/ 244295 w 607639"/>
                <a:gd name="connsiteY33" fmla="*/ 300423 h 517456"/>
                <a:gd name="connsiteX34" fmla="*/ 220350 w 607639"/>
                <a:gd name="connsiteY34" fmla="*/ 319977 h 517456"/>
                <a:gd name="connsiteX35" fmla="*/ 190886 w 607639"/>
                <a:gd name="connsiteY35" fmla="*/ 290558 h 517456"/>
                <a:gd name="connsiteX36" fmla="*/ 210558 w 607639"/>
                <a:gd name="connsiteY36" fmla="*/ 266649 h 517456"/>
                <a:gd name="connsiteX37" fmla="*/ 195782 w 607639"/>
                <a:gd name="connsiteY37" fmla="*/ 231185 h 517456"/>
                <a:gd name="connsiteX38" fmla="*/ 164982 w 607639"/>
                <a:gd name="connsiteY38" fmla="*/ 228075 h 517456"/>
                <a:gd name="connsiteX39" fmla="*/ 164982 w 607639"/>
                <a:gd name="connsiteY39" fmla="*/ 186568 h 517456"/>
                <a:gd name="connsiteX40" fmla="*/ 195782 w 607639"/>
                <a:gd name="connsiteY40" fmla="*/ 183457 h 517456"/>
                <a:gd name="connsiteX41" fmla="*/ 210558 w 607639"/>
                <a:gd name="connsiteY41" fmla="*/ 147993 h 517456"/>
                <a:gd name="connsiteX42" fmla="*/ 190886 w 607639"/>
                <a:gd name="connsiteY42" fmla="*/ 124085 h 517456"/>
                <a:gd name="connsiteX43" fmla="*/ 220350 w 607639"/>
                <a:gd name="connsiteY43" fmla="*/ 94665 h 517456"/>
                <a:gd name="connsiteX44" fmla="*/ 244295 w 607639"/>
                <a:gd name="connsiteY44" fmla="*/ 114219 h 517456"/>
                <a:gd name="connsiteX45" fmla="*/ 279813 w 607639"/>
                <a:gd name="connsiteY45" fmla="*/ 99465 h 517456"/>
                <a:gd name="connsiteX46" fmla="*/ 38005 w 607639"/>
                <a:gd name="connsiteY46" fmla="*/ 37951 h 517456"/>
                <a:gd name="connsiteX47" fmla="*/ 38005 w 607639"/>
                <a:gd name="connsiteY47" fmla="*/ 376049 h 517456"/>
                <a:gd name="connsiteX48" fmla="*/ 569634 w 607639"/>
                <a:gd name="connsiteY48" fmla="*/ 376049 h 517456"/>
                <a:gd name="connsiteX49" fmla="*/ 569634 w 607639"/>
                <a:gd name="connsiteY49" fmla="*/ 37951 h 517456"/>
                <a:gd name="connsiteX50" fmla="*/ 28482 w 607639"/>
                <a:gd name="connsiteY50" fmla="*/ 0 h 517456"/>
                <a:gd name="connsiteX51" fmla="*/ 579157 w 607639"/>
                <a:gd name="connsiteY51" fmla="*/ 0 h 517456"/>
                <a:gd name="connsiteX52" fmla="*/ 607639 w 607639"/>
                <a:gd name="connsiteY52" fmla="*/ 28441 h 517456"/>
                <a:gd name="connsiteX53" fmla="*/ 607639 w 607639"/>
                <a:gd name="connsiteY53" fmla="*/ 385559 h 517456"/>
                <a:gd name="connsiteX54" fmla="*/ 579157 w 607639"/>
                <a:gd name="connsiteY54" fmla="*/ 414000 h 517456"/>
                <a:gd name="connsiteX55" fmla="*/ 351304 w 607639"/>
                <a:gd name="connsiteY55" fmla="*/ 414000 h 517456"/>
                <a:gd name="connsiteX56" fmla="*/ 351304 w 607639"/>
                <a:gd name="connsiteY56" fmla="*/ 479593 h 517456"/>
                <a:gd name="connsiteX57" fmla="*/ 437906 w 607639"/>
                <a:gd name="connsiteY57" fmla="*/ 479593 h 517456"/>
                <a:gd name="connsiteX58" fmla="*/ 437906 w 607639"/>
                <a:gd name="connsiteY58" fmla="*/ 517456 h 517456"/>
                <a:gd name="connsiteX59" fmla="*/ 169733 w 607639"/>
                <a:gd name="connsiteY59" fmla="*/ 517456 h 517456"/>
                <a:gd name="connsiteX60" fmla="*/ 169733 w 607639"/>
                <a:gd name="connsiteY60" fmla="*/ 479593 h 517456"/>
                <a:gd name="connsiteX61" fmla="*/ 256335 w 607639"/>
                <a:gd name="connsiteY61" fmla="*/ 479593 h 517456"/>
                <a:gd name="connsiteX62" fmla="*/ 256335 w 607639"/>
                <a:gd name="connsiteY62" fmla="*/ 414000 h 517456"/>
                <a:gd name="connsiteX63" fmla="*/ 28482 w 607639"/>
                <a:gd name="connsiteY63" fmla="*/ 414000 h 517456"/>
                <a:gd name="connsiteX64" fmla="*/ 0 w 607639"/>
                <a:gd name="connsiteY64" fmla="*/ 385559 h 517456"/>
                <a:gd name="connsiteX65" fmla="*/ 0 w 607639"/>
                <a:gd name="connsiteY65" fmla="*/ 28441 h 517456"/>
                <a:gd name="connsiteX66" fmla="*/ 28482 w 607639"/>
                <a:gd name="connsiteY66" fmla="*/ 0 h 517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607639" h="517456">
                  <a:moveTo>
                    <a:pt x="303714" y="173520"/>
                  </a:moveTo>
                  <a:cubicBezTo>
                    <a:pt x="322421" y="173520"/>
                    <a:pt x="337586" y="188653"/>
                    <a:pt x="337586" y="207321"/>
                  </a:cubicBezTo>
                  <a:cubicBezTo>
                    <a:pt x="337586" y="225989"/>
                    <a:pt x="322421" y="241122"/>
                    <a:pt x="303714" y="241122"/>
                  </a:cubicBezTo>
                  <a:cubicBezTo>
                    <a:pt x="285007" y="241122"/>
                    <a:pt x="269842" y="225989"/>
                    <a:pt x="269842" y="207321"/>
                  </a:cubicBezTo>
                  <a:cubicBezTo>
                    <a:pt x="269842" y="188653"/>
                    <a:pt x="285007" y="173520"/>
                    <a:pt x="303714" y="173520"/>
                  </a:cubicBezTo>
                  <a:close/>
                  <a:moveTo>
                    <a:pt x="303758" y="139994"/>
                  </a:moveTo>
                  <a:cubicBezTo>
                    <a:pt x="266549" y="139994"/>
                    <a:pt x="236373" y="170125"/>
                    <a:pt x="236373" y="207277"/>
                  </a:cubicBezTo>
                  <a:cubicBezTo>
                    <a:pt x="236373" y="244517"/>
                    <a:pt x="266549" y="274559"/>
                    <a:pt x="303758" y="274559"/>
                  </a:cubicBezTo>
                  <a:cubicBezTo>
                    <a:pt x="340967" y="274559"/>
                    <a:pt x="371054" y="244517"/>
                    <a:pt x="371054" y="207277"/>
                  </a:cubicBezTo>
                  <a:cubicBezTo>
                    <a:pt x="371054" y="170125"/>
                    <a:pt x="340967" y="139994"/>
                    <a:pt x="303758" y="139994"/>
                  </a:cubicBezTo>
                  <a:close/>
                  <a:moveTo>
                    <a:pt x="282839" y="68801"/>
                  </a:moveTo>
                  <a:lnTo>
                    <a:pt x="303669" y="68801"/>
                  </a:lnTo>
                  <a:lnTo>
                    <a:pt x="303847" y="68801"/>
                  </a:lnTo>
                  <a:lnTo>
                    <a:pt x="324588" y="68801"/>
                  </a:lnTo>
                  <a:lnTo>
                    <a:pt x="327703" y="99465"/>
                  </a:lnTo>
                  <a:cubicBezTo>
                    <a:pt x="340522" y="102309"/>
                    <a:pt x="352450" y="107375"/>
                    <a:pt x="363221" y="114219"/>
                  </a:cubicBezTo>
                  <a:lnTo>
                    <a:pt x="387166" y="94665"/>
                  </a:lnTo>
                  <a:lnTo>
                    <a:pt x="416541" y="124085"/>
                  </a:lnTo>
                  <a:lnTo>
                    <a:pt x="396958" y="147993"/>
                  </a:lnTo>
                  <a:cubicBezTo>
                    <a:pt x="403812" y="158748"/>
                    <a:pt x="408797" y="170658"/>
                    <a:pt x="411645" y="183457"/>
                  </a:cubicBezTo>
                  <a:lnTo>
                    <a:pt x="442445" y="186479"/>
                  </a:lnTo>
                  <a:lnTo>
                    <a:pt x="442445" y="228075"/>
                  </a:lnTo>
                  <a:lnTo>
                    <a:pt x="411645" y="231185"/>
                  </a:lnTo>
                  <a:cubicBezTo>
                    <a:pt x="408886" y="243984"/>
                    <a:pt x="403812" y="255894"/>
                    <a:pt x="396958" y="266649"/>
                  </a:cubicBezTo>
                  <a:lnTo>
                    <a:pt x="416541" y="290558"/>
                  </a:lnTo>
                  <a:lnTo>
                    <a:pt x="387166" y="319977"/>
                  </a:lnTo>
                  <a:lnTo>
                    <a:pt x="363221" y="300423"/>
                  </a:lnTo>
                  <a:cubicBezTo>
                    <a:pt x="352450" y="307267"/>
                    <a:pt x="340522" y="312333"/>
                    <a:pt x="327703" y="315177"/>
                  </a:cubicBezTo>
                  <a:lnTo>
                    <a:pt x="324588" y="345841"/>
                  </a:lnTo>
                  <a:lnTo>
                    <a:pt x="303847" y="345841"/>
                  </a:lnTo>
                  <a:lnTo>
                    <a:pt x="303669" y="345841"/>
                  </a:lnTo>
                  <a:lnTo>
                    <a:pt x="282839" y="345841"/>
                  </a:lnTo>
                  <a:lnTo>
                    <a:pt x="279813" y="315177"/>
                  </a:lnTo>
                  <a:cubicBezTo>
                    <a:pt x="266994" y="312333"/>
                    <a:pt x="254977" y="307267"/>
                    <a:pt x="244295" y="300423"/>
                  </a:cubicBezTo>
                  <a:lnTo>
                    <a:pt x="220350" y="319977"/>
                  </a:lnTo>
                  <a:lnTo>
                    <a:pt x="190886" y="290558"/>
                  </a:lnTo>
                  <a:lnTo>
                    <a:pt x="210558" y="266649"/>
                  </a:lnTo>
                  <a:cubicBezTo>
                    <a:pt x="203704" y="255894"/>
                    <a:pt x="198630" y="243984"/>
                    <a:pt x="195782" y="231185"/>
                  </a:cubicBezTo>
                  <a:lnTo>
                    <a:pt x="164982" y="228075"/>
                  </a:lnTo>
                  <a:lnTo>
                    <a:pt x="164982" y="186568"/>
                  </a:lnTo>
                  <a:lnTo>
                    <a:pt x="195782" y="183457"/>
                  </a:lnTo>
                  <a:cubicBezTo>
                    <a:pt x="198630" y="170658"/>
                    <a:pt x="203704" y="158748"/>
                    <a:pt x="210558" y="147993"/>
                  </a:cubicBezTo>
                  <a:lnTo>
                    <a:pt x="190886" y="124085"/>
                  </a:lnTo>
                  <a:lnTo>
                    <a:pt x="220350" y="94665"/>
                  </a:lnTo>
                  <a:lnTo>
                    <a:pt x="244295" y="114219"/>
                  </a:lnTo>
                  <a:cubicBezTo>
                    <a:pt x="254977" y="107375"/>
                    <a:pt x="266905" y="102309"/>
                    <a:pt x="279813" y="99465"/>
                  </a:cubicBezTo>
                  <a:close/>
                  <a:moveTo>
                    <a:pt x="38005" y="37951"/>
                  </a:moveTo>
                  <a:lnTo>
                    <a:pt x="38005" y="376049"/>
                  </a:lnTo>
                  <a:lnTo>
                    <a:pt x="569634" y="376049"/>
                  </a:lnTo>
                  <a:lnTo>
                    <a:pt x="569634" y="37951"/>
                  </a:lnTo>
                  <a:close/>
                  <a:moveTo>
                    <a:pt x="28482" y="0"/>
                  </a:moveTo>
                  <a:lnTo>
                    <a:pt x="579157" y="0"/>
                  </a:lnTo>
                  <a:cubicBezTo>
                    <a:pt x="594822" y="0"/>
                    <a:pt x="607639" y="12799"/>
                    <a:pt x="607639" y="28441"/>
                  </a:cubicBezTo>
                  <a:lnTo>
                    <a:pt x="607639" y="385559"/>
                  </a:lnTo>
                  <a:cubicBezTo>
                    <a:pt x="607639" y="401202"/>
                    <a:pt x="594822" y="414000"/>
                    <a:pt x="579157" y="414000"/>
                  </a:cubicBezTo>
                  <a:lnTo>
                    <a:pt x="351304" y="414000"/>
                  </a:lnTo>
                  <a:lnTo>
                    <a:pt x="351304" y="479593"/>
                  </a:lnTo>
                  <a:lnTo>
                    <a:pt x="437906" y="479593"/>
                  </a:lnTo>
                  <a:lnTo>
                    <a:pt x="437906" y="517456"/>
                  </a:lnTo>
                  <a:lnTo>
                    <a:pt x="169733" y="517456"/>
                  </a:lnTo>
                  <a:lnTo>
                    <a:pt x="169733" y="479593"/>
                  </a:lnTo>
                  <a:lnTo>
                    <a:pt x="256335" y="479593"/>
                  </a:lnTo>
                  <a:lnTo>
                    <a:pt x="256335" y="414000"/>
                  </a:lnTo>
                  <a:lnTo>
                    <a:pt x="28482" y="414000"/>
                  </a:lnTo>
                  <a:cubicBezTo>
                    <a:pt x="12817" y="414000"/>
                    <a:pt x="0" y="401202"/>
                    <a:pt x="0" y="385559"/>
                  </a:cubicBezTo>
                  <a:lnTo>
                    <a:pt x="0" y="28441"/>
                  </a:lnTo>
                  <a:cubicBezTo>
                    <a:pt x="0" y="12799"/>
                    <a:pt x="12817" y="0"/>
                    <a:pt x="28482" y="0"/>
                  </a:cubicBezTo>
                  <a:close/>
                </a:path>
              </a:pathLst>
            </a:custGeom>
            <a:solidFill>
              <a:schemeClr val="bg1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sz="1975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4" name="任意多边形 123"/>
            <p:cNvSpPr/>
            <p:nvPr/>
          </p:nvSpPr>
          <p:spPr>
            <a:xfrm>
              <a:off x="5864848" y="4998280"/>
              <a:ext cx="371104" cy="356745"/>
            </a:xfrm>
            <a:custGeom>
              <a:avLst/>
              <a:gdLst>
                <a:gd name="connsiteX0" fmla="*/ 241391 w 516922"/>
                <a:gd name="connsiteY0" fmla="*/ 466920 h 496921"/>
                <a:gd name="connsiteX1" fmla="*/ 374792 w 516922"/>
                <a:gd name="connsiteY1" fmla="*/ 466920 h 496921"/>
                <a:gd name="connsiteX2" fmla="*/ 394157 w 516922"/>
                <a:gd name="connsiteY2" fmla="*/ 492438 h 496921"/>
                <a:gd name="connsiteX3" fmla="*/ 241391 w 516922"/>
                <a:gd name="connsiteY3" fmla="*/ 492438 h 496921"/>
                <a:gd name="connsiteX4" fmla="*/ 45175 w 516922"/>
                <a:gd name="connsiteY4" fmla="*/ 266910 h 496921"/>
                <a:gd name="connsiteX5" fmla="*/ 178975 w 516922"/>
                <a:gd name="connsiteY5" fmla="*/ 266910 h 496921"/>
                <a:gd name="connsiteX6" fmla="*/ 178975 w 516922"/>
                <a:gd name="connsiteY6" fmla="*/ 312085 h 496921"/>
                <a:gd name="connsiteX7" fmla="*/ 45175 w 516922"/>
                <a:gd name="connsiteY7" fmla="*/ 312085 h 496921"/>
                <a:gd name="connsiteX8" fmla="*/ 45175 w 516922"/>
                <a:gd name="connsiteY8" fmla="*/ 167939 h 496921"/>
                <a:gd name="connsiteX9" fmla="*/ 178975 w 516922"/>
                <a:gd name="connsiteY9" fmla="*/ 167939 h 496921"/>
                <a:gd name="connsiteX10" fmla="*/ 178975 w 516922"/>
                <a:gd name="connsiteY10" fmla="*/ 213114 h 496921"/>
                <a:gd name="connsiteX11" fmla="*/ 45175 w 516922"/>
                <a:gd name="connsiteY11" fmla="*/ 213114 h 496921"/>
                <a:gd name="connsiteX12" fmla="*/ 254150 w 516922"/>
                <a:gd name="connsiteY12" fmla="*/ 92418 h 496921"/>
                <a:gd name="connsiteX13" fmla="*/ 497537 w 516922"/>
                <a:gd name="connsiteY13" fmla="*/ 92418 h 496921"/>
                <a:gd name="connsiteX14" fmla="*/ 516922 w 516922"/>
                <a:gd name="connsiteY14" fmla="*/ 111788 h 496921"/>
                <a:gd name="connsiteX15" fmla="*/ 516922 w 516922"/>
                <a:gd name="connsiteY15" fmla="*/ 402340 h 496921"/>
                <a:gd name="connsiteX16" fmla="*/ 497537 w 516922"/>
                <a:gd name="connsiteY16" fmla="*/ 421710 h 496921"/>
                <a:gd name="connsiteX17" fmla="*/ 359690 w 516922"/>
                <a:gd name="connsiteY17" fmla="*/ 421710 h 496921"/>
                <a:gd name="connsiteX18" fmla="*/ 359690 w 516922"/>
                <a:gd name="connsiteY18" fmla="*/ 458298 h 496921"/>
                <a:gd name="connsiteX19" fmla="*/ 254150 w 516922"/>
                <a:gd name="connsiteY19" fmla="*/ 458298 h 496921"/>
                <a:gd name="connsiteX20" fmla="*/ 254150 w 516922"/>
                <a:gd name="connsiteY20" fmla="*/ 382970 h 496921"/>
                <a:gd name="connsiteX21" fmla="*/ 478152 w 516922"/>
                <a:gd name="connsiteY21" fmla="*/ 382970 h 496921"/>
                <a:gd name="connsiteX22" fmla="*/ 478152 w 516922"/>
                <a:gd name="connsiteY22" fmla="*/ 131158 h 496921"/>
                <a:gd name="connsiteX23" fmla="*/ 254150 w 516922"/>
                <a:gd name="connsiteY23" fmla="*/ 131158 h 496921"/>
                <a:gd name="connsiteX24" fmla="*/ 45175 w 516922"/>
                <a:gd name="connsiteY24" fmla="*/ 75176 h 496921"/>
                <a:gd name="connsiteX25" fmla="*/ 178975 w 516922"/>
                <a:gd name="connsiteY25" fmla="*/ 75176 h 496921"/>
                <a:gd name="connsiteX26" fmla="*/ 178975 w 516922"/>
                <a:gd name="connsiteY26" fmla="*/ 120351 h 496921"/>
                <a:gd name="connsiteX27" fmla="*/ 45175 w 516922"/>
                <a:gd name="connsiteY27" fmla="*/ 120351 h 496921"/>
                <a:gd name="connsiteX28" fmla="*/ 28019 w 516922"/>
                <a:gd name="connsiteY28" fmla="*/ 27965 h 496921"/>
                <a:gd name="connsiteX29" fmla="*/ 28019 w 516922"/>
                <a:gd name="connsiteY29" fmla="*/ 466805 h 496921"/>
                <a:gd name="connsiteX30" fmla="*/ 196130 w 516922"/>
                <a:gd name="connsiteY30" fmla="*/ 466805 h 496921"/>
                <a:gd name="connsiteX31" fmla="*/ 196130 w 516922"/>
                <a:gd name="connsiteY31" fmla="*/ 27965 h 496921"/>
                <a:gd name="connsiteX32" fmla="*/ 28019 w 516922"/>
                <a:gd name="connsiteY32" fmla="*/ 0 h 496921"/>
                <a:gd name="connsiteX33" fmla="*/ 196130 w 516922"/>
                <a:gd name="connsiteY33" fmla="*/ 0 h 496921"/>
                <a:gd name="connsiteX34" fmla="*/ 224149 w 516922"/>
                <a:gd name="connsiteY34" fmla="*/ 27965 h 496921"/>
                <a:gd name="connsiteX35" fmla="*/ 224149 w 516922"/>
                <a:gd name="connsiteY35" fmla="*/ 466805 h 496921"/>
                <a:gd name="connsiteX36" fmla="*/ 196130 w 516922"/>
                <a:gd name="connsiteY36" fmla="*/ 496921 h 496921"/>
                <a:gd name="connsiteX37" fmla="*/ 28019 w 516922"/>
                <a:gd name="connsiteY37" fmla="*/ 496921 h 496921"/>
                <a:gd name="connsiteX38" fmla="*/ 0 w 516922"/>
                <a:gd name="connsiteY38" fmla="*/ 466805 h 496921"/>
                <a:gd name="connsiteX39" fmla="*/ 0 w 516922"/>
                <a:gd name="connsiteY39" fmla="*/ 27965 h 496921"/>
                <a:gd name="connsiteX40" fmla="*/ 28019 w 516922"/>
                <a:gd name="connsiteY40" fmla="*/ 0 h 496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516922" h="496921">
                  <a:moveTo>
                    <a:pt x="241391" y="466920"/>
                  </a:moveTo>
                  <a:lnTo>
                    <a:pt x="374792" y="466920"/>
                  </a:lnTo>
                  <a:lnTo>
                    <a:pt x="394157" y="492438"/>
                  </a:lnTo>
                  <a:lnTo>
                    <a:pt x="241391" y="492438"/>
                  </a:lnTo>
                  <a:close/>
                  <a:moveTo>
                    <a:pt x="45175" y="266910"/>
                  </a:moveTo>
                  <a:lnTo>
                    <a:pt x="178975" y="266910"/>
                  </a:lnTo>
                  <a:lnTo>
                    <a:pt x="178975" y="312085"/>
                  </a:lnTo>
                  <a:lnTo>
                    <a:pt x="45175" y="312085"/>
                  </a:lnTo>
                  <a:close/>
                  <a:moveTo>
                    <a:pt x="45175" y="167939"/>
                  </a:moveTo>
                  <a:lnTo>
                    <a:pt x="178975" y="167939"/>
                  </a:lnTo>
                  <a:lnTo>
                    <a:pt x="178975" y="213114"/>
                  </a:lnTo>
                  <a:lnTo>
                    <a:pt x="45175" y="213114"/>
                  </a:lnTo>
                  <a:close/>
                  <a:moveTo>
                    <a:pt x="254150" y="92418"/>
                  </a:moveTo>
                  <a:lnTo>
                    <a:pt x="497537" y="92418"/>
                  </a:lnTo>
                  <a:cubicBezTo>
                    <a:pt x="508307" y="92418"/>
                    <a:pt x="516922" y="101027"/>
                    <a:pt x="516922" y="111788"/>
                  </a:cubicBezTo>
                  <a:lnTo>
                    <a:pt x="516922" y="402340"/>
                  </a:lnTo>
                  <a:cubicBezTo>
                    <a:pt x="516922" y="413101"/>
                    <a:pt x="508307" y="421710"/>
                    <a:pt x="497537" y="421710"/>
                  </a:cubicBezTo>
                  <a:lnTo>
                    <a:pt x="359690" y="421710"/>
                  </a:lnTo>
                  <a:lnTo>
                    <a:pt x="359690" y="458298"/>
                  </a:lnTo>
                  <a:lnTo>
                    <a:pt x="254150" y="458298"/>
                  </a:lnTo>
                  <a:lnTo>
                    <a:pt x="254150" y="382970"/>
                  </a:lnTo>
                  <a:lnTo>
                    <a:pt x="478152" y="382970"/>
                  </a:lnTo>
                  <a:lnTo>
                    <a:pt x="478152" y="131158"/>
                  </a:lnTo>
                  <a:lnTo>
                    <a:pt x="254150" y="131158"/>
                  </a:lnTo>
                  <a:close/>
                  <a:moveTo>
                    <a:pt x="45175" y="75176"/>
                  </a:moveTo>
                  <a:lnTo>
                    <a:pt x="178975" y="75176"/>
                  </a:lnTo>
                  <a:lnTo>
                    <a:pt x="178975" y="120351"/>
                  </a:lnTo>
                  <a:lnTo>
                    <a:pt x="45175" y="120351"/>
                  </a:lnTo>
                  <a:close/>
                  <a:moveTo>
                    <a:pt x="28019" y="27965"/>
                  </a:moveTo>
                  <a:lnTo>
                    <a:pt x="28019" y="466805"/>
                  </a:lnTo>
                  <a:lnTo>
                    <a:pt x="196130" y="466805"/>
                  </a:lnTo>
                  <a:lnTo>
                    <a:pt x="196130" y="27965"/>
                  </a:lnTo>
                  <a:close/>
                  <a:moveTo>
                    <a:pt x="28019" y="0"/>
                  </a:moveTo>
                  <a:lnTo>
                    <a:pt x="196130" y="0"/>
                  </a:lnTo>
                  <a:cubicBezTo>
                    <a:pt x="211217" y="0"/>
                    <a:pt x="224149" y="12907"/>
                    <a:pt x="224149" y="27965"/>
                  </a:cubicBezTo>
                  <a:lnTo>
                    <a:pt x="224149" y="466805"/>
                  </a:lnTo>
                  <a:cubicBezTo>
                    <a:pt x="224149" y="484014"/>
                    <a:pt x="211217" y="496921"/>
                    <a:pt x="196130" y="496921"/>
                  </a:cubicBezTo>
                  <a:lnTo>
                    <a:pt x="28019" y="496921"/>
                  </a:lnTo>
                  <a:cubicBezTo>
                    <a:pt x="12932" y="496921"/>
                    <a:pt x="0" y="484014"/>
                    <a:pt x="0" y="466805"/>
                  </a:cubicBezTo>
                  <a:lnTo>
                    <a:pt x="0" y="27965"/>
                  </a:lnTo>
                  <a:cubicBezTo>
                    <a:pt x="0" y="12907"/>
                    <a:pt x="12932" y="0"/>
                    <a:pt x="28019" y="0"/>
                  </a:cubicBezTo>
                  <a:close/>
                </a:path>
              </a:pathLst>
            </a:custGeom>
            <a:solidFill>
              <a:schemeClr val="bg1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sz="1975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5" name="任意多边形 124"/>
            <p:cNvSpPr/>
            <p:nvPr/>
          </p:nvSpPr>
          <p:spPr>
            <a:xfrm>
              <a:off x="7038200" y="4380945"/>
              <a:ext cx="371104" cy="347386"/>
            </a:xfrm>
            <a:custGeom>
              <a:avLst/>
              <a:gdLst>
                <a:gd name="connsiteX0" fmla="*/ 243883 w 600653"/>
                <a:gd name="connsiteY0" fmla="*/ 476473 h 562265"/>
                <a:gd name="connsiteX1" fmla="*/ 243883 w 600653"/>
                <a:gd name="connsiteY1" fmla="*/ 521100 h 562265"/>
                <a:gd name="connsiteX2" fmla="*/ 356770 w 600653"/>
                <a:gd name="connsiteY2" fmla="*/ 521100 h 562265"/>
                <a:gd name="connsiteX3" fmla="*/ 356770 w 600653"/>
                <a:gd name="connsiteY3" fmla="*/ 476473 h 562265"/>
                <a:gd name="connsiteX4" fmla="*/ 38528 w 600653"/>
                <a:gd name="connsiteY4" fmla="*/ 381063 h 562265"/>
                <a:gd name="connsiteX5" fmla="*/ 38528 w 600653"/>
                <a:gd name="connsiteY5" fmla="*/ 418766 h 562265"/>
                <a:gd name="connsiteX6" fmla="*/ 57792 w 600653"/>
                <a:gd name="connsiteY6" fmla="*/ 438001 h 562265"/>
                <a:gd name="connsiteX7" fmla="*/ 542861 w 600653"/>
                <a:gd name="connsiteY7" fmla="*/ 438001 h 562265"/>
                <a:gd name="connsiteX8" fmla="*/ 562125 w 600653"/>
                <a:gd name="connsiteY8" fmla="*/ 418766 h 562265"/>
                <a:gd name="connsiteX9" fmla="*/ 562125 w 600653"/>
                <a:gd name="connsiteY9" fmla="*/ 381063 h 562265"/>
                <a:gd name="connsiteX10" fmla="*/ 300326 w 600653"/>
                <a:gd name="connsiteY10" fmla="*/ 210426 h 562265"/>
                <a:gd name="connsiteX11" fmla="*/ 315710 w 600653"/>
                <a:gd name="connsiteY11" fmla="*/ 225826 h 562265"/>
                <a:gd name="connsiteX12" fmla="*/ 315710 w 600653"/>
                <a:gd name="connsiteY12" fmla="*/ 251620 h 562265"/>
                <a:gd name="connsiteX13" fmla="*/ 300326 w 600653"/>
                <a:gd name="connsiteY13" fmla="*/ 267019 h 562265"/>
                <a:gd name="connsiteX14" fmla="*/ 284943 w 600653"/>
                <a:gd name="connsiteY14" fmla="*/ 251620 h 562265"/>
                <a:gd name="connsiteX15" fmla="*/ 284943 w 600653"/>
                <a:gd name="connsiteY15" fmla="*/ 225826 h 562265"/>
                <a:gd name="connsiteX16" fmla="*/ 300326 w 600653"/>
                <a:gd name="connsiteY16" fmla="*/ 210426 h 562265"/>
                <a:gd name="connsiteX17" fmla="*/ 253291 w 600653"/>
                <a:gd name="connsiteY17" fmla="*/ 184466 h 562265"/>
                <a:gd name="connsiteX18" fmla="*/ 243081 w 600653"/>
                <a:gd name="connsiteY18" fmla="*/ 194851 h 562265"/>
                <a:gd name="connsiteX19" fmla="*/ 243081 w 600653"/>
                <a:gd name="connsiteY19" fmla="*/ 281397 h 562265"/>
                <a:gd name="connsiteX20" fmla="*/ 253291 w 600653"/>
                <a:gd name="connsiteY20" fmla="*/ 291782 h 562265"/>
                <a:gd name="connsiteX21" fmla="*/ 347292 w 600653"/>
                <a:gd name="connsiteY21" fmla="*/ 291782 h 562265"/>
                <a:gd name="connsiteX22" fmla="*/ 357502 w 600653"/>
                <a:gd name="connsiteY22" fmla="*/ 281397 h 562265"/>
                <a:gd name="connsiteX23" fmla="*/ 357502 w 600653"/>
                <a:gd name="connsiteY23" fmla="*/ 194851 h 562265"/>
                <a:gd name="connsiteX24" fmla="*/ 347292 w 600653"/>
                <a:gd name="connsiteY24" fmla="*/ 184466 h 562265"/>
                <a:gd name="connsiteX25" fmla="*/ 300292 w 600653"/>
                <a:gd name="connsiteY25" fmla="*/ 100420 h 562265"/>
                <a:gd name="connsiteX26" fmla="*/ 258299 w 600653"/>
                <a:gd name="connsiteY26" fmla="*/ 142347 h 562265"/>
                <a:gd name="connsiteX27" fmla="*/ 258299 w 600653"/>
                <a:gd name="connsiteY27" fmla="*/ 153694 h 562265"/>
                <a:gd name="connsiteX28" fmla="*/ 342477 w 600653"/>
                <a:gd name="connsiteY28" fmla="*/ 153694 h 562265"/>
                <a:gd name="connsiteX29" fmla="*/ 342477 w 600653"/>
                <a:gd name="connsiteY29" fmla="*/ 142347 h 562265"/>
                <a:gd name="connsiteX30" fmla="*/ 300292 w 600653"/>
                <a:gd name="connsiteY30" fmla="*/ 100420 h 562265"/>
                <a:gd name="connsiteX31" fmla="*/ 300292 w 600653"/>
                <a:gd name="connsiteY31" fmla="*/ 69648 h 562265"/>
                <a:gd name="connsiteX32" fmla="*/ 373297 w 600653"/>
                <a:gd name="connsiteY32" fmla="*/ 142347 h 562265"/>
                <a:gd name="connsiteX33" fmla="*/ 373297 w 600653"/>
                <a:gd name="connsiteY33" fmla="*/ 161964 h 562265"/>
                <a:gd name="connsiteX34" fmla="*/ 373104 w 600653"/>
                <a:gd name="connsiteY34" fmla="*/ 162925 h 562265"/>
                <a:gd name="connsiteX35" fmla="*/ 388322 w 600653"/>
                <a:gd name="connsiteY35" fmla="*/ 194851 h 562265"/>
                <a:gd name="connsiteX36" fmla="*/ 388322 w 600653"/>
                <a:gd name="connsiteY36" fmla="*/ 281397 h 562265"/>
                <a:gd name="connsiteX37" fmla="*/ 347292 w 600653"/>
                <a:gd name="connsiteY37" fmla="*/ 322554 h 562265"/>
                <a:gd name="connsiteX38" fmla="*/ 253291 w 600653"/>
                <a:gd name="connsiteY38" fmla="*/ 322554 h 562265"/>
                <a:gd name="connsiteX39" fmla="*/ 212261 w 600653"/>
                <a:gd name="connsiteY39" fmla="*/ 281397 h 562265"/>
                <a:gd name="connsiteX40" fmla="*/ 212261 w 600653"/>
                <a:gd name="connsiteY40" fmla="*/ 194851 h 562265"/>
                <a:gd name="connsiteX41" fmla="*/ 227479 w 600653"/>
                <a:gd name="connsiteY41" fmla="*/ 162925 h 562265"/>
                <a:gd name="connsiteX42" fmla="*/ 227479 w 600653"/>
                <a:gd name="connsiteY42" fmla="*/ 161964 h 562265"/>
                <a:gd name="connsiteX43" fmla="*/ 227479 w 600653"/>
                <a:gd name="connsiteY43" fmla="*/ 142347 h 562265"/>
                <a:gd name="connsiteX44" fmla="*/ 300292 w 600653"/>
                <a:gd name="connsiteY44" fmla="*/ 69648 h 562265"/>
                <a:gd name="connsiteX45" fmla="*/ 57792 w 600653"/>
                <a:gd name="connsiteY45" fmla="*/ 38472 h 562265"/>
                <a:gd name="connsiteX46" fmla="*/ 38528 w 600653"/>
                <a:gd name="connsiteY46" fmla="*/ 57708 h 562265"/>
                <a:gd name="connsiteX47" fmla="*/ 38528 w 600653"/>
                <a:gd name="connsiteY47" fmla="*/ 342591 h 562265"/>
                <a:gd name="connsiteX48" fmla="*/ 562125 w 600653"/>
                <a:gd name="connsiteY48" fmla="*/ 342591 h 562265"/>
                <a:gd name="connsiteX49" fmla="*/ 562125 w 600653"/>
                <a:gd name="connsiteY49" fmla="*/ 57708 h 562265"/>
                <a:gd name="connsiteX50" fmla="*/ 542861 w 600653"/>
                <a:gd name="connsiteY50" fmla="*/ 38472 h 562265"/>
                <a:gd name="connsiteX51" fmla="*/ 57792 w 600653"/>
                <a:gd name="connsiteY51" fmla="*/ 0 h 562265"/>
                <a:gd name="connsiteX52" fmla="*/ 542861 w 600653"/>
                <a:gd name="connsiteY52" fmla="*/ 0 h 562265"/>
                <a:gd name="connsiteX53" fmla="*/ 600653 w 600653"/>
                <a:gd name="connsiteY53" fmla="*/ 57708 h 562265"/>
                <a:gd name="connsiteX54" fmla="*/ 600653 w 600653"/>
                <a:gd name="connsiteY54" fmla="*/ 418766 h 562265"/>
                <a:gd name="connsiteX55" fmla="*/ 542861 w 600653"/>
                <a:gd name="connsiteY55" fmla="*/ 476473 h 562265"/>
                <a:gd name="connsiteX56" fmla="*/ 395298 w 600653"/>
                <a:gd name="connsiteY56" fmla="*/ 476473 h 562265"/>
                <a:gd name="connsiteX57" fmla="*/ 395298 w 600653"/>
                <a:gd name="connsiteY57" fmla="*/ 523793 h 562265"/>
                <a:gd name="connsiteX58" fmla="*/ 460411 w 600653"/>
                <a:gd name="connsiteY58" fmla="*/ 523793 h 562265"/>
                <a:gd name="connsiteX59" fmla="*/ 479675 w 600653"/>
                <a:gd name="connsiteY59" fmla="*/ 543029 h 562265"/>
                <a:gd name="connsiteX60" fmla="*/ 460411 w 600653"/>
                <a:gd name="connsiteY60" fmla="*/ 562265 h 562265"/>
                <a:gd name="connsiteX61" fmla="*/ 140435 w 600653"/>
                <a:gd name="connsiteY61" fmla="*/ 562265 h 562265"/>
                <a:gd name="connsiteX62" fmla="*/ 121171 w 600653"/>
                <a:gd name="connsiteY62" fmla="*/ 543029 h 562265"/>
                <a:gd name="connsiteX63" fmla="*/ 140435 w 600653"/>
                <a:gd name="connsiteY63" fmla="*/ 523793 h 562265"/>
                <a:gd name="connsiteX64" fmla="*/ 205355 w 600653"/>
                <a:gd name="connsiteY64" fmla="*/ 523793 h 562265"/>
                <a:gd name="connsiteX65" fmla="*/ 205355 w 600653"/>
                <a:gd name="connsiteY65" fmla="*/ 476473 h 562265"/>
                <a:gd name="connsiteX66" fmla="*/ 57792 w 600653"/>
                <a:gd name="connsiteY66" fmla="*/ 476473 h 562265"/>
                <a:gd name="connsiteX67" fmla="*/ 0 w 600653"/>
                <a:gd name="connsiteY67" fmla="*/ 418766 h 562265"/>
                <a:gd name="connsiteX68" fmla="*/ 0 w 600653"/>
                <a:gd name="connsiteY68" fmla="*/ 57708 h 562265"/>
                <a:gd name="connsiteX69" fmla="*/ 57792 w 600653"/>
                <a:gd name="connsiteY69" fmla="*/ 0 h 562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0653" h="562265">
                  <a:moveTo>
                    <a:pt x="243883" y="476473"/>
                  </a:moveTo>
                  <a:lnTo>
                    <a:pt x="243883" y="521100"/>
                  </a:lnTo>
                  <a:lnTo>
                    <a:pt x="356770" y="521100"/>
                  </a:lnTo>
                  <a:lnTo>
                    <a:pt x="356770" y="476473"/>
                  </a:lnTo>
                  <a:close/>
                  <a:moveTo>
                    <a:pt x="38528" y="381063"/>
                  </a:moveTo>
                  <a:lnTo>
                    <a:pt x="38528" y="418766"/>
                  </a:lnTo>
                  <a:cubicBezTo>
                    <a:pt x="38528" y="429345"/>
                    <a:pt x="47197" y="438001"/>
                    <a:pt x="57792" y="438001"/>
                  </a:cubicBezTo>
                  <a:lnTo>
                    <a:pt x="542861" y="438001"/>
                  </a:lnTo>
                  <a:cubicBezTo>
                    <a:pt x="553649" y="438001"/>
                    <a:pt x="562125" y="429345"/>
                    <a:pt x="562125" y="418766"/>
                  </a:cubicBezTo>
                  <a:lnTo>
                    <a:pt x="562125" y="381063"/>
                  </a:lnTo>
                  <a:close/>
                  <a:moveTo>
                    <a:pt x="300326" y="210426"/>
                  </a:moveTo>
                  <a:cubicBezTo>
                    <a:pt x="308787" y="210426"/>
                    <a:pt x="315710" y="217356"/>
                    <a:pt x="315710" y="225826"/>
                  </a:cubicBezTo>
                  <a:lnTo>
                    <a:pt x="315710" y="251620"/>
                  </a:lnTo>
                  <a:cubicBezTo>
                    <a:pt x="315710" y="260089"/>
                    <a:pt x="308787" y="267019"/>
                    <a:pt x="300326" y="267019"/>
                  </a:cubicBezTo>
                  <a:cubicBezTo>
                    <a:pt x="291866" y="267019"/>
                    <a:pt x="284943" y="260089"/>
                    <a:pt x="284943" y="251620"/>
                  </a:cubicBezTo>
                  <a:lnTo>
                    <a:pt x="284943" y="225826"/>
                  </a:lnTo>
                  <a:cubicBezTo>
                    <a:pt x="284943" y="217356"/>
                    <a:pt x="291866" y="210426"/>
                    <a:pt x="300326" y="210426"/>
                  </a:cubicBezTo>
                  <a:close/>
                  <a:moveTo>
                    <a:pt x="253291" y="184466"/>
                  </a:moveTo>
                  <a:cubicBezTo>
                    <a:pt x="247897" y="184466"/>
                    <a:pt x="243081" y="189274"/>
                    <a:pt x="243081" y="194851"/>
                  </a:cubicBezTo>
                  <a:lnTo>
                    <a:pt x="243081" y="281397"/>
                  </a:lnTo>
                  <a:cubicBezTo>
                    <a:pt x="243081" y="286974"/>
                    <a:pt x="247897" y="291782"/>
                    <a:pt x="253291" y="291782"/>
                  </a:cubicBezTo>
                  <a:lnTo>
                    <a:pt x="347292" y="291782"/>
                  </a:lnTo>
                  <a:cubicBezTo>
                    <a:pt x="352879" y="291782"/>
                    <a:pt x="357502" y="286974"/>
                    <a:pt x="357502" y="281397"/>
                  </a:cubicBezTo>
                  <a:lnTo>
                    <a:pt x="357502" y="194851"/>
                  </a:lnTo>
                  <a:cubicBezTo>
                    <a:pt x="357502" y="189274"/>
                    <a:pt x="352879" y="184466"/>
                    <a:pt x="347292" y="184466"/>
                  </a:cubicBezTo>
                  <a:close/>
                  <a:moveTo>
                    <a:pt x="300292" y="100420"/>
                  </a:moveTo>
                  <a:cubicBezTo>
                    <a:pt x="277176" y="100420"/>
                    <a:pt x="258299" y="119268"/>
                    <a:pt x="258299" y="142347"/>
                  </a:cubicBezTo>
                  <a:lnTo>
                    <a:pt x="258299" y="153694"/>
                  </a:lnTo>
                  <a:lnTo>
                    <a:pt x="342477" y="153694"/>
                  </a:lnTo>
                  <a:lnTo>
                    <a:pt x="342477" y="142347"/>
                  </a:lnTo>
                  <a:cubicBezTo>
                    <a:pt x="342477" y="119268"/>
                    <a:pt x="323599" y="100420"/>
                    <a:pt x="300292" y="100420"/>
                  </a:cubicBezTo>
                  <a:close/>
                  <a:moveTo>
                    <a:pt x="300292" y="69648"/>
                  </a:moveTo>
                  <a:cubicBezTo>
                    <a:pt x="340551" y="69648"/>
                    <a:pt x="373297" y="102343"/>
                    <a:pt x="373297" y="142347"/>
                  </a:cubicBezTo>
                  <a:lnTo>
                    <a:pt x="373297" y="161964"/>
                  </a:lnTo>
                  <a:cubicBezTo>
                    <a:pt x="373297" y="162348"/>
                    <a:pt x="373104" y="162541"/>
                    <a:pt x="373104" y="162925"/>
                  </a:cubicBezTo>
                  <a:cubicBezTo>
                    <a:pt x="382351" y="170426"/>
                    <a:pt x="388322" y="181965"/>
                    <a:pt x="388322" y="194851"/>
                  </a:cubicBezTo>
                  <a:lnTo>
                    <a:pt x="388322" y="281397"/>
                  </a:lnTo>
                  <a:cubicBezTo>
                    <a:pt x="388322" y="304091"/>
                    <a:pt x="370022" y="322554"/>
                    <a:pt x="347292" y="322554"/>
                  </a:cubicBezTo>
                  <a:lnTo>
                    <a:pt x="253291" y="322554"/>
                  </a:lnTo>
                  <a:cubicBezTo>
                    <a:pt x="230753" y="322554"/>
                    <a:pt x="212261" y="304091"/>
                    <a:pt x="212261" y="281397"/>
                  </a:cubicBezTo>
                  <a:lnTo>
                    <a:pt x="212261" y="194851"/>
                  </a:lnTo>
                  <a:cubicBezTo>
                    <a:pt x="212261" y="181965"/>
                    <a:pt x="218232" y="170426"/>
                    <a:pt x="227479" y="162925"/>
                  </a:cubicBezTo>
                  <a:cubicBezTo>
                    <a:pt x="227479" y="162541"/>
                    <a:pt x="227479" y="162348"/>
                    <a:pt x="227479" y="161964"/>
                  </a:cubicBezTo>
                  <a:lnTo>
                    <a:pt x="227479" y="142347"/>
                  </a:lnTo>
                  <a:cubicBezTo>
                    <a:pt x="227479" y="102343"/>
                    <a:pt x="260225" y="69648"/>
                    <a:pt x="300292" y="69648"/>
                  </a:cubicBezTo>
                  <a:close/>
                  <a:moveTo>
                    <a:pt x="57792" y="38472"/>
                  </a:moveTo>
                  <a:cubicBezTo>
                    <a:pt x="47197" y="38472"/>
                    <a:pt x="38528" y="47128"/>
                    <a:pt x="38528" y="57708"/>
                  </a:cubicBezTo>
                  <a:lnTo>
                    <a:pt x="38528" y="342591"/>
                  </a:lnTo>
                  <a:lnTo>
                    <a:pt x="562125" y="342591"/>
                  </a:lnTo>
                  <a:lnTo>
                    <a:pt x="562125" y="57708"/>
                  </a:lnTo>
                  <a:cubicBezTo>
                    <a:pt x="562125" y="47128"/>
                    <a:pt x="553649" y="38472"/>
                    <a:pt x="542861" y="38472"/>
                  </a:cubicBezTo>
                  <a:close/>
                  <a:moveTo>
                    <a:pt x="57792" y="0"/>
                  </a:moveTo>
                  <a:lnTo>
                    <a:pt x="542861" y="0"/>
                  </a:lnTo>
                  <a:cubicBezTo>
                    <a:pt x="574839" y="0"/>
                    <a:pt x="600653" y="25776"/>
                    <a:pt x="600653" y="57708"/>
                  </a:cubicBezTo>
                  <a:lnTo>
                    <a:pt x="600653" y="418766"/>
                  </a:lnTo>
                  <a:cubicBezTo>
                    <a:pt x="600653" y="450505"/>
                    <a:pt x="574839" y="476473"/>
                    <a:pt x="542861" y="476473"/>
                  </a:cubicBezTo>
                  <a:lnTo>
                    <a:pt x="395298" y="476473"/>
                  </a:lnTo>
                  <a:lnTo>
                    <a:pt x="395298" y="523793"/>
                  </a:lnTo>
                  <a:lnTo>
                    <a:pt x="460411" y="523793"/>
                  </a:lnTo>
                  <a:cubicBezTo>
                    <a:pt x="471006" y="523793"/>
                    <a:pt x="479675" y="532257"/>
                    <a:pt x="479675" y="543029"/>
                  </a:cubicBezTo>
                  <a:cubicBezTo>
                    <a:pt x="479675" y="553609"/>
                    <a:pt x="471006" y="562265"/>
                    <a:pt x="460411" y="562265"/>
                  </a:cubicBezTo>
                  <a:lnTo>
                    <a:pt x="140435" y="562265"/>
                  </a:lnTo>
                  <a:cubicBezTo>
                    <a:pt x="129840" y="562265"/>
                    <a:pt x="121171" y="553609"/>
                    <a:pt x="121171" y="543029"/>
                  </a:cubicBezTo>
                  <a:cubicBezTo>
                    <a:pt x="121171" y="532257"/>
                    <a:pt x="129840" y="523793"/>
                    <a:pt x="140435" y="523793"/>
                  </a:cubicBezTo>
                  <a:lnTo>
                    <a:pt x="205355" y="523793"/>
                  </a:lnTo>
                  <a:lnTo>
                    <a:pt x="205355" y="476473"/>
                  </a:lnTo>
                  <a:lnTo>
                    <a:pt x="57792" y="476473"/>
                  </a:lnTo>
                  <a:cubicBezTo>
                    <a:pt x="26006" y="476473"/>
                    <a:pt x="0" y="450505"/>
                    <a:pt x="0" y="418766"/>
                  </a:cubicBezTo>
                  <a:lnTo>
                    <a:pt x="0" y="57708"/>
                  </a:lnTo>
                  <a:cubicBezTo>
                    <a:pt x="0" y="25776"/>
                    <a:pt x="26006" y="0"/>
                    <a:pt x="57792" y="0"/>
                  </a:cubicBezTo>
                  <a:close/>
                </a:path>
              </a:pathLst>
            </a:custGeom>
            <a:solidFill>
              <a:schemeClr val="bg1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sz="1975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6" name="任意多边形 125"/>
            <p:cNvSpPr/>
            <p:nvPr/>
          </p:nvSpPr>
          <p:spPr>
            <a:xfrm>
              <a:off x="7085446" y="2911574"/>
              <a:ext cx="338445" cy="371104"/>
            </a:xfrm>
            <a:custGeom>
              <a:avLst/>
              <a:gdLst>
                <a:gd name="connsiteX0" fmla="*/ 130776 w 510187"/>
                <a:gd name="connsiteY0" fmla="*/ 398252 h 559418"/>
                <a:gd name="connsiteX1" fmla="*/ 180826 w 510187"/>
                <a:gd name="connsiteY1" fmla="*/ 398252 h 559418"/>
                <a:gd name="connsiteX2" fmla="*/ 195356 w 510187"/>
                <a:gd name="connsiteY2" fmla="*/ 420815 h 559418"/>
                <a:gd name="connsiteX3" fmla="*/ 140463 w 510187"/>
                <a:gd name="connsiteY3" fmla="*/ 420815 h 559418"/>
                <a:gd name="connsiteX4" fmla="*/ 48435 w 510187"/>
                <a:gd name="connsiteY4" fmla="*/ 535243 h 559418"/>
                <a:gd name="connsiteX5" fmla="*/ 461752 w 510187"/>
                <a:gd name="connsiteY5" fmla="*/ 535243 h 559418"/>
                <a:gd name="connsiteX6" fmla="*/ 369724 w 510187"/>
                <a:gd name="connsiteY6" fmla="*/ 420815 h 559418"/>
                <a:gd name="connsiteX7" fmla="*/ 316445 w 510187"/>
                <a:gd name="connsiteY7" fmla="*/ 420815 h 559418"/>
                <a:gd name="connsiteX8" fmla="*/ 329361 w 510187"/>
                <a:gd name="connsiteY8" fmla="*/ 398252 h 559418"/>
                <a:gd name="connsiteX9" fmla="*/ 381026 w 510187"/>
                <a:gd name="connsiteY9" fmla="*/ 398252 h 559418"/>
                <a:gd name="connsiteX10" fmla="*/ 510187 w 510187"/>
                <a:gd name="connsiteY10" fmla="*/ 559418 h 559418"/>
                <a:gd name="connsiteX11" fmla="*/ 0 w 510187"/>
                <a:gd name="connsiteY11" fmla="*/ 559418 h 559418"/>
                <a:gd name="connsiteX12" fmla="*/ 254964 w 510187"/>
                <a:gd name="connsiteY12" fmla="*/ 79000 h 559418"/>
                <a:gd name="connsiteX13" fmla="*/ 175836 w 510187"/>
                <a:gd name="connsiteY13" fmla="*/ 159612 h 559418"/>
                <a:gd name="connsiteX14" fmla="*/ 254964 w 510187"/>
                <a:gd name="connsiteY14" fmla="*/ 238611 h 559418"/>
                <a:gd name="connsiteX15" fmla="*/ 335706 w 510187"/>
                <a:gd name="connsiteY15" fmla="*/ 159612 h 559418"/>
                <a:gd name="connsiteX16" fmla="*/ 254964 w 510187"/>
                <a:gd name="connsiteY16" fmla="*/ 79000 h 559418"/>
                <a:gd name="connsiteX17" fmla="*/ 254964 w 510187"/>
                <a:gd name="connsiteY17" fmla="*/ 0 h 559418"/>
                <a:gd name="connsiteX18" fmla="*/ 414834 w 510187"/>
                <a:gd name="connsiteY18" fmla="*/ 159612 h 559418"/>
                <a:gd name="connsiteX19" fmla="*/ 254964 w 510187"/>
                <a:gd name="connsiteY19" fmla="*/ 478835 h 559418"/>
                <a:gd name="connsiteX20" fmla="*/ 95093 w 510187"/>
                <a:gd name="connsiteY20" fmla="*/ 159612 h 559418"/>
                <a:gd name="connsiteX21" fmla="*/ 254964 w 510187"/>
                <a:gd name="connsiteY21" fmla="*/ 0 h 559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10187" h="559418">
                  <a:moveTo>
                    <a:pt x="130776" y="398252"/>
                  </a:moveTo>
                  <a:lnTo>
                    <a:pt x="180826" y="398252"/>
                  </a:lnTo>
                  <a:cubicBezTo>
                    <a:pt x="185669" y="404699"/>
                    <a:pt x="190513" y="412757"/>
                    <a:pt x="195356" y="420815"/>
                  </a:cubicBezTo>
                  <a:lnTo>
                    <a:pt x="140463" y="420815"/>
                  </a:lnTo>
                  <a:lnTo>
                    <a:pt x="48435" y="535243"/>
                  </a:lnTo>
                  <a:lnTo>
                    <a:pt x="461752" y="535243"/>
                  </a:lnTo>
                  <a:lnTo>
                    <a:pt x="369724" y="420815"/>
                  </a:lnTo>
                  <a:lnTo>
                    <a:pt x="316445" y="420815"/>
                  </a:lnTo>
                  <a:cubicBezTo>
                    <a:pt x="319674" y="412757"/>
                    <a:pt x="324518" y="404699"/>
                    <a:pt x="329361" y="398252"/>
                  </a:cubicBezTo>
                  <a:lnTo>
                    <a:pt x="381026" y="398252"/>
                  </a:lnTo>
                  <a:lnTo>
                    <a:pt x="510187" y="559418"/>
                  </a:lnTo>
                  <a:lnTo>
                    <a:pt x="0" y="559418"/>
                  </a:lnTo>
                  <a:close/>
                  <a:moveTo>
                    <a:pt x="254964" y="79000"/>
                  </a:moveTo>
                  <a:cubicBezTo>
                    <a:pt x="211363" y="79000"/>
                    <a:pt x="175836" y="116081"/>
                    <a:pt x="175836" y="159612"/>
                  </a:cubicBezTo>
                  <a:cubicBezTo>
                    <a:pt x="175836" y="203142"/>
                    <a:pt x="211363" y="238611"/>
                    <a:pt x="254964" y="238611"/>
                  </a:cubicBezTo>
                  <a:cubicBezTo>
                    <a:pt x="300179" y="238611"/>
                    <a:pt x="335706" y="203142"/>
                    <a:pt x="335706" y="159612"/>
                  </a:cubicBezTo>
                  <a:cubicBezTo>
                    <a:pt x="335706" y="116081"/>
                    <a:pt x="300179" y="79000"/>
                    <a:pt x="254964" y="79000"/>
                  </a:cubicBezTo>
                  <a:close/>
                  <a:moveTo>
                    <a:pt x="254964" y="0"/>
                  </a:moveTo>
                  <a:cubicBezTo>
                    <a:pt x="343781" y="0"/>
                    <a:pt x="414834" y="70939"/>
                    <a:pt x="414834" y="159612"/>
                  </a:cubicBezTo>
                  <a:cubicBezTo>
                    <a:pt x="414834" y="246673"/>
                    <a:pt x="254964" y="478835"/>
                    <a:pt x="254964" y="478835"/>
                  </a:cubicBezTo>
                  <a:cubicBezTo>
                    <a:pt x="254964" y="478835"/>
                    <a:pt x="95093" y="246673"/>
                    <a:pt x="95093" y="159612"/>
                  </a:cubicBezTo>
                  <a:cubicBezTo>
                    <a:pt x="95093" y="70939"/>
                    <a:pt x="167761" y="0"/>
                    <a:pt x="254964" y="0"/>
                  </a:cubicBezTo>
                  <a:close/>
                </a:path>
              </a:pathLst>
            </a:custGeom>
            <a:solidFill>
              <a:schemeClr val="bg1"/>
            </a:solidFill>
            <a:ln w="7600" cap="flat">
              <a:noFill/>
              <a:bevel/>
            </a:ln>
          </p:spPr>
          <p:txBody>
            <a:bodyPr wrap="square"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endParaRPr sz="1975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8027405" y="1837257"/>
            <a:ext cx="3028626" cy="957185"/>
            <a:chOff x="3624780" y="2412339"/>
            <a:chExt cx="3028626" cy="957185"/>
          </a:xfrm>
        </p:grpSpPr>
        <p:sp>
          <p:nvSpPr>
            <p:cNvPr id="14" name="文本框 13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624780" y="2750893"/>
              <a:ext cx="3028626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8027405" y="3315835"/>
            <a:ext cx="3028626" cy="957185"/>
            <a:chOff x="3624780" y="2412339"/>
            <a:chExt cx="3028626" cy="957185"/>
          </a:xfrm>
        </p:grpSpPr>
        <p:sp>
          <p:nvSpPr>
            <p:cNvPr id="17" name="文本框 16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3624780" y="2750893"/>
              <a:ext cx="3028626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8027405" y="4794413"/>
            <a:ext cx="3028626" cy="957185"/>
            <a:chOff x="3624780" y="2412339"/>
            <a:chExt cx="3028626" cy="957185"/>
          </a:xfrm>
        </p:grpSpPr>
        <p:sp>
          <p:nvSpPr>
            <p:cNvPr id="20" name="文本框 19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3624780" y="2750893"/>
              <a:ext cx="3028626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077111" y="1837257"/>
            <a:ext cx="3028626" cy="957185"/>
            <a:chOff x="3624780" y="2412339"/>
            <a:chExt cx="3028626" cy="957185"/>
          </a:xfrm>
        </p:grpSpPr>
        <p:sp>
          <p:nvSpPr>
            <p:cNvPr id="23" name="文本框 22"/>
            <p:cNvSpPr txBox="1"/>
            <p:nvPr/>
          </p:nvSpPr>
          <p:spPr>
            <a:xfrm>
              <a:off x="4519625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3624780" y="2750893"/>
              <a:ext cx="3028626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1077111" y="3315835"/>
            <a:ext cx="3028626" cy="957185"/>
            <a:chOff x="3624780" y="2412339"/>
            <a:chExt cx="3028626" cy="957185"/>
          </a:xfrm>
        </p:grpSpPr>
        <p:sp>
          <p:nvSpPr>
            <p:cNvPr id="26" name="文本框 25"/>
            <p:cNvSpPr txBox="1"/>
            <p:nvPr/>
          </p:nvSpPr>
          <p:spPr>
            <a:xfrm>
              <a:off x="4519625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624780" y="2750893"/>
              <a:ext cx="3028626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1077111" y="4794413"/>
            <a:ext cx="3028626" cy="957185"/>
            <a:chOff x="3624780" y="2412339"/>
            <a:chExt cx="3028626" cy="957185"/>
          </a:xfrm>
        </p:grpSpPr>
        <p:sp>
          <p:nvSpPr>
            <p:cNvPr id="29" name="文本框 28"/>
            <p:cNvSpPr txBox="1"/>
            <p:nvPr/>
          </p:nvSpPr>
          <p:spPr>
            <a:xfrm>
              <a:off x="4519625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3624780" y="2750893"/>
              <a:ext cx="3028626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2" name="矩形 41"/>
          <p:cNvSpPr/>
          <p:nvPr/>
        </p:nvSpPr>
        <p:spPr>
          <a:xfrm>
            <a:off x="680347" y="36088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年终工作概述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786444" y="1111759"/>
            <a:ext cx="1166343" cy="45719"/>
            <a:chOff x="1162050" y="-571500"/>
            <a:chExt cx="1375051" cy="0"/>
          </a:xfrm>
        </p:grpSpPr>
        <p:cxnSp>
          <p:nvCxnSpPr>
            <p:cNvPr id="44" name="直接连接符 43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311085" y="2318789"/>
            <a:ext cx="9569829" cy="2553248"/>
            <a:chOff x="1311085" y="2318789"/>
            <a:chExt cx="9569829" cy="2553248"/>
          </a:xfrm>
        </p:grpSpPr>
        <p:grpSp>
          <p:nvGrpSpPr>
            <p:cNvPr id="2" name="组合 1"/>
            <p:cNvGrpSpPr/>
            <p:nvPr/>
          </p:nvGrpSpPr>
          <p:grpSpPr>
            <a:xfrm>
              <a:off x="1311085" y="2318789"/>
              <a:ext cx="9569829" cy="2553248"/>
              <a:chOff x="880457" y="2107824"/>
              <a:chExt cx="10440449" cy="2785531"/>
            </a:xfrm>
          </p:grpSpPr>
          <p:sp>
            <p:nvSpPr>
              <p:cNvPr id="4" name="任意多边形: 形状 3"/>
              <p:cNvSpPr/>
              <p:nvPr/>
            </p:nvSpPr>
            <p:spPr bwMode="auto">
              <a:xfrm>
                <a:off x="3093365" y="2815876"/>
                <a:ext cx="3070829" cy="1369427"/>
              </a:xfrm>
              <a:custGeom>
                <a:avLst/>
                <a:gdLst>
                  <a:gd name="T0" fmla="*/ 204 w 296"/>
                  <a:gd name="T1" fmla="*/ 132 h 132"/>
                  <a:gd name="T2" fmla="*/ 296 w 296"/>
                  <a:gd name="T3" fmla="*/ 0 h 132"/>
                  <a:gd name="T4" fmla="*/ 95 w 296"/>
                  <a:gd name="T5" fmla="*/ 0 h 132"/>
                  <a:gd name="T6" fmla="*/ 0 w 296"/>
                  <a:gd name="T7" fmla="*/ 132 h 132"/>
                  <a:gd name="T8" fmla="*/ 204 w 296"/>
                  <a:gd name="T9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6" h="132">
                    <a:moveTo>
                      <a:pt x="204" y="132"/>
                    </a:moveTo>
                    <a:lnTo>
                      <a:pt x="296" y="0"/>
                    </a:lnTo>
                    <a:lnTo>
                      <a:pt x="95" y="0"/>
                    </a:lnTo>
                    <a:lnTo>
                      <a:pt x="0" y="132"/>
                    </a:lnTo>
                    <a:lnTo>
                      <a:pt x="204" y="13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" name="任意多边形: 形状 4"/>
              <p:cNvSpPr/>
              <p:nvPr/>
            </p:nvSpPr>
            <p:spPr bwMode="auto">
              <a:xfrm>
                <a:off x="5306273" y="2815876"/>
                <a:ext cx="3070829" cy="1369427"/>
              </a:xfrm>
              <a:custGeom>
                <a:avLst/>
                <a:gdLst>
                  <a:gd name="T0" fmla="*/ 204 w 296"/>
                  <a:gd name="T1" fmla="*/ 132 h 132"/>
                  <a:gd name="T2" fmla="*/ 296 w 296"/>
                  <a:gd name="T3" fmla="*/ 0 h 132"/>
                  <a:gd name="T4" fmla="*/ 95 w 296"/>
                  <a:gd name="T5" fmla="*/ 0 h 132"/>
                  <a:gd name="T6" fmla="*/ 0 w 296"/>
                  <a:gd name="T7" fmla="*/ 132 h 132"/>
                  <a:gd name="T8" fmla="*/ 204 w 296"/>
                  <a:gd name="T9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6" h="132">
                    <a:moveTo>
                      <a:pt x="204" y="132"/>
                    </a:moveTo>
                    <a:lnTo>
                      <a:pt x="296" y="0"/>
                    </a:lnTo>
                    <a:lnTo>
                      <a:pt x="95" y="0"/>
                    </a:lnTo>
                    <a:lnTo>
                      <a:pt x="0" y="132"/>
                    </a:lnTo>
                    <a:lnTo>
                      <a:pt x="204" y="132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" name="任意多边形: 形状 5"/>
              <p:cNvSpPr/>
              <p:nvPr/>
            </p:nvSpPr>
            <p:spPr bwMode="auto">
              <a:xfrm>
                <a:off x="880457" y="2815876"/>
                <a:ext cx="3070829" cy="1369427"/>
              </a:xfrm>
              <a:custGeom>
                <a:avLst/>
                <a:gdLst>
                  <a:gd name="T0" fmla="*/ 204 w 296"/>
                  <a:gd name="T1" fmla="*/ 132 h 132"/>
                  <a:gd name="T2" fmla="*/ 296 w 296"/>
                  <a:gd name="T3" fmla="*/ 0 h 132"/>
                  <a:gd name="T4" fmla="*/ 95 w 296"/>
                  <a:gd name="T5" fmla="*/ 0 h 132"/>
                  <a:gd name="T6" fmla="*/ 0 w 296"/>
                  <a:gd name="T7" fmla="*/ 132 h 132"/>
                  <a:gd name="T8" fmla="*/ 204 w 296"/>
                  <a:gd name="T9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6" h="132">
                    <a:moveTo>
                      <a:pt x="204" y="132"/>
                    </a:moveTo>
                    <a:lnTo>
                      <a:pt x="296" y="0"/>
                    </a:lnTo>
                    <a:lnTo>
                      <a:pt x="95" y="0"/>
                    </a:lnTo>
                    <a:lnTo>
                      <a:pt x="0" y="132"/>
                    </a:lnTo>
                    <a:lnTo>
                      <a:pt x="204" y="132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7" name="任意多边形: 形状 6"/>
              <p:cNvSpPr/>
              <p:nvPr/>
            </p:nvSpPr>
            <p:spPr bwMode="auto">
              <a:xfrm>
                <a:off x="7519181" y="2107824"/>
                <a:ext cx="3801725" cy="2785531"/>
              </a:xfrm>
              <a:custGeom>
                <a:avLst/>
                <a:gdLst>
                  <a:gd name="connsiteX0" fmla="*/ 1818396 w 3294359"/>
                  <a:gd name="connsiteY0" fmla="*/ 0 h 2413783"/>
                  <a:gd name="connsiteX1" fmla="*/ 3294359 w 3294359"/>
                  <a:gd name="connsiteY1" fmla="*/ 1206892 h 2413783"/>
                  <a:gd name="connsiteX2" fmla="*/ 1818396 w 3294359"/>
                  <a:gd name="connsiteY2" fmla="*/ 2413783 h 2413783"/>
                  <a:gd name="connsiteX3" fmla="*/ 1818396 w 3294359"/>
                  <a:gd name="connsiteY3" fmla="*/ 1800225 h 2413783"/>
                  <a:gd name="connsiteX4" fmla="*/ 0 w 3294359"/>
                  <a:gd name="connsiteY4" fmla="*/ 1800225 h 2413783"/>
                  <a:gd name="connsiteX5" fmla="*/ 853917 w 3294359"/>
                  <a:gd name="connsiteY5" fmla="*/ 613557 h 2413783"/>
                  <a:gd name="connsiteX6" fmla="*/ 1818396 w 3294359"/>
                  <a:gd name="connsiteY6" fmla="*/ 619645 h 24137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94359" h="2413783">
                    <a:moveTo>
                      <a:pt x="1818396" y="0"/>
                    </a:moveTo>
                    <a:lnTo>
                      <a:pt x="3294359" y="1206892"/>
                    </a:lnTo>
                    <a:lnTo>
                      <a:pt x="1818396" y="2413783"/>
                    </a:lnTo>
                    <a:lnTo>
                      <a:pt x="1818396" y="1800225"/>
                    </a:lnTo>
                    <a:lnTo>
                      <a:pt x="0" y="1800225"/>
                    </a:lnTo>
                    <a:lnTo>
                      <a:pt x="853917" y="613557"/>
                    </a:lnTo>
                    <a:lnTo>
                      <a:pt x="1818396" y="619645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4" name="椭圆 25"/>
            <p:cNvSpPr/>
            <p:nvPr/>
          </p:nvSpPr>
          <p:spPr>
            <a:xfrm>
              <a:off x="2427179" y="3356846"/>
              <a:ext cx="582568" cy="477134"/>
            </a:xfrm>
            <a:custGeom>
              <a:avLst/>
              <a:gdLst>
                <a:gd name="connsiteX0" fmla="*/ 374823 w 605522"/>
                <a:gd name="connsiteY0" fmla="*/ 232327 h 495934"/>
                <a:gd name="connsiteX1" fmla="*/ 328351 w 605522"/>
                <a:gd name="connsiteY1" fmla="*/ 278712 h 495934"/>
                <a:gd name="connsiteX2" fmla="*/ 374823 w 605522"/>
                <a:gd name="connsiteY2" fmla="*/ 325282 h 495934"/>
                <a:gd name="connsiteX3" fmla="*/ 421479 w 605522"/>
                <a:gd name="connsiteY3" fmla="*/ 278712 h 495934"/>
                <a:gd name="connsiteX4" fmla="*/ 374823 w 605522"/>
                <a:gd name="connsiteY4" fmla="*/ 232327 h 495934"/>
                <a:gd name="connsiteX5" fmla="*/ 374823 w 605522"/>
                <a:gd name="connsiteY5" fmla="*/ 202876 h 495934"/>
                <a:gd name="connsiteX6" fmla="*/ 450984 w 605522"/>
                <a:gd name="connsiteY6" fmla="*/ 278712 h 495934"/>
                <a:gd name="connsiteX7" fmla="*/ 374823 w 605522"/>
                <a:gd name="connsiteY7" fmla="*/ 354733 h 495934"/>
                <a:gd name="connsiteX8" fmla="*/ 298845 w 605522"/>
                <a:gd name="connsiteY8" fmla="*/ 278712 h 495934"/>
                <a:gd name="connsiteX9" fmla="*/ 374823 w 605522"/>
                <a:gd name="connsiteY9" fmla="*/ 202876 h 495934"/>
                <a:gd name="connsiteX10" fmla="*/ 374858 w 605522"/>
                <a:gd name="connsiteY10" fmla="*/ 175958 h 495934"/>
                <a:gd name="connsiteX11" fmla="*/ 271966 w 605522"/>
                <a:gd name="connsiteY11" fmla="*/ 278712 h 495934"/>
                <a:gd name="connsiteX12" fmla="*/ 374858 w 605522"/>
                <a:gd name="connsiteY12" fmla="*/ 381650 h 495934"/>
                <a:gd name="connsiteX13" fmla="*/ 477933 w 605522"/>
                <a:gd name="connsiteY13" fmla="*/ 278712 h 495934"/>
                <a:gd name="connsiteX14" fmla="*/ 374858 w 605522"/>
                <a:gd name="connsiteY14" fmla="*/ 175958 h 495934"/>
                <a:gd name="connsiteX15" fmla="*/ 91625 w 605522"/>
                <a:gd name="connsiteY15" fmla="*/ 169355 h 495934"/>
                <a:gd name="connsiteX16" fmla="*/ 91625 w 605522"/>
                <a:gd name="connsiteY16" fmla="*/ 203964 h 495934"/>
                <a:gd name="connsiteX17" fmla="*/ 165728 w 605522"/>
                <a:gd name="connsiteY17" fmla="*/ 203964 h 495934"/>
                <a:gd name="connsiteX18" fmla="*/ 165728 w 605522"/>
                <a:gd name="connsiteY18" fmla="*/ 169355 h 495934"/>
                <a:gd name="connsiteX19" fmla="*/ 374858 w 605522"/>
                <a:gd name="connsiteY19" fmla="*/ 146494 h 495934"/>
                <a:gd name="connsiteX20" fmla="*/ 507436 w 605522"/>
                <a:gd name="connsiteY20" fmla="*/ 278712 h 495934"/>
                <a:gd name="connsiteX21" fmla="*/ 374858 w 605522"/>
                <a:gd name="connsiteY21" fmla="*/ 411114 h 495934"/>
                <a:gd name="connsiteX22" fmla="*/ 242463 w 605522"/>
                <a:gd name="connsiteY22" fmla="*/ 278712 h 495934"/>
                <a:gd name="connsiteX23" fmla="*/ 374858 w 605522"/>
                <a:gd name="connsiteY23" fmla="*/ 146494 h 495934"/>
                <a:gd name="connsiteX24" fmla="*/ 91625 w 605522"/>
                <a:gd name="connsiteY24" fmla="*/ 144871 h 495934"/>
                <a:gd name="connsiteX25" fmla="*/ 165728 w 605522"/>
                <a:gd name="connsiteY25" fmla="*/ 144871 h 495934"/>
                <a:gd name="connsiteX26" fmla="*/ 190245 w 605522"/>
                <a:gd name="connsiteY26" fmla="*/ 169355 h 495934"/>
                <a:gd name="connsiteX27" fmla="*/ 190245 w 605522"/>
                <a:gd name="connsiteY27" fmla="*/ 203964 h 495934"/>
                <a:gd name="connsiteX28" fmla="*/ 165728 w 605522"/>
                <a:gd name="connsiteY28" fmla="*/ 228632 h 495934"/>
                <a:gd name="connsiteX29" fmla="*/ 91625 w 605522"/>
                <a:gd name="connsiteY29" fmla="*/ 228632 h 495934"/>
                <a:gd name="connsiteX30" fmla="*/ 67108 w 605522"/>
                <a:gd name="connsiteY30" fmla="*/ 203964 h 495934"/>
                <a:gd name="connsiteX31" fmla="*/ 67108 w 605522"/>
                <a:gd name="connsiteY31" fmla="*/ 169355 h 495934"/>
                <a:gd name="connsiteX32" fmla="*/ 91625 w 605522"/>
                <a:gd name="connsiteY32" fmla="*/ 144871 h 495934"/>
                <a:gd name="connsiteX33" fmla="*/ 55315 w 605522"/>
                <a:gd name="connsiteY33" fmla="*/ 98487 h 495934"/>
                <a:gd name="connsiteX34" fmla="*/ 36877 w 605522"/>
                <a:gd name="connsiteY34" fmla="*/ 116896 h 495934"/>
                <a:gd name="connsiteX35" fmla="*/ 36877 w 605522"/>
                <a:gd name="connsiteY35" fmla="*/ 440708 h 495934"/>
                <a:gd name="connsiteX36" fmla="*/ 55315 w 605522"/>
                <a:gd name="connsiteY36" fmla="*/ 459116 h 495934"/>
                <a:gd name="connsiteX37" fmla="*/ 550207 w 605522"/>
                <a:gd name="connsiteY37" fmla="*/ 459116 h 495934"/>
                <a:gd name="connsiteX38" fmla="*/ 568645 w 605522"/>
                <a:gd name="connsiteY38" fmla="*/ 440708 h 495934"/>
                <a:gd name="connsiteX39" fmla="*/ 568645 w 605522"/>
                <a:gd name="connsiteY39" fmla="*/ 116896 h 495934"/>
                <a:gd name="connsiteX40" fmla="*/ 550207 w 605522"/>
                <a:gd name="connsiteY40" fmla="*/ 98487 h 495934"/>
                <a:gd name="connsiteX41" fmla="*/ 406755 w 605522"/>
                <a:gd name="connsiteY41" fmla="*/ 36818 h 495934"/>
                <a:gd name="connsiteX42" fmla="*/ 406755 w 605522"/>
                <a:gd name="connsiteY42" fmla="*/ 59092 h 495934"/>
                <a:gd name="connsiteX43" fmla="*/ 488253 w 605522"/>
                <a:gd name="connsiteY43" fmla="*/ 59092 h 495934"/>
                <a:gd name="connsiteX44" fmla="*/ 488253 w 605522"/>
                <a:gd name="connsiteY44" fmla="*/ 36818 h 495934"/>
                <a:gd name="connsiteX45" fmla="*/ 400486 w 605522"/>
                <a:gd name="connsiteY45" fmla="*/ 0 h 495934"/>
                <a:gd name="connsiteX46" fmla="*/ 494338 w 605522"/>
                <a:gd name="connsiteY46" fmla="*/ 0 h 495934"/>
                <a:gd name="connsiteX47" fmla="*/ 525130 w 605522"/>
                <a:gd name="connsiteY47" fmla="*/ 30559 h 495934"/>
                <a:gd name="connsiteX48" fmla="*/ 525130 w 605522"/>
                <a:gd name="connsiteY48" fmla="*/ 61670 h 495934"/>
                <a:gd name="connsiteX49" fmla="*/ 550207 w 605522"/>
                <a:gd name="connsiteY49" fmla="*/ 61670 h 495934"/>
                <a:gd name="connsiteX50" fmla="*/ 605522 w 605522"/>
                <a:gd name="connsiteY50" fmla="*/ 116896 h 495934"/>
                <a:gd name="connsiteX51" fmla="*/ 605522 w 605522"/>
                <a:gd name="connsiteY51" fmla="*/ 440708 h 495934"/>
                <a:gd name="connsiteX52" fmla="*/ 550207 w 605522"/>
                <a:gd name="connsiteY52" fmla="*/ 495934 h 495934"/>
                <a:gd name="connsiteX53" fmla="*/ 55315 w 605522"/>
                <a:gd name="connsiteY53" fmla="*/ 495934 h 495934"/>
                <a:gd name="connsiteX54" fmla="*/ 0 w 605522"/>
                <a:gd name="connsiteY54" fmla="*/ 440708 h 495934"/>
                <a:gd name="connsiteX55" fmla="*/ 0 w 605522"/>
                <a:gd name="connsiteY55" fmla="*/ 116896 h 495934"/>
                <a:gd name="connsiteX56" fmla="*/ 55315 w 605522"/>
                <a:gd name="connsiteY56" fmla="*/ 61670 h 495934"/>
                <a:gd name="connsiteX57" fmla="*/ 369878 w 605522"/>
                <a:gd name="connsiteY57" fmla="*/ 61670 h 495934"/>
                <a:gd name="connsiteX58" fmla="*/ 369878 w 605522"/>
                <a:gd name="connsiteY58" fmla="*/ 30559 h 495934"/>
                <a:gd name="connsiteX59" fmla="*/ 400486 w 605522"/>
                <a:gd name="connsiteY59" fmla="*/ 0 h 495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605522" h="495934">
                  <a:moveTo>
                    <a:pt x="374823" y="232327"/>
                  </a:moveTo>
                  <a:cubicBezTo>
                    <a:pt x="349189" y="232327"/>
                    <a:pt x="328351" y="253127"/>
                    <a:pt x="328351" y="278712"/>
                  </a:cubicBezTo>
                  <a:cubicBezTo>
                    <a:pt x="328351" y="304482"/>
                    <a:pt x="349189" y="325282"/>
                    <a:pt x="374823" y="325282"/>
                  </a:cubicBezTo>
                  <a:cubicBezTo>
                    <a:pt x="400640" y="325282"/>
                    <a:pt x="421479" y="304482"/>
                    <a:pt x="421479" y="278712"/>
                  </a:cubicBezTo>
                  <a:cubicBezTo>
                    <a:pt x="421479" y="253127"/>
                    <a:pt x="400640" y="232327"/>
                    <a:pt x="374823" y="232327"/>
                  </a:cubicBezTo>
                  <a:close/>
                  <a:moveTo>
                    <a:pt x="374823" y="202876"/>
                  </a:moveTo>
                  <a:cubicBezTo>
                    <a:pt x="416868" y="202876"/>
                    <a:pt x="450984" y="236929"/>
                    <a:pt x="450984" y="278712"/>
                  </a:cubicBezTo>
                  <a:cubicBezTo>
                    <a:pt x="450984" y="320680"/>
                    <a:pt x="416868" y="354733"/>
                    <a:pt x="374823" y="354733"/>
                  </a:cubicBezTo>
                  <a:cubicBezTo>
                    <a:pt x="332961" y="354733"/>
                    <a:pt x="298845" y="320680"/>
                    <a:pt x="298845" y="278712"/>
                  </a:cubicBezTo>
                  <a:cubicBezTo>
                    <a:pt x="298845" y="236929"/>
                    <a:pt x="332961" y="202876"/>
                    <a:pt x="374823" y="202876"/>
                  </a:cubicBezTo>
                  <a:close/>
                  <a:moveTo>
                    <a:pt x="374858" y="175958"/>
                  </a:moveTo>
                  <a:cubicBezTo>
                    <a:pt x="318064" y="175958"/>
                    <a:pt x="271966" y="221995"/>
                    <a:pt x="271966" y="278712"/>
                  </a:cubicBezTo>
                  <a:cubicBezTo>
                    <a:pt x="271966" y="335614"/>
                    <a:pt x="318064" y="381650"/>
                    <a:pt x="374858" y="381650"/>
                  </a:cubicBezTo>
                  <a:cubicBezTo>
                    <a:pt x="431651" y="381650"/>
                    <a:pt x="477933" y="335614"/>
                    <a:pt x="477933" y="278712"/>
                  </a:cubicBezTo>
                  <a:cubicBezTo>
                    <a:pt x="477933" y="221995"/>
                    <a:pt x="431651" y="175958"/>
                    <a:pt x="374858" y="175958"/>
                  </a:cubicBezTo>
                  <a:close/>
                  <a:moveTo>
                    <a:pt x="91625" y="169355"/>
                  </a:moveTo>
                  <a:lnTo>
                    <a:pt x="91625" y="203964"/>
                  </a:lnTo>
                  <a:lnTo>
                    <a:pt x="165728" y="203964"/>
                  </a:lnTo>
                  <a:lnTo>
                    <a:pt x="165728" y="169355"/>
                  </a:lnTo>
                  <a:close/>
                  <a:moveTo>
                    <a:pt x="374858" y="146494"/>
                  </a:moveTo>
                  <a:cubicBezTo>
                    <a:pt x="448062" y="146494"/>
                    <a:pt x="507436" y="205790"/>
                    <a:pt x="507436" y="278712"/>
                  </a:cubicBezTo>
                  <a:cubicBezTo>
                    <a:pt x="507436" y="351819"/>
                    <a:pt x="448062" y="411114"/>
                    <a:pt x="374858" y="411114"/>
                  </a:cubicBezTo>
                  <a:cubicBezTo>
                    <a:pt x="301838" y="411114"/>
                    <a:pt x="242463" y="351819"/>
                    <a:pt x="242463" y="278712"/>
                  </a:cubicBezTo>
                  <a:cubicBezTo>
                    <a:pt x="242463" y="205790"/>
                    <a:pt x="301838" y="146494"/>
                    <a:pt x="374858" y="146494"/>
                  </a:cubicBezTo>
                  <a:close/>
                  <a:moveTo>
                    <a:pt x="91625" y="144871"/>
                  </a:moveTo>
                  <a:lnTo>
                    <a:pt x="165728" y="144871"/>
                  </a:lnTo>
                  <a:cubicBezTo>
                    <a:pt x="179369" y="144871"/>
                    <a:pt x="190245" y="155916"/>
                    <a:pt x="190245" y="169355"/>
                  </a:cubicBezTo>
                  <a:lnTo>
                    <a:pt x="190245" y="203964"/>
                  </a:lnTo>
                  <a:cubicBezTo>
                    <a:pt x="190245" y="217587"/>
                    <a:pt x="179369" y="228632"/>
                    <a:pt x="165728" y="228632"/>
                  </a:cubicBezTo>
                  <a:lnTo>
                    <a:pt x="91625" y="228632"/>
                  </a:lnTo>
                  <a:cubicBezTo>
                    <a:pt x="77984" y="228632"/>
                    <a:pt x="67108" y="217587"/>
                    <a:pt x="67108" y="203964"/>
                  </a:cubicBezTo>
                  <a:lnTo>
                    <a:pt x="67108" y="169355"/>
                  </a:lnTo>
                  <a:cubicBezTo>
                    <a:pt x="67108" y="155916"/>
                    <a:pt x="77984" y="144871"/>
                    <a:pt x="91625" y="144871"/>
                  </a:cubicBezTo>
                  <a:close/>
                  <a:moveTo>
                    <a:pt x="55315" y="98487"/>
                  </a:moveTo>
                  <a:cubicBezTo>
                    <a:pt x="45174" y="98487"/>
                    <a:pt x="36877" y="106771"/>
                    <a:pt x="36877" y="116896"/>
                  </a:cubicBezTo>
                  <a:lnTo>
                    <a:pt x="36877" y="440708"/>
                  </a:lnTo>
                  <a:cubicBezTo>
                    <a:pt x="36877" y="450832"/>
                    <a:pt x="45174" y="459116"/>
                    <a:pt x="55315" y="459116"/>
                  </a:cubicBezTo>
                  <a:lnTo>
                    <a:pt x="550207" y="459116"/>
                  </a:lnTo>
                  <a:cubicBezTo>
                    <a:pt x="560348" y="459116"/>
                    <a:pt x="568645" y="450832"/>
                    <a:pt x="568645" y="440708"/>
                  </a:cubicBezTo>
                  <a:lnTo>
                    <a:pt x="568645" y="116896"/>
                  </a:lnTo>
                  <a:cubicBezTo>
                    <a:pt x="568645" y="106771"/>
                    <a:pt x="560348" y="98487"/>
                    <a:pt x="550207" y="98487"/>
                  </a:cubicBezTo>
                  <a:close/>
                  <a:moveTo>
                    <a:pt x="406755" y="36818"/>
                  </a:moveTo>
                  <a:lnTo>
                    <a:pt x="406755" y="59092"/>
                  </a:lnTo>
                  <a:lnTo>
                    <a:pt x="488253" y="59092"/>
                  </a:lnTo>
                  <a:lnTo>
                    <a:pt x="488253" y="36818"/>
                  </a:lnTo>
                  <a:close/>
                  <a:moveTo>
                    <a:pt x="400486" y="0"/>
                  </a:moveTo>
                  <a:lnTo>
                    <a:pt x="494338" y="0"/>
                  </a:lnTo>
                  <a:cubicBezTo>
                    <a:pt x="511301" y="0"/>
                    <a:pt x="525130" y="13623"/>
                    <a:pt x="525130" y="30559"/>
                  </a:cubicBezTo>
                  <a:lnTo>
                    <a:pt x="525130" y="61670"/>
                  </a:lnTo>
                  <a:lnTo>
                    <a:pt x="550207" y="61670"/>
                  </a:lnTo>
                  <a:cubicBezTo>
                    <a:pt x="580630" y="61670"/>
                    <a:pt x="605522" y="86337"/>
                    <a:pt x="605522" y="116896"/>
                  </a:cubicBezTo>
                  <a:lnTo>
                    <a:pt x="605522" y="440708"/>
                  </a:lnTo>
                  <a:cubicBezTo>
                    <a:pt x="605522" y="471082"/>
                    <a:pt x="580630" y="495934"/>
                    <a:pt x="550207" y="495934"/>
                  </a:cubicBezTo>
                  <a:lnTo>
                    <a:pt x="55315" y="495934"/>
                  </a:lnTo>
                  <a:cubicBezTo>
                    <a:pt x="24892" y="495934"/>
                    <a:pt x="0" y="471082"/>
                    <a:pt x="0" y="440708"/>
                  </a:cubicBezTo>
                  <a:lnTo>
                    <a:pt x="0" y="116896"/>
                  </a:lnTo>
                  <a:cubicBezTo>
                    <a:pt x="0" y="86337"/>
                    <a:pt x="24892" y="61670"/>
                    <a:pt x="55315" y="61670"/>
                  </a:cubicBezTo>
                  <a:lnTo>
                    <a:pt x="369878" y="61670"/>
                  </a:lnTo>
                  <a:lnTo>
                    <a:pt x="369878" y="30559"/>
                  </a:lnTo>
                  <a:cubicBezTo>
                    <a:pt x="369878" y="13623"/>
                    <a:pt x="383522" y="0"/>
                    <a:pt x="40048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椭圆 27"/>
            <p:cNvSpPr/>
            <p:nvPr/>
          </p:nvSpPr>
          <p:spPr>
            <a:xfrm>
              <a:off x="4464986" y="3304129"/>
              <a:ext cx="563704" cy="582568"/>
            </a:xfrm>
            <a:custGeom>
              <a:avLst/>
              <a:gdLst>
                <a:gd name="T0" fmla="*/ 743 w 743"/>
                <a:gd name="T1" fmla="*/ 27 h 769"/>
                <a:gd name="T2" fmla="*/ 736 w 743"/>
                <a:gd name="T3" fmla="*/ 8 h 769"/>
                <a:gd name="T4" fmla="*/ 717 w 743"/>
                <a:gd name="T5" fmla="*/ 0 h 769"/>
                <a:gd name="T6" fmla="*/ 599 w 743"/>
                <a:gd name="T7" fmla="*/ 0 h 769"/>
                <a:gd name="T8" fmla="*/ 591 w 743"/>
                <a:gd name="T9" fmla="*/ 1 h 769"/>
                <a:gd name="T10" fmla="*/ 569 w 743"/>
                <a:gd name="T11" fmla="*/ 1 h 769"/>
                <a:gd name="T12" fmla="*/ 555 w 743"/>
                <a:gd name="T13" fmla="*/ 2 h 769"/>
                <a:gd name="T14" fmla="*/ 184 w 743"/>
                <a:gd name="T15" fmla="*/ 2 h 769"/>
                <a:gd name="T16" fmla="*/ 171 w 743"/>
                <a:gd name="T17" fmla="*/ 1 h 769"/>
                <a:gd name="T18" fmla="*/ 152 w 743"/>
                <a:gd name="T19" fmla="*/ 1 h 769"/>
                <a:gd name="T20" fmla="*/ 144 w 743"/>
                <a:gd name="T21" fmla="*/ 0 h 769"/>
                <a:gd name="T22" fmla="*/ 26 w 743"/>
                <a:gd name="T23" fmla="*/ 0 h 769"/>
                <a:gd name="T24" fmla="*/ 8 w 743"/>
                <a:gd name="T25" fmla="*/ 8 h 769"/>
                <a:gd name="T26" fmla="*/ 0 w 743"/>
                <a:gd name="T27" fmla="*/ 27 h 769"/>
                <a:gd name="T28" fmla="*/ 118 w 743"/>
                <a:gd name="T29" fmla="*/ 266 h 769"/>
                <a:gd name="T30" fmla="*/ 118 w 743"/>
                <a:gd name="T31" fmla="*/ 267 h 769"/>
                <a:gd name="T32" fmla="*/ 118 w 743"/>
                <a:gd name="T33" fmla="*/ 270 h 769"/>
                <a:gd name="T34" fmla="*/ 342 w 743"/>
                <a:gd name="T35" fmla="*/ 511 h 769"/>
                <a:gd name="T36" fmla="*/ 342 w 743"/>
                <a:gd name="T37" fmla="*/ 713 h 769"/>
                <a:gd name="T38" fmla="*/ 242 w 743"/>
                <a:gd name="T39" fmla="*/ 713 h 769"/>
                <a:gd name="T40" fmla="*/ 228 w 743"/>
                <a:gd name="T41" fmla="*/ 727 h 769"/>
                <a:gd name="T42" fmla="*/ 228 w 743"/>
                <a:gd name="T43" fmla="*/ 756 h 769"/>
                <a:gd name="T44" fmla="*/ 242 w 743"/>
                <a:gd name="T45" fmla="*/ 769 h 769"/>
                <a:gd name="T46" fmla="*/ 498 w 743"/>
                <a:gd name="T47" fmla="*/ 769 h 769"/>
                <a:gd name="T48" fmla="*/ 511 w 743"/>
                <a:gd name="T49" fmla="*/ 756 h 769"/>
                <a:gd name="T50" fmla="*/ 511 w 743"/>
                <a:gd name="T51" fmla="*/ 727 h 769"/>
                <a:gd name="T52" fmla="*/ 498 w 743"/>
                <a:gd name="T53" fmla="*/ 713 h 769"/>
                <a:gd name="T54" fmla="*/ 398 w 743"/>
                <a:gd name="T55" fmla="*/ 713 h 769"/>
                <a:gd name="T56" fmla="*/ 398 w 743"/>
                <a:gd name="T57" fmla="*/ 511 h 769"/>
                <a:gd name="T58" fmla="*/ 621 w 743"/>
                <a:gd name="T59" fmla="*/ 279 h 769"/>
                <a:gd name="T60" fmla="*/ 623 w 743"/>
                <a:gd name="T61" fmla="*/ 271 h 769"/>
                <a:gd name="T62" fmla="*/ 623 w 743"/>
                <a:gd name="T63" fmla="*/ 266 h 769"/>
                <a:gd name="T64" fmla="*/ 743 w 743"/>
                <a:gd name="T65" fmla="*/ 27 h 769"/>
                <a:gd name="T66" fmla="*/ 370 w 743"/>
                <a:gd name="T67" fmla="*/ 457 h 769"/>
                <a:gd name="T68" fmla="*/ 174 w 743"/>
                <a:gd name="T69" fmla="*/ 261 h 769"/>
                <a:gd name="T70" fmla="*/ 174 w 743"/>
                <a:gd name="T71" fmla="*/ 58 h 769"/>
                <a:gd name="T72" fmla="*/ 566 w 743"/>
                <a:gd name="T73" fmla="*/ 58 h 769"/>
                <a:gd name="T74" fmla="*/ 566 w 743"/>
                <a:gd name="T75" fmla="*/ 261 h 769"/>
                <a:gd name="T76" fmla="*/ 370 w 743"/>
                <a:gd name="T77" fmla="*/ 457 h 769"/>
                <a:gd name="T78" fmla="*/ 118 w 743"/>
                <a:gd name="T79" fmla="*/ 209 h 769"/>
                <a:gd name="T80" fmla="*/ 55 w 743"/>
                <a:gd name="T81" fmla="*/ 53 h 769"/>
                <a:gd name="T82" fmla="*/ 118 w 743"/>
                <a:gd name="T83" fmla="*/ 53 h 769"/>
                <a:gd name="T84" fmla="*/ 118 w 743"/>
                <a:gd name="T85" fmla="*/ 209 h 769"/>
                <a:gd name="T86" fmla="*/ 626 w 743"/>
                <a:gd name="T87" fmla="*/ 209 h 769"/>
                <a:gd name="T88" fmla="*/ 626 w 743"/>
                <a:gd name="T89" fmla="*/ 53 h 769"/>
                <a:gd name="T90" fmla="*/ 688 w 743"/>
                <a:gd name="T91" fmla="*/ 53 h 769"/>
                <a:gd name="T92" fmla="*/ 626 w 743"/>
                <a:gd name="T93" fmla="*/ 20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43" h="769">
                  <a:moveTo>
                    <a:pt x="743" y="27"/>
                  </a:moveTo>
                  <a:cubicBezTo>
                    <a:pt x="743" y="20"/>
                    <a:pt x="741" y="13"/>
                    <a:pt x="736" y="8"/>
                  </a:cubicBezTo>
                  <a:cubicBezTo>
                    <a:pt x="731" y="3"/>
                    <a:pt x="724" y="0"/>
                    <a:pt x="717" y="0"/>
                  </a:cubicBezTo>
                  <a:lnTo>
                    <a:pt x="599" y="0"/>
                  </a:lnTo>
                  <a:cubicBezTo>
                    <a:pt x="596" y="0"/>
                    <a:pt x="594" y="0"/>
                    <a:pt x="591" y="1"/>
                  </a:cubicBezTo>
                  <a:lnTo>
                    <a:pt x="569" y="1"/>
                  </a:lnTo>
                  <a:cubicBezTo>
                    <a:pt x="565" y="1"/>
                    <a:pt x="560" y="1"/>
                    <a:pt x="555" y="2"/>
                  </a:cubicBezTo>
                  <a:lnTo>
                    <a:pt x="184" y="2"/>
                  </a:lnTo>
                  <a:cubicBezTo>
                    <a:pt x="179" y="1"/>
                    <a:pt x="175" y="1"/>
                    <a:pt x="171" y="1"/>
                  </a:cubicBezTo>
                  <a:lnTo>
                    <a:pt x="152" y="1"/>
                  </a:lnTo>
                  <a:cubicBezTo>
                    <a:pt x="149" y="0"/>
                    <a:pt x="147" y="0"/>
                    <a:pt x="144" y="0"/>
                  </a:cubicBezTo>
                  <a:lnTo>
                    <a:pt x="26" y="0"/>
                  </a:lnTo>
                  <a:cubicBezTo>
                    <a:pt x="19" y="0"/>
                    <a:pt x="13" y="3"/>
                    <a:pt x="8" y="8"/>
                  </a:cubicBezTo>
                  <a:cubicBezTo>
                    <a:pt x="2" y="13"/>
                    <a:pt x="0" y="20"/>
                    <a:pt x="0" y="27"/>
                  </a:cubicBezTo>
                  <a:cubicBezTo>
                    <a:pt x="0" y="36"/>
                    <a:pt x="3" y="239"/>
                    <a:pt x="118" y="266"/>
                  </a:cubicBezTo>
                  <a:lnTo>
                    <a:pt x="118" y="267"/>
                  </a:lnTo>
                  <a:cubicBezTo>
                    <a:pt x="118" y="268"/>
                    <a:pt x="118" y="269"/>
                    <a:pt x="118" y="270"/>
                  </a:cubicBezTo>
                  <a:cubicBezTo>
                    <a:pt x="123" y="394"/>
                    <a:pt x="220" y="497"/>
                    <a:pt x="342" y="511"/>
                  </a:cubicBezTo>
                  <a:lnTo>
                    <a:pt x="342" y="713"/>
                  </a:lnTo>
                  <a:lnTo>
                    <a:pt x="242" y="713"/>
                  </a:lnTo>
                  <a:cubicBezTo>
                    <a:pt x="234" y="713"/>
                    <a:pt x="228" y="719"/>
                    <a:pt x="228" y="727"/>
                  </a:cubicBezTo>
                  <a:lnTo>
                    <a:pt x="228" y="756"/>
                  </a:lnTo>
                  <a:cubicBezTo>
                    <a:pt x="228" y="763"/>
                    <a:pt x="234" y="769"/>
                    <a:pt x="242" y="769"/>
                  </a:cubicBezTo>
                  <a:lnTo>
                    <a:pt x="498" y="769"/>
                  </a:lnTo>
                  <a:cubicBezTo>
                    <a:pt x="505" y="769"/>
                    <a:pt x="511" y="763"/>
                    <a:pt x="511" y="756"/>
                  </a:cubicBezTo>
                  <a:lnTo>
                    <a:pt x="511" y="727"/>
                  </a:lnTo>
                  <a:cubicBezTo>
                    <a:pt x="511" y="719"/>
                    <a:pt x="505" y="713"/>
                    <a:pt x="498" y="713"/>
                  </a:cubicBezTo>
                  <a:lnTo>
                    <a:pt x="398" y="713"/>
                  </a:lnTo>
                  <a:lnTo>
                    <a:pt x="398" y="511"/>
                  </a:lnTo>
                  <a:cubicBezTo>
                    <a:pt x="519" y="498"/>
                    <a:pt x="612" y="401"/>
                    <a:pt x="621" y="279"/>
                  </a:cubicBezTo>
                  <a:cubicBezTo>
                    <a:pt x="622" y="277"/>
                    <a:pt x="623" y="274"/>
                    <a:pt x="623" y="271"/>
                  </a:cubicBezTo>
                  <a:lnTo>
                    <a:pt x="623" y="266"/>
                  </a:lnTo>
                  <a:cubicBezTo>
                    <a:pt x="740" y="242"/>
                    <a:pt x="743" y="36"/>
                    <a:pt x="743" y="27"/>
                  </a:cubicBezTo>
                  <a:close/>
                  <a:moveTo>
                    <a:pt x="370" y="457"/>
                  </a:moveTo>
                  <a:cubicBezTo>
                    <a:pt x="262" y="457"/>
                    <a:pt x="174" y="369"/>
                    <a:pt x="174" y="261"/>
                  </a:cubicBezTo>
                  <a:lnTo>
                    <a:pt x="174" y="58"/>
                  </a:lnTo>
                  <a:lnTo>
                    <a:pt x="566" y="58"/>
                  </a:lnTo>
                  <a:lnTo>
                    <a:pt x="566" y="261"/>
                  </a:lnTo>
                  <a:cubicBezTo>
                    <a:pt x="566" y="369"/>
                    <a:pt x="478" y="457"/>
                    <a:pt x="370" y="457"/>
                  </a:cubicBezTo>
                  <a:close/>
                  <a:moveTo>
                    <a:pt x="118" y="209"/>
                  </a:moveTo>
                  <a:cubicBezTo>
                    <a:pt x="73" y="184"/>
                    <a:pt x="59" y="98"/>
                    <a:pt x="55" y="53"/>
                  </a:cubicBezTo>
                  <a:lnTo>
                    <a:pt x="118" y="53"/>
                  </a:lnTo>
                  <a:lnTo>
                    <a:pt x="118" y="209"/>
                  </a:lnTo>
                  <a:close/>
                  <a:moveTo>
                    <a:pt x="626" y="209"/>
                  </a:moveTo>
                  <a:lnTo>
                    <a:pt x="626" y="53"/>
                  </a:lnTo>
                  <a:lnTo>
                    <a:pt x="688" y="53"/>
                  </a:lnTo>
                  <a:cubicBezTo>
                    <a:pt x="684" y="98"/>
                    <a:pt x="670" y="184"/>
                    <a:pt x="626" y="20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椭圆 28"/>
            <p:cNvSpPr/>
            <p:nvPr/>
          </p:nvSpPr>
          <p:spPr>
            <a:xfrm>
              <a:off x="6470081" y="3322746"/>
              <a:ext cx="582568" cy="545335"/>
            </a:xfrm>
            <a:custGeom>
              <a:avLst/>
              <a:gdLst>
                <a:gd name="connsiteX0" fmla="*/ 243883 w 600653"/>
                <a:gd name="connsiteY0" fmla="*/ 476473 h 562265"/>
                <a:gd name="connsiteX1" fmla="*/ 243883 w 600653"/>
                <a:gd name="connsiteY1" fmla="*/ 521100 h 562265"/>
                <a:gd name="connsiteX2" fmla="*/ 356770 w 600653"/>
                <a:gd name="connsiteY2" fmla="*/ 521100 h 562265"/>
                <a:gd name="connsiteX3" fmla="*/ 356770 w 600653"/>
                <a:gd name="connsiteY3" fmla="*/ 476473 h 562265"/>
                <a:gd name="connsiteX4" fmla="*/ 38528 w 600653"/>
                <a:gd name="connsiteY4" fmla="*/ 381063 h 562265"/>
                <a:gd name="connsiteX5" fmla="*/ 38528 w 600653"/>
                <a:gd name="connsiteY5" fmla="*/ 418766 h 562265"/>
                <a:gd name="connsiteX6" fmla="*/ 57792 w 600653"/>
                <a:gd name="connsiteY6" fmla="*/ 438001 h 562265"/>
                <a:gd name="connsiteX7" fmla="*/ 542861 w 600653"/>
                <a:gd name="connsiteY7" fmla="*/ 438001 h 562265"/>
                <a:gd name="connsiteX8" fmla="*/ 562125 w 600653"/>
                <a:gd name="connsiteY8" fmla="*/ 418766 h 562265"/>
                <a:gd name="connsiteX9" fmla="*/ 562125 w 600653"/>
                <a:gd name="connsiteY9" fmla="*/ 381063 h 562265"/>
                <a:gd name="connsiteX10" fmla="*/ 300326 w 600653"/>
                <a:gd name="connsiteY10" fmla="*/ 210426 h 562265"/>
                <a:gd name="connsiteX11" fmla="*/ 315710 w 600653"/>
                <a:gd name="connsiteY11" fmla="*/ 225826 h 562265"/>
                <a:gd name="connsiteX12" fmla="*/ 315710 w 600653"/>
                <a:gd name="connsiteY12" fmla="*/ 251620 h 562265"/>
                <a:gd name="connsiteX13" fmla="*/ 300326 w 600653"/>
                <a:gd name="connsiteY13" fmla="*/ 267019 h 562265"/>
                <a:gd name="connsiteX14" fmla="*/ 284943 w 600653"/>
                <a:gd name="connsiteY14" fmla="*/ 251620 h 562265"/>
                <a:gd name="connsiteX15" fmla="*/ 284943 w 600653"/>
                <a:gd name="connsiteY15" fmla="*/ 225826 h 562265"/>
                <a:gd name="connsiteX16" fmla="*/ 300326 w 600653"/>
                <a:gd name="connsiteY16" fmla="*/ 210426 h 562265"/>
                <a:gd name="connsiteX17" fmla="*/ 253291 w 600653"/>
                <a:gd name="connsiteY17" fmla="*/ 184466 h 562265"/>
                <a:gd name="connsiteX18" fmla="*/ 243081 w 600653"/>
                <a:gd name="connsiteY18" fmla="*/ 194851 h 562265"/>
                <a:gd name="connsiteX19" fmla="*/ 243081 w 600653"/>
                <a:gd name="connsiteY19" fmla="*/ 281397 h 562265"/>
                <a:gd name="connsiteX20" fmla="*/ 253291 w 600653"/>
                <a:gd name="connsiteY20" fmla="*/ 291782 h 562265"/>
                <a:gd name="connsiteX21" fmla="*/ 347292 w 600653"/>
                <a:gd name="connsiteY21" fmla="*/ 291782 h 562265"/>
                <a:gd name="connsiteX22" fmla="*/ 357502 w 600653"/>
                <a:gd name="connsiteY22" fmla="*/ 281397 h 562265"/>
                <a:gd name="connsiteX23" fmla="*/ 357502 w 600653"/>
                <a:gd name="connsiteY23" fmla="*/ 194851 h 562265"/>
                <a:gd name="connsiteX24" fmla="*/ 347292 w 600653"/>
                <a:gd name="connsiteY24" fmla="*/ 184466 h 562265"/>
                <a:gd name="connsiteX25" fmla="*/ 300292 w 600653"/>
                <a:gd name="connsiteY25" fmla="*/ 100420 h 562265"/>
                <a:gd name="connsiteX26" fmla="*/ 258299 w 600653"/>
                <a:gd name="connsiteY26" fmla="*/ 142347 h 562265"/>
                <a:gd name="connsiteX27" fmla="*/ 258299 w 600653"/>
                <a:gd name="connsiteY27" fmla="*/ 153694 h 562265"/>
                <a:gd name="connsiteX28" fmla="*/ 342477 w 600653"/>
                <a:gd name="connsiteY28" fmla="*/ 153694 h 562265"/>
                <a:gd name="connsiteX29" fmla="*/ 342477 w 600653"/>
                <a:gd name="connsiteY29" fmla="*/ 142347 h 562265"/>
                <a:gd name="connsiteX30" fmla="*/ 300292 w 600653"/>
                <a:gd name="connsiteY30" fmla="*/ 100420 h 562265"/>
                <a:gd name="connsiteX31" fmla="*/ 300292 w 600653"/>
                <a:gd name="connsiteY31" fmla="*/ 69648 h 562265"/>
                <a:gd name="connsiteX32" fmla="*/ 373297 w 600653"/>
                <a:gd name="connsiteY32" fmla="*/ 142347 h 562265"/>
                <a:gd name="connsiteX33" fmla="*/ 373297 w 600653"/>
                <a:gd name="connsiteY33" fmla="*/ 161964 h 562265"/>
                <a:gd name="connsiteX34" fmla="*/ 373104 w 600653"/>
                <a:gd name="connsiteY34" fmla="*/ 162925 h 562265"/>
                <a:gd name="connsiteX35" fmla="*/ 388322 w 600653"/>
                <a:gd name="connsiteY35" fmla="*/ 194851 h 562265"/>
                <a:gd name="connsiteX36" fmla="*/ 388322 w 600653"/>
                <a:gd name="connsiteY36" fmla="*/ 281397 h 562265"/>
                <a:gd name="connsiteX37" fmla="*/ 347292 w 600653"/>
                <a:gd name="connsiteY37" fmla="*/ 322554 h 562265"/>
                <a:gd name="connsiteX38" fmla="*/ 253291 w 600653"/>
                <a:gd name="connsiteY38" fmla="*/ 322554 h 562265"/>
                <a:gd name="connsiteX39" fmla="*/ 212261 w 600653"/>
                <a:gd name="connsiteY39" fmla="*/ 281397 h 562265"/>
                <a:gd name="connsiteX40" fmla="*/ 212261 w 600653"/>
                <a:gd name="connsiteY40" fmla="*/ 194851 h 562265"/>
                <a:gd name="connsiteX41" fmla="*/ 227479 w 600653"/>
                <a:gd name="connsiteY41" fmla="*/ 162925 h 562265"/>
                <a:gd name="connsiteX42" fmla="*/ 227479 w 600653"/>
                <a:gd name="connsiteY42" fmla="*/ 161964 h 562265"/>
                <a:gd name="connsiteX43" fmla="*/ 227479 w 600653"/>
                <a:gd name="connsiteY43" fmla="*/ 142347 h 562265"/>
                <a:gd name="connsiteX44" fmla="*/ 300292 w 600653"/>
                <a:gd name="connsiteY44" fmla="*/ 69648 h 562265"/>
                <a:gd name="connsiteX45" fmla="*/ 57792 w 600653"/>
                <a:gd name="connsiteY45" fmla="*/ 38472 h 562265"/>
                <a:gd name="connsiteX46" fmla="*/ 38528 w 600653"/>
                <a:gd name="connsiteY46" fmla="*/ 57708 h 562265"/>
                <a:gd name="connsiteX47" fmla="*/ 38528 w 600653"/>
                <a:gd name="connsiteY47" fmla="*/ 342591 h 562265"/>
                <a:gd name="connsiteX48" fmla="*/ 562125 w 600653"/>
                <a:gd name="connsiteY48" fmla="*/ 342591 h 562265"/>
                <a:gd name="connsiteX49" fmla="*/ 562125 w 600653"/>
                <a:gd name="connsiteY49" fmla="*/ 57708 h 562265"/>
                <a:gd name="connsiteX50" fmla="*/ 542861 w 600653"/>
                <a:gd name="connsiteY50" fmla="*/ 38472 h 562265"/>
                <a:gd name="connsiteX51" fmla="*/ 57792 w 600653"/>
                <a:gd name="connsiteY51" fmla="*/ 0 h 562265"/>
                <a:gd name="connsiteX52" fmla="*/ 542861 w 600653"/>
                <a:gd name="connsiteY52" fmla="*/ 0 h 562265"/>
                <a:gd name="connsiteX53" fmla="*/ 600653 w 600653"/>
                <a:gd name="connsiteY53" fmla="*/ 57708 h 562265"/>
                <a:gd name="connsiteX54" fmla="*/ 600653 w 600653"/>
                <a:gd name="connsiteY54" fmla="*/ 418766 h 562265"/>
                <a:gd name="connsiteX55" fmla="*/ 542861 w 600653"/>
                <a:gd name="connsiteY55" fmla="*/ 476473 h 562265"/>
                <a:gd name="connsiteX56" fmla="*/ 395298 w 600653"/>
                <a:gd name="connsiteY56" fmla="*/ 476473 h 562265"/>
                <a:gd name="connsiteX57" fmla="*/ 395298 w 600653"/>
                <a:gd name="connsiteY57" fmla="*/ 523793 h 562265"/>
                <a:gd name="connsiteX58" fmla="*/ 460411 w 600653"/>
                <a:gd name="connsiteY58" fmla="*/ 523793 h 562265"/>
                <a:gd name="connsiteX59" fmla="*/ 479675 w 600653"/>
                <a:gd name="connsiteY59" fmla="*/ 543029 h 562265"/>
                <a:gd name="connsiteX60" fmla="*/ 460411 w 600653"/>
                <a:gd name="connsiteY60" fmla="*/ 562265 h 562265"/>
                <a:gd name="connsiteX61" fmla="*/ 140435 w 600653"/>
                <a:gd name="connsiteY61" fmla="*/ 562265 h 562265"/>
                <a:gd name="connsiteX62" fmla="*/ 121171 w 600653"/>
                <a:gd name="connsiteY62" fmla="*/ 543029 h 562265"/>
                <a:gd name="connsiteX63" fmla="*/ 140435 w 600653"/>
                <a:gd name="connsiteY63" fmla="*/ 523793 h 562265"/>
                <a:gd name="connsiteX64" fmla="*/ 205355 w 600653"/>
                <a:gd name="connsiteY64" fmla="*/ 523793 h 562265"/>
                <a:gd name="connsiteX65" fmla="*/ 205355 w 600653"/>
                <a:gd name="connsiteY65" fmla="*/ 476473 h 562265"/>
                <a:gd name="connsiteX66" fmla="*/ 57792 w 600653"/>
                <a:gd name="connsiteY66" fmla="*/ 476473 h 562265"/>
                <a:gd name="connsiteX67" fmla="*/ 0 w 600653"/>
                <a:gd name="connsiteY67" fmla="*/ 418766 h 562265"/>
                <a:gd name="connsiteX68" fmla="*/ 0 w 600653"/>
                <a:gd name="connsiteY68" fmla="*/ 57708 h 562265"/>
                <a:gd name="connsiteX69" fmla="*/ 57792 w 600653"/>
                <a:gd name="connsiteY69" fmla="*/ 0 h 562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600653" h="562265">
                  <a:moveTo>
                    <a:pt x="243883" y="476473"/>
                  </a:moveTo>
                  <a:lnTo>
                    <a:pt x="243883" y="521100"/>
                  </a:lnTo>
                  <a:lnTo>
                    <a:pt x="356770" y="521100"/>
                  </a:lnTo>
                  <a:lnTo>
                    <a:pt x="356770" y="476473"/>
                  </a:lnTo>
                  <a:close/>
                  <a:moveTo>
                    <a:pt x="38528" y="381063"/>
                  </a:moveTo>
                  <a:lnTo>
                    <a:pt x="38528" y="418766"/>
                  </a:lnTo>
                  <a:cubicBezTo>
                    <a:pt x="38528" y="429345"/>
                    <a:pt x="47197" y="438001"/>
                    <a:pt x="57792" y="438001"/>
                  </a:cubicBezTo>
                  <a:lnTo>
                    <a:pt x="542861" y="438001"/>
                  </a:lnTo>
                  <a:cubicBezTo>
                    <a:pt x="553649" y="438001"/>
                    <a:pt x="562125" y="429345"/>
                    <a:pt x="562125" y="418766"/>
                  </a:cubicBezTo>
                  <a:lnTo>
                    <a:pt x="562125" y="381063"/>
                  </a:lnTo>
                  <a:close/>
                  <a:moveTo>
                    <a:pt x="300326" y="210426"/>
                  </a:moveTo>
                  <a:cubicBezTo>
                    <a:pt x="308787" y="210426"/>
                    <a:pt x="315710" y="217356"/>
                    <a:pt x="315710" y="225826"/>
                  </a:cubicBezTo>
                  <a:lnTo>
                    <a:pt x="315710" y="251620"/>
                  </a:lnTo>
                  <a:cubicBezTo>
                    <a:pt x="315710" y="260089"/>
                    <a:pt x="308787" y="267019"/>
                    <a:pt x="300326" y="267019"/>
                  </a:cubicBezTo>
                  <a:cubicBezTo>
                    <a:pt x="291866" y="267019"/>
                    <a:pt x="284943" y="260089"/>
                    <a:pt x="284943" y="251620"/>
                  </a:cubicBezTo>
                  <a:lnTo>
                    <a:pt x="284943" y="225826"/>
                  </a:lnTo>
                  <a:cubicBezTo>
                    <a:pt x="284943" y="217356"/>
                    <a:pt x="291866" y="210426"/>
                    <a:pt x="300326" y="210426"/>
                  </a:cubicBezTo>
                  <a:close/>
                  <a:moveTo>
                    <a:pt x="253291" y="184466"/>
                  </a:moveTo>
                  <a:cubicBezTo>
                    <a:pt x="247897" y="184466"/>
                    <a:pt x="243081" y="189274"/>
                    <a:pt x="243081" y="194851"/>
                  </a:cubicBezTo>
                  <a:lnTo>
                    <a:pt x="243081" y="281397"/>
                  </a:lnTo>
                  <a:cubicBezTo>
                    <a:pt x="243081" y="286974"/>
                    <a:pt x="247897" y="291782"/>
                    <a:pt x="253291" y="291782"/>
                  </a:cubicBezTo>
                  <a:lnTo>
                    <a:pt x="347292" y="291782"/>
                  </a:lnTo>
                  <a:cubicBezTo>
                    <a:pt x="352879" y="291782"/>
                    <a:pt x="357502" y="286974"/>
                    <a:pt x="357502" y="281397"/>
                  </a:cubicBezTo>
                  <a:lnTo>
                    <a:pt x="357502" y="194851"/>
                  </a:lnTo>
                  <a:cubicBezTo>
                    <a:pt x="357502" y="189274"/>
                    <a:pt x="352879" y="184466"/>
                    <a:pt x="347292" y="184466"/>
                  </a:cubicBezTo>
                  <a:close/>
                  <a:moveTo>
                    <a:pt x="300292" y="100420"/>
                  </a:moveTo>
                  <a:cubicBezTo>
                    <a:pt x="277176" y="100420"/>
                    <a:pt x="258299" y="119268"/>
                    <a:pt x="258299" y="142347"/>
                  </a:cubicBezTo>
                  <a:lnTo>
                    <a:pt x="258299" y="153694"/>
                  </a:lnTo>
                  <a:lnTo>
                    <a:pt x="342477" y="153694"/>
                  </a:lnTo>
                  <a:lnTo>
                    <a:pt x="342477" y="142347"/>
                  </a:lnTo>
                  <a:cubicBezTo>
                    <a:pt x="342477" y="119268"/>
                    <a:pt x="323599" y="100420"/>
                    <a:pt x="300292" y="100420"/>
                  </a:cubicBezTo>
                  <a:close/>
                  <a:moveTo>
                    <a:pt x="300292" y="69648"/>
                  </a:moveTo>
                  <a:cubicBezTo>
                    <a:pt x="340551" y="69648"/>
                    <a:pt x="373297" y="102343"/>
                    <a:pt x="373297" y="142347"/>
                  </a:cubicBezTo>
                  <a:lnTo>
                    <a:pt x="373297" y="161964"/>
                  </a:lnTo>
                  <a:cubicBezTo>
                    <a:pt x="373297" y="162348"/>
                    <a:pt x="373104" y="162541"/>
                    <a:pt x="373104" y="162925"/>
                  </a:cubicBezTo>
                  <a:cubicBezTo>
                    <a:pt x="382351" y="170426"/>
                    <a:pt x="388322" y="181965"/>
                    <a:pt x="388322" y="194851"/>
                  </a:cubicBezTo>
                  <a:lnTo>
                    <a:pt x="388322" y="281397"/>
                  </a:lnTo>
                  <a:cubicBezTo>
                    <a:pt x="388322" y="304091"/>
                    <a:pt x="370022" y="322554"/>
                    <a:pt x="347292" y="322554"/>
                  </a:cubicBezTo>
                  <a:lnTo>
                    <a:pt x="253291" y="322554"/>
                  </a:lnTo>
                  <a:cubicBezTo>
                    <a:pt x="230753" y="322554"/>
                    <a:pt x="212261" y="304091"/>
                    <a:pt x="212261" y="281397"/>
                  </a:cubicBezTo>
                  <a:lnTo>
                    <a:pt x="212261" y="194851"/>
                  </a:lnTo>
                  <a:cubicBezTo>
                    <a:pt x="212261" y="181965"/>
                    <a:pt x="218232" y="170426"/>
                    <a:pt x="227479" y="162925"/>
                  </a:cubicBezTo>
                  <a:cubicBezTo>
                    <a:pt x="227479" y="162541"/>
                    <a:pt x="227479" y="162348"/>
                    <a:pt x="227479" y="161964"/>
                  </a:cubicBezTo>
                  <a:lnTo>
                    <a:pt x="227479" y="142347"/>
                  </a:lnTo>
                  <a:cubicBezTo>
                    <a:pt x="227479" y="102343"/>
                    <a:pt x="260225" y="69648"/>
                    <a:pt x="300292" y="69648"/>
                  </a:cubicBezTo>
                  <a:close/>
                  <a:moveTo>
                    <a:pt x="57792" y="38472"/>
                  </a:moveTo>
                  <a:cubicBezTo>
                    <a:pt x="47197" y="38472"/>
                    <a:pt x="38528" y="47128"/>
                    <a:pt x="38528" y="57708"/>
                  </a:cubicBezTo>
                  <a:lnTo>
                    <a:pt x="38528" y="342591"/>
                  </a:lnTo>
                  <a:lnTo>
                    <a:pt x="562125" y="342591"/>
                  </a:lnTo>
                  <a:lnTo>
                    <a:pt x="562125" y="57708"/>
                  </a:lnTo>
                  <a:cubicBezTo>
                    <a:pt x="562125" y="47128"/>
                    <a:pt x="553649" y="38472"/>
                    <a:pt x="542861" y="38472"/>
                  </a:cubicBezTo>
                  <a:close/>
                  <a:moveTo>
                    <a:pt x="57792" y="0"/>
                  </a:moveTo>
                  <a:lnTo>
                    <a:pt x="542861" y="0"/>
                  </a:lnTo>
                  <a:cubicBezTo>
                    <a:pt x="574839" y="0"/>
                    <a:pt x="600653" y="25776"/>
                    <a:pt x="600653" y="57708"/>
                  </a:cubicBezTo>
                  <a:lnTo>
                    <a:pt x="600653" y="418766"/>
                  </a:lnTo>
                  <a:cubicBezTo>
                    <a:pt x="600653" y="450505"/>
                    <a:pt x="574839" y="476473"/>
                    <a:pt x="542861" y="476473"/>
                  </a:cubicBezTo>
                  <a:lnTo>
                    <a:pt x="395298" y="476473"/>
                  </a:lnTo>
                  <a:lnTo>
                    <a:pt x="395298" y="523793"/>
                  </a:lnTo>
                  <a:lnTo>
                    <a:pt x="460411" y="523793"/>
                  </a:lnTo>
                  <a:cubicBezTo>
                    <a:pt x="471006" y="523793"/>
                    <a:pt x="479675" y="532257"/>
                    <a:pt x="479675" y="543029"/>
                  </a:cubicBezTo>
                  <a:cubicBezTo>
                    <a:pt x="479675" y="553609"/>
                    <a:pt x="471006" y="562265"/>
                    <a:pt x="460411" y="562265"/>
                  </a:cubicBezTo>
                  <a:lnTo>
                    <a:pt x="140435" y="562265"/>
                  </a:lnTo>
                  <a:cubicBezTo>
                    <a:pt x="129840" y="562265"/>
                    <a:pt x="121171" y="553609"/>
                    <a:pt x="121171" y="543029"/>
                  </a:cubicBezTo>
                  <a:cubicBezTo>
                    <a:pt x="121171" y="532257"/>
                    <a:pt x="129840" y="523793"/>
                    <a:pt x="140435" y="523793"/>
                  </a:cubicBezTo>
                  <a:lnTo>
                    <a:pt x="205355" y="523793"/>
                  </a:lnTo>
                  <a:lnTo>
                    <a:pt x="205355" y="476473"/>
                  </a:lnTo>
                  <a:lnTo>
                    <a:pt x="57792" y="476473"/>
                  </a:lnTo>
                  <a:cubicBezTo>
                    <a:pt x="26006" y="476473"/>
                    <a:pt x="0" y="450505"/>
                    <a:pt x="0" y="418766"/>
                  </a:cubicBezTo>
                  <a:lnTo>
                    <a:pt x="0" y="57708"/>
                  </a:lnTo>
                  <a:cubicBezTo>
                    <a:pt x="0" y="25776"/>
                    <a:pt x="26006" y="0"/>
                    <a:pt x="5779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0" name="椭圆 29"/>
            <p:cNvSpPr/>
            <p:nvPr/>
          </p:nvSpPr>
          <p:spPr>
            <a:xfrm>
              <a:off x="8895488" y="3304129"/>
              <a:ext cx="486150" cy="582568"/>
            </a:xfrm>
            <a:custGeom>
              <a:avLst/>
              <a:gdLst>
                <a:gd name="connsiteX0" fmla="*/ 234347 w 506307"/>
                <a:gd name="connsiteY0" fmla="*/ 379219 h 606722"/>
                <a:gd name="connsiteX1" fmla="*/ 271960 w 506307"/>
                <a:gd name="connsiteY1" fmla="*/ 379219 h 606722"/>
                <a:gd name="connsiteX2" fmla="*/ 278451 w 506307"/>
                <a:gd name="connsiteY2" fmla="*/ 385705 h 606722"/>
                <a:gd name="connsiteX3" fmla="*/ 278451 w 506307"/>
                <a:gd name="connsiteY3" fmla="*/ 448520 h 606722"/>
                <a:gd name="connsiteX4" fmla="*/ 271960 w 506307"/>
                <a:gd name="connsiteY4" fmla="*/ 455006 h 606722"/>
                <a:gd name="connsiteX5" fmla="*/ 234347 w 506307"/>
                <a:gd name="connsiteY5" fmla="*/ 455006 h 606722"/>
                <a:gd name="connsiteX6" fmla="*/ 227856 w 506307"/>
                <a:gd name="connsiteY6" fmla="*/ 448520 h 606722"/>
                <a:gd name="connsiteX7" fmla="*/ 227856 w 506307"/>
                <a:gd name="connsiteY7" fmla="*/ 385705 h 606722"/>
                <a:gd name="connsiteX8" fmla="*/ 234347 w 506307"/>
                <a:gd name="connsiteY8" fmla="*/ 379219 h 606722"/>
                <a:gd name="connsiteX9" fmla="*/ 234331 w 506307"/>
                <a:gd name="connsiteY9" fmla="*/ 328645 h 606722"/>
                <a:gd name="connsiteX10" fmla="*/ 177194 w 506307"/>
                <a:gd name="connsiteY10" fmla="*/ 385700 h 606722"/>
                <a:gd name="connsiteX11" fmla="*/ 177194 w 506307"/>
                <a:gd name="connsiteY11" fmla="*/ 448532 h 606722"/>
                <a:gd name="connsiteX12" fmla="*/ 234331 w 506307"/>
                <a:gd name="connsiteY12" fmla="*/ 505587 h 606722"/>
                <a:gd name="connsiteX13" fmla="*/ 271977 w 506307"/>
                <a:gd name="connsiteY13" fmla="*/ 505587 h 606722"/>
                <a:gd name="connsiteX14" fmla="*/ 329113 w 506307"/>
                <a:gd name="connsiteY14" fmla="*/ 448532 h 606722"/>
                <a:gd name="connsiteX15" fmla="*/ 329113 w 506307"/>
                <a:gd name="connsiteY15" fmla="*/ 385700 h 606722"/>
                <a:gd name="connsiteX16" fmla="*/ 271977 w 506307"/>
                <a:gd name="connsiteY16" fmla="*/ 328645 h 606722"/>
                <a:gd name="connsiteX17" fmla="*/ 253109 w 506307"/>
                <a:gd name="connsiteY17" fmla="*/ 0 h 606722"/>
                <a:gd name="connsiteX18" fmla="*/ 430303 w 506307"/>
                <a:gd name="connsiteY18" fmla="*/ 176942 h 606722"/>
                <a:gd name="connsiteX19" fmla="*/ 430303 w 506307"/>
                <a:gd name="connsiteY19" fmla="*/ 252749 h 606722"/>
                <a:gd name="connsiteX20" fmla="*/ 480943 w 506307"/>
                <a:gd name="connsiteY20" fmla="*/ 252749 h 606722"/>
                <a:gd name="connsiteX21" fmla="*/ 506307 w 506307"/>
                <a:gd name="connsiteY21" fmla="*/ 278077 h 606722"/>
                <a:gd name="connsiteX22" fmla="*/ 506307 w 506307"/>
                <a:gd name="connsiteY22" fmla="*/ 581394 h 606722"/>
                <a:gd name="connsiteX23" fmla="*/ 480943 w 506307"/>
                <a:gd name="connsiteY23" fmla="*/ 606722 h 606722"/>
                <a:gd name="connsiteX24" fmla="*/ 25275 w 506307"/>
                <a:gd name="connsiteY24" fmla="*/ 606722 h 606722"/>
                <a:gd name="connsiteX25" fmla="*/ 0 w 506307"/>
                <a:gd name="connsiteY25" fmla="*/ 581394 h 606722"/>
                <a:gd name="connsiteX26" fmla="*/ 0 w 506307"/>
                <a:gd name="connsiteY26" fmla="*/ 278077 h 606722"/>
                <a:gd name="connsiteX27" fmla="*/ 25275 w 506307"/>
                <a:gd name="connsiteY27" fmla="*/ 252749 h 606722"/>
                <a:gd name="connsiteX28" fmla="*/ 379753 w 506307"/>
                <a:gd name="connsiteY28" fmla="*/ 252749 h 606722"/>
                <a:gd name="connsiteX29" fmla="*/ 379753 w 506307"/>
                <a:gd name="connsiteY29" fmla="*/ 176942 h 606722"/>
                <a:gd name="connsiteX30" fmla="*/ 253109 w 506307"/>
                <a:gd name="connsiteY30" fmla="*/ 50568 h 606722"/>
                <a:gd name="connsiteX31" fmla="*/ 126554 w 506307"/>
                <a:gd name="connsiteY31" fmla="*/ 176942 h 606722"/>
                <a:gd name="connsiteX32" fmla="*/ 101279 w 506307"/>
                <a:gd name="connsiteY32" fmla="*/ 202270 h 606722"/>
                <a:gd name="connsiteX33" fmla="*/ 75915 w 506307"/>
                <a:gd name="connsiteY33" fmla="*/ 176942 h 606722"/>
                <a:gd name="connsiteX34" fmla="*/ 253109 w 506307"/>
                <a:gd name="connsiteY34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06307" h="606722">
                  <a:moveTo>
                    <a:pt x="234347" y="379219"/>
                  </a:moveTo>
                  <a:lnTo>
                    <a:pt x="271960" y="379219"/>
                  </a:lnTo>
                  <a:cubicBezTo>
                    <a:pt x="275517" y="379219"/>
                    <a:pt x="278451" y="382062"/>
                    <a:pt x="278451" y="385705"/>
                  </a:cubicBezTo>
                  <a:lnTo>
                    <a:pt x="278451" y="448520"/>
                  </a:lnTo>
                  <a:cubicBezTo>
                    <a:pt x="278451" y="452074"/>
                    <a:pt x="275517" y="455006"/>
                    <a:pt x="271960" y="455006"/>
                  </a:cubicBezTo>
                  <a:lnTo>
                    <a:pt x="234347" y="455006"/>
                  </a:lnTo>
                  <a:cubicBezTo>
                    <a:pt x="230791" y="455006"/>
                    <a:pt x="227856" y="452074"/>
                    <a:pt x="227856" y="448520"/>
                  </a:cubicBezTo>
                  <a:lnTo>
                    <a:pt x="227856" y="385705"/>
                  </a:lnTo>
                  <a:cubicBezTo>
                    <a:pt x="227856" y="382062"/>
                    <a:pt x="230791" y="379219"/>
                    <a:pt x="234347" y="379219"/>
                  </a:cubicBezTo>
                  <a:close/>
                  <a:moveTo>
                    <a:pt x="234331" y="328645"/>
                  </a:moveTo>
                  <a:cubicBezTo>
                    <a:pt x="202825" y="328645"/>
                    <a:pt x="177194" y="354240"/>
                    <a:pt x="177194" y="385700"/>
                  </a:cubicBezTo>
                  <a:lnTo>
                    <a:pt x="177194" y="448532"/>
                  </a:lnTo>
                  <a:cubicBezTo>
                    <a:pt x="177194" y="479992"/>
                    <a:pt x="202825" y="505587"/>
                    <a:pt x="234331" y="505587"/>
                  </a:cubicBezTo>
                  <a:lnTo>
                    <a:pt x="271977" y="505587"/>
                  </a:lnTo>
                  <a:cubicBezTo>
                    <a:pt x="303482" y="505587"/>
                    <a:pt x="329113" y="479992"/>
                    <a:pt x="329113" y="448532"/>
                  </a:cubicBezTo>
                  <a:lnTo>
                    <a:pt x="329113" y="385700"/>
                  </a:lnTo>
                  <a:cubicBezTo>
                    <a:pt x="329113" y="354240"/>
                    <a:pt x="303482" y="328645"/>
                    <a:pt x="271977" y="328645"/>
                  </a:cubicBezTo>
                  <a:close/>
                  <a:moveTo>
                    <a:pt x="253109" y="0"/>
                  </a:moveTo>
                  <a:cubicBezTo>
                    <a:pt x="350829" y="0"/>
                    <a:pt x="430303" y="79362"/>
                    <a:pt x="430303" y="176942"/>
                  </a:cubicBezTo>
                  <a:lnTo>
                    <a:pt x="430303" y="252749"/>
                  </a:lnTo>
                  <a:lnTo>
                    <a:pt x="480943" y="252749"/>
                  </a:lnTo>
                  <a:cubicBezTo>
                    <a:pt x="494916" y="252749"/>
                    <a:pt x="506307" y="264124"/>
                    <a:pt x="506307" y="278077"/>
                  </a:cubicBezTo>
                  <a:lnTo>
                    <a:pt x="506307" y="581394"/>
                  </a:lnTo>
                  <a:cubicBezTo>
                    <a:pt x="506307" y="595435"/>
                    <a:pt x="494916" y="606722"/>
                    <a:pt x="480943" y="606722"/>
                  </a:cubicBezTo>
                  <a:lnTo>
                    <a:pt x="25275" y="606722"/>
                  </a:lnTo>
                  <a:cubicBezTo>
                    <a:pt x="11302" y="606722"/>
                    <a:pt x="0" y="595435"/>
                    <a:pt x="0" y="581394"/>
                  </a:cubicBezTo>
                  <a:lnTo>
                    <a:pt x="0" y="278077"/>
                  </a:lnTo>
                  <a:cubicBezTo>
                    <a:pt x="0" y="264124"/>
                    <a:pt x="11302" y="252749"/>
                    <a:pt x="25275" y="252749"/>
                  </a:cubicBezTo>
                  <a:lnTo>
                    <a:pt x="379753" y="252749"/>
                  </a:lnTo>
                  <a:lnTo>
                    <a:pt x="379753" y="176942"/>
                  </a:lnTo>
                  <a:cubicBezTo>
                    <a:pt x="379753" y="107267"/>
                    <a:pt x="322972" y="50568"/>
                    <a:pt x="253109" y="50568"/>
                  </a:cubicBezTo>
                  <a:cubicBezTo>
                    <a:pt x="183335" y="50568"/>
                    <a:pt x="126554" y="107267"/>
                    <a:pt x="126554" y="176942"/>
                  </a:cubicBezTo>
                  <a:cubicBezTo>
                    <a:pt x="126554" y="190895"/>
                    <a:pt x="115252" y="202270"/>
                    <a:pt x="101279" y="202270"/>
                  </a:cubicBezTo>
                  <a:cubicBezTo>
                    <a:pt x="87306" y="202270"/>
                    <a:pt x="75915" y="190895"/>
                    <a:pt x="75915" y="176942"/>
                  </a:cubicBezTo>
                  <a:cubicBezTo>
                    <a:pt x="75915" y="79362"/>
                    <a:pt x="155389" y="0"/>
                    <a:pt x="25310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1196315" y="4559361"/>
            <a:ext cx="2501951" cy="1003325"/>
            <a:chOff x="8386922" y="2192795"/>
            <a:chExt cx="2501951" cy="1003325"/>
          </a:xfrm>
        </p:grpSpPr>
        <p:sp>
          <p:nvSpPr>
            <p:cNvPr id="32" name="矩形 31"/>
            <p:cNvSpPr/>
            <p:nvPr/>
          </p:nvSpPr>
          <p:spPr>
            <a:xfrm>
              <a:off x="8386922" y="2192795"/>
              <a:ext cx="2501951" cy="4108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8504910" y="2542351"/>
              <a:ext cx="2265974" cy="65376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field. Using PowerPoint,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3680136" y="4559361"/>
            <a:ext cx="2501951" cy="1003325"/>
            <a:chOff x="8386922" y="2192795"/>
            <a:chExt cx="2501951" cy="1003325"/>
          </a:xfrm>
        </p:grpSpPr>
        <p:sp>
          <p:nvSpPr>
            <p:cNvPr id="35" name="矩形 34"/>
            <p:cNvSpPr/>
            <p:nvPr/>
          </p:nvSpPr>
          <p:spPr>
            <a:xfrm>
              <a:off x="8386922" y="2192795"/>
              <a:ext cx="2501951" cy="4108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8504910" y="2542351"/>
              <a:ext cx="2265974" cy="65376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field. Using PowerPoint,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6163956" y="4559361"/>
            <a:ext cx="2501951" cy="1003325"/>
            <a:chOff x="8386922" y="2192795"/>
            <a:chExt cx="2501951" cy="1003325"/>
          </a:xfrm>
        </p:grpSpPr>
        <p:sp>
          <p:nvSpPr>
            <p:cNvPr id="38" name="矩形 37"/>
            <p:cNvSpPr/>
            <p:nvPr/>
          </p:nvSpPr>
          <p:spPr>
            <a:xfrm>
              <a:off x="8386922" y="2192795"/>
              <a:ext cx="2501951" cy="4108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8504910" y="2542351"/>
              <a:ext cx="2265974" cy="65376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print the presentation and make it into a film to be used in a wider field. Using PowerPoint,</a:t>
              </a:r>
              <a:endParaRPr lang="en-US" altLang="zh-CN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2" name="文本框 41"/>
          <p:cNvSpPr txBox="1"/>
          <p:nvPr/>
        </p:nvSpPr>
        <p:spPr>
          <a:xfrm>
            <a:off x="2194337" y="2215547"/>
            <a:ext cx="6346997" cy="43781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14000"/>
              </a:lnSpc>
            </a:pPr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user can demonstrate on a projector or computer, or print the presentation and make it into a film to be used in a wider field. Using PowerPoint,</a:t>
            </a:r>
            <a:endParaRPr lang="en-US" altLang="zh-CN" sz="1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680347" y="36088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年终工作概述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786444" y="1111759"/>
            <a:ext cx="1166343" cy="45719"/>
            <a:chOff x="1162050" y="-571500"/>
            <a:chExt cx="1375051" cy="0"/>
          </a:xfrm>
        </p:grpSpPr>
        <p:cxnSp>
          <p:nvCxnSpPr>
            <p:cNvPr id="43" name="直接连接符 42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组合 58"/>
          <p:cNvGrpSpPr/>
          <p:nvPr/>
        </p:nvGrpSpPr>
        <p:grpSpPr>
          <a:xfrm>
            <a:off x="3716328" y="2145672"/>
            <a:ext cx="4755008" cy="3343468"/>
            <a:chOff x="3896383" y="2272276"/>
            <a:chExt cx="4394898" cy="3090259"/>
          </a:xfrm>
        </p:grpSpPr>
        <p:grpSp>
          <p:nvGrpSpPr>
            <p:cNvPr id="2" name="Circle"/>
            <p:cNvGrpSpPr/>
            <p:nvPr/>
          </p:nvGrpSpPr>
          <p:grpSpPr>
            <a:xfrm>
              <a:off x="4583676" y="2272276"/>
              <a:ext cx="3024648" cy="3090259"/>
              <a:chOff x="3059676" y="2272276"/>
              <a:chExt cx="3024648" cy="3090259"/>
            </a:xfrm>
          </p:grpSpPr>
          <p:grpSp>
            <p:nvGrpSpPr>
              <p:cNvPr id="3" name="Group 129"/>
              <p:cNvGrpSpPr/>
              <p:nvPr/>
            </p:nvGrpSpPr>
            <p:grpSpPr>
              <a:xfrm>
                <a:off x="3059676" y="2272276"/>
                <a:ext cx="3024648" cy="3090259"/>
                <a:chOff x="3059676" y="2272276"/>
                <a:chExt cx="3024648" cy="3090259"/>
              </a:xfrm>
            </p:grpSpPr>
            <p:sp>
              <p:nvSpPr>
                <p:cNvPr id="43" name="ArcArrow"/>
                <p:cNvSpPr/>
                <p:nvPr/>
              </p:nvSpPr>
              <p:spPr>
                <a:xfrm>
                  <a:off x="3059676" y="2272276"/>
                  <a:ext cx="3024648" cy="309025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024648" h="3090259">
                      <a:moveTo>
                        <a:pt x="1579713" y="1535"/>
                      </a:moveTo>
                      <a:cubicBezTo>
                        <a:pt x="2361201" y="35935"/>
                        <a:pt x="2989627" y="678084"/>
                        <a:pt x="3023269" y="1479164"/>
                      </a:cubicBezTo>
                      <a:lnTo>
                        <a:pt x="2250444" y="1512902"/>
                      </a:lnTo>
                      <a:cubicBezTo>
                        <a:pt x="2233940" y="1121445"/>
                        <a:pt x="1926900" y="807788"/>
                        <a:pt x="1545248" y="791058"/>
                      </a:cubicBezTo>
                      <a:lnTo>
                        <a:pt x="1579713" y="153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7600" cap="flat">
                  <a:noFill/>
                  <a:bevel/>
                </a:ln>
              </p:spPr>
            </p:sp>
            <p:sp>
              <p:nvSpPr>
                <p:cNvPr id="44" name="Text 130"/>
                <p:cNvSpPr txBox="1"/>
                <p:nvPr/>
              </p:nvSpPr>
              <p:spPr>
                <a:xfrm rot="1580700">
                  <a:off x="5006009" y="2671436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S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45" name="Text 131"/>
                <p:cNvSpPr txBox="1"/>
                <p:nvPr/>
              </p:nvSpPr>
              <p:spPr>
                <a:xfrm rot="1859675">
                  <a:off x="5094367" y="2715711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a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46" name="Text 132"/>
                <p:cNvSpPr txBox="1"/>
                <p:nvPr/>
              </p:nvSpPr>
              <p:spPr>
                <a:xfrm rot="2173883">
                  <a:off x="5160148" y="2754022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m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47" name="Text 133"/>
                <p:cNvSpPr txBox="1"/>
                <p:nvPr/>
              </p:nvSpPr>
              <p:spPr>
                <a:xfrm rot="2499177">
                  <a:off x="5257728" y="2826641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p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48" name="Text 134"/>
                <p:cNvSpPr txBox="1"/>
                <p:nvPr/>
              </p:nvSpPr>
              <p:spPr>
                <a:xfrm rot="2679668">
                  <a:off x="5319725" y="2882721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l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49" name="Text 135"/>
                <p:cNvSpPr txBox="1"/>
                <p:nvPr/>
              </p:nvSpPr>
              <p:spPr>
                <a:xfrm rot="2860149">
                  <a:off x="5341860" y="2903615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e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50" name="Text 136"/>
                <p:cNvSpPr txBox="1"/>
                <p:nvPr/>
              </p:nvSpPr>
              <p:spPr>
                <a:xfrm rot="3052793">
                  <a:off x="5397684" y="2965848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 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51" name="Text 137"/>
                <p:cNvSpPr txBox="1"/>
                <p:nvPr/>
              </p:nvSpPr>
              <p:spPr>
                <a:xfrm rot="3257777">
                  <a:off x="5422302" y="2994862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T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52" name="Text 138"/>
                <p:cNvSpPr txBox="1"/>
                <p:nvPr/>
              </p:nvSpPr>
              <p:spPr>
                <a:xfrm rot="3535829">
                  <a:off x="5475425" y="3069044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e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53" name="Text 139"/>
                <p:cNvSpPr txBox="1"/>
                <p:nvPr/>
              </p:nvSpPr>
              <p:spPr>
                <a:xfrm rot="3778416">
                  <a:off x="5518351" y="3140807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x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54" name="Text 140"/>
                <p:cNvSpPr txBox="1"/>
                <p:nvPr/>
              </p:nvSpPr>
              <p:spPr>
                <a:xfrm rot="3948669">
                  <a:off x="5549098" y="3201912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t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4" name="Group 141"/>
              <p:cNvGrpSpPr/>
              <p:nvPr/>
            </p:nvGrpSpPr>
            <p:grpSpPr>
              <a:xfrm>
                <a:off x="3059676" y="2272276"/>
                <a:ext cx="3024648" cy="3090259"/>
                <a:chOff x="3059676" y="2272276"/>
                <a:chExt cx="3024648" cy="3090259"/>
              </a:xfrm>
            </p:grpSpPr>
            <p:sp>
              <p:nvSpPr>
                <p:cNvPr id="31" name="ArcArrow"/>
                <p:cNvSpPr/>
                <p:nvPr/>
              </p:nvSpPr>
              <p:spPr>
                <a:xfrm>
                  <a:off x="3059676" y="2272276"/>
                  <a:ext cx="3024648" cy="309025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024648" h="3090259">
                      <a:moveTo>
                        <a:pt x="3023265" y="1611101"/>
                      </a:moveTo>
                      <a:cubicBezTo>
                        <a:pt x="2989476" y="2412426"/>
                        <a:pt x="2360962" y="3054486"/>
                        <a:pt x="1579719" y="3088731"/>
                      </a:cubicBezTo>
                      <a:lnTo>
                        <a:pt x="1545247" y="2299205"/>
                      </a:lnTo>
                      <a:cubicBezTo>
                        <a:pt x="1927016" y="2282403"/>
                        <a:pt x="2234014" y="1968702"/>
                        <a:pt x="2250449" y="1577360"/>
                      </a:cubicBezTo>
                      <a:lnTo>
                        <a:pt x="3023265" y="161110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7600" cap="flat">
                  <a:noFill/>
                  <a:bevel/>
                </a:ln>
              </p:spPr>
            </p:sp>
            <p:sp>
              <p:nvSpPr>
                <p:cNvPr id="32" name="Text 142"/>
                <p:cNvSpPr txBox="1"/>
                <p:nvPr/>
              </p:nvSpPr>
              <p:spPr>
                <a:xfrm rot="6980690">
                  <a:off x="5561515" y="4094963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S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3" name="Text 143"/>
                <p:cNvSpPr txBox="1"/>
                <p:nvPr/>
              </p:nvSpPr>
              <p:spPr>
                <a:xfrm rot="7259668">
                  <a:off x="5517240" y="4183319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a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4" name="Text 144"/>
                <p:cNvSpPr txBox="1"/>
                <p:nvPr/>
              </p:nvSpPr>
              <p:spPr>
                <a:xfrm rot="7573878">
                  <a:off x="5478930" y="4249100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m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5" name="Text 145"/>
                <p:cNvSpPr txBox="1"/>
                <p:nvPr/>
              </p:nvSpPr>
              <p:spPr>
                <a:xfrm rot="7899175">
                  <a:off x="5406311" y="4346683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p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6" name="Text 146"/>
                <p:cNvSpPr txBox="1"/>
                <p:nvPr/>
              </p:nvSpPr>
              <p:spPr>
                <a:xfrm rot="8079667">
                  <a:off x="5350230" y="4408679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l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7" name="Text 147"/>
                <p:cNvSpPr txBox="1"/>
                <p:nvPr/>
              </p:nvSpPr>
              <p:spPr>
                <a:xfrm rot="8260149">
                  <a:off x="5329336" y="4430814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e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8" name="Text 148"/>
                <p:cNvSpPr txBox="1"/>
                <p:nvPr/>
              </p:nvSpPr>
              <p:spPr>
                <a:xfrm rot="8452794">
                  <a:off x="5267104" y="4486638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 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9" name="Text 149"/>
                <p:cNvSpPr txBox="1"/>
                <p:nvPr/>
              </p:nvSpPr>
              <p:spPr>
                <a:xfrm rot="8657778">
                  <a:off x="5238090" y="4511256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T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40" name="Text 150"/>
                <p:cNvSpPr txBox="1"/>
                <p:nvPr/>
              </p:nvSpPr>
              <p:spPr>
                <a:xfrm rot="8935832">
                  <a:off x="5163908" y="4564379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e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41" name="Text 151"/>
                <p:cNvSpPr txBox="1"/>
                <p:nvPr/>
              </p:nvSpPr>
              <p:spPr>
                <a:xfrm rot="9178420">
                  <a:off x="5092144" y="4607306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x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42" name="Text 152"/>
                <p:cNvSpPr txBox="1"/>
                <p:nvPr/>
              </p:nvSpPr>
              <p:spPr>
                <a:xfrm rot="9348673">
                  <a:off x="5031041" y="4638052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t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5" name="Group 153"/>
              <p:cNvGrpSpPr/>
              <p:nvPr/>
            </p:nvGrpSpPr>
            <p:grpSpPr>
              <a:xfrm>
                <a:off x="3059676" y="2272276"/>
                <a:ext cx="3024648" cy="3090259"/>
                <a:chOff x="3059676" y="2272276"/>
                <a:chExt cx="3024648" cy="3090259"/>
              </a:xfrm>
            </p:grpSpPr>
            <p:sp>
              <p:nvSpPr>
                <p:cNvPr id="19" name="ArcArrow"/>
                <p:cNvSpPr/>
                <p:nvPr/>
              </p:nvSpPr>
              <p:spPr>
                <a:xfrm>
                  <a:off x="3059676" y="2272276"/>
                  <a:ext cx="3024648" cy="309025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024648" h="3090259">
                      <a:moveTo>
                        <a:pt x="1444927" y="3088724"/>
                      </a:moveTo>
                      <a:cubicBezTo>
                        <a:pt x="663447" y="3054331"/>
                        <a:pt x="35021" y="2412182"/>
                        <a:pt x="1379" y="1611102"/>
                      </a:cubicBezTo>
                      <a:lnTo>
                        <a:pt x="774197" y="1577357"/>
                      </a:lnTo>
                      <a:cubicBezTo>
                        <a:pt x="790708" y="1968821"/>
                        <a:pt x="1097748" y="2282479"/>
                        <a:pt x="1479400" y="2299208"/>
                      </a:cubicBezTo>
                      <a:lnTo>
                        <a:pt x="1444927" y="308872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7600" cap="flat">
                  <a:noFill/>
                  <a:bevel/>
                </a:ln>
              </p:spPr>
            </p:sp>
            <p:sp>
              <p:nvSpPr>
                <p:cNvPr id="20" name="Text 154"/>
                <p:cNvSpPr txBox="1"/>
                <p:nvPr/>
              </p:nvSpPr>
              <p:spPr>
                <a:xfrm rot="12380716">
                  <a:off x="4137983" y="4650467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S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1" name="Text 155"/>
                <p:cNvSpPr txBox="1"/>
                <p:nvPr/>
              </p:nvSpPr>
              <p:spPr>
                <a:xfrm rot="12659696">
                  <a:off x="4049626" y="4606191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a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2" name="Text 156"/>
                <p:cNvSpPr txBox="1"/>
                <p:nvPr/>
              </p:nvSpPr>
              <p:spPr>
                <a:xfrm rot="12973907">
                  <a:off x="3983845" y="4567880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m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3" name="Text 157"/>
                <p:cNvSpPr txBox="1"/>
                <p:nvPr/>
              </p:nvSpPr>
              <p:spPr>
                <a:xfrm rot="13299204">
                  <a:off x="3886265" y="4495260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p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4" name="Text 158"/>
                <p:cNvSpPr txBox="1"/>
                <p:nvPr/>
              </p:nvSpPr>
              <p:spPr>
                <a:xfrm rot="13479695">
                  <a:off x="3824269" y="4439177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l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5" name="Text 159"/>
                <p:cNvSpPr txBox="1"/>
                <p:nvPr/>
              </p:nvSpPr>
              <p:spPr>
                <a:xfrm rot="13660177">
                  <a:off x="3802134" y="4418286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e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6" name="Text 160"/>
                <p:cNvSpPr txBox="1"/>
                <p:nvPr/>
              </p:nvSpPr>
              <p:spPr>
                <a:xfrm rot="13852821">
                  <a:off x="3746311" y="4356053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 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" name="Text 161"/>
                <p:cNvSpPr txBox="1"/>
                <p:nvPr/>
              </p:nvSpPr>
              <p:spPr>
                <a:xfrm rot="14057805">
                  <a:off x="3721693" y="4327037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T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" name="Text 162"/>
                <p:cNvSpPr txBox="1"/>
                <p:nvPr/>
              </p:nvSpPr>
              <p:spPr>
                <a:xfrm rot="14335858">
                  <a:off x="3668570" y="4252856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e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" name="Text 163"/>
                <p:cNvSpPr txBox="1"/>
                <p:nvPr/>
              </p:nvSpPr>
              <p:spPr>
                <a:xfrm rot="14578444">
                  <a:off x="3625644" y="4181093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x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" name="Text 164"/>
                <p:cNvSpPr txBox="1"/>
                <p:nvPr/>
              </p:nvSpPr>
              <p:spPr>
                <a:xfrm rot="14748697">
                  <a:off x="3594898" y="4119989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t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6" name="Group 165"/>
              <p:cNvGrpSpPr/>
              <p:nvPr/>
            </p:nvGrpSpPr>
            <p:grpSpPr>
              <a:xfrm>
                <a:off x="3059676" y="2272276"/>
                <a:ext cx="3024648" cy="3090259"/>
                <a:chOff x="3059676" y="2272276"/>
                <a:chExt cx="3024648" cy="3090259"/>
              </a:xfrm>
            </p:grpSpPr>
            <p:sp>
              <p:nvSpPr>
                <p:cNvPr id="7" name="ArcArrow"/>
                <p:cNvSpPr/>
                <p:nvPr/>
              </p:nvSpPr>
              <p:spPr>
                <a:xfrm>
                  <a:off x="3059676" y="2272276"/>
                  <a:ext cx="3024648" cy="309025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024648" h="3090259">
                      <a:moveTo>
                        <a:pt x="1379" y="1479158"/>
                      </a:moveTo>
                      <a:cubicBezTo>
                        <a:pt x="35172" y="677840"/>
                        <a:pt x="663686" y="35781"/>
                        <a:pt x="1444929" y="1535"/>
                      </a:cubicBezTo>
                      <a:lnTo>
                        <a:pt x="1479401" y="791054"/>
                      </a:lnTo>
                      <a:cubicBezTo>
                        <a:pt x="1097632" y="807863"/>
                        <a:pt x="790634" y="1121564"/>
                        <a:pt x="774199" y="1512906"/>
                      </a:cubicBezTo>
                      <a:lnTo>
                        <a:pt x="1379" y="147915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7600" cap="flat">
                  <a:noFill/>
                  <a:bevel/>
                </a:ln>
              </p:spPr>
            </p:sp>
            <p:sp>
              <p:nvSpPr>
                <p:cNvPr id="8" name="Text 166"/>
                <p:cNvSpPr txBox="1"/>
                <p:nvPr/>
              </p:nvSpPr>
              <p:spPr>
                <a:xfrm rot="17780722">
                  <a:off x="3582485" y="3226935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S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9" name="Text 167"/>
                <p:cNvSpPr txBox="1"/>
                <p:nvPr/>
              </p:nvSpPr>
              <p:spPr>
                <a:xfrm rot="18059700">
                  <a:off x="3626762" y="3138579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a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0" name="Text 168"/>
                <p:cNvSpPr txBox="1"/>
                <p:nvPr/>
              </p:nvSpPr>
              <p:spPr>
                <a:xfrm rot="18373910">
                  <a:off x="3665072" y="3072799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m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1" name="Text 169"/>
                <p:cNvSpPr txBox="1"/>
                <p:nvPr/>
              </p:nvSpPr>
              <p:spPr>
                <a:xfrm rot="18699205">
                  <a:off x="3737692" y="2975218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p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2" name="Text 170"/>
                <p:cNvSpPr txBox="1"/>
                <p:nvPr/>
              </p:nvSpPr>
              <p:spPr>
                <a:xfrm rot="18879696">
                  <a:off x="3793773" y="2913221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l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3" name="Text 171"/>
                <p:cNvSpPr txBox="1"/>
                <p:nvPr/>
              </p:nvSpPr>
              <p:spPr>
                <a:xfrm rot="19060177">
                  <a:off x="3814668" y="2891086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e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4" name="Text 172"/>
                <p:cNvSpPr txBox="1"/>
                <p:nvPr/>
              </p:nvSpPr>
              <p:spPr>
                <a:xfrm rot="19252821">
                  <a:off x="3876900" y="2835265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 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5" name="Text 173"/>
                <p:cNvSpPr txBox="1"/>
                <p:nvPr/>
              </p:nvSpPr>
              <p:spPr>
                <a:xfrm rot="19457804">
                  <a:off x="3905914" y="2810647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T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6" name="Text 174"/>
                <p:cNvSpPr txBox="1"/>
                <p:nvPr/>
              </p:nvSpPr>
              <p:spPr>
                <a:xfrm rot="19735856">
                  <a:off x="3980097" y="2757523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e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7" name="Text 175"/>
                <p:cNvSpPr txBox="1"/>
                <p:nvPr/>
              </p:nvSpPr>
              <p:spPr>
                <a:xfrm rot="19978442">
                  <a:off x="4051861" y="2714598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x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8" name="Text 176"/>
                <p:cNvSpPr txBox="1"/>
                <p:nvPr/>
              </p:nvSpPr>
              <p:spPr>
                <a:xfrm rot="20148695">
                  <a:off x="4112964" y="2683851"/>
                  <a:ext cx="0" cy="312914"/>
                </a:xfrm>
                <a:prstGeom prst="rect">
                  <a:avLst/>
                </a:prstGeom>
                <a:noFill/>
              </p:spPr>
              <p:txBody>
                <a:bodyPr wrap="square" anchor="ctr">
                  <a:spAutoFit/>
                </a:bodyPr>
                <a:lstStyle/>
                <a:p>
                  <a:r>
                    <a:rPr sz="1600" dirty="0">
                      <a:solidFill>
                        <a:schemeClr val="bg1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t</a:t>
                  </a:r>
                  <a:endParaRPr sz="16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sp>
          <p:nvSpPr>
            <p:cNvPr id="55" name="任意多边形 54"/>
            <p:cNvSpPr/>
            <p:nvPr/>
          </p:nvSpPr>
          <p:spPr>
            <a:xfrm flipH="1">
              <a:off x="3896383" y="2470604"/>
              <a:ext cx="1255330" cy="430710"/>
            </a:xfrm>
            <a:custGeom>
              <a:avLst/>
              <a:gdLst/>
              <a:ahLst/>
              <a:cxnLst/>
              <a:rect l="0" t="0" r="0" b="0"/>
              <a:pathLst>
                <a:path w="1255330" h="430710" fill="none">
                  <a:moveTo>
                    <a:pt x="0" y="430710"/>
                  </a:moveTo>
                  <a:lnTo>
                    <a:pt x="421565" y="0"/>
                  </a:lnTo>
                  <a:lnTo>
                    <a:pt x="1255330" y="0"/>
                  </a:lnTo>
                </a:path>
              </a:pathLst>
            </a:custGeom>
            <a:solidFill>
              <a:srgbClr val="FFFFFF"/>
            </a:solidFill>
            <a:ln w="30400" cap="flat">
              <a:solidFill>
                <a:schemeClr val="bg1">
                  <a:lumMod val="85000"/>
                </a:schemeClr>
              </a:solidFill>
              <a:bevel/>
              <a:tailEnd type="oval" w="med" len="med"/>
            </a:ln>
          </p:spPr>
        </p:sp>
        <p:sp>
          <p:nvSpPr>
            <p:cNvPr id="56" name="任意多边形 55"/>
            <p:cNvSpPr/>
            <p:nvPr/>
          </p:nvSpPr>
          <p:spPr>
            <a:xfrm flipH="1" flipV="1">
              <a:off x="3896383" y="4730836"/>
              <a:ext cx="1255330" cy="430710"/>
            </a:xfrm>
            <a:custGeom>
              <a:avLst/>
              <a:gdLst/>
              <a:ahLst/>
              <a:cxnLst/>
              <a:rect l="0" t="0" r="0" b="0"/>
              <a:pathLst>
                <a:path w="1255330" h="430710" fill="none">
                  <a:moveTo>
                    <a:pt x="0" y="430710"/>
                  </a:moveTo>
                  <a:lnTo>
                    <a:pt x="421565" y="0"/>
                  </a:lnTo>
                  <a:lnTo>
                    <a:pt x="1255330" y="0"/>
                  </a:lnTo>
                </a:path>
              </a:pathLst>
            </a:custGeom>
            <a:solidFill>
              <a:srgbClr val="FFFFFF"/>
            </a:solidFill>
            <a:ln w="30400" cap="flat">
              <a:solidFill>
                <a:schemeClr val="bg1">
                  <a:lumMod val="85000"/>
                </a:schemeClr>
              </a:solidFill>
              <a:bevel/>
              <a:tailEnd type="oval" w="med" len="med"/>
            </a:ln>
          </p:spPr>
        </p:sp>
        <p:sp>
          <p:nvSpPr>
            <p:cNvPr id="57" name="任意多边形 56"/>
            <p:cNvSpPr/>
            <p:nvPr/>
          </p:nvSpPr>
          <p:spPr>
            <a:xfrm>
              <a:off x="7035951" y="2470604"/>
              <a:ext cx="1255330" cy="430710"/>
            </a:xfrm>
            <a:custGeom>
              <a:avLst/>
              <a:gdLst/>
              <a:ahLst/>
              <a:cxnLst/>
              <a:rect l="0" t="0" r="0" b="0"/>
              <a:pathLst>
                <a:path w="1255330" h="430710" fill="none">
                  <a:moveTo>
                    <a:pt x="0" y="430710"/>
                  </a:moveTo>
                  <a:lnTo>
                    <a:pt x="421565" y="0"/>
                  </a:lnTo>
                  <a:lnTo>
                    <a:pt x="1255330" y="0"/>
                  </a:lnTo>
                </a:path>
              </a:pathLst>
            </a:custGeom>
            <a:solidFill>
              <a:srgbClr val="FFFFFF"/>
            </a:solidFill>
            <a:ln w="30400" cap="flat">
              <a:solidFill>
                <a:schemeClr val="bg1">
                  <a:lumMod val="85000"/>
                </a:schemeClr>
              </a:solidFill>
              <a:bevel/>
              <a:tailEnd type="oval" w="med" len="med"/>
            </a:ln>
          </p:spPr>
        </p:sp>
        <p:sp>
          <p:nvSpPr>
            <p:cNvPr id="58" name="任意多边形 57"/>
            <p:cNvSpPr/>
            <p:nvPr/>
          </p:nvSpPr>
          <p:spPr>
            <a:xfrm flipV="1">
              <a:off x="7035951" y="4730836"/>
              <a:ext cx="1255330" cy="430710"/>
            </a:xfrm>
            <a:custGeom>
              <a:avLst/>
              <a:gdLst/>
              <a:ahLst/>
              <a:cxnLst/>
              <a:rect l="0" t="0" r="0" b="0"/>
              <a:pathLst>
                <a:path w="1255330" h="430710" fill="none">
                  <a:moveTo>
                    <a:pt x="0" y="430710"/>
                  </a:moveTo>
                  <a:lnTo>
                    <a:pt x="421565" y="0"/>
                  </a:lnTo>
                  <a:lnTo>
                    <a:pt x="1255330" y="0"/>
                  </a:lnTo>
                </a:path>
              </a:pathLst>
            </a:custGeom>
            <a:solidFill>
              <a:srgbClr val="FFFFFF"/>
            </a:solidFill>
            <a:ln w="30400" cap="flat">
              <a:solidFill>
                <a:schemeClr val="bg1">
                  <a:lumMod val="85000"/>
                </a:schemeClr>
              </a:solidFill>
              <a:bevel/>
              <a:tailEnd type="oval" w="med" len="med"/>
            </a:ln>
          </p:spPr>
        </p:sp>
      </p:grpSp>
      <p:grpSp>
        <p:nvGrpSpPr>
          <p:cNvPr id="60" name="组合 59"/>
          <p:cNvGrpSpPr/>
          <p:nvPr/>
        </p:nvGrpSpPr>
        <p:grpSpPr>
          <a:xfrm>
            <a:off x="8590751" y="1851148"/>
            <a:ext cx="2351472" cy="1119281"/>
            <a:chOff x="3624780" y="2412339"/>
            <a:chExt cx="2351472" cy="1119281"/>
          </a:xfrm>
        </p:grpSpPr>
        <p:sp>
          <p:nvSpPr>
            <p:cNvPr id="61" name="文本框 60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3624780" y="2750893"/>
              <a:ext cx="2351472" cy="780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8590751" y="4692908"/>
            <a:ext cx="2351472" cy="1119281"/>
            <a:chOff x="3624780" y="2412339"/>
            <a:chExt cx="2351472" cy="1119281"/>
          </a:xfrm>
        </p:grpSpPr>
        <p:sp>
          <p:nvSpPr>
            <p:cNvPr id="64" name="文本框 63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3624780" y="2750893"/>
              <a:ext cx="2351472" cy="780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1237364" y="1851148"/>
            <a:ext cx="2351472" cy="1119281"/>
            <a:chOff x="3624780" y="2412339"/>
            <a:chExt cx="2351472" cy="1119281"/>
          </a:xfrm>
        </p:grpSpPr>
        <p:sp>
          <p:nvSpPr>
            <p:cNvPr id="67" name="文本框 66"/>
            <p:cNvSpPr txBox="1"/>
            <p:nvPr/>
          </p:nvSpPr>
          <p:spPr>
            <a:xfrm>
              <a:off x="3842471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8" name="文本框 67"/>
            <p:cNvSpPr txBox="1"/>
            <p:nvPr/>
          </p:nvSpPr>
          <p:spPr>
            <a:xfrm>
              <a:off x="3624780" y="2750893"/>
              <a:ext cx="2351472" cy="780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1237364" y="4692908"/>
            <a:ext cx="2351472" cy="1119281"/>
            <a:chOff x="3624780" y="2412339"/>
            <a:chExt cx="2351472" cy="1119281"/>
          </a:xfrm>
        </p:grpSpPr>
        <p:sp>
          <p:nvSpPr>
            <p:cNvPr id="70" name="文本框 69"/>
            <p:cNvSpPr txBox="1"/>
            <p:nvPr/>
          </p:nvSpPr>
          <p:spPr>
            <a:xfrm>
              <a:off x="3842471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1" name="文本框 70"/>
            <p:cNvSpPr txBox="1"/>
            <p:nvPr/>
          </p:nvSpPr>
          <p:spPr>
            <a:xfrm>
              <a:off x="3624780" y="2750893"/>
              <a:ext cx="2351472" cy="78072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75" name="矩形 74"/>
          <p:cNvSpPr/>
          <p:nvPr/>
        </p:nvSpPr>
        <p:spPr>
          <a:xfrm>
            <a:off x="680347" y="36088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年终工作概述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6" name="组合 75"/>
          <p:cNvGrpSpPr/>
          <p:nvPr/>
        </p:nvGrpSpPr>
        <p:grpSpPr>
          <a:xfrm>
            <a:off x="786444" y="1111759"/>
            <a:ext cx="1166343" cy="45719"/>
            <a:chOff x="1162050" y="-571500"/>
            <a:chExt cx="1375051" cy="0"/>
          </a:xfrm>
        </p:grpSpPr>
        <p:cxnSp>
          <p:nvCxnSpPr>
            <p:cNvPr id="77" name="直接连接符 76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连接符 77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ïSḻíḋé"/>
          <p:cNvGrpSpPr/>
          <p:nvPr/>
        </p:nvGrpSpPr>
        <p:grpSpPr>
          <a:xfrm>
            <a:off x="4874446" y="1708112"/>
            <a:ext cx="2443108" cy="4355232"/>
            <a:chOff x="4872244" y="1592796"/>
            <a:chExt cx="2440343" cy="4350309"/>
          </a:xfrm>
        </p:grpSpPr>
        <p:sp>
          <p:nvSpPr>
            <p:cNvPr id="21" name="iṧ1îḍe"/>
            <p:cNvSpPr/>
            <p:nvPr/>
          </p:nvSpPr>
          <p:spPr>
            <a:xfrm>
              <a:off x="5411924" y="3342240"/>
              <a:ext cx="1426774" cy="2600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58" y="0"/>
                  </a:moveTo>
                  <a:cubicBezTo>
                    <a:pt x="19858" y="0"/>
                    <a:pt x="16102" y="147"/>
                    <a:pt x="16102" y="147"/>
                  </a:cubicBezTo>
                  <a:lnTo>
                    <a:pt x="16102" y="6716"/>
                  </a:lnTo>
                  <a:lnTo>
                    <a:pt x="19858" y="6716"/>
                  </a:lnTo>
                  <a:lnTo>
                    <a:pt x="19858" y="0"/>
                  </a:lnTo>
                  <a:close/>
                  <a:moveTo>
                    <a:pt x="5469" y="608"/>
                  </a:moveTo>
                  <a:cubicBezTo>
                    <a:pt x="5469" y="608"/>
                    <a:pt x="1713" y="755"/>
                    <a:pt x="1713" y="755"/>
                  </a:cubicBezTo>
                  <a:lnTo>
                    <a:pt x="1713" y="6760"/>
                  </a:lnTo>
                  <a:lnTo>
                    <a:pt x="5469" y="6760"/>
                  </a:lnTo>
                  <a:lnTo>
                    <a:pt x="5469" y="608"/>
                  </a:lnTo>
                  <a:close/>
                  <a:moveTo>
                    <a:pt x="0" y="7396"/>
                  </a:moveTo>
                  <a:cubicBezTo>
                    <a:pt x="0" y="7396"/>
                    <a:pt x="0" y="10542"/>
                    <a:pt x="0" y="11886"/>
                  </a:cubicBezTo>
                  <a:cubicBezTo>
                    <a:pt x="0" y="14793"/>
                    <a:pt x="3958" y="15970"/>
                    <a:pt x="6976" y="15970"/>
                  </a:cubicBezTo>
                  <a:cubicBezTo>
                    <a:pt x="8001" y="15970"/>
                    <a:pt x="9809" y="15970"/>
                    <a:pt x="10603" y="15970"/>
                  </a:cubicBezTo>
                  <a:cubicBezTo>
                    <a:pt x="10848" y="15970"/>
                    <a:pt x="10997" y="15970"/>
                    <a:pt x="10997" y="15970"/>
                  </a:cubicBezTo>
                  <a:cubicBezTo>
                    <a:pt x="11791" y="15970"/>
                    <a:pt x="13599" y="15970"/>
                    <a:pt x="14624" y="15970"/>
                  </a:cubicBezTo>
                  <a:cubicBezTo>
                    <a:pt x="17642" y="15970"/>
                    <a:pt x="21600" y="14793"/>
                    <a:pt x="21600" y="11886"/>
                  </a:cubicBezTo>
                  <a:cubicBezTo>
                    <a:pt x="21600" y="10542"/>
                    <a:pt x="21600" y="7396"/>
                    <a:pt x="21600" y="7396"/>
                  </a:cubicBezTo>
                  <a:cubicBezTo>
                    <a:pt x="21600" y="7396"/>
                    <a:pt x="10997" y="7396"/>
                    <a:pt x="10997" y="7396"/>
                  </a:cubicBezTo>
                  <a:lnTo>
                    <a:pt x="10603" y="7396"/>
                  </a:lnTo>
                  <a:lnTo>
                    <a:pt x="0" y="7396"/>
                  </a:lnTo>
                  <a:close/>
                  <a:moveTo>
                    <a:pt x="5436" y="16560"/>
                  </a:moveTo>
                  <a:cubicBezTo>
                    <a:pt x="5436" y="16560"/>
                    <a:pt x="5436" y="18409"/>
                    <a:pt x="5436" y="19199"/>
                  </a:cubicBezTo>
                  <a:cubicBezTo>
                    <a:pt x="5436" y="20908"/>
                    <a:pt x="7760" y="21600"/>
                    <a:pt x="9535" y="21600"/>
                  </a:cubicBezTo>
                  <a:cubicBezTo>
                    <a:pt x="10138" y="21600"/>
                    <a:pt x="10196" y="21600"/>
                    <a:pt x="10663" y="21600"/>
                  </a:cubicBezTo>
                  <a:cubicBezTo>
                    <a:pt x="10807" y="21600"/>
                    <a:pt x="10894" y="21600"/>
                    <a:pt x="10894" y="21600"/>
                  </a:cubicBezTo>
                  <a:cubicBezTo>
                    <a:pt x="11361" y="21600"/>
                    <a:pt x="11416" y="21600"/>
                    <a:pt x="12018" y="21600"/>
                  </a:cubicBezTo>
                  <a:cubicBezTo>
                    <a:pt x="13793" y="21600"/>
                    <a:pt x="16121" y="20908"/>
                    <a:pt x="16121" y="19199"/>
                  </a:cubicBezTo>
                  <a:cubicBezTo>
                    <a:pt x="16121" y="18409"/>
                    <a:pt x="16121" y="16560"/>
                    <a:pt x="16121" y="16560"/>
                  </a:cubicBezTo>
                  <a:cubicBezTo>
                    <a:pt x="16121" y="16560"/>
                    <a:pt x="10894" y="16560"/>
                    <a:pt x="10894" y="16560"/>
                  </a:cubicBezTo>
                  <a:lnTo>
                    <a:pt x="10663" y="16560"/>
                  </a:lnTo>
                  <a:lnTo>
                    <a:pt x="5436" y="1656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íṡḻíḓe"/>
            <p:cNvSpPr/>
            <p:nvPr/>
          </p:nvSpPr>
          <p:spPr>
            <a:xfrm>
              <a:off x="4990836" y="1592796"/>
              <a:ext cx="2203160" cy="455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028" extrusionOk="0">
                  <a:moveTo>
                    <a:pt x="21480" y="6888"/>
                  </a:moveTo>
                  <a:cubicBezTo>
                    <a:pt x="21542" y="10972"/>
                    <a:pt x="20849" y="14564"/>
                    <a:pt x="19940" y="14871"/>
                  </a:cubicBezTo>
                  <a:lnTo>
                    <a:pt x="1768" y="21007"/>
                  </a:lnTo>
                  <a:cubicBezTo>
                    <a:pt x="859" y="21314"/>
                    <a:pt x="65" y="18224"/>
                    <a:pt x="4" y="14140"/>
                  </a:cubicBezTo>
                  <a:cubicBezTo>
                    <a:pt x="-58" y="10056"/>
                    <a:pt x="635" y="6464"/>
                    <a:pt x="1544" y="6157"/>
                  </a:cubicBezTo>
                  <a:lnTo>
                    <a:pt x="19716" y="21"/>
                  </a:lnTo>
                  <a:cubicBezTo>
                    <a:pt x="20625" y="-286"/>
                    <a:pt x="21419" y="2804"/>
                    <a:pt x="21480" y="6888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iṩliḋé"/>
            <p:cNvSpPr/>
            <p:nvPr/>
          </p:nvSpPr>
          <p:spPr>
            <a:xfrm rot="21360000">
              <a:off x="5109878" y="1702851"/>
              <a:ext cx="1964475" cy="2232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anchor="ctr">
              <a:normAutofit fontScale="92500" lnSpcReduction="10000"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key words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îSľîďè"/>
            <p:cNvSpPr/>
            <p:nvPr/>
          </p:nvSpPr>
          <p:spPr>
            <a:xfrm>
              <a:off x="4872244" y="2017409"/>
              <a:ext cx="2440341" cy="472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048" extrusionOk="0">
                  <a:moveTo>
                    <a:pt x="21492" y="6648"/>
                  </a:moveTo>
                  <a:cubicBezTo>
                    <a:pt x="21548" y="10589"/>
                    <a:pt x="20922" y="14056"/>
                    <a:pt x="20101" y="14352"/>
                  </a:cubicBezTo>
                  <a:lnTo>
                    <a:pt x="1597" y="21028"/>
                  </a:lnTo>
                  <a:cubicBezTo>
                    <a:pt x="776" y="21324"/>
                    <a:pt x="59" y="18342"/>
                    <a:pt x="4" y="14400"/>
                  </a:cubicBezTo>
                  <a:cubicBezTo>
                    <a:pt x="-52" y="10459"/>
                    <a:pt x="574" y="6992"/>
                    <a:pt x="1395" y="6696"/>
                  </a:cubicBezTo>
                  <a:lnTo>
                    <a:pt x="19899" y="20"/>
                  </a:lnTo>
                  <a:cubicBezTo>
                    <a:pt x="20720" y="-276"/>
                    <a:pt x="21437" y="2706"/>
                    <a:pt x="21492" y="6648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ïśļïḍè"/>
            <p:cNvSpPr/>
            <p:nvPr/>
          </p:nvSpPr>
          <p:spPr>
            <a:xfrm rot="21360000">
              <a:off x="5110178" y="2135955"/>
              <a:ext cx="1964475" cy="2232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anchor="ctr">
              <a:normAutofit fontScale="92500" lnSpcReduction="10000"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key words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íslïḑê"/>
            <p:cNvSpPr/>
            <p:nvPr/>
          </p:nvSpPr>
          <p:spPr>
            <a:xfrm>
              <a:off x="4872246" y="2459005"/>
              <a:ext cx="2440341" cy="472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048" extrusionOk="0">
                  <a:moveTo>
                    <a:pt x="21492" y="6648"/>
                  </a:moveTo>
                  <a:cubicBezTo>
                    <a:pt x="21548" y="10589"/>
                    <a:pt x="20922" y="14056"/>
                    <a:pt x="20101" y="14352"/>
                  </a:cubicBezTo>
                  <a:lnTo>
                    <a:pt x="1597" y="21028"/>
                  </a:lnTo>
                  <a:cubicBezTo>
                    <a:pt x="776" y="21324"/>
                    <a:pt x="59" y="18342"/>
                    <a:pt x="4" y="14400"/>
                  </a:cubicBezTo>
                  <a:cubicBezTo>
                    <a:pt x="-52" y="10459"/>
                    <a:pt x="574" y="6992"/>
                    <a:pt x="1395" y="6696"/>
                  </a:cubicBezTo>
                  <a:lnTo>
                    <a:pt x="19899" y="20"/>
                  </a:lnTo>
                  <a:cubicBezTo>
                    <a:pt x="20720" y="-276"/>
                    <a:pt x="21437" y="2706"/>
                    <a:pt x="21492" y="6648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íŝľiḑé"/>
            <p:cNvSpPr/>
            <p:nvPr/>
          </p:nvSpPr>
          <p:spPr>
            <a:xfrm rot="21360000">
              <a:off x="5110179" y="2581768"/>
              <a:ext cx="1964475" cy="2232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anchor="ctr">
              <a:normAutofit fontScale="92500" lnSpcReduction="10000"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key words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" name="îṣļïḓé"/>
            <p:cNvSpPr/>
            <p:nvPr/>
          </p:nvSpPr>
          <p:spPr>
            <a:xfrm>
              <a:off x="4990837" y="2900600"/>
              <a:ext cx="2203156" cy="458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086" extrusionOk="0">
                  <a:moveTo>
                    <a:pt x="19940" y="14835"/>
                  </a:moveTo>
                  <a:cubicBezTo>
                    <a:pt x="20849" y="14529"/>
                    <a:pt x="21542" y="10945"/>
                    <a:pt x="21480" y="6871"/>
                  </a:cubicBezTo>
                  <a:cubicBezTo>
                    <a:pt x="21419" y="2798"/>
                    <a:pt x="20625" y="-285"/>
                    <a:pt x="19716" y="21"/>
                  </a:cubicBezTo>
                  <a:lnTo>
                    <a:pt x="1544" y="6142"/>
                  </a:lnTo>
                  <a:cubicBezTo>
                    <a:pt x="635" y="6448"/>
                    <a:pt x="-58" y="10032"/>
                    <a:pt x="4" y="14106"/>
                  </a:cubicBezTo>
                  <a:cubicBezTo>
                    <a:pt x="65" y="18179"/>
                    <a:pt x="702" y="21315"/>
                    <a:pt x="1419" y="21073"/>
                  </a:cubicBezTo>
                  <a:cubicBezTo>
                    <a:pt x="2136" y="20832"/>
                    <a:pt x="3418" y="20400"/>
                    <a:pt x="4269" y="20114"/>
                  </a:cubicBezTo>
                  <a:cubicBezTo>
                    <a:pt x="5119" y="19827"/>
                    <a:pt x="6558" y="19343"/>
                    <a:pt x="7467" y="19036"/>
                  </a:cubicBezTo>
                  <a:lnTo>
                    <a:pt x="12885" y="17211"/>
                  </a:lnTo>
                  <a:cubicBezTo>
                    <a:pt x="13794" y="16905"/>
                    <a:pt x="15233" y="16420"/>
                    <a:pt x="16083" y="16134"/>
                  </a:cubicBezTo>
                  <a:cubicBezTo>
                    <a:pt x="16934" y="15848"/>
                    <a:pt x="18373" y="15363"/>
                    <a:pt x="19281" y="15057"/>
                  </a:cubicBezTo>
                  <a:cubicBezTo>
                    <a:pt x="19281" y="15057"/>
                    <a:pt x="19940" y="14835"/>
                    <a:pt x="19940" y="14835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îṧḻidè"/>
            <p:cNvSpPr/>
            <p:nvPr/>
          </p:nvSpPr>
          <p:spPr>
            <a:xfrm rot="21360000">
              <a:off x="5109880" y="3015316"/>
              <a:ext cx="1964474" cy="2232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anchor="ctr">
              <a:normAutofit fontScale="92500" lnSpcReduction="10000"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key words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30" name="îṧḻïdê"/>
            <p:cNvGrpSpPr/>
            <p:nvPr/>
          </p:nvGrpSpPr>
          <p:grpSpPr>
            <a:xfrm>
              <a:off x="5612880" y="4441656"/>
              <a:ext cx="947298" cy="540115"/>
              <a:chOff x="1624048" y="2734661"/>
              <a:chExt cx="947298" cy="540115"/>
            </a:xfrm>
          </p:grpSpPr>
          <p:sp>
            <p:nvSpPr>
              <p:cNvPr id="31" name="iṩḻïďe"/>
              <p:cNvSpPr txBox="1"/>
              <p:nvPr/>
            </p:nvSpPr>
            <p:spPr>
              <a:xfrm>
                <a:off x="1965915" y="2737254"/>
                <a:ext cx="605431" cy="160438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Plain">
                  <a:avLst/>
                </a:prstTxWarp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en-US" altLang="zh-CN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PROJECT</a:t>
                </a:r>
                <a:endPara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2" name="îṩḻíďé"/>
              <p:cNvSpPr txBox="1"/>
              <p:nvPr/>
            </p:nvSpPr>
            <p:spPr>
              <a:xfrm>
                <a:off x="1635250" y="2938025"/>
                <a:ext cx="936096" cy="336751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Plain">
                  <a:avLst/>
                </a:prstTxWarp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en-US" altLang="zh-CN" b="1" dirty="0">
                    <a:solidFill>
                      <a:schemeClr val="accent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PLAN</a:t>
                </a:r>
                <a:endParaRPr lang="zh-CN" altLang="en-US" b="1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3" name="ï$ḻíďé"/>
              <p:cNvSpPr txBox="1"/>
              <p:nvPr/>
            </p:nvSpPr>
            <p:spPr>
              <a:xfrm>
                <a:off x="1624048" y="2734661"/>
                <a:ext cx="312224" cy="159935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Plain">
                  <a:avLst/>
                </a:prstTxWarp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en-US" altLang="zh-CN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2030</a:t>
                </a:r>
                <a:endPara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34" name="组合 33"/>
          <p:cNvGrpSpPr/>
          <p:nvPr/>
        </p:nvGrpSpPr>
        <p:grpSpPr>
          <a:xfrm>
            <a:off x="8122696" y="2466870"/>
            <a:ext cx="2824703" cy="957185"/>
            <a:chOff x="3624779" y="2412339"/>
            <a:chExt cx="2824703" cy="957185"/>
          </a:xfrm>
        </p:grpSpPr>
        <p:sp>
          <p:nvSpPr>
            <p:cNvPr id="35" name="文本框 34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3624779" y="2750893"/>
              <a:ext cx="2824703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122696" y="4098070"/>
            <a:ext cx="2824703" cy="957185"/>
            <a:chOff x="3624779" y="2412339"/>
            <a:chExt cx="2824703" cy="957185"/>
          </a:xfrm>
        </p:grpSpPr>
        <p:sp>
          <p:nvSpPr>
            <p:cNvPr id="38" name="文本框 37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3624779" y="2750893"/>
              <a:ext cx="2824703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1271602" y="2466870"/>
            <a:ext cx="2824703" cy="957185"/>
            <a:chOff x="3624779" y="2412339"/>
            <a:chExt cx="2824703" cy="957185"/>
          </a:xfrm>
        </p:grpSpPr>
        <p:sp>
          <p:nvSpPr>
            <p:cNvPr id="41" name="文本框 40"/>
            <p:cNvSpPr txBox="1"/>
            <p:nvPr/>
          </p:nvSpPr>
          <p:spPr>
            <a:xfrm>
              <a:off x="4315701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3624779" y="2750893"/>
              <a:ext cx="2824703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1271602" y="4098070"/>
            <a:ext cx="2824703" cy="957185"/>
            <a:chOff x="3624779" y="2412339"/>
            <a:chExt cx="2824703" cy="957185"/>
          </a:xfrm>
        </p:grpSpPr>
        <p:sp>
          <p:nvSpPr>
            <p:cNvPr id="44" name="文本框 43"/>
            <p:cNvSpPr txBox="1"/>
            <p:nvPr/>
          </p:nvSpPr>
          <p:spPr>
            <a:xfrm>
              <a:off x="4315701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标题文字添加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3624779" y="2750893"/>
              <a:ext cx="2824703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user can demonstrate on a projector or computer, or presentation and make it film to be used in a wider field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9" name="矩形 48"/>
          <p:cNvSpPr/>
          <p:nvPr/>
        </p:nvSpPr>
        <p:spPr>
          <a:xfrm>
            <a:off x="680347" y="360882"/>
            <a:ext cx="3262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年终工作概述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0" name="组合 49"/>
          <p:cNvGrpSpPr/>
          <p:nvPr/>
        </p:nvGrpSpPr>
        <p:grpSpPr>
          <a:xfrm>
            <a:off x="786444" y="1111759"/>
            <a:ext cx="1166343" cy="45719"/>
            <a:chOff x="1162050" y="-571500"/>
            <a:chExt cx="1375051" cy="0"/>
          </a:xfrm>
        </p:grpSpPr>
        <p:cxnSp>
          <p:nvCxnSpPr>
            <p:cNvPr id="51" name="直接连接符 50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接连接符 51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 rot="18900000" flipH="1">
            <a:off x="-4809614" y="1319245"/>
            <a:ext cx="13869906" cy="7909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 rot="18900000" flipH="1">
            <a:off x="-4784413" y="2143090"/>
            <a:ext cx="15802310" cy="15598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菱形 3"/>
          <p:cNvSpPr/>
          <p:nvPr/>
        </p:nvSpPr>
        <p:spPr>
          <a:xfrm>
            <a:off x="3667061" y="2075992"/>
            <a:ext cx="1627863" cy="1627863"/>
          </a:xfrm>
          <a:prstGeom prst="diamond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菱形 4"/>
          <p:cNvSpPr/>
          <p:nvPr/>
        </p:nvSpPr>
        <p:spPr>
          <a:xfrm>
            <a:off x="4469559" y="1268413"/>
            <a:ext cx="1627863" cy="1627863"/>
          </a:xfrm>
          <a:prstGeom prst="diamond">
            <a:avLst/>
          </a:prstGeom>
          <a:blipFill>
            <a:blip r:embed="rId1" cstate="screen"/>
            <a:srcRect/>
            <a:stretch>
              <a:fillRect/>
            </a:stretch>
          </a:blip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菱形 6"/>
          <p:cNvSpPr/>
          <p:nvPr/>
        </p:nvSpPr>
        <p:spPr>
          <a:xfrm>
            <a:off x="5293018" y="2075992"/>
            <a:ext cx="1627863" cy="1627863"/>
          </a:xfrm>
          <a:prstGeom prst="diamond">
            <a:avLst/>
          </a:prstGeom>
          <a:blipFill>
            <a:blip r:embed="rId2" cstate="screen"/>
            <a:srcRect/>
            <a:stretch>
              <a:fillRect/>
            </a:stretch>
          </a:blip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菱形 7"/>
          <p:cNvSpPr/>
          <p:nvPr/>
        </p:nvSpPr>
        <p:spPr>
          <a:xfrm>
            <a:off x="6087895" y="1268413"/>
            <a:ext cx="1627863" cy="1627863"/>
          </a:xfrm>
          <a:prstGeom prst="diamond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菱形 8"/>
          <p:cNvSpPr/>
          <p:nvPr/>
        </p:nvSpPr>
        <p:spPr>
          <a:xfrm>
            <a:off x="6901827" y="2075992"/>
            <a:ext cx="1627863" cy="1627863"/>
          </a:xfrm>
          <a:prstGeom prst="diamond">
            <a:avLst/>
          </a:prstGeom>
          <a:blipFill>
            <a:blip r:embed="rId3" cstate="screen"/>
            <a:srcRect/>
            <a:stretch>
              <a:fillRect/>
            </a:stretch>
          </a:blip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菱形 9"/>
          <p:cNvSpPr/>
          <p:nvPr/>
        </p:nvSpPr>
        <p:spPr>
          <a:xfrm>
            <a:off x="7696705" y="1268413"/>
            <a:ext cx="1627863" cy="1627863"/>
          </a:xfrm>
          <a:prstGeom prst="diamond">
            <a:avLst/>
          </a:prstGeom>
          <a:blipFill>
            <a:blip r:embed="rId4" cstate="screen"/>
            <a:srcRect/>
            <a:stretch>
              <a:fillRect/>
            </a:stretch>
          </a:blip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275992" y="4248067"/>
            <a:ext cx="57246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工作完成情况</a:t>
            </a:r>
            <a:endParaRPr lang="zh-CN" altLang="en-US" sz="7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4382089" y="5372517"/>
            <a:ext cx="2369059" cy="106165"/>
            <a:chOff x="1162050" y="-571500"/>
            <a:chExt cx="1375051" cy="0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1162050" y="-571500"/>
              <a:ext cx="66675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1870351" y="-571500"/>
              <a:ext cx="666750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文本框 14"/>
          <p:cNvSpPr txBox="1"/>
          <p:nvPr/>
        </p:nvSpPr>
        <p:spPr>
          <a:xfrm>
            <a:off x="4275991" y="5515924"/>
            <a:ext cx="6526327" cy="51334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14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user can demonstrate on a projector or computer, or print the presentation and make it into a film to be used in a wider field</a:t>
            </a:r>
            <a:endParaRPr lang="en-US" altLang="zh-CN" sz="12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/>
      <p:bldP spid="15" grpId="0"/>
    </p:bldLst>
  </p:timing>
</p:sld>
</file>

<file path=ppt/tags/tag1.xml><?xml version="1.0" encoding="utf-8"?>
<p:tagLst xmlns:p="http://schemas.openxmlformats.org/presentationml/2006/main">
  <p:tag name="ISLIDE.DIAGRAM" val="f26e534a-a8ac-4ec5-a571-356ab5beb5c9"/>
</p:tagLst>
</file>

<file path=ppt/tags/tag2.xml><?xml version="1.0" encoding="utf-8"?>
<p:tagLst xmlns:p="http://schemas.openxmlformats.org/presentationml/2006/main">
  <p:tag name="ISPRING_PRESENTATION_TITLE" val="PowerPoint 演示文稿"/>
  <p:tag name="commondata" val="eyJoZGlkIjoiYTQ3YTc2YjBlNWRhYjQ0NTA0MDBkN2E0YWM4YTZjZGMifQ=="/>
</p:tagLst>
</file>

<file path=ppt/theme/theme1.xml><?xml version="1.0" encoding="utf-8"?>
<a:theme xmlns:a="http://schemas.openxmlformats.org/drawingml/2006/main" name="www.pptying.com">
  <a:themeElements>
    <a:clrScheme name="自定义 18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2E24"/>
      </a:accent1>
      <a:accent2>
        <a:srgbClr val="414344"/>
      </a:accent2>
      <a:accent3>
        <a:srgbClr val="FF2E24"/>
      </a:accent3>
      <a:accent4>
        <a:srgbClr val="414344"/>
      </a:accent4>
      <a:accent5>
        <a:srgbClr val="FF2E24"/>
      </a:accent5>
      <a:accent6>
        <a:srgbClr val="414344"/>
      </a:accent6>
      <a:hlink>
        <a:srgbClr val="FF2E24"/>
      </a:hlink>
      <a:folHlink>
        <a:srgbClr val="414344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包图主题2</Template>
  <TotalTime>0</TotalTime>
  <Words>10863</Words>
  <Application>WPS 演示</Application>
  <PresentationFormat>宽屏</PresentationFormat>
  <Paragraphs>523</Paragraphs>
  <Slides>26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40" baseType="lpstr">
      <vt:lpstr>Arial</vt:lpstr>
      <vt:lpstr>宋体</vt:lpstr>
      <vt:lpstr>Wingdings</vt:lpstr>
      <vt:lpstr>微软雅黑</vt:lpstr>
      <vt:lpstr>Arial Unicode MS</vt:lpstr>
      <vt:lpstr>等线</vt:lpstr>
      <vt:lpstr>Century Gothic</vt:lpstr>
      <vt:lpstr>方正粗雅宋长_GBK</vt:lpstr>
      <vt:lpstr>Meiryo</vt:lpstr>
      <vt:lpstr>Yu Gothic UI</vt:lpstr>
      <vt:lpstr>Arial Narrow</vt:lpstr>
      <vt:lpstr>Calibri</vt:lpstr>
      <vt:lpstr>Calibri Light</vt:lpstr>
      <vt:lpstr>www.pptying.com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69</cp:revision>
  <dcterms:created xsi:type="dcterms:W3CDTF">2017-08-18T03:02:00Z</dcterms:created>
  <dcterms:modified xsi:type="dcterms:W3CDTF">2024-03-27T20:53:10Z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2052-12.1.0.16412</vt:lpwstr>
  </property>
  <property fmtid="{D5CDD505-2E9C-101B-9397-08002B2CF9AE}" pid="3" name="ICV">
    <vt:lpwstr>5F675CCD94D34CBCABB6326BE682A04A_13</vt:lpwstr>
  </property>
</Properties>
</file>