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3"/>
    <p:sldId id="264" r:id="rId5"/>
    <p:sldId id="259" r:id="rId6"/>
    <p:sldId id="266" r:id="rId7"/>
    <p:sldId id="285" r:id="rId8"/>
    <p:sldId id="284" r:id="rId9"/>
    <p:sldId id="283" r:id="rId10"/>
    <p:sldId id="286" r:id="rId11"/>
    <p:sldId id="273" r:id="rId12"/>
    <p:sldId id="267" r:id="rId13"/>
    <p:sldId id="274" r:id="rId14"/>
    <p:sldId id="275" r:id="rId15"/>
    <p:sldId id="287" r:id="rId16"/>
    <p:sldId id="276" r:id="rId17"/>
    <p:sldId id="280" r:id="rId18"/>
    <p:sldId id="268" r:id="rId19"/>
    <p:sldId id="281" r:id="rId20"/>
    <p:sldId id="288" r:id="rId21"/>
    <p:sldId id="277" r:id="rId22"/>
    <p:sldId id="269" r:id="rId23"/>
    <p:sldId id="278" r:id="rId24"/>
    <p:sldId id="279" r:id="rId25"/>
    <p:sldId id="282" r:id="rId26"/>
    <p:sldId id="258" r:id="rId27"/>
    <p:sldId id="305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18"/>
  </p:normalViewPr>
  <p:slideViewPr>
    <p:cSldViewPr snapToGrid="0" snapToObjects="1">
      <p:cViewPr varScale="1">
        <p:scale>
          <a:sx n="107" d="100"/>
          <a:sy n="107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0E04-F455-5C44-817F-3A4B5B1A300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F5B77-01A5-3049-AF8D-7B3D9F5EC2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80283-34DD-DE4D-AD35-6848A31AB78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6570" y="419101"/>
            <a:ext cx="11366330" cy="6008514"/>
          </a:xfrm>
          <a:prstGeom prst="rect">
            <a:avLst/>
          </a:prstGeom>
          <a:noFill/>
          <a:ln w="50800">
            <a:solidFill>
              <a:srgbClr val="C1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00"/>
          </a:p>
        </p:txBody>
      </p:sp>
      <p:sp>
        <p:nvSpPr>
          <p:cNvPr id="10" name="Shape 221"/>
          <p:cNvSpPr/>
          <p:nvPr userDrawn="1"/>
        </p:nvSpPr>
        <p:spPr>
          <a:xfrm>
            <a:off x="5588631" y="6301276"/>
            <a:ext cx="1014738" cy="26160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22859" tIns="22859" rIns="22859" bIns="22859">
            <a:spAutoFit/>
          </a:bodyPr>
          <a:lstStyle>
            <a:lvl1pPr algn="ctr">
              <a:defRPr sz="2800">
                <a:solidFill>
                  <a:schemeClr val="accent2">
                    <a:satOff val="-18193"/>
                    <a:lumOff val="-11214"/>
                  </a:schemeClr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sz="1400" b="1" spc="300" dirty="0">
                <a:solidFill>
                  <a:srgbClr val="C1D0D0"/>
                </a:solidFill>
                <a:latin typeface="Playfair Display SC" panose="00000500000000000000" pitchFamily="2" charset="-94"/>
              </a:rPr>
              <a:t>REALLY</a:t>
            </a:r>
            <a:endParaRPr sz="1400" b="1" spc="300" dirty="0">
              <a:solidFill>
                <a:srgbClr val="C1D0D0"/>
              </a:solidFill>
              <a:latin typeface="Playfair Display SC" panose="00000500000000000000" pitchFamily="2" charset="-94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407404" y="660400"/>
            <a:ext cx="9364663" cy="4690269"/>
          </a:xfrm>
          <a:custGeom>
            <a:avLst/>
            <a:gdLst>
              <a:gd name="connsiteX0" fmla="*/ 0 w 18729325"/>
              <a:gd name="connsiteY0" fmla="*/ 0 h 9380538"/>
              <a:gd name="connsiteX1" fmla="*/ 18729325 w 18729325"/>
              <a:gd name="connsiteY1" fmla="*/ 0 h 9380538"/>
              <a:gd name="connsiteX2" fmla="*/ 18729325 w 18729325"/>
              <a:gd name="connsiteY2" fmla="*/ 9380538 h 9380538"/>
              <a:gd name="connsiteX3" fmla="*/ 0 w 18729325"/>
              <a:gd name="connsiteY3" fmla="*/ 9380538 h 9380538"/>
              <a:gd name="connsiteX4" fmla="*/ 0 w 18729325"/>
              <a:gd name="connsiteY4" fmla="*/ 0 h 9380538"/>
              <a:gd name="connsiteX0-1" fmla="*/ 0 w 18729325"/>
              <a:gd name="connsiteY0-2" fmla="*/ 0 h 9380538"/>
              <a:gd name="connsiteX1-3" fmla="*/ 18729325 w 18729325"/>
              <a:gd name="connsiteY1-4" fmla="*/ 0 h 9380538"/>
              <a:gd name="connsiteX2-5" fmla="*/ 18729325 w 18729325"/>
              <a:gd name="connsiteY2-6" fmla="*/ 9380538 h 9380538"/>
              <a:gd name="connsiteX3-7" fmla="*/ 9414934 w 18729325"/>
              <a:gd name="connsiteY3-8" fmla="*/ 9380538 h 9380538"/>
              <a:gd name="connsiteX4-9" fmla="*/ 0 w 18729325"/>
              <a:gd name="connsiteY4-10" fmla="*/ 0 h 9380538"/>
              <a:gd name="connsiteX0-11" fmla="*/ 0 w 18729325"/>
              <a:gd name="connsiteY0-12" fmla="*/ 0 h 9380538"/>
              <a:gd name="connsiteX1-13" fmla="*/ 18729325 w 18729325"/>
              <a:gd name="connsiteY1-14" fmla="*/ 0 h 9380538"/>
              <a:gd name="connsiteX2-15" fmla="*/ 9365191 w 18729325"/>
              <a:gd name="connsiteY2-16" fmla="*/ 9363605 h 9380538"/>
              <a:gd name="connsiteX3-17" fmla="*/ 9414934 w 18729325"/>
              <a:gd name="connsiteY3-18" fmla="*/ 9380538 h 9380538"/>
              <a:gd name="connsiteX4-19" fmla="*/ 0 w 18729325"/>
              <a:gd name="connsiteY4-20" fmla="*/ 0 h 93805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729325" h="9380538">
                <a:moveTo>
                  <a:pt x="0" y="0"/>
                </a:moveTo>
                <a:lnTo>
                  <a:pt x="18729325" y="0"/>
                </a:lnTo>
                <a:lnTo>
                  <a:pt x="9365191" y="9363605"/>
                </a:lnTo>
                <a:lnTo>
                  <a:pt x="9414934" y="938053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25941" y="-14516"/>
            <a:ext cx="5965372" cy="6878865"/>
          </a:xfrm>
          <a:custGeom>
            <a:avLst/>
            <a:gdLst>
              <a:gd name="connsiteX0" fmla="*/ 0 w 5834743"/>
              <a:gd name="connsiteY0" fmla="*/ 0 h 6858000"/>
              <a:gd name="connsiteX1" fmla="*/ 5834743 w 5834743"/>
              <a:gd name="connsiteY1" fmla="*/ 0 h 6858000"/>
              <a:gd name="connsiteX2" fmla="*/ 5834743 w 5834743"/>
              <a:gd name="connsiteY2" fmla="*/ 6858000 h 6858000"/>
              <a:gd name="connsiteX3" fmla="*/ 0 w 5834743"/>
              <a:gd name="connsiteY3" fmla="*/ 6858000 h 6858000"/>
              <a:gd name="connsiteX4" fmla="*/ 0 w 5834743"/>
              <a:gd name="connsiteY4" fmla="*/ 0 h 6858000"/>
              <a:gd name="connsiteX0-1" fmla="*/ 2119085 w 5834743"/>
              <a:gd name="connsiteY0-2" fmla="*/ 0 h 6872515"/>
              <a:gd name="connsiteX1-3" fmla="*/ 5834743 w 5834743"/>
              <a:gd name="connsiteY1-4" fmla="*/ 14515 h 6872515"/>
              <a:gd name="connsiteX2-5" fmla="*/ 5834743 w 5834743"/>
              <a:gd name="connsiteY2-6" fmla="*/ 6872515 h 6872515"/>
              <a:gd name="connsiteX3-7" fmla="*/ 0 w 5834743"/>
              <a:gd name="connsiteY3-8" fmla="*/ 6872515 h 6872515"/>
              <a:gd name="connsiteX4-9" fmla="*/ 2119085 w 5834743"/>
              <a:gd name="connsiteY4-10" fmla="*/ 0 h 6872515"/>
              <a:gd name="connsiteX0-11" fmla="*/ 2119085 w 8084457"/>
              <a:gd name="connsiteY0-12" fmla="*/ 0 h 6887029"/>
              <a:gd name="connsiteX1-13" fmla="*/ 5834743 w 8084457"/>
              <a:gd name="connsiteY1-14" fmla="*/ 14515 h 6887029"/>
              <a:gd name="connsiteX2-15" fmla="*/ 8084457 w 8084457"/>
              <a:gd name="connsiteY2-16" fmla="*/ 6887029 h 6887029"/>
              <a:gd name="connsiteX3-17" fmla="*/ 0 w 8084457"/>
              <a:gd name="connsiteY3-18" fmla="*/ 6872515 h 6887029"/>
              <a:gd name="connsiteX4-19" fmla="*/ 2119085 w 8084457"/>
              <a:gd name="connsiteY4-20" fmla="*/ 0 h 6887029"/>
              <a:gd name="connsiteX0-21" fmla="*/ 0 w 5965372"/>
              <a:gd name="connsiteY0-22" fmla="*/ 0 h 6887029"/>
              <a:gd name="connsiteX1-23" fmla="*/ 3715658 w 5965372"/>
              <a:gd name="connsiteY1-24" fmla="*/ 14515 h 6887029"/>
              <a:gd name="connsiteX2-25" fmla="*/ 5965372 w 5965372"/>
              <a:gd name="connsiteY2-26" fmla="*/ 6887029 h 6887029"/>
              <a:gd name="connsiteX3-27" fmla="*/ 2264229 w 5965372"/>
              <a:gd name="connsiteY3-28" fmla="*/ 6872515 h 6887029"/>
              <a:gd name="connsiteX4-29" fmla="*/ 0 w 5965372"/>
              <a:gd name="connsiteY4-30" fmla="*/ 0 h 6887029"/>
              <a:gd name="connsiteX0-31" fmla="*/ 0 w 5965372"/>
              <a:gd name="connsiteY0-32" fmla="*/ 0 h 6891565"/>
              <a:gd name="connsiteX1-33" fmla="*/ 3715658 w 5965372"/>
              <a:gd name="connsiteY1-34" fmla="*/ 14515 h 6891565"/>
              <a:gd name="connsiteX2-35" fmla="*/ 5965372 w 5965372"/>
              <a:gd name="connsiteY2-36" fmla="*/ 6887029 h 6891565"/>
              <a:gd name="connsiteX3-37" fmla="*/ 2264229 w 5965372"/>
              <a:gd name="connsiteY3-38" fmla="*/ 6891565 h 6891565"/>
              <a:gd name="connsiteX4-39" fmla="*/ 0 w 5965372"/>
              <a:gd name="connsiteY4-40" fmla="*/ 0 h 6891565"/>
              <a:gd name="connsiteX0-41" fmla="*/ 0 w 5965372"/>
              <a:gd name="connsiteY0-42" fmla="*/ 0 h 6891565"/>
              <a:gd name="connsiteX1-43" fmla="*/ 3715658 w 5965372"/>
              <a:gd name="connsiteY1-44" fmla="*/ 14515 h 6891565"/>
              <a:gd name="connsiteX2-45" fmla="*/ 5965372 w 5965372"/>
              <a:gd name="connsiteY2-46" fmla="*/ 6874329 h 6891565"/>
              <a:gd name="connsiteX3-47" fmla="*/ 2264229 w 5965372"/>
              <a:gd name="connsiteY3-48" fmla="*/ 6891565 h 6891565"/>
              <a:gd name="connsiteX4-49" fmla="*/ 0 w 5965372"/>
              <a:gd name="connsiteY4-50" fmla="*/ 0 h 6891565"/>
              <a:gd name="connsiteX0-51" fmla="*/ 0 w 5965372"/>
              <a:gd name="connsiteY0-52" fmla="*/ 0 h 6874329"/>
              <a:gd name="connsiteX1-53" fmla="*/ 3715658 w 5965372"/>
              <a:gd name="connsiteY1-54" fmla="*/ 14515 h 6874329"/>
              <a:gd name="connsiteX2-55" fmla="*/ 5965372 w 5965372"/>
              <a:gd name="connsiteY2-56" fmla="*/ 6874329 h 6874329"/>
              <a:gd name="connsiteX3-57" fmla="*/ 2251529 w 5965372"/>
              <a:gd name="connsiteY3-58" fmla="*/ 6866165 h 6874329"/>
              <a:gd name="connsiteX4-59" fmla="*/ 0 w 5965372"/>
              <a:gd name="connsiteY4-60" fmla="*/ 0 h 6874329"/>
              <a:gd name="connsiteX0-61" fmla="*/ 0 w 5965372"/>
              <a:gd name="connsiteY0-62" fmla="*/ 0 h 6878865"/>
              <a:gd name="connsiteX1-63" fmla="*/ 3715658 w 5965372"/>
              <a:gd name="connsiteY1-64" fmla="*/ 14515 h 6878865"/>
              <a:gd name="connsiteX2-65" fmla="*/ 5965372 w 5965372"/>
              <a:gd name="connsiteY2-66" fmla="*/ 6874329 h 6878865"/>
              <a:gd name="connsiteX3-67" fmla="*/ 2251529 w 5965372"/>
              <a:gd name="connsiteY3-68" fmla="*/ 6878865 h 6878865"/>
              <a:gd name="connsiteX4-69" fmla="*/ 0 w 5965372"/>
              <a:gd name="connsiteY4-70" fmla="*/ 0 h 68788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965372" h="6878865">
                <a:moveTo>
                  <a:pt x="0" y="0"/>
                </a:moveTo>
                <a:lnTo>
                  <a:pt x="3715658" y="14515"/>
                </a:lnTo>
                <a:lnTo>
                  <a:pt x="5965372" y="6874329"/>
                </a:lnTo>
                <a:lnTo>
                  <a:pt x="2251529" y="687886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222" y="484817"/>
            <a:ext cx="3462867" cy="2800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409222" y="3378000"/>
            <a:ext cx="3462867" cy="406400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57E2-1C25-3B4B-ADAA-286CFCE508AB}" type="slidenum">
              <a:rPr lang="en-US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2413112"/>
            <a:ext cx="12192000" cy="4444888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4817"/>
            <a:ext cx="10515600" cy="757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3644900" y="1241947"/>
            <a:ext cx="4902200" cy="40640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03B5-9F80-404D-BD5F-B94C33013A5C}" type="slidenum">
              <a:rPr lang="en-US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067549" cy="6813320"/>
          </a:xfrm>
          <a:custGeom>
            <a:avLst/>
            <a:gdLst>
              <a:gd name="connsiteX0" fmla="*/ 2709294 w 6224659"/>
              <a:gd name="connsiteY0" fmla="*/ 2469297 h 6000750"/>
              <a:gd name="connsiteX1" fmla="*/ 2709294 w 6224659"/>
              <a:gd name="connsiteY1" fmla="*/ 3425800 h 6000750"/>
              <a:gd name="connsiteX2" fmla="*/ 3694492 w 6224659"/>
              <a:gd name="connsiteY2" fmla="*/ 2469297 h 6000750"/>
              <a:gd name="connsiteX3" fmla="*/ 1097152 w 6224659"/>
              <a:gd name="connsiteY3" fmla="*/ 946719 h 6000750"/>
              <a:gd name="connsiteX4" fmla="*/ 1097152 w 6224659"/>
              <a:gd name="connsiteY4" fmla="*/ 1903222 h 6000750"/>
              <a:gd name="connsiteX5" fmla="*/ 2082350 w 6224659"/>
              <a:gd name="connsiteY5" fmla="*/ 946719 h 6000750"/>
              <a:gd name="connsiteX6" fmla="*/ 0 w 6224659"/>
              <a:gd name="connsiteY6" fmla="*/ 0 h 6000750"/>
              <a:gd name="connsiteX7" fmla="*/ 4612517 w 6224659"/>
              <a:gd name="connsiteY7" fmla="*/ 0 h 6000750"/>
              <a:gd name="connsiteX8" fmla="*/ 3044262 w 6224659"/>
              <a:gd name="connsiteY8" fmla="*/ 1522579 h 6000750"/>
              <a:gd name="connsiteX9" fmla="*/ 6224659 w 6224659"/>
              <a:gd name="connsiteY9" fmla="*/ 1522579 h 6000750"/>
              <a:gd name="connsiteX10" fmla="*/ 1612142 w 6224659"/>
              <a:gd name="connsiteY10" fmla="*/ 6000750 h 6000750"/>
              <a:gd name="connsiteX11" fmla="*/ 1612142 w 6224659"/>
              <a:gd name="connsiteY11" fmla="*/ 2912985 h 6000750"/>
              <a:gd name="connsiteX12" fmla="*/ 0 w 6224659"/>
              <a:gd name="connsiteY12" fmla="*/ 4478172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4659" h="6000750">
                <a:moveTo>
                  <a:pt x="2709294" y="2469297"/>
                </a:moveTo>
                <a:lnTo>
                  <a:pt x="2709294" y="3425800"/>
                </a:lnTo>
                <a:lnTo>
                  <a:pt x="3694492" y="2469297"/>
                </a:lnTo>
                <a:close/>
                <a:moveTo>
                  <a:pt x="1097152" y="946719"/>
                </a:moveTo>
                <a:lnTo>
                  <a:pt x="1097152" y="1903222"/>
                </a:lnTo>
                <a:lnTo>
                  <a:pt x="2082350" y="946719"/>
                </a:lnTo>
                <a:close/>
                <a:moveTo>
                  <a:pt x="0" y="0"/>
                </a:moveTo>
                <a:lnTo>
                  <a:pt x="4612517" y="0"/>
                </a:lnTo>
                <a:lnTo>
                  <a:pt x="3044262" y="1522579"/>
                </a:lnTo>
                <a:lnTo>
                  <a:pt x="6224659" y="1522579"/>
                </a:lnTo>
                <a:lnTo>
                  <a:pt x="1612142" y="6000750"/>
                </a:lnTo>
                <a:lnTo>
                  <a:pt x="1612142" y="2912985"/>
                </a:lnTo>
                <a:lnTo>
                  <a:pt x="0" y="4478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14985" y="1686163"/>
            <a:ext cx="3053005" cy="3541486"/>
          </a:xfrm>
          <a:custGeom>
            <a:avLst/>
            <a:gdLst>
              <a:gd name="connsiteX0" fmla="*/ 0 w 3053005"/>
              <a:gd name="connsiteY0" fmla="*/ 0 h 3541486"/>
              <a:gd name="connsiteX1" fmla="*/ 3053005 w 3053005"/>
              <a:gd name="connsiteY1" fmla="*/ 1770743 h 3541486"/>
              <a:gd name="connsiteX2" fmla="*/ 0 w 3053005"/>
              <a:gd name="connsiteY2" fmla="*/ 3541486 h 3541486"/>
              <a:gd name="connsiteX3" fmla="*/ 0 w 3053005"/>
              <a:gd name="connsiteY3" fmla="*/ 2089332 h 3541486"/>
              <a:gd name="connsiteX4" fmla="*/ 549290 w 3053005"/>
              <a:gd name="connsiteY4" fmla="*/ 1770744 h 3541486"/>
              <a:gd name="connsiteX5" fmla="*/ 0 w 3053005"/>
              <a:gd name="connsiteY5" fmla="*/ 145215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005" h="3541486">
                <a:moveTo>
                  <a:pt x="0" y="0"/>
                </a:moveTo>
                <a:lnTo>
                  <a:pt x="3053005" y="1770743"/>
                </a:lnTo>
                <a:lnTo>
                  <a:pt x="0" y="3541486"/>
                </a:lnTo>
                <a:lnTo>
                  <a:pt x="0" y="2089332"/>
                </a:lnTo>
                <a:lnTo>
                  <a:pt x="549290" y="1770744"/>
                </a:lnTo>
                <a:lnTo>
                  <a:pt x="0" y="1452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5217828" y="2267189"/>
            <a:ext cx="4760687" cy="747137"/>
          </a:xfrm>
          <a:prstGeom prst="rect">
            <a:avLst/>
          </a:prstGeom>
        </p:spPr>
        <p:txBody>
          <a:bodyPr/>
          <a:lstStyle>
            <a:lvl1pPr algn="l">
              <a:defRPr sz="4000" spc="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id-ID" dirty="0"/>
              <a:t>INSERT TEXT</a:t>
            </a:r>
            <a:br>
              <a:rPr lang="id-ID" dirty="0"/>
            </a:br>
            <a:endParaRPr lang="id-ID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17828" y="2753068"/>
            <a:ext cx="4760687" cy="5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spc="3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id-ID" dirty="0"/>
              <a:t>TEXT HERE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2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6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 build="p">
            <p:tmplLst>
              <p:tmpl lvl="1">
                <p:tnLst>
                  <p:par>
                    <p:cTn presetID="2" presetClass="entr" presetSubtype="2" fill="hold" nodeType="withEffect">
                      <p:stCondLst>
                        <p:cond delay="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  <p:bldP spid="10" grpId="0" build="p">
            <p:tmplLst>
              <p:tmpl lvl="1">
                <p:tnLst>
                  <p:par>
                    <p:cTn presetID="2" presetClass="entr" presetSubtype="2" fill="hold" nodeType="withEffect">
                      <p:stCondLst>
                        <p:cond delay="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1+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 hasCustomPrompt="1"/>
          </p:nvPr>
        </p:nvSpPr>
        <p:spPr>
          <a:xfrm>
            <a:off x="6217558" y="1385604"/>
            <a:ext cx="4760687" cy="747137"/>
          </a:xfrm>
          <a:prstGeom prst="rect">
            <a:avLst/>
          </a:prstGeom>
        </p:spPr>
        <p:txBody>
          <a:bodyPr/>
          <a:lstStyle>
            <a:lvl1pPr algn="l">
              <a:defRPr sz="4800" b="0" spc="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id-ID" dirty="0"/>
              <a:t>INSERT TEXT</a:t>
            </a:r>
            <a:br>
              <a:rPr lang="id-ID" dirty="0"/>
            </a:br>
            <a:endParaRPr lang="id-ID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17558" y="2020927"/>
            <a:ext cx="4760687" cy="755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 spc="3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id-ID" dirty="0"/>
              <a:t>TEXT HERE</a:t>
            </a:r>
            <a:endParaRPr lang="id-ID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08915" cy="6870700"/>
          </a:xfrm>
          <a:custGeom>
            <a:avLst/>
            <a:gdLst>
              <a:gd name="connsiteX0" fmla="*/ 0 w 5143500"/>
              <a:gd name="connsiteY0" fmla="*/ 0 h 6858000"/>
              <a:gd name="connsiteX1" fmla="*/ 5143500 w 5143500"/>
              <a:gd name="connsiteY1" fmla="*/ 0 h 6858000"/>
              <a:gd name="connsiteX2" fmla="*/ 5143500 w 5143500"/>
              <a:gd name="connsiteY2" fmla="*/ 6858000 h 6858000"/>
              <a:gd name="connsiteX3" fmla="*/ 0 w 5143500"/>
              <a:gd name="connsiteY3" fmla="*/ 6858000 h 6858000"/>
              <a:gd name="connsiteX4" fmla="*/ 0 w 5143500"/>
              <a:gd name="connsiteY4" fmla="*/ 0 h 6858000"/>
              <a:gd name="connsiteX0-1" fmla="*/ 0 w 6489700"/>
              <a:gd name="connsiteY0-2" fmla="*/ 0 h 6870700"/>
              <a:gd name="connsiteX1-3" fmla="*/ 5143500 w 6489700"/>
              <a:gd name="connsiteY1-4" fmla="*/ 0 h 6870700"/>
              <a:gd name="connsiteX2-5" fmla="*/ 6489700 w 6489700"/>
              <a:gd name="connsiteY2-6" fmla="*/ 6870700 h 6870700"/>
              <a:gd name="connsiteX3-7" fmla="*/ 0 w 6489700"/>
              <a:gd name="connsiteY3-8" fmla="*/ 6858000 h 6870700"/>
              <a:gd name="connsiteX4-9" fmla="*/ 0 w 6489700"/>
              <a:gd name="connsiteY4-10" fmla="*/ 0 h 6870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9700" h="6870700">
                <a:moveTo>
                  <a:pt x="0" y="0"/>
                </a:moveTo>
                <a:lnTo>
                  <a:pt x="5143500" y="0"/>
                </a:lnTo>
                <a:lnTo>
                  <a:pt x="6489700" y="68707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57373" y="0"/>
            <a:ext cx="6734629" cy="6858000"/>
          </a:xfrm>
          <a:custGeom>
            <a:avLst/>
            <a:gdLst>
              <a:gd name="connsiteX0" fmla="*/ 3385094 w 6734629"/>
              <a:gd name="connsiteY0" fmla="*/ 0 h 6858000"/>
              <a:gd name="connsiteX1" fmla="*/ 6734629 w 6734629"/>
              <a:gd name="connsiteY1" fmla="*/ 0 h 6858000"/>
              <a:gd name="connsiteX2" fmla="*/ 6734629 w 6734629"/>
              <a:gd name="connsiteY2" fmla="*/ 6858000 h 6858000"/>
              <a:gd name="connsiteX3" fmla="*/ 3385094 w 6734629"/>
              <a:gd name="connsiteY3" fmla="*/ 6858000 h 6858000"/>
              <a:gd name="connsiteX4" fmla="*/ 0 w 6734629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4629" h="6858000">
                <a:moveTo>
                  <a:pt x="3385094" y="0"/>
                </a:moveTo>
                <a:lnTo>
                  <a:pt x="6734629" y="0"/>
                </a:lnTo>
                <a:lnTo>
                  <a:pt x="6734629" y="6858000"/>
                </a:lnTo>
                <a:lnTo>
                  <a:pt x="3385094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4458068" y="526257"/>
            <a:ext cx="32758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000">
                <a:solidFill>
                  <a:srgbClr val="BFBFBF"/>
                </a:solidFill>
                <a:latin typeface="Segoe UI Light" panose="020B0502040204020203" charset="0"/>
                <a:ea typeface="宋体" panose="02010600030101010101" pitchFamily="2" charset="-122"/>
              </a:rPr>
              <a:t>BUSINESS</a:t>
            </a:r>
            <a:endParaRPr lang="id-ID" altLang="zh-CN" sz="1000">
              <a:solidFill>
                <a:srgbClr val="BFBFBF"/>
              </a:solidFill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9314" y="743843"/>
            <a:ext cx="10493375" cy="696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>
                <a:solidFill>
                  <a:schemeClr val="bg1">
                    <a:lumMod val="95000"/>
                  </a:schemeClr>
                </a:solidFill>
                <a:latin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1A6C-8066-F642-90AD-98C546BB1B8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B8EAB-4A21-524E-93FC-377071DA5F5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b="5480"/>
          <a:stretch>
            <a:fillRect/>
          </a:stretch>
        </p:blipFill>
        <p:spPr>
          <a:xfrm>
            <a:off x="1652343" y="306439"/>
            <a:ext cx="9131272" cy="4573376"/>
          </a:xfrm>
          <a:solidFill>
            <a:schemeClr val="tx1"/>
          </a:solidFill>
        </p:spPr>
      </p:pic>
      <p:sp>
        <p:nvSpPr>
          <p:cNvPr id="9" name="文本框 8"/>
          <p:cNvSpPr txBox="1"/>
          <p:nvPr/>
        </p:nvSpPr>
        <p:spPr>
          <a:xfrm>
            <a:off x="2063181" y="1546309"/>
            <a:ext cx="8238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BUSINESS </a:t>
            </a:r>
            <a:endParaRPr kumimoji="1"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RESUME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8719" y="5685143"/>
            <a:ext cx="514186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部门：</a:t>
            </a:r>
            <a:r>
              <a:rPr kumimoji="1"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XXX</a:t>
            </a:r>
            <a:r>
              <a:rPr kumimoji="1"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  汇报人：</a:t>
            </a:r>
            <a:r>
              <a:rPr kumimoji="1"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XXX</a:t>
            </a:r>
            <a:endParaRPr kumimoji="1"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28592" y="4803485"/>
            <a:ext cx="456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XXXX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设计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PPT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模版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74382" y="5146584"/>
            <a:ext cx="647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Please click here to modify the text for example 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pPr algn="ctr"/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The text here you may post texts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BUSINESS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chemeClr val="bg1"/>
                </a:solidFill>
              </a:rPr>
              <a:t>INTRODUCTION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r="21254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8" name="文本框 7"/>
          <p:cNvSpPr txBox="1"/>
          <p:nvPr/>
        </p:nvSpPr>
        <p:spPr>
          <a:xfrm>
            <a:off x="5217828" y="2321246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Subtitle 2"/>
          <p:cNvSpPr txBox="1"/>
          <p:nvPr/>
        </p:nvSpPr>
        <p:spPr bwMode="auto">
          <a:xfrm>
            <a:off x="5217828" y="3355443"/>
            <a:ext cx="3811358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 rot="2700000">
            <a:off x="2552700" y="1371600"/>
            <a:ext cx="1767682" cy="548482"/>
          </a:xfrm>
          <a:prstGeom prst="roundRect">
            <a:avLst>
              <a:gd name="adj" fmla="val 50000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21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ed Rectangle 36"/>
          <p:cNvSpPr/>
          <p:nvPr/>
        </p:nvSpPr>
        <p:spPr>
          <a:xfrm rot="8100000">
            <a:off x="2559050" y="2228057"/>
            <a:ext cx="1762125" cy="549275"/>
          </a:xfrm>
          <a:prstGeom prst="roundRect">
            <a:avLst>
              <a:gd name="adj" fmla="val 50000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21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07257" y="1799432"/>
            <a:ext cx="3235325" cy="549275"/>
          </a:xfrm>
          <a:prstGeom prst="roundRect">
            <a:avLst>
              <a:gd name="adj" fmla="val 50000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/>
          <a:p>
            <a:pPr algn="ctr" defTabSz="914400">
              <a:defRPr/>
            </a:pPr>
            <a:r>
              <a:rPr lang="en-US" sz="1850" dirty="0">
                <a:latin typeface="Roboto Light"/>
                <a:cs typeface="Roboto Light"/>
              </a:rPr>
              <a:t>Keyboard 1</a:t>
            </a:r>
            <a:endParaRPr lang="en-US" sz="1850" dirty="0">
              <a:latin typeface="Roboto Light"/>
              <a:cs typeface="Roboto Light"/>
            </a:endParaRPr>
          </a:p>
        </p:txBody>
      </p:sp>
      <p:sp useBgFill="1">
        <p:nvSpPr>
          <p:cNvPr id="39" name="Oval 38"/>
          <p:cNvSpPr/>
          <p:nvPr/>
        </p:nvSpPr>
        <p:spPr>
          <a:xfrm>
            <a:off x="3613150" y="1822450"/>
            <a:ext cx="499269" cy="50323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>
              <a:defRPr/>
            </a:pPr>
            <a:r>
              <a:rPr lang="en-US" sz="1850" dirty="0">
                <a:solidFill>
                  <a:schemeClr val="tx1"/>
                </a:solidFill>
                <a:latin typeface="Roboto Light"/>
                <a:cs typeface="Roboto Light"/>
              </a:rPr>
              <a:t>01</a:t>
            </a:r>
            <a:endParaRPr lang="en-US" sz="1850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42" name="Rounded Rectangle 41"/>
          <p:cNvSpPr/>
          <p:nvPr/>
        </p:nvSpPr>
        <p:spPr>
          <a:xfrm rot="2700000">
            <a:off x="4392216" y="2226072"/>
            <a:ext cx="1768475" cy="54848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18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3" name="Rounded Rectangle 42"/>
          <p:cNvSpPr/>
          <p:nvPr/>
        </p:nvSpPr>
        <p:spPr>
          <a:xfrm rot="8100000">
            <a:off x="4398963" y="3082925"/>
            <a:ext cx="1761332" cy="54848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18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47169" y="2654300"/>
            <a:ext cx="3234531" cy="54848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Ins="426720" bIns="0" anchor="ctr"/>
          <a:lstStyle/>
          <a:p>
            <a:pPr algn="ctr" defTabSz="914400">
              <a:defRPr/>
            </a:pPr>
            <a:r>
              <a:rPr lang="en-US" sz="1850" dirty="0">
                <a:latin typeface="Roboto Light"/>
                <a:cs typeface="Roboto Light"/>
              </a:rPr>
              <a:t>Keyboard 2</a:t>
            </a:r>
            <a:endParaRPr lang="en-US" sz="1850" dirty="0">
              <a:latin typeface="Roboto Light"/>
              <a:cs typeface="Roboto Light"/>
            </a:endParaRPr>
          </a:p>
        </p:txBody>
      </p:sp>
      <p:sp useBgFill="1">
        <p:nvSpPr>
          <p:cNvPr id="45" name="Oval 44"/>
          <p:cNvSpPr/>
          <p:nvPr/>
        </p:nvSpPr>
        <p:spPr>
          <a:xfrm>
            <a:off x="5453063" y="2676525"/>
            <a:ext cx="499269" cy="50403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>
              <a:defRPr/>
            </a:pPr>
            <a:r>
              <a:rPr lang="en-US" sz="1850" dirty="0">
                <a:solidFill>
                  <a:schemeClr val="tx1"/>
                </a:solidFill>
                <a:latin typeface="Roboto Light"/>
                <a:cs typeface="Roboto Light"/>
              </a:rPr>
              <a:t>02</a:t>
            </a:r>
            <a:endParaRPr lang="en-US" sz="1850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47" name="Rounded Rectangle 46"/>
          <p:cNvSpPr/>
          <p:nvPr/>
        </p:nvSpPr>
        <p:spPr>
          <a:xfrm rot="2700000">
            <a:off x="7708901" y="3090069"/>
            <a:ext cx="1767681" cy="548482"/>
          </a:xfrm>
          <a:prstGeom prst="roundRect">
            <a:avLst>
              <a:gd name="adj" fmla="val 50000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18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8" name="Rounded Rectangle 47"/>
          <p:cNvSpPr/>
          <p:nvPr/>
        </p:nvSpPr>
        <p:spPr>
          <a:xfrm rot="8100000">
            <a:off x="7715250" y="3947319"/>
            <a:ext cx="1762125" cy="548481"/>
          </a:xfrm>
          <a:prstGeom prst="roundRect">
            <a:avLst>
              <a:gd name="adj" fmla="val 50000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18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82319" y="3518694"/>
            <a:ext cx="4716463" cy="548481"/>
          </a:xfrm>
          <a:prstGeom prst="roundRect">
            <a:avLst>
              <a:gd name="adj" fmla="val 50000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Ins="426720" bIns="0" anchor="ctr"/>
          <a:lstStyle/>
          <a:p>
            <a:pPr algn="ctr" defTabSz="914400">
              <a:defRPr/>
            </a:pPr>
            <a:r>
              <a:rPr lang="en-US" sz="1850" dirty="0">
                <a:latin typeface="Roboto Light"/>
                <a:cs typeface="Roboto Light"/>
              </a:rPr>
              <a:t>Keyboard 3</a:t>
            </a:r>
            <a:endParaRPr lang="en-US" sz="1850" dirty="0">
              <a:latin typeface="Roboto Light"/>
              <a:cs typeface="Roboto Light"/>
            </a:endParaRPr>
          </a:p>
        </p:txBody>
      </p:sp>
      <p:sp useBgFill="1">
        <p:nvSpPr>
          <p:cNvPr id="50" name="Oval 49"/>
          <p:cNvSpPr/>
          <p:nvPr/>
        </p:nvSpPr>
        <p:spPr>
          <a:xfrm>
            <a:off x="8769350" y="3540919"/>
            <a:ext cx="499269" cy="50323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>
              <a:defRPr/>
            </a:pPr>
            <a:r>
              <a:rPr lang="en-US" sz="1850" dirty="0">
                <a:solidFill>
                  <a:schemeClr val="tx1"/>
                </a:solidFill>
                <a:latin typeface="Roboto Light"/>
                <a:cs typeface="Roboto Light"/>
              </a:rPr>
              <a:t>03</a:t>
            </a:r>
            <a:endParaRPr lang="en-US" sz="1850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52" name="Rounded Rectangle 51"/>
          <p:cNvSpPr/>
          <p:nvPr/>
        </p:nvSpPr>
        <p:spPr>
          <a:xfrm rot="2700000">
            <a:off x="9548813" y="3944938"/>
            <a:ext cx="1767682" cy="54848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18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3" name="Rounded Rectangle 52"/>
          <p:cNvSpPr/>
          <p:nvPr/>
        </p:nvSpPr>
        <p:spPr>
          <a:xfrm rot="8100000">
            <a:off x="9555163" y="4801394"/>
            <a:ext cx="1762125" cy="54848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426720" bIns="0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185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903369" y="4372769"/>
            <a:ext cx="3235325" cy="54848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tIns="0" rIns="426720" bIns="0" anchor="ctr"/>
          <a:lstStyle/>
          <a:p>
            <a:pPr algn="ctr" defTabSz="914400">
              <a:defRPr/>
            </a:pPr>
            <a:r>
              <a:rPr lang="en-US" sz="1850" dirty="0">
                <a:latin typeface="Roboto Light"/>
                <a:cs typeface="Roboto Light"/>
              </a:rPr>
              <a:t>Keyboard 4</a:t>
            </a:r>
            <a:endParaRPr lang="en-US" sz="1850" dirty="0">
              <a:latin typeface="Roboto Light"/>
              <a:cs typeface="Roboto Light"/>
            </a:endParaRPr>
          </a:p>
        </p:txBody>
      </p:sp>
      <p:sp useBgFill="1">
        <p:nvSpPr>
          <p:cNvPr id="55" name="Oval 54"/>
          <p:cNvSpPr/>
          <p:nvPr/>
        </p:nvSpPr>
        <p:spPr>
          <a:xfrm>
            <a:off x="10609263" y="4395788"/>
            <a:ext cx="499269" cy="503238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>
              <a:defRPr/>
            </a:pPr>
            <a:r>
              <a:rPr lang="en-US" sz="1850" dirty="0">
                <a:solidFill>
                  <a:schemeClr val="tx1"/>
                </a:solidFill>
                <a:latin typeface="Roboto Light"/>
                <a:cs typeface="Roboto Light"/>
              </a:rPr>
              <a:t>04</a:t>
            </a:r>
            <a:endParaRPr lang="en-US" sz="1850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504853" name="Rectangle 105"/>
          <p:cNvSpPr>
            <a:spLocks noChangeArrowheads="1"/>
          </p:cNvSpPr>
          <p:nvPr/>
        </p:nvSpPr>
        <p:spPr bwMode="auto">
          <a:xfrm>
            <a:off x="1049338" y="3050382"/>
            <a:ext cx="1529557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4854" name="TextBox 106"/>
          <p:cNvSpPr txBox="1">
            <a:spLocks noChangeArrowheads="1"/>
          </p:cNvSpPr>
          <p:nvPr/>
        </p:nvSpPr>
        <p:spPr bwMode="auto">
          <a:xfrm>
            <a:off x="1300594" y="2840832"/>
            <a:ext cx="1031015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400">
                <a:latin typeface="Roboto Regular" charset="0"/>
                <a:ea typeface="Roboto Regular" charset="0"/>
                <a:cs typeface="Roboto Regular" charset="0"/>
              </a:rPr>
              <a:t>PICTURES</a:t>
            </a:r>
            <a:endParaRPr lang="id-ID" altLang="zh-CN" sz="140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4855" name="Rectangle 107"/>
          <p:cNvSpPr>
            <a:spLocks noChangeArrowheads="1"/>
          </p:cNvSpPr>
          <p:nvPr/>
        </p:nvSpPr>
        <p:spPr bwMode="auto">
          <a:xfrm>
            <a:off x="2834482" y="4048919"/>
            <a:ext cx="1529556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4856" name="TextBox 108"/>
          <p:cNvSpPr txBox="1">
            <a:spLocks noChangeArrowheads="1"/>
          </p:cNvSpPr>
          <p:nvPr/>
        </p:nvSpPr>
        <p:spPr bwMode="auto">
          <a:xfrm>
            <a:off x="3270082" y="3839369"/>
            <a:ext cx="662325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400">
                <a:latin typeface="Roboto Regular" charset="0"/>
                <a:ea typeface="Roboto Regular" charset="0"/>
                <a:cs typeface="Roboto Regular" charset="0"/>
              </a:rPr>
              <a:t>LOVE</a:t>
            </a:r>
            <a:endParaRPr lang="id-ID" altLang="zh-CN" sz="140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4857" name="Rectangle 109"/>
          <p:cNvSpPr>
            <a:spLocks noChangeArrowheads="1"/>
          </p:cNvSpPr>
          <p:nvPr/>
        </p:nvSpPr>
        <p:spPr bwMode="auto">
          <a:xfrm>
            <a:off x="5352257" y="4811713"/>
            <a:ext cx="1529556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4858" name="TextBox 110"/>
          <p:cNvSpPr txBox="1">
            <a:spLocks noChangeArrowheads="1"/>
          </p:cNvSpPr>
          <p:nvPr/>
        </p:nvSpPr>
        <p:spPr bwMode="auto">
          <a:xfrm>
            <a:off x="5742171" y="4602163"/>
            <a:ext cx="753696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400">
                <a:latin typeface="Roboto Regular" charset="0"/>
                <a:ea typeface="Roboto Regular" charset="0"/>
                <a:cs typeface="Roboto Regular" charset="0"/>
              </a:rPr>
              <a:t>RADIO</a:t>
            </a:r>
            <a:endParaRPr lang="id-ID" altLang="zh-CN" sz="140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4859" name="Rectangle 111"/>
          <p:cNvSpPr>
            <a:spLocks noChangeArrowheads="1"/>
          </p:cNvSpPr>
          <p:nvPr/>
        </p:nvSpPr>
        <p:spPr bwMode="auto">
          <a:xfrm>
            <a:off x="8082757" y="5608638"/>
            <a:ext cx="1529556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4860" name="TextBox 112"/>
          <p:cNvSpPr txBox="1">
            <a:spLocks noChangeArrowheads="1"/>
          </p:cNvSpPr>
          <p:nvPr/>
        </p:nvSpPr>
        <p:spPr bwMode="auto">
          <a:xfrm>
            <a:off x="8577668" y="5399088"/>
            <a:ext cx="543703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400">
                <a:latin typeface="Roboto Regular" charset="0"/>
                <a:ea typeface="Roboto Regular" charset="0"/>
                <a:cs typeface="Roboto Regular" charset="0"/>
              </a:rPr>
              <a:t>SUN</a:t>
            </a:r>
            <a:endParaRPr lang="id-ID" altLang="zh-CN" sz="140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18" name="Freeform 75"/>
          <p:cNvSpPr>
            <a:spLocks noChangeArrowheads="1"/>
          </p:cNvSpPr>
          <p:nvPr/>
        </p:nvSpPr>
        <p:spPr bwMode="auto">
          <a:xfrm>
            <a:off x="8662194" y="5037932"/>
            <a:ext cx="355600" cy="365919"/>
          </a:xfrm>
          <a:custGeom>
            <a:avLst/>
            <a:gdLst>
              <a:gd name="T0" fmla="*/ 73 w 619"/>
              <a:gd name="T1" fmla="*/ 295 h 634"/>
              <a:gd name="T2" fmla="*/ 0 w 619"/>
              <a:gd name="T3" fmla="*/ 324 h 634"/>
              <a:gd name="T4" fmla="*/ 73 w 619"/>
              <a:gd name="T5" fmla="*/ 339 h 634"/>
              <a:gd name="T6" fmla="*/ 73 w 619"/>
              <a:gd name="T7" fmla="*/ 295 h 634"/>
              <a:gd name="T8" fmla="*/ 500 w 619"/>
              <a:gd name="T9" fmla="*/ 162 h 634"/>
              <a:gd name="T10" fmla="*/ 545 w 619"/>
              <a:gd name="T11" fmla="*/ 89 h 634"/>
              <a:gd name="T12" fmla="*/ 471 w 619"/>
              <a:gd name="T13" fmla="*/ 133 h 634"/>
              <a:gd name="T14" fmla="*/ 500 w 619"/>
              <a:gd name="T15" fmla="*/ 162 h 634"/>
              <a:gd name="T16" fmla="*/ 132 w 619"/>
              <a:gd name="T17" fmla="*/ 162 h 634"/>
              <a:gd name="T18" fmla="*/ 162 w 619"/>
              <a:gd name="T19" fmla="*/ 133 h 634"/>
              <a:gd name="T20" fmla="*/ 88 w 619"/>
              <a:gd name="T21" fmla="*/ 103 h 634"/>
              <a:gd name="T22" fmla="*/ 132 w 619"/>
              <a:gd name="T23" fmla="*/ 162 h 634"/>
              <a:gd name="T24" fmla="*/ 309 w 619"/>
              <a:gd name="T25" fmla="*/ 103 h 634"/>
              <a:gd name="T26" fmla="*/ 324 w 619"/>
              <a:gd name="T27" fmla="*/ 30 h 634"/>
              <a:gd name="T28" fmla="*/ 294 w 619"/>
              <a:gd name="T29" fmla="*/ 30 h 634"/>
              <a:gd name="T30" fmla="*/ 309 w 619"/>
              <a:gd name="T31" fmla="*/ 103 h 634"/>
              <a:gd name="T32" fmla="*/ 309 w 619"/>
              <a:gd name="T33" fmla="*/ 530 h 634"/>
              <a:gd name="T34" fmla="*/ 294 w 619"/>
              <a:gd name="T35" fmla="*/ 619 h 634"/>
              <a:gd name="T36" fmla="*/ 324 w 619"/>
              <a:gd name="T37" fmla="*/ 619 h 634"/>
              <a:gd name="T38" fmla="*/ 309 w 619"/>
              <a:gd name="T39" fmla="*/ 530 h 634"/>
              <a:gd name="T40" fmla="*/ 486 w 619"/>
              <a:gd name="T41" fmla="*/ 471 h 634"/>
              <a:gd name="T42" fmla="*/ 456 w 619"/>
              <a:gd name="T43" fmla="*/ 501 h 634"/>
              <a:gd name="T44" fmla="*/ 530 w 619"/>
              <a:gd name="T45" fmla="*/ 545 h 634"/>
              <a:gd name="T46" fmla="*/ 486 w 619"/>
              <a:gd name="T47" fmla="*/ 471 h 634"/>
              <a:gd name="T48" fmla="*/ 603 w 619"/>
              <a:gd name="T49" fmla="*/ 295 h 634"/>
              <a:gd name="T50" fmla="*/ 530 w 619"/>
              <a:gd name="T51" fmla="*/ 324 h 634"/>
              <a:gd name="T52" fmla="*/ 603 w 619"/>
              <a:gd name="T53" fmla="*/ 339 h 634"/>
              <a:gd name="T54" fmla="*/ 603 w 619"/>
              <a:gd name="T55" fmla="*/ 295 h 634"/>
              <a:gd name="T56" fmla="*/ 147 w 619"/>
              <a:gd name="T57" fmla="*/ 457 h 634"/>
              <a:gd name="T58" fmla="*/ 103 w 619"/>
              <a:gd name="T59" fmla="*/ 530 h 634"/>
              <a:gd name="T60" fmla="*/ 162 w 619"/>
              <a:gd name="T61" fmla="*/ 486 h 634"/>
              <a:gd name="T62" fmla="*/ 147 w 619"/>
              <a:gd name="T63" fmla="*/ 457 h 634"/>
              <a:gd name="T64" fmla="*/ 309 w 619"/>
              <a:gd name="T65" fmla="*/ 148 h 634"/>
              <a:gd name="T66" fmla="*/ 309 w 619"/>
              <a:gd name="T67" fmla="*/ 501 h 634"/>
              <a:gd name="T68" fmla="*/ 309 w 619"/>
              <a:gd name="T69" fmla="*/ 148 h 634"/>
              <a:gd name="T70" fmla="*/ 309 w 619"/>
              <a:gd name="T71" fmla="*/ 457 h 634"/>
              <a:gd name="T72" fmla="*/ 309 w 619"/>
              <a:gd name="T73" fmla="*/ 177 h 634"/>
              <a:gd name="T74" fmla="*/ 309 w 619"/>
              <a:gd name="T75" fmla="*/ 45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900"/>
          </a:p>
        </p:txBody>
      </p:sp>
      <p:sp>
        <p:nvSpPr>
          <p:cNvPr id="504862" name="Freeform 148"/>
          <p:cNvSpPr>
            <a:spLocks noChangeArrowheads="1"/>
          </p:cNvSpPr>
          <p:nvPr/>
        </p:nvSpPr>
        <p:spPr bwMode="auto">
          <a:xfrm>
            <a:off x="1628775" y="2465388"/>
            <a:ext cx="355600" cy="317500"/>
          </a:xfrm>
          <a:custGeom>
            <a:avLst/>
            <a:gdLst>
              <a:gd name="T0" fmla="*/ 2147483646 w 619"/>
              <a:gd name="T1" fmla="*/ 2147483646 h 546"/>
              <a:gd name="T2" fmla="*/ 2147483646 w 619"/>
              <a:gd name="T3" fmla="*/ 2147483646 h 546"/>
              <a:gd name="T4" fmla="*/ 2147483646 w 619"/>
              <a:gd name="T5" fmla="*/ 2147483646 h 546"/>
              <a:gd name="T6" fmla="*/ 2147483646 w 619"/>
              <a:gd name="T7" fmla="*/ 2147483646 h 546"/>
              <a:gd name="T8" fmla="*/ 2147483646 w 619"/>
              <a:gd name="T9" fmla="*/ 0 h 546"/>
              <a:gd name="T10" fmla="*/ 2147483646 w 619"/>
              <a:gd name="T11" fmla="*/ 0 h 546"/>
              <a:gd name="T12" fmla="*/ 2147483646 w 619"/>
              <a:gd name="T13" fmla="*/ 2147483646 h 546"/>
              <a:gd name="T14" fmla="*/ 2147483646 w 619"/>
              <a:gd name="T15" fmla="*/ 2147483646 h 546"/>
              <a:gd name="T16" fmla="*/ 2147483646 w 619"/>
              <a:gd name="T17" fmla="*/ 2147483646 h 546"/>
              <a:gd name="T18" fmla="*/ 0 w 619"/>
              <a:gd name="T19" fmla="*/ 2147483646 h 546"/>
              <a:gd name="T20" fmla="*/ 0 w 619"/>
              <a:gd name="T21" fmla="*/ 2147483646 h 546"/>
              <a:gd name="T22" fmla="*/ 2147483646 w 619"/>
              <a:gd name="T23" fmla="*/ 2147483646 h 546"/>
              <a:gd name="T24" fmla="*/ 2147483646 w 619"/>
              <a:gd name="T25" fmla="*/ 2147483646 h 546"/>
              <a:gd name="T26" fmla="*/ 2147483646 w 619"/>
              <a:gd name="T27" fmla="*/ 2147483646 h 546"/>
              <a:gd name="T28" fmla="*/ 2147483646 w 619"/>
              <a:gd name="T29" fmla="*/ 2147483646 h 546"/>
              <a:gd name="T30" fmla="*/ 2147483646 w 619"/>
              <a:gd name="T31" fmla="*/ 2147483646 h 546"/>
              <a:gd name="T32" fmla="*/ 2147483646 w 619"/>
              <a:gd name="T33" fmla="*/ 2147483646 h 546"/>
              <a:gd name="T34" fmla="*/ 2147483646 w 619"/>
              <a:gd name="T35" fmla="*/ 2147483646 h 546"/>
              <a:gd name="T36" fmla="*/ 2147483646 w 619"/>
              <a:gd name="T37" fmla="*/ 2147483646 h 546"/>
              <a:gd name="T38" fmla="*/ 2147483646 w 619"/>
              <a:gd name="T39" fmla="*/ 2147483646 h 546"/>
              <a:gd name="T40" fmla="*/ 2147483646 w 619"/>
              <a:gd name="T41" fmla="*/ 2147483646 h 546"/>
              <a:gd name="T42" fmla="*/ 2147483646 w 619"/>
              <a:gd name="T43" fmla="*/ 2147483646 h 546"/>
              <a:gd name="T44" fmla="*/ 2147483646 w 619"/>
              <a:gd name="T45" fmla="*/ 2147483646 h 546"/>
              <a:gd name="T46" fmla="*/ 2147483646 w 619"/>
              <a:gd name="T47" fmla="*/ 2147483646 h 546"/>
              <a:gd name="T48" fmla="*/ 2147483646 w 619"/>
              <a:gd name="T49" fmla="*/ 2147483646 h 546"/>
              <a:gd name="T50" fmla="*/ 2147483646 w 619"/>
              <a:gd name="T51" fmla="*/ 2147483646 h 546"/>
              <a:gd name="T52" fmla="*/ 2147483646 w 619"/>
              <a:gd name="T53" fmla="*/ 2147483646 h 546"/>
              <a:gd name="T54" fmla="*/ 2147483646 w 619"/>
              <a:gd name="T55" fmla="*/ 2147483646 h 546"/>
              <a:gd name="T56" fmla="*/ 2147483646 w 619"/>
              <a:gd name="T57" fmla="*/ 2147483646 h 546"/>
              <a:gd name="T58" fmla="*/ 2147483646 w 619"/>
              <a:gd name="T59" fmla="*/ 2147483646 h 546"/>
              <a:gd name="T60" fmla="*/ 2147483646 w 619"/>
              <a:gd name="T61" fmla="*/ 2147483646 h 546"/>
              <a:gd name="T62" fmla="*/ 2147483646 w 619"/>
              <a:gd name="T63" fmla="*/ 2147483646 h 546"/>
              <a:gd name="T64" fmla="*/ 2147483646 w 619"/>
              <a:gd name="T65" fmla="*/ 2147483646 h 546"/>
              <a:gd name="T66" fmla="*/ 2147483646 w 619"/>
              <a:gd name="T67" fmla="*/ 2147483646 h 546"/>
              <a:gd name="T68" fmla="*/ 2147483646 w 619"/>
              <a:gd name="T69" fmla="*/ 2147483646 h 546"/>
              <a:gd name="T70" fmla="*/ 2147483646 w 619"/>
              <a:gd name="T71" fmla="*/ 2147483646 h 546"/>
              <a:gd name="T72" fmla="*/ 2147483646 w 619"/>
              <a:gd name="T73" fmla="*/ 2147483646 h 546"/>
              <a:gd name="T74" fmla="*/ 2147483646 w 619"/>
              <a:gd name="T75" fmla="*/ 2147483646 h 546"/>
              <a:gd name="T76" fmla="*/ 2147483646 w 619"/>
              <a:gd name="T77" fmla="*/ 2147483646 h 546"/>
              <a:gd name="T78" fmla="*/ 2147483646 w 619"/>
              <a:gd name="T79" fmla="*/ 2147483646 h 546"/>
              <a:gd name="T80" fmla="*/ 2147483646 w 619"/>
              <a:gd name="T81" fmla="*/ 2147483646 h 546"/>
              <a:gd name="T82" fmla="*/ 2147483646 w 619"/>
              <a:gd name="T83" fmla="*/ 2147483646 h 546"/>
              <a:gd name="T84" fmla="*/ 2147483646 w 619"/>
              <a:gd name="T85" fmla="*/ 2147483646 h 546"/>
              <a:gd name="T86" fmla="*/ 2147483646 w 619"/>
              <a:gd name="T87" fmla="*/ 2147483646 h 5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04863" name="Freeform 71"/>
          <p:cNvSpPr>
            <a:spLocks noChangeArrowheads="1"/>
          </p:cNvSpPr>
          <p:nvPr/>
        </p:nvSpPr>
        <p:spPr bwMode="auto">
          <a:xfrm>
            <a:off x="3408363" y="3476625"/>
            <a:ext cx="355600" cy="349250"/>
          </a:xfrm>
          <a:custGeom>
            <a:avLst/>
            <a:gdLst>
              <a:gd name="T0" fmla="*/ 2147483646 w 619"/>
              <a:gd name="T1" fmla="*/ 0 h 604"/>
              <a:gd name="T2" fmla="*/ 2147483646 w 619"/>
              <a:gd name="T3" fmla="*/ 0 h 604"/>
              <a:gd name="T4" fmla="*/ 2147483646 w 619"/>
              <a:gd name="T5" fmla="*/ 2147483646 h 604"/>
              <a:gd name="T6" fmla="*/ 2147483646 w 619"/>
              <a:gd name="T7" fmla="*/ 0 h 604"/>
              <a:gd name="T8" fmla="*/ 0 w 619"/>
              <a:gd name="T9" fmla="*/ 2147483646 h 604"/>
              <a:gd name="T10" fmla="*/ 2147483646 w 619"/>
              <a:gd name="T11" fmla="*/ 2147483646 h 604"/>
              <a:gd name="T12" fmla="*/ 2147483646 w 619"/>
              <a:gd name="T13" fmla="*/ 2147483646 h 604"/>
              <a:gd name="T14" fmla="*/ 2147483646 w 619"/>
              <a:gd name="T15" fmla="*/ 2147483646 h 604"/>
              <a:gd name="T16" fmla="*/ 2147483646 w 619"/>
              <a:gd name="T17" fmla="*/ 2147483646 h 604"/>
              <a:gd name="T18" fmla="*/ 2147483646 w 619"/>
              <a:gd name="T19" fmla="*/ 2147483646 h 604"/>
              <a:gd name="T20" fmla="*/ 2147483646 w 619"/>
              <a:gd name="T21" fmla="*/ 0 h 604"/>
              <a:gd name="T22" fmla="*/ 2147483646 w 619"/>
              <a:gd name="T23" fmla="*/ 2147483646 h 604"/>
              <a:gd name="T24" fmla="*/ 2147483646 w 619"/>
              <a:gd name="T25" fmla="*/ 2147483646 h 604"/>
              <a:gd name="T26" fmla="*/ 2147483646 w 619"/>
              <a:gd name="T27" fmla="*/ 2147483646 h 604"/>
              <a:gd name="T28" fmla="*/ 2147483646 w 619"/>
              <a:gd name="T29" fmla="*/ 2147483646 h 604"/>
              <a:gd name="T30" fmla="*/ 2147483646 w 619"/>
              <a:gd name="T31" fmla="*/ 2147483646 h 604"/>
              <a:gd name="T32" fmla="*/ 2147483646 w 619"/>
              <a:gd name="T33" fmla="*/ 2147483646 h 604"/>
              <a:gd name="T34" fmla="*/ 2147483646 w 619"/>
              <a:gd name="T35" fmla="*/ 2147483646 h 604"/>
              <a:gd name="T36" fmla="*/ 2147483646 w 619"/>
              <a:gd name="T37" fmla="*/ 2147483646 h 604"/>
              <a:gd name="T38" fmla="*/ 2147483646 w 619"/>
              <a:gd name="T39" fmla="*/ 2147483646 h 604"/>
              <a:gd name="T40" fmla="*/ 2147483646 w 619"/>
              <a:gd name="T41" fmla="*/ 2147483646 h 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121" name="Freeform 137"/>
          <p:cNvSpPr>
            <a:spLocks noChangeArrowheads="1"/>
          </p:cNvSpPr>
          <p:nvPr/>
        </p:nvSpPr>
        <p:spPr bwMode="auto">
          <a:xfrm>
            <a:off x="5922169" y="4253707"/>
            <a:ext cx="365919" cy="315913"/>
          </a:xfrm>
          <a:custGeom>
            <a:avLst/>
            <a:gdLst>
              <a:gd name="T0" fmla="*/ 221 w 634"/>
              <a:gd name="T1" fmla="*/ 236 h 546"/>
              <a:gd name="T2" fmla="*/ 221 w 634"/>
              <a:gd name="T3" fmla="*/ 236 h 546"/>
              <a:gd name="T4" fmla="*/ 103 w 634"/>
              <a:gd name="T5" fmla="*/ 236 h 546"/>
              <a:gd name="T6" fmla="*/ 73 w 634"/>
              <a:gd name="T7" fmla="*/ 250 h 546"/>
              <a:gd name="T8" fmla="*/ 103 w 634"/>
              <a:gd name="T9" fmla="*/ 280 h 546"/>
              <a:gd name="T10" fmla="*/ 221 w 634"/>
              <a:gd name="T11" fmla="*/ 280 h 546"/>
              <a:gd name="T12" fmla="*/ 235 w 634"/>
              <a:gd name="T13" fmla="*/ 250 h 546"/>
              <a:gd name="T14" fmla="*/ 221 w 634"/>
              <a:gd name="T15" fmla="*/ 236 h 546"/>
              <a:gd name="T16" fmla="*/ 221 w 634"/>
              <a:gd name="T17" fmla="*/ 398 h 546"/>
              <a:gd name="T18" fmla="*/ 221 w 634"/>
              <a:gd name="T19" fmla="*/ 398 h 546"/>
              <a:gd name="T20" fmla="*/ 103 w 634"/>
              <a:gd name="T21" fmla="*/ 398 h 546"/>
              <a:gd name="T22" fmla="*/ 73 w 634"/>
              <a:gd name="T23" fmla="*/ 412 h 546"/>
              <a:gd name="T24" fmla="*/ 103 w 634"/>
              <a:gd name="T25" fmla="*/ 427 h 546"/>
              <a:gd name="T26" fmla="*/ 221 w 634"/>
              <a:gd name="T27" fmla="*/ 427 h 546"/>
              <a:gd name="T28" fmla="*/ 235 w 634"/>
              <a:gd name="T29" fmla="*/ 412 h 546"/>
              <a:gd name="T30" fmla="*/ 221 w 634"/>
              <a:gd name="T31" fmla="*/ 398 h 546"/>
              <a:gd name="T32" fmla="*/ 221 w 634"/>
              <a:gd name="T33" fmla="*/ 309 h 546"/>
              <a:gd name="T34" fmla="*/ 221 w 634"/>
              <a:gd name="T35" fmla="*/ 309 h 546"/>
              <a:gd name="T36" fmla="*/ 103 w 634"/>
              <a:gd name="T37" fmla="*/ 309 h 546"/>
              <a:gd name="T38" fmla="*/ 73 w 634"/>
              <a:gd name="T39" fmla="*/ 339 h 546"/>
              <a:gd name="T40" fmla="*/ 103 w 634"/>
              <a:gd name="T41" fmla="*/ 354 h 546"/>
              <a:gd name="T42" fmla="*/ 221 w 634"/>
              <a:gd name="T43" fmla="*/ 354 h 546"/>
              <a:gd name="T44" fmla="*/ 235 w 634"/>
              <a:gd name="T45" fmla="*/ 339 h 546"/>
              <a:gd name="T46" fmla="*/ 221 w 634"/>
              <a:gd name="T47" fmla="*/ 309 h 546"/>
              <a:gd name="T48" fmla="*/ 412 w 634"/>
              <a:gd name="T49" fmla="*/ 221 h 546"/>
              <a:gd name="T50" fmla="*/ 412 w 634"/>
              <a:gd name="T51" fmla="*/ 221 h 546"/>
              <a:gd name="T52" fmla="*/ 294 w 634"/>
              <a:gd name="T53" fmla="*/ 339 h 546"/>
              <a:gd name="T54" fmla="*/ 412 w 634"/>
              <a:gd name="T55" fmla="*/ 457 h 546"/>
              <a:gd name="T56" fmla="*/ 530 w 634"/>
              <a:gd name="T57" fmla="*/ 339 h 546"/>
              <a:gd name="T58" fmla="*/ 412 w 634"/>
              <a:gd name="T59" fmla="*/ 221 h 546"/>
              <a:gd name="T60" fmla="*/ 412 w 634"/>
              <a:gd name="T61" fmla="*/ 412 h 546"/>
              <a:gd name="T62" fmla="*/ 412 w 634"/>
              <a:gd name="T63" fmla="*/ 412 h 546"/>
              <a:gd name="T64" fmla="*/ 338 w 634"/>
              <a:gd name="T65" fmla="*/ 339 h 546"/>
              <a:gd name="T66" fmla="*/ 412 w 634"/>
              <a:gd name="T67" fmla="*/ 250 h 546"/>
              <a:gd name="T68" fmla="*/ 485 w 634"/>
              <a:gd name="T69" fmla="*/ 339 h 546"/>
              <a:gd name="T70" fmla="*/ 412 w 634"/>
              <a:gd name="T71" fmla="*/ 412 h 546"/>
              <a:gd name="T72" fmla="*/ 544 w 634"/>
              <a:gd name="T73" fmla="*/ 118 h 546"/>
              <a:gd name="T74" fmla="*/ 544 w 634"/>
              <a:gd name="T75" fmla="*/ 118 h 546"/>
              <a:gd name="T76" fmla="*/ 515 w 634"/>
              <a:gd name="T77" fmla="*/ 118 h 546"/>
              <a:gd name="T78" fmla="*/ 294 w 634"/>
              <a:gd name="T79" fmla="*/ 0 h 546"/>
              <a:gd name="T80" fmla="*/ 279 w 634"/>
              <a:gd name="T81" fmla="*/ 15 h 546"/>
              <a:gd name="T82" fmla="*/ 279 w 634"/>
              <a:gd name="T83" fmla="*/ 30 h 546"/>
              <a:gd name="T84" fmla="*/ 426 w 634"/>
              <a:gd name="T85" fmla="*/ 118 h 546"/>
              <a:gd name="T86" fmla="*/ 73 w 634"/>
              <a:gd name="T87" fmla="*/ 118 h 546"/>
              <a:gd name="T88" fmla="*/ 0 w 634"/>
              <a:gd name="T89" fmla="*/ 191 h 546"/>
              <a:gd name="T90" fmla="*/ 0 w 634"/>
              <a:gd name="T91" fmla="*/ 471 h 546"/>
              <a:gd name="T92" fmla="*/ 73 w 634"/>
              <a:gd name="T93" fmla="*/ 545 h 546"/>
              <a:gd name="T94" fmla="*/ 544 w 634"/>
              <a:gd name="T95" fmla="*/ 545 h 546"/>
              <a:gd name="T96" fmla="*/ 633 w 634"/>
              <a:gd name="T97" fmla="*/ 471 h 546"/>
              <a:gd name="T98" fmla="*/ 633 w 634"/>
              <a:gd name="T99" fmla="*/ 191 h 546"/>
              <a:gd name="T100" fmla="*/ 544 w 634"/>
              <a:gd name="T101" fmla="*/ 118 h 546"/>
              <a:gd name="T102" fmla="*/ 588 w 634"/>
              <a:gd name="T103" fmla="*/ 471 h 546"/>
              <a:gd name="T104" fmla="*/ 588 w 634"/>
              <a:gd name="T105" fmla="*/ 471 h 546"/>
              <a:gd name="T106" fmla="*/ 544 w 634"/>
              <a:gd name="T107" fmla="*/ 516 h 546"/>
              <a:gd name="T108" fmla="*/ 73 w 634"/>
              <a:gd name="T109" fmla="*/ 516 h 546"/>
              <a:gd name="T110" fmla="*/ 44 w 634"/>
              <a:gd name="T111" fmla="*/ 471 h 546"/>
              <a:gd name="T112" fmla="*/ 44 w 634"/>
              <a:gd name="T113" fmla="*/ 191 h 546"/>
              <a:gd name="T114" fmla="*/ 73 w 634"/>
              <a:gd name="T115" fmla="*/ 162 h 546"/>
              <a:gd name="T116" fmla="*/ 544 w 634"/>
              <a:gd name="T117" fmla="*/ 162 h 546"/>
              <a:gd name="T118" fmla="*/ 588 w 634"/>
              <a:gd name="T119" fmla="*/ 191 h 546"/>
              <a:gd name="T120" fmla="*/ 588 w 634"/>
              <a:gd name="T121" fmla="*/ 471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46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900"/>
          </a:p>
        </p:txBody>
      </p:sp>
      <p:sp>
        <p:nvSpPr>
          <p:cNvPr id="33" name="文本框 32"/>
          <p:cNvSpPr txBox="1"/>
          <p:nvPr/>
        </p:nvSpPr>
        <p:spPr>
          <a:xfrm>
            <a:off x="5952332" y="1125749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Subtitle 2"/>
          <p:cNvSpPr txBox="1"/>
          <p:nvPr/>
        </p:nvSpPr>
        <p:spPr bwMode="auto">
          <a:xfrm>
            <a:off x="1185682" y="5088703"/>
            <a:ext cx="2578281" cy="114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9" name="Oval 7"/>
          <p:cNvSpPr/>
          <p:nvPr/>
        </p:nvSpPr>
        <p:spPr bwMode="auto">
          <a:xfrm>
            <a:off x="1337004" y="2740819"/>
            <a:ext cx="1561307" cy="15621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507910" name="Oval 9"/>
          <p:cNvSpPr/>
          <p:nvPr/>
        </p:nvSpPr>
        <p:spPr bwMode="auto">
          <a:xfrm>
            <a:off x="3965111" y="2741613"/>
            <a:ext cx="1561306" cy="15621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eaLnBrk="1" hangingPunct="1"/>
            <a:endParaRPr lang="zh-CN" altLang="zh-CN" sz="1800">
              <a:ea typeface="宋体" panose="02010600030101010101" pitchFamily="2" charset="-122"/>
            </a:endParaRPr>
          </a:p>
        </p:txBody>
      </p:sp>
      <p:sp>
        <p:nvSpPr>
          <p:cNvPr id="130" name="Oval 11"/>
          <p:cNvSpPr/>
          <p:nvPr/>
        </p:nvSpPr>
        <p:spPr bwMode="auto">
          <a:xfrm>
            <a:off x="6612267" y="2741613"/>
            <a:ext cx="1561307" cy="15621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90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137" name="Oval 16"/>
          <p:cNvSpPr/>
          <p:nvPr/>
        </p:nvSpPr>
        <p:spPr bwMode="auto">
          <a:xfrm>
            <a:off x="9240373" y="2741613"/>
            <a:ext cx="1561306" cy="156210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90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507913" name="Rectangle 138"/>
          <p:cNvSpPr>
            <a:spLocks noChangeArrowheads="1"/>
          </p:cNvSpPr>
          <p:nvPr/>
        </p:nvSpPr>
        <p:spPr bwMode="auto">
          <a:xfrm>
            <a:off x="1172698" y="4591050"/>
            <a:ext cx="1938338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1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People who work in marketing try to get the attention.</a:t>
            </a:r>
            <a:endParaRPr lang="en-US" altLang="zh-CN" sz="11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7914" name="Rectangle 139"/>
          <p:cNvSpPr>
            <a:spLocks noChangeArrowheads="1"/>
          </p:cNvSpPr>
          <p:nvPr/>
        </p:nvSpPr>
        <p:spPr bwMode="auto">
          <a:xfrm>
            <a:off x="1836291" y="4316413"/>
            <a:ext cx="623853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latin typeface="Roboto Regular" charset="0"/>
                <a:ea typeface="Open Sans" panose="020B0606030504020204" pitchFamily="34" charset="0"/>
                <a:cs typeface="Roboto Regular" charset="0"/>
              </a:rPr>
              <a:t>Home</a:t>
            </a:r>
            <a:endParaRPr lang="en-US" altLang="zh-CN" sz="140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507915" name="Rectangle 140"/>
          <p:cNvSpPr>
            <a:spLocks noChangeArrowheads="1"/>
          </p:cNvSpPr>
          <p:nvPr/>
        </p:nvSpPr>
        <p:spPr bwMode="auto">
          <a:xfrm>
            <a:off x="6417798" y="4591050"/>
            <a:ext cx="1938338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1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People who work in marketing try to get the attention.</a:t>
            </a:r>
            <a:endParaRPr lang="en-US" altLang="zh-CN" sz="11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7916" name="Rectangle 141"/>
          <p:cNvSpPr>
            <a:spLocks noChangeArrowheads="1"/>
          </p:cNvSpPr>
          <p:nvPr/>
        </p:nvSpPr>
        <p:spPr bwMode="auto">
          <a:xfrm>
            <a:off x="6806078" y="4316413"/>
            <a:ext cx="1173683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latin typeface="Roboto Regular" charset="0"/>
                <a:ea typeface="Open Sans" panose="020B0606030504020204" pitchFamily="34" charset="0"/>
                <a:cs typeface="Roboto Regular" charset="0"/>
              </a:rPr>
              <a:t>Customizable</a:t>
            </a:r>
            <a:endParaRPr lang="en-US" altLang="zh-CN" sz="140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507917" name="Rectangle 142"/>
          <p:cNvSpPr>
            <a:spLocks noChangeArrowheads="1"/>
          </p:cNvSpPr>
          <p:nvPr/>
        </p:nvSpPr>
        <p:spPr bwMode="auto">
          <a:xfrm>
            <a:off x="9042729" y="4591050"/>
            <a:ext cx="1937544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1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People who work in marketing try to get the attention.</a:t>
            </a:r>
            <a:endParaRPr lang="en-US" altLang="zh-CN" sz="11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7918" name="Rectangle 143"/>
          <p:cNvSpPr>
            <a:spLocks noChangeArrowheads="1"/>
          </p:cNvSpPr>
          <p:nvPr/>
        </p:nvSpPr>
        <p:spPr bwMode="auto">
          <a:xfrm>
            <a:off x="9701513" y="4316413"/>
            <a:ext cx="633471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latin typeface="Roboto Regular" charset="0"/>
                <a:ea typeface="Open Sans" panose="020B0606030504020204" pitchFamily="34" charset="0"/>
                <a:cs typeface="Roboto Regular" charset="0"/>
              </a:rPr>
              <a:t>Finish</a:t>
            </a:r>
            <a:endParaRPr lang="en-US" altLang="zh-CN" sz="140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507919" name="Rectangle 144"/>
          <p:cNvSpPr>
            <a:spLocks noChangeArrowheads="1"/>
          </p:cNvSpPr>
          <p:nvPr/>
        </p:nvSpPr>
        <p:spPr bwMode="auto">
          <a:xfrm>
            <a:off x="3751592" y="4591050"/>
            <a:ext cx="1937544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1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People who work in marketing try to get the attention.</a:t>
            </a:r>
            <a:endParaRPr lang="en-US" altLang="zh-CN" sz="11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507920" name="Rectangle 145"/>
          <p:cNvSpPr>
            <a:spLocks noChangeArrowheads="1"/>
          </p:cNvSpPr>
          <p:nvPr/>
        </p:nvSpPr>
        <p:spPr bwMode="auto">
          <a:xfrm>
            <a:off x="4315807" y="4316413"/>
            <a:ext cx="821022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latin typeface="Roboto Regular" charset="0"/>
                <a:ea typeface="Open Sans" panose="020B0606030504020204" pitchFamily="34" charset="0"/>
                <a:cs typeface="Roboto Regular" charset="0"/>
              </a:rPr>
              <a:t>Portfolio</a:t>
            </a:r>
            <a:endParaRPr lang="en-US" altLang="zh-CN" sz="140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507921" name="Freeform 64"/>
          <p:cNvSpPr>
            <a:spLocks noChangeArrowheads="1"/>
          </p:cNvSpPr>
          <p:nvPr/>
        </p:nvSpPr>
        <p:spPr bwMode="auto">
          <a:xfrm>
            <a:off x="7178211" y="3279775"/>
            <a:ext cx="478631" cy="478632"/>
          </a:xfrm>
          <a:custGeom>
            <a:avLst/>
            <a:gdLst>
              <a:gd name="T0" fmla="*/ 2147483646 w 580"/>
              <a:gd name="T1" fmla="*/ 2147483646 h 581"/>
              <a:gd name="T2" fmla="*/ 2147483646 w 580"/>
              <a:gd name="T3" fmla="*/ 2147483646 h 581"/>
              <a:gd name="T4" fmla="*/ 2147483646 w 580"/>
              <a:gd name="T5" fmla="*/ 2147483646 h 581"/>
              <a:gd name="T6" fmla="*/ 2147483646 w 580"/>
              <a:gd name="T7" fmla="*/ 2147483646 h 581"/>
              <a:gd name="T8" fmla="*/ 2147483646 w 580"/>
              <a:gd name="T9" fmla="*/ 2147483646 h 581"/>
              <a:gd name="T10" fmla="*/ 2147483646 w 580"/>
              <a:gd name="T11" fmla="*/ 2147483646 h 581"/>
              <a:gd name="T12" fmla="*/ 2147483646 w 580"/>
              <a:gd name="T13" fmla="*/ 2147483646 h 581"/>
              <a:gd name="T14" fmla="*/ 2147483646 w 580"/>
              <a:gd name="T15" fmla="*/ 2147483646 h 581"/>
              <a:gd name="T16" fmla="*/ 2147483646 w 580"/>
              <a:gd name="T17" fmla="*/ 2147483646 h 581"/>
              <a:gd name="T18" fmla="*/ 2147483646 w 580"/>
              <a:gd name="T19" fmla="*/ 2147483646 h 581"/>
              <a:gd name="T20" fmla="*/ 2147483646 w 580"/>
              <a:gd name="T21" fmla="*/ 2147483646 h 581"/>
              <a:gd name="T22" fmla="*/ 2147483646 w 580"/>
              <a:gd name="T23" fmla="*/ 2147483646 h 581"/>
              <a:gd name="T24" fmla="*/ 2147483646 w 580"/>
              <a:gd name="T25" fmla="*/ 2147483646 h 581"/>
              <a:gd name="T26" fmla="*/ 2147483646 w 580"/>
              <a:gd name="T27" fmla="*/ 2147483646 h 581"/>
              <a:gd name="T28" fmla="*/ 2147483646 w 580"/>
              <a:gd name="T29" fmla="*/ 2147483646 h 581"/>
              <a:gd name="T30" fmla="*/ 2147483646 w 580"/>
              <a:gd name="T31" fmla="*/ 2147483646 h 581"/>
              <a:gd name="T32" fmla="*/ 2147483646 w 580"/>
              <a:gd name="T33" fmla="*/ 2147483646 h 581"/>
              <a:gd name="T34" fmla="*/ 2147483646 w 580"/>
              <a:gd name="T35" fmla="*/ 2147483646 h 581"/>
              <a:gd name="T36" fmla="*/ 2147483646 w 580"/>
              <a:gd name="T37" fmla="*/ 2147483646 h 581"/>
              <a:gd name="T38" fmla="*/ 2147483646 w 580"/>
              <a:gd name="T39" fmla="*/ 2147483646 h 581"/>
              <a:gd name="T40" fmla="*/ 2147483646 w 580"/>
              <a:gd name="T41" fmla="*/ 2147483646 h 581"/>
              <a:gd name="T42" fmla="*/ 2147483646 w 580"/>
              <a:gd name="T43" fmla="*/ 2147483646 h 581"/>
              <a:gd name="T44" fmla="*/ 2147483646 w 580"/>
              <a:gd name="T45" fmla="*/ 2147483646 h 581"/>
              <a:gd name="T46" fmla="*/ 2147483646 w 580"/>
              <a:gd name="T47" fmla="*/ 2147483646 h 581"/>
              <a:gd name="T48" fmla="*/ 2147483646 w 580"/>
              <a:gd name="T49" fmla="*/ 2147483646 h 581"/>
              <a:gd name="T50" fmla="*/ 2147483646 w 580"/>
              <a:gd name="T51" fmla="*/ 2147483646 h 581"/>
              <a:gd name="T52" fmla="*/ 2147483646 w 580"/>
              <a:gd name="T53" fmla="*/ 2147483646 h 581"/>
              <a:gd name="T54" fmla="*/ 2147483646 w 580"/>
              <a:gd name="T55" fmla="*/ 2147483646 h 581"/>
              <a:gd name="T56" fmla="*/ 0 w 580"/>
              <a:gd name="T57" fmla="*/ 2147483646 h 581"/>
              <a:gd name="T58" fmla="*/ 0 w 580"/>
              <a:gd name="T59" fmla="*/ 2147483646 h 581"/>
              <a:gd name="T60" fmla="*/ 2147483646 w 580"/>
              <a:gd name="T61" fmla="*/ 2147483646 h 581"/>
              <a:gd name="T62" fmla="*/ 2147483646 w 580"/>
              <a:gd name="T63" fmla="*/ 2147483646 h 581"/>
              <a:gd name="T64" fmla="*/ 2147483646 w 580"/>
              <a:gd name="T65" fmla="*/ 2147483646 h 581"/>
              <a:gd name="T66" fmla="*/ 2147483646 w 580"/>
              <a:gd name="T67" fmla="*/ 2147483646 h 5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07922" name="Freeform 92"/>
          <p:cNvSpPr>
            <a:spLocks noChangeArrowheads="1"/>
          </p:cNvSpPr>
          <p:nvPr/>
        </p:nvSpPr>
        <p:spPr bwMode="auto">
          <a:xfrm>
            <a:off x="9766629" y="3246438"/>
            <a:ext cx="500063" cy="496888"/>
          </a:xfrm>
          <a:custGeom>
            <a:avLst/>
            <a:gdLst>
              <a:gd name="T0" fmla="*/ 2147483646 w 609"/>
              <a:gd name="T1" fmla="*/ 2147483646 h 602"/>
              <a:gd name="T2" fmla="*/ 2147483646 w 609"/>
              <a:gd name="T3" fmla="*/ 2147483646 h 602"/>
              <a:gd name="T4" fmla="*/ 2147483646 w 609"/>
              <a:gd name="T5" fmla="*/ 2147483646 h 602"/>
              <a:gd name="T6" fmla="*/ 0 w 609"/>
              <a:gd name="T7" fmla="*/ 2147483646 h 602"/>
              <a:gd name="T8" fmla="*/ 0 w 609"/>
              <a:gd name="T9" fmla="*/ 2147483646 h 602"/>
              <a:gd name="T10" fmla="*/ 2147483646 w 609"/>
              <a:gd name="T11" fmla="*/ 0 h 602"/>
              <a:gd name="T12" fmla="*/ 2147483646 w 609"/>
              <a:gd name="T13" fmla="*/ 0 h 602"/>
              <a:gd name="T14" fmla="*/ 2147483646 w 609"/>
              <a:gd name="T15" fmla="*/ 2147483646 h 602"/>
              <a:gd name="T16" fmla="*/ 2147483646 w 609"/>
              <a:gd name="T17" fmla="*/ 2147483646 h 602"/>
              <a:gd name="T18" fmla="*/ 2147483646 w 609"/>
              <a:gd name="T19" fmla="*/ 2147483646 h 602"/>
              <a:gd name="T20" fmla="*/ 2147483646 w 609"/>
              <a:gd name="T21" fmla="*/ 2147483646 h 602"/>
              <a:gd name="T22" fmla="*/ 2147483646 w 609"/>
              <a:gd name="T23" fmla="*/ 2147483646 h 602"/>
              <a:gd name="T24" fmla="*/ 2147483646 w 609"/>
              <a:gd name="T25" fmla="*/ 2147483646 h 602"/>
              <a:gd name="T26" fmla="*/ 2147483646 w 609"/>
              <a:gd name="T27" fmla="*/ 2147483646 h 602"/>
              <a:gd name="T28" fmla="*/ 2147483646 w 609"/>
              <a:gd name="T29" fmla="*/ 2147483646 h 602"/>
              <a:gd name="T30" fmla="*/ 2147483646 w 609"/>
              <a:gd name="T31" fmla="*/ 2147483646 h 602"/>
              <a:gd name="T32" fmla="*/ 2147483646 w 609"/>
              <a:gd name="T33" fmla="*/ 2147483646 h 602"/>
              <a:gd name="T34" fmla="*/ 2147483646 w 609"/>
              <a:gd name="T35" fmla="*/ 2147483646 h 602"/>
              <a:gd name="T36" fmla="*/ 2147483646 w 609"/>
              <a:gd name="T37" fmla="*/ 2147483646 h 602"/>
              <a:gd name="T38" fmla="*/ 2147483646 w 609"/>
              <a:gd name="T39" fmla="*/ 2147483646 h 602"/>
              <a:gd name="T40" fmla="*/ 2147483646 w 609"/>
              <a:gd name="T41" fmla="*/ 2147483646 h 602"/>
              <a:gd name="T42" fmla="*/ 2147483646 w 609"/>
              <a:gd name="T43" fmla="*/ 2147483646 h 602"/>
              <a:gd name="T44" fmla="*/ 2147483646 w 609"/>
              <a:gd name="T45" fmla="*/ 2147483646 h 602"/>
              <a:gd name="T46" fmla="*/ 2147483646 w 609"/>
              <a:gd name="T47" fmla="*/ 2147483646 h 602"/>
              <a:gd name="T48" fmla="*/ 2147483646 w 609"/>
              <a:gd name="T49" fmla="*/ 2147483646 h 602"/>
              <a:gd name="T50" fmla="*/ 2147483646 w 609"/>
              <a:gd name="T51" fmla="*/ 2147483646 h 602"/>
              <a:gd name="T52" fmla="*/ 2147483646 w 609"/>
              <a:gd name="T53" fmla="*/ 2147483646 h 602"/>
              <a:gd name="T54" fmla="*/ 2147483646 w 609"/>
              <a:gd name="T55" fmla="*/ 2147483646 h 602"/>
              <a:gd name="T56" fmla="*/ 2147483646 w 609"/>
              <a:gd name="T57" fmla="*/ 2147483646 h 602"/>
              <a:gd name="T58" fmla="*/ 2147483646 w 609"/>
              <a:gd name="T59" fmla="*/ 2147483646 h 602"/>
              <a:gd name="T60" fmla="*/ 2147483646 w 609"/>
              <a:gd name="T61" fmla="*/ 2147483646 h 602"/>
              <a:gd name="T62" fmla="*/ 2147483646 w 609"/>
              <a:gd name="T63" fmla="*/ 2147483646 h 602"/>
              <a:gd name="T64" fmla="*/ 2147483646 w 609"/>
              <a:gd name="T65" fmla="*/ 2147483646 h 602"/>
              <a:gd name="T66" fmla="*/ 2147483646 w 609"/>
              <a:gd name="T67" fmla="*/ 2147483646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07923" name="Freeform 105"/>
          <p:cNvSpPr>
            <a:spLocks noChangeArrowheads="1"/>
          </p:cNvSpPr>
          <p:nvPr/>
        </p:nvSpPr>
        <p:spPr bwMode="auto">
          <a:xfrm>
            <a:off x="1848179" y="3275807"/>
            <a:ext cx="496888" cy="470694"/>
          </a:xfrm>
          <a:custGeom>
            <a:avLst/>
            <a:gdLst>
              <a:gd name="T0" fmla="*/ 2147483646 w 602"/>
              <a:gd name="T1" fmla="*/ 2147483646 h 573"/>
              <a:gd name="T2" fmla="*/ 2147483646 w 602"/>
              <a:gd name="T3" fmla="*/ 2147483646 h 573"/>
              <a:gd name="T4" fmla="*/ 2147483646 w 602"/>
              <a:gd name="T5" fmla="*/ 2147483646 h 573"/>
              <a:gd name="T6" fmla="*/ 2147483646 w 602"/>
              <a:gd name="T7" fmla="*/ 2147483646 h 573"/>
              <a:gd name="T8" fmla="*/ 2147483646 w 602"/>
              <a:gd name="T9" fmla="*/ 2147483646 h 573"/>
              <a:gd name="T10" fmla="*/ 2147483646 w 602"/>
              <a:gd name="T11" fmla="*/ 2147483646 h 573"/>
              <a:gd name="T12" fmla="*/ 2147483646 w 602"/>
              <a:gd name="T13" fmla="*/ 2147483646 h 573"/>
              <a:gd name="T14" fmla="*/ 2147483646 w 602"/>
              <a:gd name="T15" fmla="*/ 2147483646 h 573"/>
              <a:gd name="T16" fmla="*/ 2147483646 w 602"/>
              <a:gd name="T17" fmla="*/ 2147483646 h 573"/>
              <a:gd name="T18" fmla="*/ 2147483646 w 602"/>
              <a:gd name="T19" fmla="*/ 2147483646 h 573"/>
              <a:gd name="T20" fmla="*/ 2147483646 w 602"/>
              <a:gd name="T21" fmla="*/ 2147483646 h 573"/>
              <a:gd name="T22" fmla="*/ 2147483646 w 602"/>
              <a:gd name="T23" fmla="*/ 2147483646 h 573"/>
              <a:gd name="T24" fmla="*/ 0 w 602"/>
              <a:gd name="T25" fmla="*/ 2147483646 h 573"/>
              <a:gd name="T26" fmla="*/ 2147483646 w 602"/>
              <a:gd name="T27" fmla="*/ 2147483646 h 573"/>
              <a:gd name="T28" fmla="*/ 2147483646 w 602"/>
              <a:gd name="T29" fmla="*/ 2147483646 h 573"/>
              <a:gd name="T30" fmla="*/ 2147483646 w 602"/>
              <a:gd name="T31" fmla="*/ 0 h 573"/>
              <a:gd name="T32" fmla="*/ 2147483646 w 602"/>
              <a:gd name="T33" fmla="*/ 0 h 573"/>
              <a:gd name="T34" fmla="*/ 2147483646 w 602"/>
              <a:gd name="T35" fmla="*/ 0 h 573"/>
              <a:gd name="T36" fmla="*/ 2147483646 w 602"/>
              <a:gd name="T37" fmla="*/ 0 h 573"/>
              <a:gd name="T38" fmla="*/ 2147483646 w 602"/>
              <a:gd name="T39" fmla="*/ 0 h 573"/>
              <a:gd name="T40" fmla="*/ 2147483646 w 602"/>
              <a:gd name="T41" fmla="*/ 0 h 573"/>
              <a:gd name="T42" fmla="*/ 2147483646 w 602"/>
              <a:gd name="T43" fmla="*/ 0 h 573"/>
              <a:gd name="T44" fmla="*/ 2147483646 w 602"/>
              <a:gd name="T45" fmla="*/ 0 h 573"/>
              <a:gd name="T46" fmla="*/ 2147483646 w 602"/>
              <a:gd name="T47" fmla="*/ 2147483646 h 573"/>
              <a:gd name="T48" fmla="*/ 2147483646 w 602"/>
              <a:gd name="T49" fmla="*/ 2147483646 h 573"/>
              <a:gd name="T50" fmla="*/ 2147483646 w 602"/>
              <a:gd name="T51" fmla="*/ 2147483646 h 573"/>
              <a:gd name="T52" fmla="*/ 2147483646 w 602"/>
              <a:gd name="T53" fmla="*/ 2147483646 h 573"/>
              <a:gd name="T54" fmla="*/ 2147483646 w 602"/>
              <a:gd name="T55" fmla="*/ 2147483646 h 573"/>
              <a:gd name="T56" fmla="*/ 2147483646 w 602"/>
              <a:gd name="T57" fmla="*/ 2147483646 h 573"/>
              <a:gd name="T58" fmla="*/ 2147483646 w 602"/>
              <a:gd name="T59" fmla="*/ 2147483646 h 573"/>
              <a:gd name="T60" fmla="*/ 2147483646 w 602"/>
              <a:gd name="T61" fmla="*/ 2147483646 h 573"/>
              <a:gd name="T62" fmla="*/ 2147483646 w 602"/>
              <a:gd name="T63" fmla="*/ 2147483646 h 573"/>
              <a:gd name="T64" fmla="*/ 2147483646 w 602"/>
              <a:gd name="T65" fmla="*/ 2147483646 h 573"/>
              <a:gd name="T66" fmla="*/ 2147483646 w 602"/>
              <a:gd name="T67" fmla="*/ 2147483646 h 573"/>
              <a:gd name="T68" fmla="*/ 2147483646 w 602"/>
              <a:gd name="T69" fmla="*/ 2147483646 h 573"/>
              <a:gd name="T70" fmla="*/ 2147483646 w 602"/>
              <a:gd name="T71" fmla="*/ 2147483646 h 573"/>
              <a:gd name="T72" fmla="*/ 2147483646 w 602"/>
              <a:gd name="T73" fmla="*/ 2147483646 h 573"/>
              <a:gd name="T74" fmla="*/ 2147483646 w 602"/>
              <a:gd name="T75" fmla="*/ 2147483646 h 573"/>
              <a:gd name="T76" fmla="*/ 2147483646 w 602"/>
              <a:gd name="T77" fmla="*/ 2147483646 h 573"/>
              <a:gd name="T78" fmla="*/ 2147483646 w 602"/>
              <a:gd name="T79" fmla="*/ 2147483646 h 573"/>
              <a:gd name="T80" fmla="*/ 2147483646 w 602"/>
              <a:gd name="T81" fmla="*/ 2147483646 h 573"/>
              <a:gd name="T82" fmla="*/ 2147483646 w 602"/>
              <a:gd name="T83" fmla="*/ 2147483646 h 573"/>
              <a:gd name="T84" fmla="*/ 2147483646 w 602"/>
              <a:gd name="T85" fmla="*/ 2147483646 h 573"/>
              <a:gd name="T86" fmla="*/ 2147483646 w 602"/>
              <a:gd name="T87" fmla="*/ 2147483646 h 573"/>
              <a:gd name="T88" fmla="*/ 2147483646 w 602"/>
              <a:gd name="T89" fmla="*/ 2147483646 h 573"/>
              <a:gd name="T90" fmla="*/ 2147483646 w 602"/>
              <a:gd name="T91" fmla="*/ 2147483646 h 573"/>
              <a:gd name="T92" fmla="*/ 2147483646 w 602"/>
              <a:gd name="T93" fmla="*/ 2147483646 h 573"/>
              <a:gd name="T94" fmla="*/ 2147483646 w 602"/>
              <a:gd name="T95" fmla="*/ 2147483646 h 573"/>
              <a:gd name="T96" fmla="*/ 2147483646 w 602"/>
              <a:gd name="T97" fmla="*/ 2147483646 h 573"/>
              <a:gd name="T98" fmla="*/ 2147483646 w 602"/>
              <a:gd name="T99" fmla="*/ 2147483646 h 573"/>
              <a:gd name="T100" fmla="*/ 2147483646 w 602"/>
              <a:gd name="T101" fmla="*/ 2147483646 h 573"/>
              <a:gd name="T102" fmla="*/ 2147483646 w 602"/>
              <a:gd name="T103" fmla="*/ 2147483646 h 573"/>
              <a:gd name="T104" fmla="*/ 2147483646 w 602"/>
              <a:gd name="T105" fmla="*/ 2147483646 h 573"/>
              <a:gd name="T106" fmla="*/ 2147483646 w 602"/>
              <a:gd name="T107" fmla="*/ 2147483646 h 573"/>
              <a:gd name="T108" fmla="*/ 2147483646 w 602"/>
              <a:gd name="T109" fmla="*/ 2147483646 h 573"/>
              <a:gd name="T110" fmla="*/ 2147483646 w 602"/>
              <a:gd name="T111" fmla="*/ 2147483646 h 5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cubicBezTo>
                  <a:pt x="304" y="71"/>
                  <a:pt x="304" y="71"/>
                  <a:pt x="304" y="71"/>
                </a:cubicBezTo>
                <a:cubicBezTo>
                  <a:pt x="50" y="325"/>
                  <a:pt x="50" y="325"/>
                  <a:pt x="50" y="325"/>
                </a:cubicBez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7"/>
                  <a:pt x="325" y="7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07924" name="Freeform 106"/>
          <p:cNvSpPr>
            <a:spLocks noChangeArrowheads="1"/>
          </p:cNvSpPr>
          <p:nvPr/>
        </p:nvSpPr>
        <p:spPr bwMode="auto">
          <a:xfrm>
            <a:off x="4496923" y="3286919"/>
            <a:ext cx="496094" cy="449263"/>
          </a:xfrm>
          <a:custGeom>
            <a:avLst/>
            <a:gdLst>
              <a:gd name="T0" fmla="*/ 2147483646 w 602"/>
              <a:gd name="T1" fmla="*/ 2147483646 h 545"/>
              <a:gd name="T2" fmla="*/ 2147483646 w 602"/>
              <a:gd name="T3" fmla="*/ 2147483646 h 545"/>
              <a:gd name="T4" fmla="*/ 2147483646 w 602"/>
              <a:gd name="T5" fmla="*/ 2147483646 h 545"/>
              <a:gd name="T6" fmla="*/ 2147483646 w 602"/>
              <a:gd name="T7" fmla="*/ 2147483646 h 545"/>
              <a:gd name="T8" fmla="*/ 2147483646 w 602"/>
              <a:gd name="T9" fmla="*/ 2147483646 h 545"/>
              <a:gd name="T10" fmla="*/ 2147483646 w 602"/>
              <a:gd name="T11" fmla="*/ 2147483646 h 545"/>
              <a:gd name="T12" fmla="*/ 2147483646 w 602"/>
              <a:gd name="T13" fmla="*/ 2147483646 h 545"/>
              <a:gd name="T14" fmla="*/ 2147483646 w 602"/>
              <a:gd name="T15" fmla="*/ 2147483646 h 545"/>
              <a:gd name="T16" fmla="*/ 2147483646 w 602"/>
              <a:gd name="T17" fmla="*/ 2147483646 h 545"/>
              <a:gd name="T18" fmla="*/ 2147483646 w 602"/>
              <a:gd name="T19" fmla="*/ 2147483646 h 545"/>
              <a:gd name="T20" fmla="*/ 2147483646 w 602"/>
              <a:gd name="T21" fmla="*/ 2147483646 h 545"/>
              <a:gd name="T22" fmla="*/ 2147483646 w 602"/>
              <a:gd name="T23" fmla="*/ 2147483646 h 545"/>
              <a:gd name="T24" fmla="*/ 2147483646 w 602"/>
              <a:gd name="T25" fmla="*/ 2147483646 h 545"/>
              <a:gd name="T26" fmla="*/ 2147483646 w 602"/>
              <a:gd name="T27" fmla="*/ 2147483646 h 545"/>
              <a:gd name="T28" fmla="*/ 2147483646 w 602"/>
              <a:gd name="T29" fmla="*/ 2147483646 h 545"/>
              <a:gd name="T30" fmla="*/ 2147483646 w 602"/>
              <a:gd name="T31" fmla="*/ 2147483646 h 545"/>
              <a:gd name="T32" fmla="*/ 2147483646 w 602"/>
              <a:gd name="T33" fmla="*/ 2147483646 h 545"/>
              <a:gd name="T34" fmla="*/ 2147483646 w 602"/>
              <a:gd name="T35" fmla="*/ 0 h 545"/>
              <a:gd name="T36" fmla="*/ 2147483646 w 602"/>
              <a:gd name="T37" fmla="*/ 2147483646 h 545"/>
              <a:gd name="T38" fmla="*/ 2147483646 w 602"/>
              <a:gd name="T39" fmla="*/ 2147483646 h 545"/>
              <a:gd name="T40" fmla="*/ 2147483646 w 602"/>
              <a:gd name="T41" fmla="*/ 2147483646 h 545"/>
              <a:gd name="T42" fmla="*/ 2147483646 w 602"/>
              <a:gd name="T43" fmla="*/ 2147483646 h 545"/>
              <a:gd name="T44" fmla="*/ 2147483646 w 602"/>
              <a:gd name="T45" fmla="*/ 2147483646 h 545"/>
              <a:gd name="T46" fmla="*/ 2147483646 w 602"/>
              <a:gd name="T47" fmla="*/ 2147483646 h 545"/>
              <a:gd name="T48" fmla="*/ 2147483646 w 602"/>
              <a:gd name="T49" fmla="*/ 2147483646 h 545"/>
              <a:gd name="T50" fmla="*/ 2147483646 w 602"/>
              <a:gd name="T51" fmla="*/ 2147483646 h 545"/>
              <a:gd name="T52" fmla="*/ 2147483646 w 602"/>
              <a:gd name="T53" fmla="*/ 2147483646 h 545"/>
              <a:gd name="T54" fmla="*/ 2147483646 w 602"/>
              <a:gd name="T55" fmla="*/ 2147483646 h 545"/>
              <a:gd name="T56" fmla="*/ 0 w 602"/>
              <a:gd name="T57" fmla="*/ 2147483646 h 545"/>
              <a:gd name="T58" fmla="*/ 0 w 602"/>
              <a:gd name="T59" fmla="*/ 2147483646 h 545"/>
              <a:gd name="T60" fmla="*/ 0 w 602"/>
              <a:gd name="T61" fmla="*/ 2147483646 h 545"/>
              <a:gd name="T62" fmla="*/ 0 w 602"/>
              <a:gd name="T63" fmla="*/ 2147483646 h 545"/>
              <a:gd name="T64" fmla="*/ 0 w 602"/>
              <a:gd name="T65" fmla="*/ 2147483646 h 545"/>
              <a:gd name="T66" fmla="*/ 2147483646 w 602"/>
              <a:gd name="T67" fmla="*/ 2147483646 h 545"/>
              <a:gd name="T68" fmla="*/ 2147483646 w 602"/>
              <a:gd name="T69" fmla="*/ 2147483646 h 545"/>
              <a:gd name="T70" fmla="*/ 2147483646 w 602"/>
              <a:gd name="T71" fmla="*/ 2147483646 h 545"/>
              <a:gd name="T72" fmla="*/ 2147483646 w 602"/>
              <a:gd name="T73" fmla="*/ 2147483646 h 545"/>
              <a:gd name="T74" fmla="*/ 2147483646 w 602"/>
              <a:gd name="T75" fmla="*/ 2147483646 h 545"/>
              <a:gd name="T76" fmla="*/ 2147483646 w 602"/>
              <a:gd name="T77" fmla="*/ 2147483646 h 545"/>
              <a:gd name="T78" fmla="*/ 0 w 602"/>
              <a:gd name="T79" fmla="*/ 2147483646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21" name="文本框 20"/>
          <p:cNvSpPr txBox="1"/>
          <p:nvPr/>
        </p:nvSpPr>
        <p:spPr>
          <a:xfrm>
            <a:off x="4315807" y="1326792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Subtitle 2"/>
          <p:cNvSpPr txBox="1"/>
          <p:nvPr/>
        </p:nvSpPr>
        <p:spPr bwMode="auto">
          <a:xfrm>
            <a:off x="2849221" y="5366743"/>
            <a:ext cx="6265045" cy="7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28303"/>
          <a:stretch>
            <a:fillRect/>
          </a:stretch>
        </p:blipFill>
        <p:spPr>
          <a:xfrm>
            <a:off x="2025650" y="-14288"/>
            <a:ext cx="5965825" cy="6878638"/>
          </a:xfrm>
          <a:solidFill>
            <a:schemeClr val="tx1">
              <a:lumMod val="75000"/>
              <a:lumOff val="25000"/>
            </a:schemeClr>
          </a:solidFill>
        </p:spPr>
      </p:pic>
      <p:sp>
        <p:nvSpPr>
          <p:cNvPr id="7" name="Title 1"/>
          <p:cNvSpPr txBox="1"/>
          <p:nvPr/>
        </p:nvSpPr>
        <p:spPr>
          <a:xfrm>
            <a:off x="539750" y="442913"/>
            <a:ext cx="3379788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WE ALL KEEP DREAMING</a:t>
            </a:r>
            <a:endParaRPr lang="en-US" sz="4800" b="1" spc="-3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628900" y="4487863"/>
            <a:ext cx="1666875" cy="143827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99275" y="0"/>
            <a:ext cx="808038" cy="24384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77"/>
          <p:cNvSpPr/>
          <p:nvPr/>
        </p:nvSpPr>
        <p:spPr>
          <a:xfrm>
            <a:off x="681038" y="2874963"/>
            <a:ext cx="2093912" cy="1363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GRAPHIC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DESIGN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Lato" panose="020F0502020204030203" pitchFamily="34" charset="0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Open Sans"/>
              <a:cs typeface="Lato" panose="020F0502020204030203" pitchFamily="34" charset="0"/>
              <a:sym typeface="Open Sans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Lato" panose="020F0502020204030203" pitchFamily="34" charset="0"/>
                <a:sym typeface="Open Sans"/>
              </a:rPr>
              <a:t>A wonderful serenity has taken possession of my entire soul, like these sweet mornings of spring which I enjoy with my whole heart.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/>
              <a:cs typeface="Lato" panose="020F0502020204030203" pitchFamily="34" charset="0"/>
              <a:sym typeface="Open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58088" y="1649413"/>
            <a:ext cx="298450" cy="90011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8788" y="4903788"/>
            <a:ext cx="3516312" cy="6080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i="1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Bristle Brush Script Demo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YOYR TEXT</a:t>
            </a:r>
            <a:endParaRPr lang="en-US" sz="3600" i="1" spc="600" noProof="1">
              <a:solidFill>
                <a:schemeClr val="tx1">
                  <a:lumMod val="85000"/>
                  <a:lumOff val="15000"/>
                </a:schemeClr>
              </a:solidFill>
              <a:latin typeface="Bristle Brush Script Demo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991475" y="1727325"/>
            <a:ext cx="40561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PART</a:t>
            </a: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endParaRPr kumimoji="1" lang="en-US" altLang="zh-CN" sz="80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THREE</a:t>
            </a:r>
            <a:endParaRPr kumimoji="1" lang="zh-CN" alt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447062" y="4933572"/>
            <a:ext cx="4600577" cy="10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8" name="矩形 70"/>
          <p:cNvSpPr>
            <a:spLocks noChangeArrowheads="1"/>
          </p:cNvSpPr>
          <p:nvPr/>
        </p:nvSpPr>
        <p:spPr bwMode="auto">
          <a:xfrm>
            <a:off x="6927016" y="4353050"/>
            <a:ext cx="5264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6" grpId="0"/>
      <p:bldP spid="23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entagon 56"/>
          <p:cNvSpPr/>
          <p:nvPr/>
        </p:nvSpPr>
        <p:spPr>
          <a:xfrm>
            <a:off x="1905794" y="3036094"/>
            <a:ext cx="7630319" cy="84931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32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8" name="Pentagon 57"/>
          <p:cNvSpPr/>
          <p:nvPr/>
        </p:nvSpPr>
        <p:spPr>
          <a:xfrm>
            <a:off x="1905794" y="3867944"/>
            <a:ext cx="8239125" cy="849313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32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1905794" y="4699794"/>
            <a:ext cx="7122319" cy="849313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32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0" name="Pentagon 59"/>
          <p:cNvSpPr/>
          <p:nvPr/>
        </p:nvSpPr>
        <p:spPr>
          <a:xfrm>
            <a:off x="1905794" y="2205038"/>
            <a:ext cx="9356725" cy="849313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zh-CN" altLang="zh-CN" sz="32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grpSp>
        <p:nvGrpSpPr>
          <p:cNvPr id="516105" name="Group 60"/>
          <p:cNvGrpSpPr/>
          <p:nvPr/>
        </p:nvGrpSpPr>
        <p:grpSpPr bwMode="auto">
          <a:xfrm>
            <a:off x="2316163" y="1689894"/>
            <a:ext cx="2539207" cy="4495006"/>
            <a:chOff x="3429000" y="1428750"/>
            <a:chExt cx="1517831" cy="2686050"/>
          </a:xfrm>
        </p:grpSpPr>
        <p:pic>
          <p:nvPicPr>
            <p:cNvPr id="516130" name="Picture 6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428750"/>
              <a:ext cx="1517831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ounded Rectangle 62"/>
            <p:cNvSpPr/>
            <p:nvPr/>
          </p:nvSpPr>
          <p:spPr>
            <a:xfrm>
              <a:off x="4012395" y="1565910"/>
              <a:ext cx="351040" cy="4572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alpha val="50000"/>
              </a:schemeClr>
            </a:solidFill>
            <a:ln w="12700" cmpd="sng"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algn="ctr" eaLnBrk="1" hangingPunct="1">
                <a:defRPr/>
              </a:pPr>
              <a:endParaRPr lang="zh-CN" altLang="zh-CN" sz="3200">
                <a:solidFill>
                  <a:srgbClr val="FFFFFF"/>
                </a:solidFill>
                <a:latin typeface="Roboto Light"/>
                <a:ea typeface="Roboto Light"/>
                <a:cs typeface="Roboto Ligh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080055" y="3811360"/>
              <a:ext cx="215720" cy="215720"/>
            </a:xfrm>
            <a:prstGeom prst="ellipse">
              <a:avLst/>
            </a:prstGeom>
            <a:solidFill>
              <a:schemeClr val="tx1">
                <a:lumMod val="50000"/>
                <a:alpha val="50000"/>
              </a:schemeClr>
            </a:solidFill>
            <a:ln w="3175" cmpd="sng">
              <a:gradFill flip="none" rotWithShape="1">
                <a:gsLst>
                  <a:gs pos="0">
                    <a:schemeClr val="tx1">
                      <a:lumMod val="50000"/>
                    </a:schemeClr>
                  </a:gs>
                  <a:gs pos="100000">
                    <a:schemeClr val="bg1">
                      <a:lumMod val="50000"/>
                      <a:alpha val="40000"/>
                    </a:schemeClr>
                  </a:gs>
                </a:gsLst>
                <a:lin ang="540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Lato Light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/>
                </a:defRPr>
              </a:lvl5pPr>
              <a:lvl6pPr marL="25146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6pPr>
              <a:lvl7pPr marL="29718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7pPr>
              <a:lvl8pPr marL="34290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8pPr>
              <a:lvl9pPr marL="3886200" indent="-228600" defTabSz="182753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/>
                </a:defRPr>
              </a:lvl9pPr>
            </a:lstStyle>
            <a:p>
              <a:pPr algn="ctr" eaLnBrk="1" hangingPunct="1">
                <a:defRPr/>
              </a:pPr>
              <a:endParaRPr lang="zh-CN" altLang="zh-CN" sz="3200">
                <a:solidFill>
                  <a:srgbClr val="FFFFFF"/>
                </a:solidFill>
                <a:latin typeface="Roboto Light"/>
                <a:ea typeface="Roboto Light"/>
                <a:cs typeface="Roboto Light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8322731" y="3168769"/>
            <a:ext cx="1213382" cy="5847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365687" bIns="45711" anchor="ctr">
            <a:spAutoFit/>
          </a:bodyPr>
          <a:lstStyle/>
          <a:p>
            <a:pPr algn="r" defTabSz="914400">
              <a:defRPr/>
            </a:pPr>
            <a:r>
              <a:rPr lang="en-US" sz="3200" dirty="0">
                <a:latin typeface="Roboto Light"/>
                <a:cs typeface="Roboto Light"/>
              </a:rPr>
              <a:t>65%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931537" y="4000619"/>
            <a:ext cx="1213382" cy="5847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365687" bIns="45711" anchor="ctr">
            <a:spAutoFit/>
          </a:bodyPr>
          <a:lstStyle/>
          <a:p>
            <a:pPr algn="r" defTabSz="914400">
              <a:defRPr/>
            </a:pPr>
            <a:r>
              <a:rPr lang="en-US" sz="3200" dirty="0">
                <a:latin typeface="Roboto Light"/>
                <a:cs typeface="Roboto Light"/>
              </a:rPr>
              <a:t>80%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14731" y="4832072"/>
            <a:ext cx="1213382" cy="5847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365687" bIns="45711" anchor="ctr">
            <a:spAutoFit/>
          </a:bodyPr>
          <a:lstStyle/>
          <a:p>
            <a:pPr algn="r" defTabSz="914400">
              <a:defRPr/>
            </a:pPr>
            <a:r>
              <a:rPr lang="en-US" sz="3200" dirty="0">
                <a:latin typeface="Roboto Light"/>
                <a:cs typeface="Roboto Light"/>
              </a:rPr>
              <a:t>55%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049138" y="2348825"/>
            <a:ext cx="1213382" cy="5847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22" tIns="45711" rIns="365687" bIns="45711" anchor="ctr">
            <a:spAutoFit/>
          </a:bodyPr>
          <a:lstStyle/>
          <a:p>
            <a:pPr algn="r" defTabSz="914400">
              <a:defRPr/>
            </a:pPr>
            <a:r>
              <a:rPr lang="en-US" sz="3200" dirty="0">
                <a:latin typeface="Roboto Light"/>
                <a:cs typeface="Roboto Light"/>
              </a:rPr>
              <a:t>95%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-7938" y="2550319"/>
            <a:ext cx="1317625" cy="1323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r>
              <a:rPr lang="en-US" sz="4250" dirty="0">
                <a:latin typeface="Roboto Light"/>
                <a:cs typeface="Roboto Light"/>
              </a:rPr>
              <a:t>02</a:t>
            </a:r>
            <a:endParaRPr lang="en-US" sz="4250" dirty="0">
              <a:latin typeface="Roboto Light"/>
              <a:cs typeface="Roboto Ligh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-7938" y="1258094"/>
            <a:ext cx="1317625" cy="132318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r>
              <a:rPr lang="en-US" sz="4250" dirty="0">
                <a:latin typeface="Roboto Light"/>
                <a:cs typeface="Roboto Light"/>
              </a:rPr>
              <a:t>01</a:t>
            </a:r>
            <a:endParaRPr lang="en-US" sz="4250" dirty="0">
              <a:latin typeface="Roboto Light"/>
              <a:cs typeface="Roboto Ligh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-7938" y="3867944"/>
            <a:ext cx="1317625" cy="132318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r>
              <a:rPr lang="en-US" sz="4250" dirty="0">
                <a:latin typeface="Roboto Light"/>
                <a:cs typeface="Roboto Light"/>
              </a:rPr>
              <a:t>03</a:t>
            </a:r>
            <a:endParaRPr lang="en-US" sz="4250" dirty="0">
              <a:latin typeface="Roboto Light"/>
              <a:cs typeface="Roboto Ligh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-7938" y="5153819"/>
            <a:ext cx="1317625" cy="1323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r>
              <a:rPr lang="en-US" sz="4250" dirty="0">
                <a:latin typeface="Roboto Light"/>
                <a:cs typeface="Roboto Light"/>
              </a:rPr>
              <a:t>04</a:t>
            </a:r>
            <a:endParaRPr lang="en-US" sz="4250" dirty="0">
              <a:latin typeface="Roboto Light"/>
              <a:cs typeface="Roboto Light"/>
            </a:endParaRPr>
          </a:p>
        </p:txBody>
      </p:sp>
      <p:sp>
        <p:nvSpPr>
          <p:cNvPr id="84" name="Manual Input 10"/>
          <p:cNvSpPr/>
          <p:nvPr/>
        </p:nvSpPr>
        <p:spPr>
          <a:xfrm flipH="1">
            <a:off x="1299369" y="1258094"/>
            <a:ext cx="618331" cy="26066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  <a:gd name="connsiteX0-11" fmla="*/ 18 w 10000"/>
              <a:gd name="connsiteY0-12" fmla="*/ 365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18 w 10000"/>
              <a:gd name="connsiteY4-20" fmla="*/ 3659 h 10000"/>
              <a:gd name="connsiteX0-21" fmla="*/ 18 w 10000"/>
              <a:gd name="connsiteY0-22" fmla="*/ 3627 h 10000"/>
              <a:gd name="connsiteX1-23" fmla="*/ 10000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18 w 10000"/>
              <a:gd name="connsiteY4-30" fmla="*/ 362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362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6" y="7886"/>
                  <a:pt x="12" y="5741"/>
                  <a:pt x="18" y="36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endParaRPr lang="en-US" sz="3200">
              <a:latin typeface="Roboto Light"/>
              <a:cs typeface="Roboto Light"/>
            </a:endParaRPr>
          </a:p>
        </p:txBody>
      </p:sp>
      <p:sp>
        <p:nvSpPr>
          <p:cNvPr id="85" name="Manual Input 10"/>
          <p:cNvSpPr/>
          <p:nvPr/>
        </p:nvSpPr>
        <p:spPr>
          <a:xfrm flipH="1">
            <a:off x="1299369" y="2596357"/>
            <a:ext cx="618331" cy="127714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  <a:gd name="connsiteX0-11" fmla="*/ 18 w 10000"/>
              <a:gd name="connsiteY0-12" fmla="*/ 365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18 w 10000"/>
              <a:gd name="connsiteY4-20" fmla="*/ 3659 h 10000"/>
              <a:gd name="connsiteX0-21" fmla="*/ 18 w 10000"/>
              <a:gd name="connsiteY0-22" fmla="*/ 3627 h 10000"/>
              <a:gd name="connsiteX1-23" fmla="*/ 10000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18 w 10000"/>
              <a:gd name="connsiteY4-30" fmla="*/ 362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362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6" y="7886"/>
                  <a:pt x="12" y="5741"/>
                  <a:pt x="18" y="3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endParaRPr lang="en-US" sz="4250">
              <a:latin typeface="Roboto Light"/>
              <a:cs typeface="Roboto Light"/>
            </a:endParaRPr>
          </a:p>
        </p:txBody>
      </p:sp>
      <p:sp>
        <p:nvSpPr>
          <p:cNvPr id="86" name="Manual Input 10"/>
          <p:cNvSpPr/>
          <p:nvPr/>
        </p:nvSpPr>
        <p:spPr>
          <a:xfrm flipH="1" flipV="1">
            <a:off x="1299369" y="3867944"/>
            <a:ext cx="618331" cy="26066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  <a:gd name="connsiteX0-11" fmla="*/ 18 w 10000"/>
              <a:gd name="connsiteY0-12" fmla="*/ 365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18 w 10000"/>
              <a:gd name="connsiteY4-20" fmla="*/ 3659 h 10000"/>
              <a:gd name="connsiteX0-21" fmla="*/ 18 w 10000"/>
              <a:gd name="connsiteY0-22" fmla="*/ 3627 h 10000"/>
              <a:gd name="connsiteX1-23" fmla="*/ 10000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18 w 10000"/>
              <a:gd name="connsiteY4-30" fmla="*/ 362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362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6" y="7886"/>
                  <a:pt x="12" y="5741"/>
                  <a:pt x="18" y="3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endParaRPr lang="en-US" sz="3200">
              <a:latin typeface="Roboto Light"/>
              <a:cs typeface="Roboto Light"/>
            </a:endParaRPr>
          </a:p>
        </p:txBody>
      </p:sp>
      <p:sp>
        <p:nvSpPr>
          <p:cNvPr id="87" name="Manual Input 10"/>
          <p:cNvSpPr/>
          <p:nvPr/>
        </p:nvSpPr>
        <p:spPr>
          <a:xfrm flipH="1" flipV="1">
            <a:off x="1299369" y="3867944"/>
            <a:ext cx="618331" cy="127714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18 w 10000"/>
              <a:gd name="connsiteY0-2" fmla="*/ 4474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18 w 10000"/>
              <a:gd name="connsiteY4-10" fmla="*/ 4474 h 10000"/>
              <a:gd name="connsiteX0-11" fmla="*/ 18 w 10000"/>
              <a:gd name="connsiteY0-12" fmla="*/ 3659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18 w 10000"/>
              <a:gd name="connsiteY4-20" fmla="*/ 3659 h 10000"/>
              <a:gd name="connsiteX0-21" fmla="*/ 18 w 10000"/>
              <a:gd name="connsiteY0-22" fmla="*/ 3627 h 10000"/>
              <a:gd name="connsiteX1-23" fmla="*/ 10000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18 w 10000"/>
              <a:gd name="connsiteY4-30" fmla="*/ 362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000">
                <a:moveTo>
                  <a:pt x="18" y="362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6" y="7886"/>
                  <a:pt x="12" y="5741"/>
                  <a:pt x="18" y="36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>
              <a:defRPr/>
            </a:pPr>
            <a:endParaRPr lang="en-US" sz="4250">
              <a:latin typeface="Roboto Light"/>
              <a:cs typeface="Roboto Light"/>
            </a:endParaRPr>
          </a:p>
        </p:txBody>
      </p:sp>
      <p:sp>
        <p:nvSpPr>
          <p:cNvPr id="516118" name="Freeform 46"/>
          <p:cNvSpPr>
            <a:spLocks noChangeArrowheads="1"/>
          </p:cNvSpPr>
          <p:nvPr/>
        </p:nvSpPr>
        <p:spPr bwMode="auto">
          <a:xfrm>
            <a:off x="3389313" y="2414588"/>
            <a:ext cx="418307" cy="398463"/>
          </a:xfrm>
          <a:custGeom>
            <a:avLst/>
            <a:gdLst>
              <a:gd name="T0" fmla="*/ 2147483646 w 461"/>
              <a:gd name="T1" fmla="*/ 2147483646 h 443"/>
              <a:gd name="T2" fmla="*/ 2147483646 w 461"/>
              <a:gd name="T3" fmla="*/ 2147483646 h 443"/>
              <a:gd name="T4" fmla="*/ 2147483646 w 461"/>
              <a:gd name="T5" fmla="*/ 2147483646 h 443"/>
              <a:gd name="T6" fmla="*/ 2147483646 w 461"/>
              <a:gd name="T7" fmla="*/ 2147483646 h 443"/>
              <a:gd name="T8" fmla="*/ 2147483646 w 461"/>
              <a:gd name="T9" fmla="*/ 2147483646 h 443"/>
              <a:gd name="T10" fmla="*/ 2147483646 w 461"/>
              <a:gd name="T11" fmla="*/ 2147483646 h 443"/>
              <a:gd name="T12" fmla="*/ 2147483646 w 461"/>
              <a:gd name="T13" fmla="*/ 2147483646 h 443"/>
              <a:gd name="T14" fmla="*/ 2147483646 w 461"/>
              <a:gd name="T15" fmla="*/ 0 h 443"/>
              <a:gd name="T16" fmla="*/ 2147483646 w 461"/>
              <a:gd name="T17" fmla="*/ 2147483646 h 443"/>
              <a:gd name="T18" fmla="*/ 2147483646 w 461"/>
              <a:gd name="T19" fmla="*/ 2147483646 h 443"/>
              <a:gd name="T20" fmla="*/ 2147483646 w 461"/>
              <a:gd name="T21" fmla="*/ 2147483646 h 443"/>
              <a:gd name="T22" fmla="*/ 2147483646 w 461"/>
              <a:gd name="T23" fmla="*/ 2147483646 h 443"/>
              <a:gd name="T24" fmla="*/ 2147483646 w 461"/>
              <a:gd name="T25" fmla="*/ 2147483646 h 443"/>
              <a:gd name="T26" fmla="*/ 2147483646 w 461"/>
              <a:gd name="T27" fmla="*/ 2147483646 h 443"/>
              <a:gd name="T28" fmla="*/ 0 w 461"/>
              <a:gd name="T29" fmla="*/ 2147483646 h 443"/>
              <a:gd name="T30" fmla="*/ 0 w 461"/>
              <a:gd name="T31" fmla="*/ 2147483646 h 443"/>
              <a:gd name="T32" fmla="*/ 2147483646 w 461"/>
              <a:gd name="T33" fmla="*/ 2147483646 h 443"/>
              <a:gd name="T34" fmla="*/ 2147483646 w 461"/>
              <a:gd name="T35" fmla="*/ 2147483646 h 443"/>
              <a:gd name="T36" fmla="*/ 2147483646 w 461"/>
              <a:gd name="T37" fmla="*/ 2147483646 h 443"/>
              <a:gd name="T38" fmla="*/ 2147483646 w 461"/>
              <a:gd name="T39" fmla="*/ 2147483646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16119" name="Freeform 75"/>
          <p:cNvSpPr>
            <a:spLocks noChangeArrowheads="1"/>
          </p:cNvSpPr>
          <p:nvPr/>
        </p:nvSpPr>
        <p:spPr bwMode="auto">
          <a:xfrm>
            <a:off x="3394869" y="3299619"/>
            <a:ext cx="386556" cy="311150"/>
          </a:xfrm>
          <a:custGeom>
            <a:avLst/>
            <a:gdLst>
              <a:gd name="T0" fmla="*/ 2147483646 w 497"/>
              <a:gd name="T1" fmla="*/ 0 h 400"/>
              <a:gd name="T2" fmla="*/ 2147483646 w 497"/>
              <a:gd name="T3" fmla="*/ 0 h 400"/>
              <a:gd name="T4" fmla="*/ 2147483646 w 497"/>
              <a:gd name="T5" fmla="*/ 0 h 400"/>
              <a:gd name="T6" fmla="*/ 0 w 497"/>
              <a:gd name="T7" fmla="*/ 2147483646 h 400"/>
              <a:gd name="T8" fmla="*/ 0 w 497"/>
              <a:gd name="T9" fmla="*/ 2147483646 h 400"/>
              <a:gd name="T10" fmla="*/ 2147483646 w 497"/>
              <a:gd name="T11" fmla="*/ 2147483646 h 400"/>
              <a:gd name="T12" fmla="*/ 2147483646 w 497"/>
              <a:gd name="T13" fmla="*/ 2147483646 h 400"/>
              <a:gd name="T14" fmla="*/ 2147483646 w 497"/>
              <a:gd name="T15" fmla="*/ 2147483646 h 400"/>
              <a:gd name="T16" fmla="*/ 2147483646 w 497"/>
              <a:gd name="T17" fmla="*/ 2147483646 h 400"/>
              <a:gd name="T18" fmla="*/ 2147483646 w 497"/>
              <a:gd name="T19" fmla="*/ 0 h 400"/>
              <a:gd name="T20" fmla="*/ 2147483646 w 497"/>
              <a:gd name="T21" fmla="*/ 2147483646 h 400"/>
              <a:gd name="T22" fmla="*/ 2147483646 w 497"/>
              <a:gd name="T23" fmla="*/ 2147483646 h 400"/>
              <a:gd name="T24" fmla="*/ 2147483646 w 497"/>
              <a:gd name="T25" fmla="*/ 2147483646 h 400"/>
              <a:gd name="T26" fmla="*/ 2147483646 w 497"/>
              <a:gd name="T27" fmla="*/ 2147483646 h 400"/>
              <a:gd name="T28" fmla="*/ 2147483646 w 497"/>
              <a:gd name="T29" fmla="*/ 2147483646 h 400"/>
              <a:gd name="T30" fmla="*/ 2147483646 w 497"/>
              <a:gd name="T31" fmla="*/ 2147483646 h 400"/>
              <a:gd name="T32" fmla="*/ 2147483646 w 497"/>
              <a:gd name="T33" fmla="*/ 2147483646 h 400"/>
              <a:gd name="T34" fmla="*/ 2147483646 w 497"/>
              <a:gd name="T35" fmla="*/ 2147483646 h 400"/>
              <a:gd name="T36" fmla="*/ 2147483646 w 497"/>
              <a:gd name="T37" fmla="*/ 2147483646 h 400"/>
              <a:gd name="T38" fmla="*/ 2147483646 w 497"/>
              <a:gd name="T39" fmla="*/ 2147483646 h 400"/>
              <a:gd name="T40" fmla="*/ 2147483646 w 497"/>
              <a:gd name="T41" fmla="*/ 2147483646 h 400"/>
              <a:gd name="T42" fmla="*/ 2147483646 w 497"/>
              <a:gd name="T43" fmla="*/ 2147483646 h 400"/>
              <a:gd name="T44" fmla="*/ 2147483646 w 497"/>
              <a:gd name="T45" fmla="*/ 2147483646 h 400"/>
              <a:gd name="T46" fmla="*/ 2147483646 w 497"/>
              <a:gd name="T47" fmla="*/ 2147483646 h 400"/>
              <a:gd name="T48" fmla="*/ 2147483646 w 497"/>
              <a:gd name="T49" fmla="*/ 2147483646 h 400"/>
              <a:gd name="T50" fmla="*/ 2147483646 w 497"/>
              <a:gd name="T51" fmla="*/ 2147483646 h 400"/>
              <a:gd name="T52" fmla="*/ 2147483646 w 497"/>
              <a:gd name="T53" fmla="*/ 2147483646 h 400"/>
              <a:gd name="T54" fmla="*/ 2147483646 w 497"/>
              <a:gd name="T55" fmla="*/ 2147483646 h 400"/>
              <a:gd name="T56" fmla="*/ 2147483646 w 497"/>
              <a:gd name="T57" fmla="*/ 2147483646 h 400"/>
              <a:gd name="T58" fmla="*/ 2147483646 w 497"/>
              <a:gd name="T59" fmla="*/ 2147483646 h 400"/>
              <a:gd name="T60" fmla="*/ 2147483646 w 497"/>
              <a:gd name="T61" fmla="*/ 2147483646 h 400"/>
              <a:gd name="T62" fmla="*/ 2147483646 w 497"/>
              <a:gd name="T63" fmla="*/ 2147483646 h 400"/>
              <a:gd name="T64" fmla="*/ 2147483646 w 497"/>
              <a:gd name="T65" fmla="*/ 2147483646 h 400"/>
              <a:gd name="T66" fmla="*/ 2147483646 w 497"/>
              <a:gd name="T67" fmla="*/ 2147483646 h 400"/>
              <a:gd name="T68" fmla="*/ 2147483646 w 497"/>
              <a:gd name="T69" fmla="*/ 2147483646 h 400"/>
              <a:gd name="T70" fmla="*/ 2147483646 w 497"/>
              <a:gd name="T71" fmla="*/ 2147483646 h 400"/>
              <a:gd name="T72" fmla="*/ 2147483646 w 497"/>
              <a:gd name="T73" fmla="*/ 2147483646 h 400"/>
              <a:gd name="T74" fmla="*/ 2147483646 w 497"/>
              <a:gd name="T75" fmla="*/ 2147483646 h 400"/>
              <a:gd name="T76" fmla="*/ 2147483646 w 497"/>
              <a:gd name="T77" fmla="*/ 2147483646 h 400"/>
              <a:gd name="T78" fmla="*/ 2147483646 w 497"/>
              <a:gd name="T79" fmla="*/ 2147483646 h 400"/>
              <a:gd name="T80" fmla="*/ 2147483646 w 497"/>
              <a:gd name="T81" fmla="*/ 2147483646 h 400"/>
              <a:gd name="T82" fmla="*/ 2147483646 w 497"/>
              <a:gd name="T83" fmla="*/ 2147483646 h 400"/>
              <a:gd name="T84" fmla="*/ 2147483646 w 497"/>
              <a:gd name="T85" fmla="*/ 2147483646 h 400"/>
              <a:gd name="T86" fmla="*/ 2147483646 w 497"/>
              <a:gd name="T87" fmla="*/ 2147483646 h 400"/>
              <a:gd name="T88" fmla="*/ 2147483646 w 497"/>
              <a:gd name="T89" fmla="*/ 2147483646 h 40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16120" name="Freeform 127"/>
          <p:cNvSpPr>
            <a:spLocks noChangeArrowheads="1"/>
          </p:cNvSpPr>
          <p:nvPr/>
        </p:nvSpPr>
        <p:spPr bwMode="auto">
          <a:xfrm>
            <a:off x="3341688" y="4087019"/>
            <a:ext cx="482600" cy="388938"/>
          </a:xfrm>
          <a:custGeom>
            <a:avLst/>
            <a:gdLst>
              <a:gd name="T0" fmla="*/ 2147483646 w 497"/>
              <a:gd name="T1" fmla="*/ 2147483646 h 400"/>
              <a:gd name="T2" fmla="*/ 2147483646 w 497"/>
              <a:gd name="T3" fmla="*/ 2147483646 h 400"/>
              <a:gd name="T4" fmla="*/ 2147483646 w 497"/>
              <a:gd name="T5" fmla="*/ 2147483646 h 400"/>
              <a:gd name="T6" fmla="*/ 2147483646 w 497"/>
              <a:gd name="T7" fmla="*/ 2147483646 h 400"/>
              <a:gd name="T8" fmla="*/ 2147483646 w 497"/>
              <a:gd name="T9" fmla="*/ 2147483646 h 400"/>
              <a:gd name="T10" fmla="*/ 2147483646 w 497"/>
              <a:gd name="T11" fmla="*/ 2147483646 h 400"/>
              <a:gd name="T12" fmla="*/ 2147483646 w 497"/>
              <a:gd name="T13" fmla="*/ 2147483646 h 400"/>
              <a:gd name="T14" fmla="*/ 2147483646 w 497"/>
              <a:gd name="T15" fmla="*/ 2147483646 h 400"/>
              <a:gd name="T16" fmla="*/ 2147483646 w 497"/>
              <a:gd name="T17" fmla="*/ 2147483646 h 400"/>
              <a:gd name="T18" fmla="*/ 2147483646 w 497"/>
              <a:gd name="T19" fmla="*/ 2147483646 h 400"/>
              <a:gd name="T20" fmla="*/ 2147483646 w 497"/>
              <a:gd name="T21" fmla="*/ 2147483646 h 400"/>
              <a:gd name="T22" fmla="*/ 2147483646 w 497"/>
              <a:gd name="T23" fmla="*/ 2147483646 h 400"/>
              <a:gd name="T24" fmla="*/ 2147483646 w 497"/>
              <a:gd name="T25" fmla="*/ 0 h 400"/>
              <a:gd name="T26" fmla="*/ 2147483646 w 497"/>
              <a:gd name="T27" fmla="*/ 2147483646 h 400"/>
              <a:gd name="T28" fmla="*/ 0 w 497"/>
              <a:gd name="T29" fmla="*/ 2147483646 h 400"/>
              <a:gd name="T30" fmla="*/ 0 w 497"/>
              <a:gd name="T31" fmla="*/ 2147483646 h 400"/>
              <a:gd name="T32" fmla="*/ 2147483646 w 497"/>
              <a:gd name="T33" fmla="*/ 2147483646 h 400"/>
              <a:gd name="T34" fmla="*/ 2147483646 w 497"/>
              <a:gd name="T35" fmla="*/ 2147483646 h 400"/>
              <a:gd name="T36" fmla="*/ 2147483646 w 497"/>
              <a:gd name="T37" fmla="*/ 2147483646 h 400"/>
              <a:gd name="T38" fmla="*/ 2147483646 w 497"/>
              <a:gd name="T39" fmla="*/ 2147483646 h 400"/>
              <a:gd name="T40" fmla="*/ 2147483646 w 497"/>
              <a:gd name="T41" fmla="*/ 2147483646 h 400"/>
              <a:gd name="T42" fmla="*/ 2147483646 w 497"/>
              <a:gd name="T43" fmla="*/ 2147483646 h 400"/>
              <a:gd name="T44" fmla="*/ 2147483646 w 497"/>
              <a:gd name="T45" fmla="*/ 2147483646 h 400"/>
              <a:gd name="T46" fmla="*/ 2147483646 w 497"/>
              <a:gd name="T47" fmla="*/ 2147483646 h 400"/>
              <a:gd name="T48" fmla="*/ 2147483646 w 497"/>
              <a:gd name="T49" fmla="*/ 2147483646 h 400"/>
              <a:gd name="T50" fmla="*/ 2147483646 w 497"/>
              <a:gd name="T51" fmla="*/ 2147483646 h 400"/>
              <a:gd name="T52" fmla="*/ 2147483646 w 497"/>
              <a:gd name="T53" fmla="*/ 2147483646 h 400"/>
              <a:gd name="T54" fmla="*/ 2147483646 w 497"/>
              <a:gd name="T55" fmla="*/ 2147483646 h 400"/>
              <a:gd name="T56" fmla="*/ 2147483646 w 497"/>
              <a:gd name="T57" fmla="*/ 2147483646 h 400"/>
              <a:gd name="T58" fmla="*/ 2147483646 w 497"/>
              <a:gd name="T59" fmla="*/ 2147483646 h 4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516121" name="Freeform 36"/>
          <p:cNvSpPr>
            <a:spLocks noChangeArrowheads="1"/>
          </p:cNvSpPr>
          <p:nvPr/>
        </p:nvSpPr>
        <p:spPr bwMode="auto">
          <a:xfrm>
            <a:off x="3448050" y="4937125"/>
            <a:ext cx="318294" cy="413544"/>
          </a:xfrm>
          <a:custGeom>
            <a:avLst/>
            <a:gdLst>
              <a:gd name="T0" fmla="*/ 2147483646 w 320"/>
              <a:gd name="T1" fmla="*/ 2147483646 h 417"/>
              <a:gd name="T2" fmla="*/ 2147483646 w 320"/>
              <a:gd name="T3" fmla="*/ 2147483646 h 417"/>
              <a:gd name="T4" fmla="*/ 2147483646 w 320"/>
              <a:gd name="T5" fmla="*/ 0 h 417"/>
              <a:gd name="T6" fmla="*/ 0 w 320"/>
              <a:gd name="T7" fmla="*/ 2147483646 h 417"/>
              <a:gd name="T8" fmla="*/ 2147483646 w 320"/>
              <a:gd name="T9" fmla="*/ 2147483646 h 417"/>
              <a:gd name="T10" fmla="*/ 2147483646 w 320"/>
              <a:gd name="T11" fmla="*/ 2147483646 h 417"/>
              <a:gd name="T12" fmla="*/ 0 w 320"/>
              <a:gd name="T13" fmla="*/ 2147483646 h 417"/>
              <a:gd name="T14" fmla="*/ 2147483646 w 320"/>
              <a:gd name="T15" fmla="*/ 2147483646 h 417"/>
              <a:gd name="T16" fmla="*/ 2147483646 w 320"/>
              <a:gd name="T17" fmla="*/ 2147483646 h 417"/>
              <a:gd name="T18" fmla="*/ 2147483646 w 320"/>
              <a:gd name="T19" fmla="*/ 2147483646 h 417"/>
              <a:gd name="T20" fmla="*/ 2147483646 w 320"/>
              <a:gd name="T21" fmla="*/ 2147483646 h 417"/>
              <a:gd name="T22" fmla="*/ 2147483646 w 320"/>
              <a:gd name="T23" fmla="*/ 2147483646 h 417"/>
              <a:gd name="T24" fmla="*/ 2147483646 w 320"/>
              <a:gd name="T25" fmla="*/ 2147483646 h 417"/>
              <a:gd name="T26" fmla="*/ 2147483646 w 320"/>
              <a:gd name="T27" fmla="*/ 2147483646 h 417"/>
              <a:gd name="T28" fmla="*/ 2147483646 w 320"/>
              <a:gd name="T29" fmla="*/ 2147483646 h 417"/>
              <a:gd name="T30" fmla="*/ 2147483646 w 320"/>
              <a:gd name="T31" fmla="*/ 2147483646 h 417"/>
              <a:gd name="T32" fmla="*/ 2147483646 w 320"/>
              <a:gd name="T33" fmla="*/ 2147483646 h 417"/>
              <a:gd name="T34" fmla="*/ 2147483646 w 320"/>
              <a:gd name="T35" fmla="*/ 2147483646 h 417"/>
              <a:gd name="T36" fmla="*/ 2147483646 w 320"/>
              <a:gd name="T37" fmla="*/ 2147483646 h 417"/>
              <a:gd name="T38" fmla="*/ 2147483646 w 320"/>
              <a:gd name="T39" fmla="*/ 2147483646 h 417"/>
              <a:gd name="T40" fmla="*/ 2147483646 w 320"/>
              <a:gd name="T41" fmla="*/ 2147483646 h 417"/>
              <a:gd name="T42" fmla="*/ 2147483646 w 320"/>
              <a:gd name="T43" fmla="*/ 2147483646 h 417"/>
              <a:gd name="T44" fmla="*/ 2147483646 w 320"/>
              <a:gd name="T45" fmla="*/ 2147483646 h 417"/>
              <a:gd name="T46" fmla="*/ 2147483646 w 320"/>
              <a:gd name="T47" fmla="*/ 2147483646 h 417"/>
              <a:gd name="T48" fmla="*/ 2147483646 w 320"/>
              <a:gd name="T49" fmla="*/ 2147483646 h 417"/>
              <a:gd name="T50" fmla="*/ 2147483646 w 320"/>
              <a:gd name="T51" fmla="*/ 2147483646 h 417"/>
              <a:gd name="T52" fmla="*/ 2147483646 w 320"/>
              <a:gd name="T53" fmla="*/ 2147483646 h 417"/>
              <a:gd name="T54" fmla="*/ 2147483646 w 320"/>
              <a:gd name="T55" fmla="*/ 2147483646 h 417"/>
              <a:gd name="T56" fmla="*/ 2147483646 w 320"/>
              <a:gd name="T57" fmla="*/ 0 h 417"/>
              <a:gd name="T58" fmla="*/ 2147483646 w 320"/>
              <a:gd name="T59" fmla="*/ 2147483646 h 417"/>
              <a:gd name="T60" fmla="*/ 2147483646 w 320"/>
              <a:gd name="T61" fmla="*/ 2147483646 h 417"/>
              <a:gd name="T62" fmla="*/ 2147483646 w 320"/>
              <a:gd name="T63" fmla="*/ 2147483646 h 417"/>
              <a:gd name="T64" fmla="*/ 2147483646 w 320"/>
              <a:gd name="T65" fmla="*/ 2147483646 h 417"/>
              <a:gd name="T66" fmla="*/ 2147483646 w 320"/>
              <a:gd name="T67" fmla="*/ 2147483646 h 417"/>
              <a:gd name="T68" fmla="*/ 2147483646 w 320"/>
              <a:gd name="T69" fmla="*/ 2147483646 h 417"/>
              <a:gd name="T70" fmla="*/ 2147483646 w 320"/>
              <a:gd name="T71" fmla="*/ 2147483646 h 417"/>
              <a:gd name="T72" fmla="*/ 2147483646 w 320"/>
              <a:gd name="T73" fmla="*/ 2147483646 h 417"/>
              <a:gd name="T74" fmla="*/ 2147483646 w 320"/>
              <a:gd name="T75" fmla="*/ 2147483646 h 417"/>
              <a:gd name="T76" fmla="*/ 2147483646 w 320"/>
              <a:gd name="T77" fmla="*/ 2147483646 h 417"/>
              <a:gd name="T78" fmla="*/ 2147483646 w 320"/>
              <a:gd name="T79" fmla="*/ 2147483646 h 417"/>
              <a:gd name="T80" fmla="*/ 2147483646 w 320"/>
              <a:gd name="T81" fmla="*/ 2147483646 h 417"/>
              <a:gd name="T82" fmla="*/ 2147483646 w 320"/>
              <a:gd name="T83" fmla="*/ 2147483646 h 417"/>
              <a:gd name="T84" fmla="*/ 2147483646 w 320"/>
              <a:gd name="T85" fmla="*/ 2147483646 h 417"/>
              <a:gd name="T86" fmla="*/ 2147483646 w 320"/>
              <a:gd name="T87" fmla="*/ 2147483646 h 417"/>
              <a:gd name="T88" fmla="*/ 2147483646 w 320"/>
              <a:gd name="T89" fmla="*/ 2147483646 h 417"/>
              <a:gd name="T90" fmla="*/ 2147483646 w 320"/>
              <a:gd name="T91" fmla="*/ 2147483646 h 417"/>
              <a:gd name="T92" fmla="*/ 2147483646 w 320"/>
              <a:gd name="T93" fmla="*/ 2147483646 h 417"/>
              <a:gd name="T94" fmla="*/ 2147483646 w 320"/>
              <a:gd name="T95" fmla="*/ 2147483646 h 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900"/>
          </a:p>
        </p:txBody>
      </p:sp>
      <p:sp>
        <p:nvSpPr>
          <p:cNvPr id="37" name="文本框 36"/>
          <p:cNvSpPr txBox="1"/>
          <p:nvPr/>
        </p:nvSpPr>
        <p:spPr>
          <a:xfrm>
            <a:off x="5033169" y="733241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Subtitle 2"/>
          <p:cNvSpPr txBox="1"/>
          <p:nvPr/>
        </p:nvSpPr>
        <p:spPr bwMode="auto">
          <a:xfrm>
            <a:off x="4855370" y="2312437"/>
            <a:ext cx="4878697" cy="6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36" name="Subtitle 2"/>
          <p:cNvSpPr txBox="1"/>
          <p:nvPr/>
        </p:nvSpPr>
        <p:spPr bwMode="auto">
          <a:xfrm>
            <a:off x="4780677" y="3084174"/>
            <a:ext cx="4878697" cy="6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38" name="Subtitle 2"/>
          <p:cNvSpPr txBox="1"/>
          <p:nvPr/>
        </p:nvSpPr>
        <p:spPr bwMode="auto">
          <a:xfrm>
            <a:off x="4974302" y="4768755"/>
            <a:ext cx="3348429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39" name="Subtitle 2"/>
          <p:cNvSpPr txBox="1"/>
          <p:nvPr/>
        </p:nvSpPr>
        <p:spPr bwMode="auto">
          <a:xfrm>
            <a:off x="5002214" y="4080060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/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/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2"/>
          <p:cNvGrpSpPr/>
          <p:nvPr/>
        </p:nvGrpSpPr>
        <p:grpSpPr bwMode="auto">
          <a:xfrm>
            <a:off x="484188" y="2691315"/>
            <a:ext cx="1635919" cy="1006244"/>
            <a:chOff x="5776018" y="1500324"/>
            <a:chExt cx="1296158" cy="796525"/>
          </a:xfrm>
        </p:grpSpPr>
        <p:sp>
          <p:nvSpPr>
            <p:cNvPr id="568350" name="Text Placeholder 3"/>
            <p:cNvSpPr txBox="1"/>
            <p:nvPr/>
          </p:nvSpPr>
          <p:spPr bwMode="auto">
            <a:xfrm>
              <a:off x="6215804" y="1500324"/>
              <a:ext cx="416586" cy="16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id-ID" altLang="zh-CN" sz="1350" b="1">
                  <a:solidFill>
                    <a:schemeClr val="tx2"/>
                  </a:solidFill>
                  <a:latin typeface="Source Sans Pro" charset="0"/>
                </a:rPr>
                <a:t>STEP A</a:t>
              </a:r>
              <a:endParaRPr lang="en-US" altLang="zh-CN" sz="1350" b="1">
                <a:solidFill>
                  <a:schemeClr val="tx2"/>
                </a:solidFill>
                <a:latin typeface="Source Sans Pro" charset="0"/>
                <a:ea typeface="宋体" panose="02010600030101010101" pitchFamily="2" charset="-122"/>
              </a:endParaRPr>
            </a:p>
          </p:txBody>
        </p:sp>
        <p:sp>
          <p:nvSpPr>
            <p:cNvPr id="568351" name="Text Placeholder 3"/>
            <p:cNvSpPr txBox="1"/>
            <p:nvPr/>
          </p:nvSpPr>
          <p:spPr bwMode="auto">
            <a:xfrm>
              <a:off x="5776018" y="1932621"/>
              <a:ext cx="1296158" cy="36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15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15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72"/>
          <p:cNvGrpSpPr/>
          <p:nvPr/>
        </p:nvGrpSpPr>
        <p:grpSpPr bwMode="auto">
          <a:xfrm>
            <a:off x="3251994" y="2713540"/>
            <a:ext cx="1637506" cy="1006244"/>
            <a:chOff x="5776018" y="1500324"/>
            <a:chExt cx="1296158" cy="796525"/>
          </a:xfrm>
        </p:grpSpPr>
        <p:sp>
          <p:nvSpPr>
            <p:cNvPr id="568348" name="Text Placeholder 3"/>
            <p:cNvSpPr txBox="1"/>
            <p:nvPr/>
          </p:nvSpPr>
          <p:spPr bwMode="auto">
            <a:xfrm>
              <a:off x="6214102" y="1500324"/>
              <a:ext cx="419988" cy="16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id-ID" altLang="zh-CN" sz="1350" b="1">
                  <a:solidFill>
                    <a:schemeClr val="tx2"/>
                  </a:solidFill>
                  <a:latin typeface="Source Sans Pro" charset="0"/>
                </a:rPr>
                <a:t>STEP B</a:t>
              </a:r>
              <a:endParaRPr lang="en-US" altLang="zh-CN" sz="1350" b="1">
                <a:solidFill>
                  <a:schemeClr val="tx2"/>
                </a:solidFill>
                <a:latin typeface="Source Sans Pro" charset="0"/>
                <a:ea typeface="宋体" panose="02010600030101010101" pitchFamily="2" charset="-122"/>
              </a:endParaRPr>
            </a:p>
          </p:txBody>
        </p:sp>
        <p:sp>
          <p:nvSpPr>
            <p:cNvPr id="568349" name="Text Placeholder 3"/>
            <p:cNvSpPr txBox="1"/>
            <p:nvPr/>
          </p:nvSpPr>
          <p:spPr bwMode="auto">
            <a:xfrm>
              <a:off x="5776018" y="1932621"/>
              <a:ext cx="1296158" cy="36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15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15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72"/>
          <p:cNvGrpSpPr/>
          <p:nvPr/>
        </p:nvGrpSpPr>
        <p:grpSpPr bwMode="auto">
          <a:xfrm>
            <a:off x="6164263" y="2713540"/>
            <a:ext cx="1637507" cy="1006244"/>
            <a:chOff x="5776018" y="1500324"/>
            <a:chExt cx="1296158" cy="796525"/>
          </a:xfrm>
        </p:grpSpPr>
        <p:sp>
          <p:nvSpPr>
            <p:cNvPr id="568346" name="Text Placeholder 3"/>
            <p:cNvSpPr txBox="1"/>
            <p:nvPr/>
          </p:nvSpPr>
          <p:spPr bwMode="auto">
            <a:xfrm>
              <a:off x="6215372" y="1500324"/>
              <a:ext cx="417451" cy="16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id-ID" altLang="zh-CN" sz="1350" b="1">
                  <a:solidFill>
                    <a:schemeClr val="tx2"/>
                  </a:solidFill>
                  <a:latin typeface="Source Sans Pro" charset="0"/>
                </a:rPr>
                <a:t>STEP C</a:t>
              </a:r>
              <a:endParaRPr lang="en-US" altLang="zh-CN" sz="1350" b="1">
                <a:solidFill>
                  <a:schemeClr val="tx2"/>
                </a:solidFill>
                <a:latin typeface="Source Sans Pro" charset="0"/>
                <a:ea typeface="宋体" panose="02010600030101010101" pitchFamily="2" charset="-122"/>
              </a:endParaRPr>
            </a:p>
          </p:txBody>
        </p:sp>
        <p:sp>
          <p:nvSpPr>
            <p:cNvPr id="568347" name="Text Placeholder 3"/>
            <p:cNvSpPr txBox="1"/>
            <p:nvPr/>
          </p:nvSpPr>
          <p:spPr bwMode="auto">
            <a:xfrm>
              <a:off x="5776018" y="1932621"/>
              <a:ext cx="1296158" cy="36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15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15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72"/>
          <p:cNvGrpSpPr/>
          <p:nvPr/>
        </p:nvGrpSpPr>
        <p:grpSpPr bwMode="auto">
          <a:xfrm>
            <a:off x="9076532" y="2713540"/>
            <a:ext cx="1637506" cy="1006244"/>
            <a:chOff x="5776018" y="1500324"/>
            <a:chExt cx="1296158" cy="796525"/>
          </a:xfrm>
        </p:grpSpPr>
        <p:sp>
          <p:nvSpPr>
            <p:cNvPr id="568344" name="Text Placeholder 3"/>
            <p:cNvSpPr txBox="1"/>
            <p:nvPr/>
          </p:nvSpPr>
          <p:spPr bwMode="auto">
            <a:xfrm>
              <a:off x="6212199" y="1500324"/>
              <a:ext cx="423796" cy="16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id-ID" altLang="zh-CN" sz="1350" b="1">
                  <a:solidFill>
                    <a:schemeClr val="tx2"/>
                  </a:solidFill>
                  <a:latin typeface="Source Sans Pro" charset="0"/>
                </a:rPr>
                <a:t>STEP D</a:t>
              </a:r>
              <a:endParaRPr lang="en-US" altLang="zh-CN" sz="1350" b="1">
                <a:solidFill>
                  <a:schemeClr val="tx2"/>
                </a:solidFill>
                <a:latin typeface="Source Sans Pro" charset="0"/>
                <a:ea typeface="宋体" panose="02010600030101010101" pitchFamily="2" charset="-122"/>
              </a:endParaRPr>
            </a:p>
          </p:txBody>
        </p:sp>
        <p:sp>
          <p:nvSpPr>
            <p:cNvPr id="568345" name="Text Placeholder 3"/>
            <p:cNvSpPr txBox="1"/>
            <p:nvPr/>
          </p:nvSpPr>
          <p:spPr bwMode="auto">
            <a:xfrm>
              <a:off x="5776018" y="1932621"/>
              <a:ext cx="1296158" cy="36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15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15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 bwMode="auto">
          <a:xfrm>
            <a:off x="1901032" y="2390775"/>
            <a:ext cx="1092200" cy="1892300"/>
            <a:chOff x="2455123" y="2131468"/>
            <a:chExt cx="1091476" cy="1891891"/>
          </a:xfrm>
        </p:grpSpPr>
        <p:sp>
          <p:nvSpPr>
            <p:cNvPr id="18" name="Chevron 17"/>
            <p:cNvSpPr>
              <a:spLocks noChangeArrowheads="1"/>
            </p:cNvSpPr>
            <p:nvPr/>
          </p:nvSpPr>
          <p:spPr bwMode="auto">
            <a:xfrm>
              <a:off x="2455123" y="2131468"/>
              <a:ext cx="1091476" cy="1891891"/>
            </a:xfrm>
            <a:prstGeom prst="chevron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zh-CN" sz="3550">
                <a:latin typeface="Source Sans Pro"/>
                <a:ea typeface="宋体" panose="02010600030101010101" pitchFamily="2" charset="-122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2642324" y="2733000"/>
              <a:ext cx="658376" cy="657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d-ID" altLang="zh-CN" sz="1350" b="1">
                  <a:solidFill>
                    <a:schemeClr val="accent1"/>
                  </a:solidFill>
                  <a:latin typeface="Source Sans Pro"/>
                </a:rPr>
                <a:t>A</a:t>
              </a:r>
              <a:endParaRPr lang="en-US" altLang="zh-CN" sz="1350" b="1">
                <a:solidFill>
                  <a:schemeClr val="accent1"/>
                </a:solidFill>
                <a:latin typeface="Source Sans Pro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4670425" y="2413000"/>
            <a:ext cx="1092200" cy="1892300"/>
            <a:chOff x="5043531" y="2131468"/>
            <a:chExt cx="1091476" cy="1891891"/>
          </a:xfrm>
        </p:grpSpPr>
        <p:sp>
          <p:nvSpPr>
            <p:cNvPr id="21" name="Chevron 20"/>
            <p:cNvSpPr>
              <a:spLocks noChangeArrowheads="1"/>
            </p:cNvSpPr>
            <p:nvPr/>
          </p:nvSpPr>
          <p:spPr bwMode="auto">
            <a:xfrm>
              <a:off x="5043531" y="2131468"/>
              <a:ext cx="1091476" cy="1891891"/>
            </a:xfrm>
            <a:prstGeom prst="chevron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zh-CN" sz="3550">
                <a:latin typeface="Source Sans Pro"/>
                <a:ea typeface="宋体" panose="02010600030101010101" pitchFamily="2" charset="-122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5187898" y="2733000"/>
              <a:ext cx="658376" cy="657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d-ID" altLang="zh-CN" sz="1350" b="1">
                  <a:solidFill>
                    <a:schemeClr val="accent2"/>
                  </a:solidFill>
                  <a:latin typeface="Source Sans Pro"/>
                </a:rPr>
                <a:t>B</a:t>
              </a:r>
              <a:endParaRPr lang="en-US" altLang="zh-CN" sz="1350">
                <a:solidFill>
                  <a:schemeClr val="accent2"/>
                </a:solidFill>
                <a:latin typeface="Source Sans Pro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 bwMode="auto">
          <a:xfrm>
            <a:off x="7583488" y="2413000"/>
            <a:ext cx="1091407" cy="1892300"/>
            <a:chOff x="7553925" y="2131468"/>
            <a:chExt cx="1091476" cy="1891891"/>
          </a:xfrm>
        </p:grpSpPr>
        <p:sp>
          <p:nvSpPr>
            <p:cNvPr id="24" name="Chevron 23"/>
            <p:cNvSpPr>
              <a:spLocks noChangeArrowheads="1"/>
            </p:cNvSpPr>
            <p:nvPr/>
          </p:nvSpPr>
          <p:spPr bwMode="auto">
            <a:xfrm>
              <a:off x="7553925" y="2131468"/>
              <a:ext cx="1091476" cy="1891891"/>
            </a:xfrm>
            <a:prstGeom prst="chevron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zh-CN" sz="3550">
                <a:latin typeface="Source Sans Pro"/>
                <a:ea typeface="宋体" panose="02010600030101010101" pitchFamily="2" charset="-122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7733324" y="2733000"/>
              <a:ext cx="658061" cy="657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45469"/>
              </a:solidFill>
              <a:miter lim="800000"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d-ID" altLang="zh-CN" sz="1350" b="1">
                  <a:solidFill>
                    <a:srgbClr val="445469"/>
                  </a:solidFill>
                  <a:latin typeface="Source Sans Pro"/>
                </a:rPr>
                <a:t>C</a:t>
              </a:r>
              <a:endParaRPr lang="en-US" altLang="zh-CN" sz="1350">
                <a:solidFill>
                  <a:srgbClr val="445469"/>
                </a:solidFill>
                <a:latin typeface="Source Sans Pro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 bwMode="auto">
          <a:xfrm>
            <a:off x="10495757" y="2413000"/>
            <a:ext cx="1091406" cy="1892300"/>
            <a:chOff x="10064319" y="2131468"/>
            <a:chExt cx="1091476" cy="1891891"/>
          </a:xfrm>
        </p:grpSpPr>
        <p:sp>
          <p:nvSpPr>
            <p:cNvPr id="27" name="Chevron 26"/>
            <p:cNvSpPr>
              <a:spLocks noChangeArrowheads="1"/>
            </p:cNvSpPr>
            <p:nvPr/>
          </p:nvSpPr>
          <p:spPr bwMode="auto">
            <a:xfrm>
              <a:off x="10064319" y="2131468"/>
              <a:ext cx="1091476" cy="1891891"/>
            </a:xfrm>
            <a:prstGeom prst="chevron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zh-CN" sz="3550">
                <a:solidFill>
                  <a:srgbClr val="FFC000"/>
                </a:solidFill>
                <a:latin typeface="Source Sans Pro"/>
                <a:ea typeface="宋体" panose="02010600030101010101" pitchFamily="2" charset="-122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10280233" y="2733000"/>
              <a:ext cx="656473" cy="6570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id-ID" altLang="zh-CN" sz="1350" b="1">
                  <a:solidFill>
                    <a:srgbClr val="8AC153"/>
                  </a:solidFill>
                  <a:latin typeface="Source Sans Pro"/>
                </a:rPr>
                <a:t>D</a:t>
              </a:r>
              <a:endParaRPr lang="en-US" altLang="zh-CN" sz="1350">
                <a:solidFill>
                  <a:srgbClr val="8AC153"/>
                </a:solidFill>
                <a:latin typeface="Source Sans Pro"/>
                <a:ea typeface="宋体" panose="02010600030101010101" pitchFamily="2" charset="-122"/>
              </a:endParaRPr>
            </a:p>
          </p:txBody>
        </p:sp>
      </p:grpSp>
      <p:sp>
        <p:nvSpPr>
          <p:cNvPr id="29" name="Text Placeholder 33"/>
          <p:cNvSpPr txBox="1"/>
          <p:nvPr/>
        </p:nvSpPr>
        <p:spPr bwMode="auto">
          <a:xfrm>
            <a:off x="619125" y="4740275"/>
            <a:ext cx="2632869" cy="30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ts val="750"/>
              </a:spcBef>
              <a:buNone/>
              <a:defRPr/>
            </a:pPr>
            <a:r>
              <a:rPr lang="en-AU" altLang="zh-CN" sz="1300" b="1">
                <a:solidFill>
                  <a:schemeClr val="tx2"/>
                </a:solidFill>
                <a:latin typeface="Source Sans Pro"/>
                <a:cs typeface="Open Sans" panose="020B0606030504020204" pitchFamily="34" charset="0"/>
              </a:rPr>
              <a:t>Steps Data Analysis</a:t>
            </a:r>
            <a:endParaRPr lang="en-AU" altLang="zh-CN" sz="1300" b="1">
              <a:solidFill>
                <a:schemeClr val="tx2"/>
              </a:solidFill>
              <a:latin typeface="Source Sans Pro"/>
              <a:cs typeface="Open Sans" panose="020B0606030504020204" pitchFamily="34" charset="0"/>
            </a:endParaRPr>
          </a:p>
        </p:txBody>
      </p:sp>
      <p:sp>
        <p:nvSpPr>
          <p:cNvPr id="30" name="Text Placeholder 32"/>
          <p:cNvSpPr txBox="1"/>
          <p:nvPr/>
        </p:nvSpPr>
        <p:spPr bwMode="auto">
          <a:xfrm>
            <a:off x="619125" y="5045869"/>
            <a:ext cx="2632869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b="1">
                <a:latin typeface="Source Sans Pro"/>
                <a:cs typeface="Open Sans" panose="020B0606030504020204" pitchFamily="34" charset="0"/>
              </a:rPr>
              <a:t>Process Steps Information Analysis</a:t>
            </a:r>
            <a:endParaRPr lang="en-US" altLang="zh-CN" sz="1800" b="1">
              <a:latin typeface="Source Sans Pro"/>
              <a:cs typeface="Open Sans" panose="020B0606030504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8344" y="61992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Subtitle 2"/>
          <p:cNvSpPr txBox="1"/>
          <p:nvPr/>
        </p:nvSpPr>
        <p:spPr bwMode="auto">
          <a:xfrm>
            <a:off x="4593171" y="4803858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pc="0" dirty="0">
                <a:solidFill>
                  <a:schemeClr val="tx1"/>
                </a:solidFill>
              </a:rPr>
              <a:t>BUSINESS</a:t>
            </a:r>
            <a:endParaRPr lang="id-ID" spc="0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id-ID" dirty="0">
                <a:solidFill>
                  <a:schemeClr val="tx1"/>
                </a:solidFill>
              </a:rPr>
              <a:t>INTRODUCTION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r="20834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7" name="文本框 6"/>
          <p:cNvSpPr txBox="1"/>
          <p:nvPr/>
        </p:nvSpPr>
        <p:spPr>
          <a:xfrm>
            <a:off x="6217558" y="4323657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Subtitle 2"/>
          <p:cNvSpPr txBox="1"/>
          <p:nvPr/>
        </p:nvSpPr>
        <p:spPr bwMode="auto">
          <a:xfrm>
            <a:off x="6163969" y="3412117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 bwMode="auto">
          <a:xfrm>
            <a:off x="-260350" y="2276475"/>
            <a:ext cx="10252869" cy="1828800"/>
            <a:chOff x="-261666" y="2276693"/>
            <a:chExt cx="10254846" cy="1828439"/>
          </a:xfrm>
        </p:grpSpPr>
        <p:sp>
          <p:nvSpPr>
            <p:cNvPr id="5" name="Freeform 11"/>
            <p:cNvSpPr/>
            <p:nvPr/>
          </p:nvSpPr>
          <p:spPr bwMode="auto">
            <a:xfrm>
              <a:off x="-261666" y="2746500"/>
              <a:ext cx="2258654" cy="1358632"/>
            </a:xfrm>
            <a:custGeom>
              <a:avLst/>
              <a:gdLst/>
              <a:ahLst/>
              <a:cxnLst>
                <a:cxn ang="0">
                  <a:pos x="410" y="403"/>
                </a:cxn>
                <a:cxn ang="0">
                  <a:pos x="189" y="403"/>
                </a:cxn>
                <a:cxn ang="0">
                  <a:pos x="138" y="363"/>
                </a:cxn>
                <a:cxn ang="0">
                  <a:pos x="51" y="40"/>
                </a:cxn>
                <a:cxn ang="0">
                  <a:pos x="51" y="40"/>
                </a:cxn>
                <a:cxn ang="0">
                  <a:pos x="0" y="0"/>
                </a:cxn>
                <a:cxn ang="0">
                  <a:pos x="81" y="0"/>
                </a:cxn>
                <a:cxn ang="0">
                  <a:pos x="302" y="0"/>
                </a:cxn>
                <a:cxn ang="0">
                  <a:pos x="353" y="40"/>
                </a:cxn>
                <a:cxn ang="0">
                  <a:pos x="440" y="363"/>
                </a:cxn>
                <a:cxn ang="0">
                  <a:pos x="491" y="403"/>
                </a:cxn>
                <a:cxn ang="0">
                  <a:pos x="410" y="403"/>
                </a:cxn>
              </a:cxnLst>
              <a:rect l="0" t="0" r="r" b="b"/>
              <a:pathLst>
                <a:path w="491" h="403">
                  <a:moveTo>
                    <a:pt x="410" y="403"/>
                  </a:moveTo>
                  <a:cubicBezTo>
                    <a:pt x="189" y="403"/>
                    <a:pt x="189" y="403"/>
                    <a:pt x="189" y="403"/>
                  </a:cubicBezTo>
                  <a:cubicBezTo>
                    <a:pt x="166" y="403"/>
                    <a:pt x="143" y="385"/>
                    <a:pt x="138" y="363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5" y="18"/>
                    <a:pt x="22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5" y="0"/>
                    <a:pt x="348" y="18"/>
                    <a:pt x="353" y="40"/>
                  </a:cubicBezTo>
                  <a:cubicBezTo>
                    <a:pt x="440" y="363"/>
                    <a:pt x="440" y="363"/>
                    <a:pt x="440" y="363"/>
                  </a:cubicBezTo>
                  <a:cubicBezTo>
                    <a:pt x="446" y="385"/>
                    <a:pt x="469" y="403"/>
                    <a:pt x="491" y="403"/>
                  </a:cubicBezTo>
                  <a:lnTo>
                    <a:pt x="410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o-RO" sz="36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6650054" y="2746500"/>
              <a:ext cx="2258654" cy="1358632"/>
            </a:xfrm>
            <a:custGeom>
              <a:avLst/>
              <a:gdLst/>
              <a:ahLst/>
              <a:cxnLst>
                <a:cxn ang="0">
                  <a:pos x="410" y="403"/>
                </a:cxn>
                <a:cxn ang="0">
                  <a:pos x="189" y="403"/>
                </a:cxn>
                <a:cxn ang="0">
                  <a:pos x="137" y="363"/>
                </a:cxn>
                <a:cxn ang="0">
                  <a:pos x="51" y="40"/>
                </a:cxn>
                <a:cxn ang="0">
                  <a:pos x="51" y="40"/>
                </a:cxn>
                <a:cxn ang="0">
                  <a:pos x="0" y="0"/>
                </a:cxn>
                <a:cxn ang="0">
                  <a:pos x="81" y="0"/>
                </a:cxn>
                <a:cxn ang="0">
                  <a:pos x="302" y="0"/>
                </a:cxn>
                <a:cxn ang="0">
                  <a:pos x="353" y="40"/>
                </a:cxn>
                <a:cxn ang="0">
                  <a:pos x="440" y="363"/>
                </a:cxn>
                <a:cxn ang="0">
                  <a:pos x="491" y="403"/>
                </a:cxn>
                <a:cxn ang="0">
                  <a:pos x="410" y="403"/>
                </a:cxn>
              </a:cxnLst>
              <a:rect l="0" t="0" r="r" b="b"/>
              <a:pathLst>
                <a:path w="491" h="403">
                  <a:moveTo>
                    <a:pt x="410" y="403"/>
                  </a:moveTo>
                  <a:cubicBezTo>
                    <a:pt x="189" y="403"/>
                    <a:pt x="189" y="403"/>
                    <a:pt x="189" y="403"/>
                  </a:cubicBezTo>
                  <a:cubicBezTo>
                    <a:pt x="166" y="403"/>
                    <a:pt x="143" y="385"/>
                    <a:pt x="137" y="363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5" y="18"/>
                    <a:pt x="22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5" y="0"/>
                    <a:pt x="347" y="18"/>
                    <a:pt x="353" y="40"/>
                  </a:cubicBezTo>
                  <a:cubicBezTo>
                    <a:pt x="440" y="363"/>
                    <a:pt x="440" y="363"/>
                    <a:pt x="440" y="363"/>
                  </a:cubicBezTo>
                  <a:cubicBezTo>
                    <a:pt x="446" y="385"/>
                    <a:pt x="469" y="403"/>
                    <a:pt x="491" y="403"/>
                  </a:cubicBezTo>
                  <a:lnTo>
                    <a:pt x="410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o-RO" sz="36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14582" y="2746500"/>
              <a:ext cx="2259448" cy="1358632"/>
            </a:xfrm>
            <a:custGeom>
              <a:avLst/>
              <a:gdLst/>
              <a:ahLst/>
              <a:cxnLst>
                <a:cxn ang="0">
                  <a:pos x="410" y="403"/>
                </a:cxn>
                <a:cxn ang="0">
                  <a:pos x="188" y="403"/>
                </a:cxn>
                <a:cxn ang="0">
                  <a:pos x="137" y="363"/>
                </a:cxn>
                <a:cxn ang="0">
                  <a:pos x="51" y="40"/>
                </a:cxn>
                <a:cxn ang="0">
                  <a:pos x="51" y="40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302" y="0"/>
                </a:cxn>
                <a:cxn ang="0">
                  <a:pos x="353" y="40"/>
                </a:cxn>
                <a:cxn ang="0">
                  <a:pos x="440" y="363"/>
                </a:cxn>
                <a:cxn ang="0">
                  <a:pos x="491" y="403"/>
                </a:cxn>
                <a:cxn ang="0">
                  <a:pos x="410" y="403"/>
                </a:cxn>
              </a:cxnLst>
              <a:rect l="0" t="0" r="r" b="b"/>
              <a:pathLst>
                <a:path w="491" h="403">
                  <a:moveTo>
                    <a:pt x="410" y="403"/>
                  </a:moveTo>
                  <a:cubicBezTo>
                    <a:pt x="188" y="403"/>
                    <a:pt x="188" y="403"/>
                    <a:pt x="188" y="403"/>
                  </a:cubicBezTo>
                  <a:cubicBezTo>
                    <a:pt x="166" y="403"/>
                    <a:pt x="143" y="385"/>
                    <a:pt x="137" y="363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5" y="18"/>
                    <a:pt x="22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4" y="0"/>
                    <a:pt x="347" y="18"/>
                    <a:pt x="353" y="40"/>
                  </a:cubicBezTo>
                  <a:cubicBezTo>
                    <a:pt x="440" y="363"/>
                    <a:pt x="440" y="363"/>
                    <a:pt x="440" y="363"/>
                  </a:cubicBezTo>
                  <a:cubicBezTo>
                    <a:pt x="445" y="385"/>
                    <a:pt x="468" y="403"/>
                    <a:pt x="491" y="403"/>
                  </a:cubicBezTo>
                  <a:lnTo>
                    <a:pt x="410" y="40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o-RO" sz="36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178316" y="2746500"/>
              <a:ext cx="2257066" cy="1358632"/>
            </a:xfrm>
            <a:custGeom>
              <a:avLst/>
              <a:gdLst/>
              <a:ahLst/>
              <a:cxnLst>
                <a:cxn ang="0">
                  <a:pos x="411" y="403"/>
                </a:cxn>
                <a:cxn ang="0">
                  <a:pos x="189" y="403"/>
                </a:cxn>
                <a:cxn ang="0">
                  <a:pos x="138" y="363"/>
                </a:cxn>
                <a:cxn ang="0">
                  <a:pos x="51" y="40"/>
                </a:cxn>
                <a:cxn ang="0">
                  <a:pos x="51" y="40"/>
                </a:cxn>
                <a:cxn ang="0">
                  <a:pos x="0" y="0"/>
                </a:cxn>
                <a:cxn ang="0">
                  <a:pos x="81" y="0"/>
                </a:cxn>
                <a:cxn ang="0">
                  <a:pos x="303" y="0"/>
                </a:cxn>
                <a:cxn ang="0">
                  <a:pos x="354" y="40"/>
                </a:cxn>
                <a:cxn ang="0">
                  <a:pos x="440" y="363"/>
                </a:cxn>
                <a:cxn ang="0">
                  <a:pos x="491" y="403"/>
                </a:cxn>
                <a:cxn ang="0">
                  <a:pos x="411" y="403"/>
                </a:cxn>
              </a:cxnLst>
              <a:rect l="0" t="0" r="r" b="b"/>
              <a:pathLst>
                <a:path w="491" h="403">
                  <a:moveTo>
                    <a:pt x="411" y="403"/>
                  </a:moveTo>
                  <a:cubicBezTo>
                    <a:pt x="189" y="403"/>
                    <a:pt x="189" y="403"/>
                    <a:pt x="189" y="403"/>
                  </a:cubicBezTo>
                  <a:cubicBezTo>
                    <a:pt x="167" y="403"/>
                    <a:pt x="144" y="385"/>
                    <a:pt x="138" y="363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5" y="18"/>
                    <a:pt x="23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25" y="0"/>
                    <a:pt x="348" y="18"/>
                    <a:pt x="354" y="40"/>
                  </a:cubicBezTo>
                  <a:cubicBezTo>
                    <a:pt x="440" y="363"/>
                    <a:pt x="440" y="363"/>
                    <a:pt x="440" y="363"/>
                  </a:cubicBezTo>
                  <a:cubicBezTo>
                    <a:pt x="446" y="385"/>
                    <a:pt x="469" y="403"/>
                    <a:pt x="491" y="403"/>
                  </a:cubicBezTo>
                  <a:lnTo>
                    <a:pt x="411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o-RO" sz="36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443638" y="2746500"/>
              <a:ext cx="2260242" cy="1358632"/>
            </a:xfrm>
            <a:custGeom>
              <a:avLst/>
              <a:gdLst/>
              <a:ahLst/>
              <a:cxnLst>
                <a:cxn ang="0">
                  <a:pos x="410" y="403"/>
                </a:cxn>
                <a:cxn ang="0">
                  <a:pos x="189" y="403"/>
                </a:cxn>
                <a:cxn ang="0">
                  <a:pos x="138" y="363"/>
                </a:cxn>
                <a:cxn ang="0">
                  <a:pos x="51" y="40"/>
                </a:cxn>
                <a:cxn ang="0">
                  <a:pos x="51" y="40"/>
                </a:cxn>
                <a:cxn ang="0">
                  <a:pos x="0" y="0"/>
                </a:cxn>
                <a:cxn ang="0">
                  <a:pos x="81" y="0"/>
                </a:cxn>
                <a:cxn ang="0">
                  <a:pos x="302" y="0"/>
                </a:cxn>
                <a:cxn ang="0">
                  <a:pos x="353" y="40"/>
                </a:cxn>
                <a:cxn ang="0">
                  <a:pos x="440" y="363"/>
                </a:cxn>
                <a:cxn ang="0">
                  <a:pos x="491" y="403"/>
                </a:cxn>
                <a:cxn ang="0">
                  <a:pos x="410" y="403"/>
                </a:cxn>
              </a:cxnLst>
              <a:rect l="0" t="0" r="r" b="b"/>
              <a:pathLst>
                <a:path w="491" h="403">
                  <a:moveTo>
                    <a:pt x="410" y="403"/>
                  </a:moveTo>
                  <a:cubicBezTo>
                    <a:pt x="189" y="403"/>
                    <a:pt x="189" y="403"/>
                    <a:pt x="189" y="403"/>
                  </a:cubicBezTo>
                  <a:cubicBezTo>
                    <a:pt x="166" y="403"/>
                    <a:pt x="143" y="385"/>
                    <a:pt x="138" y="363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5" y="18"/>
                    <a:pt x="22" y="0"/>
                    <a:pt x="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5" y="0"/>
                    <a:pt x="348" y="18"/>
                    <a:pt x="353" y="40"/>
                  </a:cubicBezTo>
                  <a:cubicBezTo>
                    <a:pt x="440" y="363"/>
                    <a:pt x="440" y="363"/>
                    <a:pt x="440" y="363"/>
                  </a:cubicBezTo>
                  <a:cubicBezTo>
                    <a:pt x="446" y="385"/>
                    <a:pt x="469" y="403"/>
                    <a:pt x="491" y="403"/>
                  </a:cubicBezTo>
                  <a:lnTo>
                    <a:pt x="410" y="40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o-RO" sz="36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7671013" y="2276693"/>
              <a:ext cx="2322167" cy="1828439"/>
            </a:xfrm>
            <a:custGeom>
              <a:avLst/>
              <a:gdLst/>
              <a:ahLst/>
              <a:cxnLst>
                <a:cxn ang="0">
                  <a:pos x="0" y="543"/>
                </a:cxn>
                <a:cxn ang="0">
                  <a:pos x="75" y="543"/>
                </a:cxn>
                <a:cxn ang="0">
                  <a:pos x="281" y="543"/>
                </a:cxn>
                <a:cxn ang="0">
                  <a:pos x="329" y="506"/>
                </a:cxn>
                <a:cxn ang="0">
                  <a:pos x="402" y="234"/>
                </a:cxn>
                <a:cxn ang="0">
                  <a:pos x="478" y="234"/>
                </a:cxn>
                <a:cxn ang="0">
                  <a:pos x="493" y="203"/>
                </a:cxn>
                <a:cxn ang="0">
                  <a:pos x="359" y="20"/>
                </a:cxn>
                <a:cxn ang="0">
                  <a:pos x="307" y="13"/>
                </a:cxn>
                <a:cxn ang="0">
                  <a:pos x="57" y="211"/>
                </a:cxn>
                <a:cxn ang="0">
                  <a:pos x="65" y="234"/>
                </a:cxn>
                <a:cxn ang="0">
                  <a:pos x="121" y="234"/>
                </a:cxn>
                <a:cxn ang="0">
                  <a:pos x="48" y="506"/>
                </a:cxn>
                <a:cxn ang="0">
                  <a:pos x="48" y="506"/>
                </a:cxn>
                <a:cxn ang="0">
                  <a:pos x="0" y="543"/>
                </a:cxn>
              </a:cxnLst>
              <a:rect l="0" t="0" r="r" b="b"/>
              <a:pathLst>
                <a:path w="505" h="543">
                  <a:moveTo>
                    <a:pt x="0" y="543"/>
                  </a:moveTo>
                  <a:cubicBezTo>
                    <a:pt x="75" y="543"/>
                    <a:pt x="75" y="543"/>
                    <a:pt x="75" y="543"/>
                  </a:cubicBezTo>
                  <a:cubicBezTo>
                    <a:pt x="281" y="543"/>
                    <a:pt x="281" y="543"/>
                    <a:pt x="281" y="543"/>
                  </a:cubicBezTo>
                  <a:cubicBezTo>
                    <a:pt x="302" y="543"/>
                    <a:pt x="324" y="526"/>
                    <a:pt x="329" y="506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478" y="234"/>
                    <a:pt x="478" y="234"/>
                    <a:pt x="478" y="234"/>
                  </a:cubicBezTo>
                  <a:cubicBezTo>
                    <a:pt x="498" y="234"/>
                    <a:pt x="505" y="220"/>
                    <a:pt x="493" y="203"/>
                  </a:cubicBezTo>
                  <a:cubicBezTo>
                    <a:pt x="359" y="20"/>
                    <a:pt x="359" y="20"/>
                    <a:pt x="359" y="20"/>
                  </a:cubicBezTo>
                  <a:cubicBezTo>
                    <a:pt x="347" y="4"/>
                    <a:pt x="323" y="0"/>
                    <a:pt x="307" y="13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41" y="223"/>
                    <a:pt x="44" y="234"/>
                    <a:pt x="65" y="234"/>
                  </a:cubicBezTo>
                  <a:cubicBezTo>
                    <a:pt x="121" y="234"/>
                    <a:pt x="121" y="234"/>
                    <a:pt x="121" y="234"/>
                  </a:cubicBezTo>
                  <a:cubicBezTo>
                    <a:pt x="48" y="506"/>
                    <a:pt x="48" y="506"/>
                    <a:pt x="48" y="506"/>
                  </a:cubicBezTo>
                  <a:cubicBezTo>
                    <a:pt x="48" y="506"/>
                    <a:pt x="48" y="506"/>
                    <a:pt x="48" y="506"/>
                  </a:cubicBezTo>
                  <a:cubicBezTo>
                    <a:pt x="42" y="526"/>
                    <a:pt x="21" y="543"/>
                    <a:pt x="0" y="5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lang="ro-RO" sz="36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charset="-128"/>
              </a:endParaRPr>
            </a:p>
          </p:txBody>
        </p:sp>
        <p:grpSp>
          <p:nvGrpSpPr>
            <p:cNvPr id="569359" name="Group 46"/>
            <p:cNvGrpSpPr/>
            <p:nvPr/>
          </p:nvGrpSpPr>
          <p:grpSpPr bwMode="auto">
            <a:xfrm>
              <a:off x="575212" y="2746761"/>
              <a:ext cx="2256662" cy="1358371"/>
              <a:chOff x="575212" y="2746761"/>
              <a:chExt cx="2256662" cy="1358371"/>
            </a:xfrm>
          </p:grpSpPr>
          <p:sp>
            <p:nvSpPr>
              <p:cNvPr id="141337" name="Freeform 19"/>
              <p:cNvSpPr/>
              <p:nvPr/>
            </p:nvSpPr>
            <p:spPr bwMode="auto">
              <a:xfrm>
                <a:off x="575108" y="2746500"/>
                <a:ext cx="2257067" cy="1358632"/>
              </a:xfrm>
              <a:custGeom>
                <a:avLst/>
                <a:gdLst>
                  <a:gd name="T0" fmla="*/ 81 w 491"/>
                  <a:gd name="T1" fmla="*/ 403 h 403"/>
                  <a:gd name="T2" fmla="*/ 303 w 491"/>
                  <a:gd name="T3" fmla="*/ 403 h 403"/>
                  <a:gd name="T4" fmla="*/ 354 w 491"/>
                  <a:gd name="T5" fmla="*/ 363 h 403"/>
                  <a:gd name="T6" fmla="*/ 440 w 491"/>
                  <a:gd name="T7" fmla="*/ 40 h 403"/>
                  <a:gd name="T8" fmla="*/ 440 w 491"/>
                  <a:gd name="T9" fmla="*/ 40 h 403"/>
                  <a:gd name="T10" fmla="*/ 491 w 491"/>
                  <a:gd name="T11" fmla="*/ 0 h 403"/>
                  <a:gd name="T12" fmla="*/ 411 w 491"/>
                  <a:gd name="T13" fmla="*/ 0 h 403"/>
                  <a:gd name="T14" fmla="*/ 189 w 491"/>
                  <a:gd name="T15" fmla="*/ 0 h 403"/>
                  <a:gd name="T16" fmla="*/ 138 w 491"/>
                  <a:gd name="T17" fmla="*/ 40 h 403"/>
                  <a:gd name="T18" fmla="*/ 51 w 491"/>
                  <a:gd name="T19" fmla="*/ 363 h 403"/>
                  <a:gd name="T20" fmla="*/ 0 w 491"/>
                  <a:gd name="T21" fmla="*/ 403 h 403"/>
                  <a:gd name="T22" fmla="*/ 81 w 491"/>
                  <a:gd name="T23" fmla="*/ 403 h 4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1" h="403">
                    <a:moveTo>
                      <a:pt x="81" y="403"/>
                    </a:moveTo>
                    <a:cubicBezTo>
                      <a:pt x="303" y="403"/>
                      <a:pt x="303" y="403"/>
                      <a:pt x="303" y="403"/>
                    </a:cubicBezTo>
                    <a:cubicBezTo>
                      <a:pt x="325" y="403"/>
                      <a:pt x="348" y="385"/>
                      <a:pt x="354" y="363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6" y="18"/>
                      <a:pt x="469" y="0"/>
                      <a:pt x="49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67" y="0"/>
                      <a:pt x="144" y="18"/>
                      <a:pt x="138" y="40"/>
                    </a:cubicBezTo>
                    <a:cubicBezTo>
                      <a:pt x="51" y="363"/>
                      <a:pt x="51" y="363"/>
                      <a:pt x="51" y="363"/>
                    </a:cubicBezTo>
                    <a:cubicBezTo>
                      <a:pt x="45" y="385"/>
                      <a:pt x="23" y="403"/>
                      <a:pt x="0" y="403"/>
                    </a:cubicBezTo>
                    <a:lnTo>
                      <a:pt x="81" y="40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3600">
                  <a:latin typeface="Lato Light"/>
                </a:endParaRPr>
              </a:p>
            </p:txBody>
          </p:sp>
          <p:sp>
            <p:nvSpPr>
              <p:cNvPr id="30" name="Shape 2778"/>
              <p:cNvSpPr/>
              <p:nvPr/>
            </p:nvSpPr>
            <p:spPr>
              <a:xfrm>
                <a:off x="1469043" y="3200435"/>
                <a:ext cx="457288" cy="45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  <p:grpSp>
          <p:nvGrpSpPr>
            <p:cNvPr id="569360" name="Group 47"/>
            <p:cNvGrpSpPr/>
            <p:nvPr/>
          </p:nvGrpSpPr>
          <p:grpSpPr bwMode="auto">
            <a:xfrm>
              <a:off x="2312316" y="2746761"/>
              <a:ext cx="2259287" cy="1358371"/>
              <a:chOff x="2312316" y="2746761"/>
              <a:chExt cx="2259287" cy="1358371"/>
            </a:xfrm>
          </p:grpSpPr>
          <p:sp>
            <p:nvSpPr>
              <p:cNvPr id="141335" name="Freeform 20"/>
              <p:cNvSpPr/>
              <p:nvPr/>
            </p:nvSpPr>
            <p:spPr bwMode="auto">
              <a:xfrm>
                <a:off x="2312167" y="2746500"/>
                <a:ext cx="2259448" cy="1358632"/>
              </a:xfrm>
              <a:custGeom>
                <a:avLst/>
                <a:gdLst>
                  <a:gd name="T0" fmla="*/ 80 w 491"/>
                  <a:gd name="T1" fmla="*/ 403 h 403"/>
                  <a:gd name="T2" fmla="*/ 302 w 491"/>
                  <a:gd name="T3" fmla="*/ 403 h 403"/>
                  <a:gd name="T4" fmla="*/ 353 w 491"/>
                  <a:gd name="T5" fmla="*/ 363 h 403"/>
                  <a:gd name="T6" fmla="*/ 440 w 491"/>
                  <a:gd name="T7" fmla="*/ 40 h 403"/>
                  <a:gd name="T8" fmla="*/ 440 w 491"/>
                  <a:gd name="T9" fmla="*/ 40 h 403"/>
                  <a:gd name="T10" fmla="*/ 491 w 491"/>
                  <a:gd name="T11" fmla="*/ 0 h 403"/>
                  <a:gd name="T12" fmla="*/ 410 w 491"/>
                  <a:gd name="T13" fmla="*/ 0 h 403"/>
                  <a:gd name="T14" fmla="*/ 188 w 491"/>
                  <a:gd name="T15" fmla="*/ 0 h 403"/>
                  <a:gd name="T16" fmla="*/ 137 w 491"/>
                  <a:gd name="T17" fmla="*/ 40 h 403"/>
                  <a:gd name="T18" fmla="*/ 51 w 491"/>
                  <a:gd name="T19" fmla="*/ 363 h 403"/>
                  <a:gd name="T20" fmla="*/ 0 w 491"/>
                  <a:gd name="T21" fmla="*/ 403 h 403"/>
                  <a:gd name="T22" fmla="*/ 80 w 491"/>
                  <a:gd name="T23" fmla="*/ 403 h 4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1" h="403">
                    <a:moveTo>
                      <a:pt x="80" y="403"/>
                    </a:moveTo>
                    <a:cubicBezTo>
                      <a:pt x="302" y="403"/>
                      <a:pt x="302" y="403"/>
                      <a:pt x="302" y="403"/>
                    </a:cubicBezTo>
                    <a:cubicBezTo>
                      <a:pt x="324" y="403"/>
                      <a:pt x="347" y="385"/>
                      <a:pt x="353" y="363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5" y="18"/>
                      <a:pt x="468" y="0"/>
                      <a:pt x="491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66" y="0"/>
                      <a:pt x="143" y="18"/>
                      <a:pt x="137" y="40"/>
                    </a:cubicBezTo>
                    <a:cubicBezTo>
                      <a:pt x="51" y="363"/>
                      <a:pt x="51" y="363"/>
                      <a:pt x="51" y="363"/>
                    </a:cubicBezTo>
                    <a:cubicBezTo>
                      <a:pt x="45" y="385"/>
                      <a:pt x="22" y="403"/>
                      <a:pt x="0" y="403"/>
                    </a:cubicBezTo>
                    <a:lnTo>
                      <a:pt x="80" y="4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3600">
                  <a:latin typeface="Lato Light"/>
                </a:endParaRPr>
              </a:p>
            </p:txBody>
          </p:sp>
          <p:sp>
            <p:nvSpPr>
              <p:cNvPr id="44" name="Shape 2774"/>
              <p:cNvSpPr/>
              <p:nvPr/>
            </p:nvSpPr>
            <p:spPr>
              <a:xfrm>
                <a:off x="3211660" y="3255987"/>
                <a:ext cx="457288" cy="45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  <p:grpSp>
          <p:nvGrpSpPr>
            <p:cNvPr id="569361" name="Group 48"/>
            <p:cNvGrpSpPr/>
            <p:nvPr/>
          </p:nvGrpSpPr>
          <p:grpSpPr bwMode="auto">
            <a:xfrm>
              <a:off x="4046799" y="2746761"/>
              <a:ext cx="2259287" cy="1358371"/>
              <a:chOff x="4046799" y="2746761"/>
              <a:chExt cx="2259287" cy="1358371"/>
            </a:xfrm>
          </p:grpSpPr>
          <p:sp>
            <p:nvSpPr>
              <p:cNvPr id="21" name="Freeform 21"/>
              <p:cNvSpPr/>
              <p:nvPr/>
            </p:nvSpPr>
            <p:spPr bwMode="auto">
              <a:xfrm>
                <a:off x="4046846" y="2746500"/>
                <a:ext cx="2258654" cy="1358632"/>
              </a:xfrm>
              <a:custGeom>
                <a:avLst/>
                <a:gdLst/>
                <a:ahLst/>
                <a:cxnLst>
                  <a:cxn ang="0">
                    <a:pos x="81" y="403"/>
                  </a:cxn>
                  <a:cxn ang="0">
                    <a:pos x="302" y="403"/>
                  </a:cxn>
                  <a:cxn ang="0">
                    <a:pos x="353" y="363"/>
                  </a:cxn>
                  <a:cxn ang="0">
                    <a:pos x="440" y="40"/>
                  </a:cxn>
                  <a:cxn ang="0">
                    <a:pos x="440" y="40"/>
                  </a:cxn>
                  <a:cxn ang="0">
                    <a:pos x="491" y="0"/>
                  </a:cxn>
                  <a:cxn ang="0">
                    <a:pos x="410" y="0"/>
                  </a:cxn>
                  <a:cxn ang="0">
                    <a:pos x="189" y="0"/>
                  </a:cxn>
                  <a:cxn ang="0">
                    <a:pos x="137" y="40"/>
                  </a:cxn>
                  <a:cxn ang="0">
                    <a:pos x="51" y="363"/>
                  </a:cxn>
                  <a:cxn ang="0">
                    <a:pos x="0" y="403"/>
                  </a:cxn>
                  <a:cxn ang="0">
                    <a:pos x="81" y="403"/>
                  </a:cxn>
                </a:cxnLst>
                <a:rect l="0" t="0" r="r" b="b"/>
                <a:pathLst>
                  <a:path w="491" h="403">
                    <a:moveTo>
                      <a:pt x="81" y="403"/>
                    </a:moveTo>
                    <a:cubicBezTo>
                      <a:pt x="302" y="403"/>
                      <a:pt x="302" y="403"/>
                      <a:pt x="302" y="403"/>
                    </a:cubicBezTo>
                    <a:cubicBezTo>
                      <a:pt x="325" y="403"/>
                      <a:pt x="347" y="385"/>
                      <a:pt x="353" y="363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6" y="18"/>
                      <a:pt x="469" y="0"/>
                      <a:pt x="491" y="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66" y="0"/>
                      <a:pt x="143" y="18"/>
                      <a:pt x="137" y="40"/>
                    </a:cubicBezTo>
                    <a:cubicBezTo>
                      <a:pt x="51" y="363"/>
                      <a:pt x="51" y="363"/>
                      <a:pt x="51" y="363"/>
                    </a:cubicBezTo>
                    <a:cubicBezTo>
                      <a:pt x="45" y="385"/>
                      <a:pt x="22" y="403"/>
                      <a:pt x="0" y="403"/>
                    </a:cubicBezTo>
                    <a:lnTo>
                      <a:pt x="81" y="40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o-RO" sz="36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</a:endParaRPr>
              </a:p>
            </p:txBody>
          </p:sp>
          <p:sp>
            <p:nvSpPr>
              <p:cNvPr id="45" name="Shape 2748"/>
              <p:cNvSpPr/>
              <p:nvPr/>
            </p:nvSpPr>
            <p:spPr>
              <a:xfrm>
                <a:off x="4959834" y="3255987"/>
                <a:ext cx="457288" cy="45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0618"/>
                    </a:moveTo>
                    <a:cubicBezTo>
                      <a:pt x="5377" y="20618"/>
                      <a:pt x="982" y="162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moveTo>
                      <a:pt x="18280" y="18579"/>
                    </a:moveTo>
                    <a:cubicBezTo>
                      <a:pt x="20323" y="16614"/>
                      <a:pt x="21600" y="1385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3859"/>
                      <a:pt x="1277" y="16614"/>
                      <a:pt x="3320" y="18579"/>
                    </a:cubicBezTo>
                    <a:lnTo>
                      <a:pt x="2107" y="20762"/>
                    </a:lnTo>
                    <a:cubicBezTo>
                      <a:pt x="2019" y="20851"/>
                      <a:pt x="1964" y="20974"/>
                      <a:pt x="1964" y="21109"/>
                    </a:cubicBezTo>
                    <a:cubicBezTo>
                      <a:pt x="1964" y="21380"/>
                      <a:pt x="2184" y="21600"/>
                      <a:pt x="2455" y="21600"/>
                    </a:cubicBezTo>
                    <a:cubicBezTo>
                      <a:pt x="2590" y="21600"/>
                      <a:pt x="2713" y="21545"/>
                      <a:pt x="2802" y="21456"/>
                    </a:cubicBezTo>
                    <a:cubicBezTo>
                      <a:pt x="2858" y="21400"/>
                      <a:pt x="2894" y="21327"/>
                      <a:pt x="2917" y="21248"/>
                    </a:cubicBezTo>
                    <a:lnTo>
                      <a:pt x="4044" y="19219"/>
                    </a:lnTo>
                    <a:cubicBezTo>
                      <a:pt x="5895" y="20706"/>
                      <a:pt x="8242" y="21600"/>
                      <a:pt x="10800" y="21600"/>
                    </a:cubicBezTo>
                    <a:cubicBezTo>
                      <a:pt x="13358" y="21600"/>
                      <a:pt x="15705" y="20706"/>
                      <a:pt x="17555" y="19219"/>
                    </a:cubicBezTo>
                    <a:lnTo>
                      <a:pt x="18683" y="21248"/>
                    </a:lnTo>
                    <a:cubicBezTo>
                      <a:pt x="18743" y="21450"/>
                      <a:pt x="18923" y="21600"/>
                      <a:pt x="19145" y="21600"/>
                    </a:cubicBezTo>
                    <a:cubicBezTo>
                      <a:pt x="19416" y="21600"/>
                      <a:pt x="19636" y="21380"/>
                      <a:pt x="19636" y="21109"/>
                    </a:cubicBezTo>
                    <a:cubicBezTo>
                      <a:pt x="19636" y="20974"/>
                      <a:pt x="19581" y="20851"/>
                      <a:pt x="19493" y="20762"/>
                    </a:cubicBezTo>
                    <a:cubicBezTo>
                      <a:pt x="19493" y="20762"/>
                      <a:pt x="18280" y="18579"/>
                      <a:pt x="18280" y="18579"/>
                    </a:cubicBezTo>
                    <a:close/>
                    <a:moveTo>
                      <a:pt x="10800" y="16691"/>
                    </a:moveTo>
                    <a:cubicBezTo>
                      <a:pt x="7547" y="16691"/>
                      <a:pt x="4909" y="14053"/>
                      <a:pt x="4909" y="10800"/>
                    </a:cubicBezTo>
                    <a:cubicBezTo>
                      <a:pt x="4909" y="7547"/>
                      <a:pt x="7547" y="4909"/>
                      <a:pt x="10800" y="4909"/>
                    </a:cubicBezTo>
                    <a:cubicBezTo>
                      <a:pt x="14053" y="4909"/>
                      <a:pt x="16691" y="7547"/>
                      <a:pt x="16691" y="10800"/>
                    </a:cubicBezTo>
                    <a:cubicBezTo>
                      <a:pt x="16691" y="14053"/>
                      <a:pt x="14053" y="16691"/>
                      <a:pt x="10800" y="16691"/>
                    </a:cubicBezTo>
                    <a:moveTo>
                      <a:pt x="10800" y="3927"/>
                    </a:moveTo>
                    <a:cubicBezTo>
                      <a:pt x="7004" y="3927"/>
                      <a:pt x="3927" y="7004"/>
                      <a:pt x="3927" y="10800"/>
                    </a:cubicBezTo>
                    <a:cubicBezTo>
                      <a:pt x="3927" y="14596"/>
                      <a:pt x="7004" y="17673"/>
                      <a:pt x="10800" y="17673"/>
                    </a:cubicBezTo>
                    <a:cubicBezTo>
                      <a:pt x="14596" y="17673"/>
                      <a:pt x="17673" y="14596"/>
                      <a:pt x="17673" y="10800"/>
                    </a:cubicBezTo>
                    <a:cubicBezTo>
                      <a:pt x="17673" y="7004"/>
                      <a:pt x="14596" y="3927"/>
                      <a:pt x="10800" y="3927"/>
                    </a:cubicBezTo>
                    <a:moveTo>
                      <a:pt x="10800" y="12764"/>
                    </a:moveTo>
                    <a:cubicBezTo>
                      <a:pt x="9716" y="12764"/>
                      <a:pt x="8836" y="11884"/>
                      <a:pt x="8836" y="10800"/>
                    </a:cubicBezTo>
                    <a:cubicBezTo>
                      <a:pt x="8836" y="9716"/>
                      <a:pt x="9716" y="8836"/>
                      <a:pt x="10800" y="8836"/>
                    </a:cubicBezTo>
                    <a:cubicBezTo>
                      <a:pt x="11884" y="8836"/>
                      <a:pt x="12764" y="9716"/>
                      <a:pt x="12764" y="10800"/>
                    </a:cubicBezTo>
                    <a:cubicBezTo>
                      <a:pt x="12764" y="11884"/>
                      <a:pt x="11884" y="12764"/>
                      <a:pt x="10800" y="12764"/>
                    </a:cubicBezTo>
                    <a:moveTo>
                      <a:pt x="10800" y="7855"/>
                    </a:moveTo>
                    <a:cubicBezTo>
                      <a:pt x="9173" y="7855"/>
                      <a:pt x="7855" y="9173"/>
                      <a:pt x="7855" y="10800"/>
                    </a:cubicBezTo>
                    <a:cubicBezTo>
                      <a:pt x="7855" y="12427"/>
                      <a:pt x="9173" y="13745"/>
                      <a:pt x="10800" y="13745"/>
                    </a:cubicBezTo>
                    <a:cubicBezTo>
                      <a:pt x="12427" y="13745"/>
                      <a:pt x="13745" y="12427"/>
                      <a:pt x="13745" y="10800"/>
                    </a:cubicBezTo>
                    <a:cubicBezTo>
                      <a:pt x="13745" y="9173"/>
                      <a:pt x="12427" y="7855"/>
                      <a:pt x="10800" y="785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  <p:grpSp>
          <p:nvGrpSpPr>
            <p:cNvPr id="569362" name="Group 49"/>
            <p:cNvGrpSpPr/>
            <p:nvPr/>
          </p:nvGrpSpPr>
          <p:grpSpPr bwMode="auto">
            <a:xfrm>
              <a:off x="5781279" y="2746761"/>
              <a:ext cx="2256662" cy="1358371"/>
              <a:chOff x="5781279" y="2746761"/>
              <a:chExt cx="2256662" cy="1358371"/>
            </a:xfrm>
          </p:grpSpPr>
          <p:sp>
            <p:nvSpPr>
              <p:cNvPr id="18" name="Freeform 22"/>
              <p:cNvSpPr/>
              <p:nvPr/>
            </p:nvSpPr>
            <p:spPr bwMode="auto">
              <a:xfrm>
                <a:off x="5782318" y="2746500"/>
                <a:ext cx="2254685" cy="1358632"/>
              </a:xfrm>
              <a:custGeom>
                <a:avLst/>
                <a:gdLst/>
                <a:ahLst/>
                <a:cxnLst>
                  <a:cxn ang="0">
                    <a:pos x="81" y="403"/>
                  </a:cxn>
                  <a:cxn ang="0">
                    <a:pos x="303" y="403"/>
                  </a:cxn>
                  <a:cxn ang="0">
                    <a:pos x="354" y="363"/>
                  </a:cxn>
                  <a:cxn ang="0">
                    <a:pos x="440" y="40"/>
                  </a:cxn>
                  <a:cxn ang="0">
                    <a:pos x="440" y="40"/>
                  </a:cxn>
                  <a:cxn ang="0">
                    <a:pos x="491" y="0"/>
                  </a:cxn>
                  <a:cxn ang="0">
                    <a:pos x="411" y="0"/>
                  </a:cxn>
                  <a:cxn ang="0">
                    <a:pos x="189" y="0"/>
                  </a:cxn>
                  <a:cxn ang="0">
                    <a:pos x="138" y="40"/>
                  </a:cxn>
                  <a:cxn ang="0">
                    <a:pos x="51" y="363"/>
                  </a:cxn>
                  <a:cxn ang="0">
                    <a:pos x="0" y="403"/>
                  </a:cxn>
                  <a:cxn ang="0">
                    <a:pos x="81" y="403"/>
                  </a:cxn>
                </a:cxnLst>
                <a:rect l="0" t="0" r="r" b="b"/>
                <a:pathLst>
                  <a:path w="491" h="403">
                    <a:moveTo>
                      <a:pt x="81" y="403"/>
                    </a:moveTo>
                    <a:cubicBezTo>
                      <a:pt x="303" y="403"/>
                      <a:pt x="303" y="403"/>
                      <a:pt x="303" y="403"/>
                    </a:cubicBezTo>
                    <a:cubicBezTo>
                      <a:pt x="325" y="403"/>
                      <a:pt x="348" y="385"/>
                      <a:pt x="354" y="363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0" y="40"/>
                      <a:pt x="440" y="40"/>
                      <a:pt x="440" y="40"/>
                    </a:cubicBezTo>
                    <a:cubicBezTo>
                      <a:pt x="446" y="18"/>
                      <a:pt x="469" y="0"/>
                      <a:pt x="49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67" y="0"/>
                      <a:pt x="144" y="18"/>
                      <a:pt x="138" y="40"/>
                    </a:cubicBezTo>
                    <a:cubicBezTo>
                      <a:pt x="51" y="363"/>
                      <a:pt x="51" y="363"/>
                      <a:pt x="51" y="363"/>
                    </a:cubicBezTo>
                    <a:cubicBezTo>
                      <a:pt x="45" y="385"/>
                      <a:pt x="23" y="403"/>
                      <a:pt x="0" y="403"/>
                    </a:cubicBezTo>
                    <a:lnTo>
                      <a:pt x="81" y="40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o-RO" sz="36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charset="-128"/>
                </a:endParaRPr>
              </a:p>
            </p:txBody>
          </p:sp>
          <p:sp>
            <p:nvSpPr>
              <p:cNvPr id="46" name="Shape 2799"/>
              <p:cNvSpPr/>
              <p:nvPr/>
            </p:nvSpPr>
            <p:spPr>
              <a:xfrm>
                <a:off x="6650054" y="3255987"/>
                <a:ext cx="547793" cy="45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6" y="11782"/>
                    </a:moveTo>
                    <a:cubicBezTo>
                      <a:pt x="9916" y="11929"/>
                      <a:pt x="9939" y="12054"/>
                      <a:pt x="9982" y="12159"/>
                    </a:cubicBezTo>
                    <a:cubicBezTo>
                      <a:pt x="10026" y="12263"/>
                      <a:pt x="10082" y="12351"/>
                      <a:pt x="10151" y="12425"/>
                    </a:cubicBezTo>
                    <a:cubicBezTo>
                      <a:pt x="10219" y="12498"/>
                      <a:pt x="10298" y="12557"/>
                      <a:pt x="10388" y="12604"/>
                    </a:cubicBezTo>
                    <a:cubicBezTo>
                      <a:pt x="10478" y="12650"/>
                      <a:pt x="10513" y="12688"/>
                      <a:pt x="10605" y="12719"/>
                    </a:cubicBezTo>
                    <a:lnTo>
                      <a:pt x="10605" y="10882"/>
                    </a:lnTo>
                    <a:cubicBezTo>
                      <a:pt x="10368" y="10882"/>
                      <a:pt x="10241" y="10952"/>
                      <a:pt x="10111" y="11090"/>
                    </a:cubicBezTo>
                    <a:cubicBezTo>
                      <a:pt x="9981" y="11227"/>
                      <a:pt x="9916" y="11458"/>
                      <a:pt x="9916" y="11782"/>
                    </a:cubicBezTo>
                    <a:moveTo>
                      <a:pt x="11501" y="14278"/>
                    </a:moveTo>
                    <a:cubicBezTo>
                      <a:pt x="11425" y="14199"/>
                      <a:pt x="11338" y="14135"/>
                      <a:pt x="11242" y="14086"/>
                    </a:cubicBezTo>
                    <a:cubicBezTo>
                      <a:pt x="11145" y="14037"/>
                      <a:pt x="11102" y="13994"/>
                      <a:pt x="11001" y="13958"/>
                    </a:cubicBezTo>
                    <a:lnTo>
                      <a:pt x="11001" y="16096"/>
                    </a:lnTo>
                    <a:cubicBezTo>
                      <a:pt x="11238" y="16071"/>
                      <a:pt x="11377" y="15975"/>
                      <a:pt x="11528" y="15806"/>
                    </a:cubicBezTo>
                    <a:cubicBezTo>
                      <a:pt x="11680" y="15638"/>
                      <a:pt x="11756" y="15371"/>
                      <a:pt x="11756" y="15004"/>
                    </a:cubicBezTo>
                    <a:cubicBezTo>
                      <a:pt x="11756" y="14833"/>
                      <a:pt x="11733" y="14689"/>
                      <a:pt x="11686" y="14572"/>
                    </a:cubicBezTo>
                    <a:cubicBezTo>
                      <a:pt x="11640" y="14456"/>
                      <a:pt x="11579" y="14358"/>
                      <a:pt x="11501" y="14278"/>
                    </a:cubicBezTo>
                    <a:moveTo>
                      <a:pt x="12385" y="15751"/>
                    </a:moveTo>
                    <a:cubicBezTo>
                      <a:pt x="12304" y="16006"/>
                      <a:pt x="12193" y="16216"/>
                      <a:pt x="12052" y="16385"/>
                    </a:cubicBezTo>
                    <a:cubicBezTo>
                      <a:pt x="11911" y="16553"/>
                      <a:pt x="11747" y="16681"/>
                      <a:pt x="11558" y="16770"/>
                    </a:cubicBezTo>
                    <a:cubicBezTo>
                      <a:pt x="11369" y="16859"/>
                      <a:pt x="11221" y="16910"/>
                      <a:pt x="11001" y="16922"/>
                    </a:cubicBezTo>
                    <a:lnTo>
                      <a:pt x="11001" y="17549"/>
                    </a:lnTo>
                    <a:lnTo>
                      <a:pt x="10605" y="17549"/>
                    </a:lnTo>
                    <a:lnTo>
                      <a:pt x="10605" y="16922"/>
                    </a:lnTo>
                    <a:cubicBezTo>
                      <a:pt x="10368" y="16915"/>
                      <a:pt x="10206" y="16863"/>
                      <a:pt x="10009" y="16766"/>
                    </a:cubicBezTo>
                    <a:cubicBezTo>
                      <a:pt x="9811" y="16667"/>
                      <a:pt x="9642" y="16528"/>
                      <a:pt x="9501" y="16348"/>
                    </a:cubicBezTo>
                    <a:cubicBezTo>
                      <a:pt x="9361" y="16168"/>
                      <a:pt x="9252" y="15946"/>
                      <a:pt x="9175" y="15683"/>
                    </a:cubicBezTo>
                    <a:cubicBezTo>
                      <a:pt x="9098" y="15420"/>
                      <a:pt x="9062" y="15117"/>
                      <a:pt x="9066" y="14775"/>
                    </a:cubicBezTo>
                    <a:lnTo>
                      <a:pt x="9818" y="14775"/>
                    </a:lnTo>
                    <a:cubicBezTo>
                      <a:pt x="9813" y="15178"/>
                      <a:pt x="9877" y="15496"/>
                      <a:pt x="10009" y="15729"/>
                    </a:cubicBezTo>
                    <a:cubicBezTo>
                      <a:pt x="10140" y="15961"/>
                      <a:pt x="10302" y="16083"/>
                      <a:pt x="10605" y="16096"/>
                    </a:cubicBezTo>
                    <a:lnTo>
                      <a:pt x="10605" y="13875"/>
                    </a:lnTo>
                    <a:cubicBezTo>
                      <a:pt x="10425" y="13807"/>
                      <a:pt x="10302" y="13726"/>
                      <a:pt x="10124" y="13631"/>
                    </a:cubicBezTo>
                    <a:cubicBezTo>
                      <a:pt x="9946" y="13537"/>
                      <a:pt x="9786" y="13414"/>
                      <a:pt x="9643" y="13264"/>
                    </a:cubicBezTo>
                    <a:cubicBezTo>
                      <a:pt x="9500" y="13115"/>
                      <a:pt x="9385" y="12927"/>
                      <a:pt x="9297" y="12700"/>
                    </a:cubicBezTo>
                    <a:cubicBezTo>
                      <a:pt x="9209" y="12474"/>
                      <a:pt x="9165" y="12192"/>
                      <a:pt x="9165" y="11855"/>
                    </a:cubicBezTo>
                    <a:cubicBezTo>
                      <a:pt x="9165" y="11562"/>
                      <a:pt x="9206" y="11304"/>
                      <a:pt x="9287" y="11080"/>
                    </a:cubicBezTo>
                    <a:cubicBezTo>
                      <a:pt x="9369" y="10857"/>
                      <a:pt x="9478" y="10670"/>
                      <a:pt x="9617" y="10520"/>
                    </a:cubicBezTo>
                    <a:cubicBezTo>
                      <a:pt x="9755" y="10370"/>
                      <a:pt x="9914" y="10256"/>
                      <a:pt x="10094" y="10176"/>
                    </a:cubicBezTo>
                    <a:cubicBezTo>
                      <a:pt x="10274" y="10097"/>
                      <a:pt x="10407" y="10057"/>
                      <a:pt x="10605" y="10057"/>
                    </a:cubicBezTo>
                    <a:lnTo>
                      <a:pt x="10605" y="9455"/>
                    </a:lnTo>
                    <a:lnTo>
                      <a:pt x="11001" y="9455"/>
                    </a:lnTo>
                    <a:lnTo>
                      <a:pt x="11001" y="10057"/>
                    </a:lnTo>
                    <a:cubicBezTo>
                      <a:pt x="11199" y="10057"/>
                      <a:pt x="11329" y="10093"/>
                      <a:pt x="11505" y="10167"/>
                    </a:cubicBezTo>
                    <a:cubicBezTo>
                      <a:pt x="11681" y="10240"/>
                      <a:pt x="11834" y="10350"/>
                      <a:pt x="11963" y="10498"/>
                    </a:cubicBezTo>
                    <a:cubicBezTo>
                      <a:pt x="12093" y="10644"/>
                      <a:pt x="12196" y="10831"/>
                      <a:pt x="12273" y="11057"/>
                    </a:cubicBezTo>
                    <a:cubicBezTo>
                      <a:pt x="12350" y="11284"/>
                      <a:pt x="12388" y="11547"/>
                      <a:pt x="12388" y="11847"/>
                    </a:cubicBezTo>
                    <a:lnTo>
                      <a:pt x="11637" y="11847"/>
                    </a:lnTo>
                    <a:cubicBezTo>
                      <a:pt x="11628" y="11534"/>
                      <a:pt x="11570" y="11296"/>
                      <a:pt x="11463" y="11130"/>
                    </a:cubicBezTo>
                    <a:cubicBezTo>
                      <a:pt x="11355" y="10965"/>
                      <a:pt x="11238" y="10882"/>
                      <a:pt x="11001" y="10882"/>
                    </a:cubicBezTo>
                    <a:lnTo>
                      <a:pt x="11001" y="12819"/>
                    </a:lnTo>
                    <a:cubicBezTo>
                      <a:pt x="11199" y="12894"/>
                      <a:pt x="11336" y="12978"/>
                      <a:pt x="11525" y="13076"/>
                    </a:cubicBezTo>
                    <a:cubicBezTo>
                      <a:pt x="11714" y="13175"/>
                      <a:pt x="11881" y="13300"/>
                      <a:pt x="12026" y="13453"/>
                    </a:cubicBezTo>
                    <a:cubicBezTo>
                      <a:pt x="12171" y="13605"/>
                      <a:pt x="12287" y="13795"/>
                      <a:pt x="12375" y="14021"/>
                    </a:cubicBezTo>
                    <a:cubicBezTo>
                      <a:pt x="12463" y="14248"/>
                      <a:pt x="12507" y="14526"/>
                      <a:pt x="12507" y="14857"/>
                    </a:cubicBezTo>
                    <a:cubicBezTo>
                      <a:pt x="12507" y="15199"/>
                      <a:pt x="12466" y="15497"/>
                      <a:pt x="12385" y="15751"/>
                    </a:cubicBezTo>
                    <a:moveTo>
                      <a:pt x="10800" y="8100"/>
                    </a:moveTo>
                    <a:cubicBezTo>
                      <a:pt x="8631" y="8100"/>
                      <a:pt x="6873" y="10518"/>
                      <a:pt x="6873" y="13500"/>
                    </a:cubicBezTo>
                    <a:cubicBezTo>
                      <a:pt x="6873" y="16483"/>
                      <a:pt x="8631" y="18900"/>
                      <a:pt x="10800" y="18900"/>
                    </a:cubicBezTo>
                    <a:cubicBezTo>
                      <a:pt x="12969" y="18900"/>
                      <a:pt x="14727" y="16483"/>
                      <a:pt x="14727" y="13500"/>
                    </a:cubicBezTo>
                    <a:cubicBezTo>
                      <a:pt x="14727" y="10518"/>
                      <a:pt x="12969" y="8100"/>
                      <a:pt x="10800" y="8100"/>
                    </a:cubicBezTo>
                    <a:moveTo>
                      <a:pt x="17182" y="17550"/>
                    </a:moveTo>
                    <a:lnTo>
                      <a:pt x="16200" y="17550"/>
                    </a:lnTo>
                    <a:cubicBezTo>
                      <a:pt x="15929" y="17550"/>
                      <a:pt x="15709" y="17852"/>
                      <a:pt x="15709" y="18225"/>
                    </a:cubicBezTo>
                    <a:cubicBezTo>
                      <a:pt x="15709" y="18598"/>
                      <a:pt x="15929" y="18900"/>
                      <a:pt x="16200" y="18900"/>
                    </a:cubicBezTo>
                    <a:lnTo>
                      <a:pt x="17182" y="18900"/>
                    </a:lnTo>
                    <a:cubicBezTo>
                      <a:pt x="17453" y="18900"/>
                      <a:pt x="17673" y="18598"/>
                      <a:pt x="17673" y="18225"/>
                    </a:cubicBezTo>
                    <a:cubicBezTo>
                      <a:pt x="17673" y="17852"/>
                      <a:pt x="17453" y="17550"/>
                      <a:pt x="17182" y="17550"/>
                    </a:cubicBezTo>
                    <a:moveTo>
                      <a:pt x="20127" y="8100"/>
                    </a:moveTo>
                    <a:cubicBezTo>
                      <a:pt x="19856" y="8100"/>
                      <a:pt x="19636" y="7798"/>
                      <a:pt x="19636" y="7425"/>
                    </a:cubicBezTo>
                    <a:cubicBezTo>
                      <a:pt x="19636" y="7052"/>
                      <a:pt x="19856" y="6750"/>
                      <a:pt x="20127" y="6750"/>
                    </a:cubicBezTo>
                    <a:cubicBezTo>
                      <a:pt x="20399" y="6750"/>
                      <a:pt x="20618" y="7052"/>
                      <a:pt x="20618" y="7425"/>
                    </a:cubicBezTo>
                    <a:cubicBezTo>
                      <a:pt x="20618" y="7798"/>
                      <a:pt x="20399" y="8100"/>
                      <a:pt x="20127" y="8100"/>
                    </a:cubicBezTo>
                    <a:moveTo>
                      <a:pt x="20618" y="17674"/>
                    </a:moveTo>
                    <a:cubicBezTo>
                      <a:pt x="20464" y="17599"/>
                      <a:pt x="20300" y="17550"/>
                      <a:pt x="20127" y="17550"/>
                    </a:cubicBezTo>
                    <a:cubicBezTo>
                      <a:pt x="19314" y="17550"/>
                      <a:pt x="18655" y="18457"/>
                      <a:pt x="18655" y="19575"/>
                    </a:cubicBezTo>
                    <a:cubicBezTo>
                      <a:pt x="18655" y="19813"/>
                      <a:pt x="18690" y="20038"/>
                      <a:pt x="18745" y="20250"/>
                    </a:cubicBezTo>
                    <a:lnTo>
                      <a:pt x="2855" y="20250"/>
                    </a:lnTo>
                    <a:cubicBezTo>
                      <a:pt x="2910" y="20038"/>
                      <a:pt x="2945" y="19813"/>
                      <a:pt x="2945" y="19575"/>
                    </a:cubicBezTo>
                    <a:cubicBezTo>
                      <a:pt x="2945" y="18457"/>
                      <a:pt x="2286" y="17550"/>
                      <a:pt x="1473" y="17550"/>
                    </a:cubicBezTo>
                    <a:cubicBezTo>
                      <a:pt x="1300" y="17550"/>
                      <a:pt x="1136" y="17599"/>
                      <a:pt x="982" y="17674"/>
                    </a:cubicBezTo>
                    <a:lnTo>
                      <a:pt x="982" y="9326"/>
                    </a:lnTo>
                    <a:cubicBezTo>
                      <a:pt x="1136" y="9402"/>
                      <a:pt x="1300" y="9450"/>
                      <a:pt x="1473" y="9450"/>
                    </a:cubicBezTo>
                    <a:cubicBezTo>
                      <a:pt x="2286" y="9450"/>
                      <a:pt x="2945" y="8544"/>
                      <a:pt x="2945" y="7425"/>
                    </a:cubicBezTo>
                    <a:cubicBezTo>
                      <a:pt x="2945" y="7187"/>
                      <a:pt x="2910" y="6962"/>
                      <a:pt x="2855" y="6750"/>
                    </a:cubicBezTo>
                    <a:lnTo>
                      <a:pt x="18745" y="6750"/>
                    </a:lnTo>
                    <a:cubicBezTo>
                      <a:pt x="18690" y="6962"/>
                      <a:pt x="18655" y="7187"/>
                      <a:pt x="18655" y="7425"/>
                    </a:cubicBezTo>
                    <a:cubicBezTo>
                      <a:pt x="18655" y="8544"/>
                      <a:pt x="19314" y="9450"/>
                      <a:pt x="20127" y="9450"/>
                    </a:cubicBezTo>
                    <a:cubicBezTo>
                      <a:pt x="20300" y="9450"/>
                      <a:pt x="20464" y="9402"/>
                      <a:pt x="20618" y="9326"/>
                    </a:cubicBezTo>
                    <a:cubicBezTo>
                      <a:pt x="20618" y="9326"/>
                      <a:pt x="20618" y="17674"/>
                      <a:pt x="20618" y="17674"/>
                    </a:cubicBezTo>
                    <a:close/>
                    <a:moveTo>
                      <a:pt x="20127" y="20250"/>
                    </a:moveTo>
                    <a:cubicBezTo>
                      <a:pt x="19856" y="20250"/>
                      <a:pt x="19636" y="19948"/>
                      <a:pt x="19636" y="19575"/>
                    </a:cubicBezTo>
                    <a:cubicBezTo>
                      <a:pt x="19636" y="19203"/>
                      <a:pt x="19856" y="18900"/>
                      <a:pt x="20127" y="18900"/>
                    </a:cubicBezTo>
                    <a:cubicBezTo>
                      <a:pt x="20399" y="18900"/>
                      <a:pt x="20618" y="19203"/>
                      <a:pt x="20618" y="19575"/>
                    </a:cubicBezTo>
                    <a:cubicBezTo>
                      <a:pt x="20618" y="19948"/>
                      <a:pt x="20399" y="20250"/>
                      <a:pt x="20127" y="20250"/>
                    </a:cubicBezTo>
                    <a:moveTo>
                      <a:pt x="1473" y="20250"/>
                    </a:moveTo>
                    <a:cubicBezTo>
                      <a:pt x="1201" y="20250"/>
                      <a:pt x="982" y="19948"/>
                      <a:pt x="982" y="19575"/>
                    </a:cubicBezTo>
                    <a:cubicBezTo>
                      <a:pt x="982" y="19203"/>
                      <a:pt x="1201" y="18900"/>
                      <a:pt x="1473" y="18900"/>
                    </a:cubicBezTo>
                    <a:cubicBezTo>
                      <a:pt x="1744" y="18900"/>
                      <a:pt x="1964" y="19203"/>
                      <a:pt x="1964" y="19575"/>
                    </a:cubicBezTo>
                    <a:cubicBezTo>
                      <a:pt x="1964" y="19948"/>
                      <a:pt x="1744" y="20250"/>
                      <a:pt x="1473" y="20250"/>
                    </a:cubicBezTo>
                    <a:moveTo>
                      <a:pt x="1473" y="6750"/>
                    </a:moveTo>
                    <a:cubicBezTo>
                      <a:pt x="1744" y="6750"/>
                      <a:pt x="1964" y="7052"/>
                      <a:pt x="1964" y="7425"/>
                    </a:cubicBezTo>
                    <a:cubicBezTo>
                      <a:pt x="1964" y="7798"/>
                      <a:pt x="1744" y="8100"/>
                      <a:pt x="1473" y="8100"/>
                    </a:cubicBezTo>
                    <a:cubicBezTo>
                      <a:pt x="1201" y="8100"/>
                      <a:pt x="982" y="7798"/>
                      <a:pt x="982" y="7425"/>
                    </a:cubicBezTo>
                    <a:cubicBezTo>
                      <a:pt x="982" y="7052"/>
                      <a:pt x="1201" y="6750"/>
                      <a:pt x="1473" y="6750"/>
                    </a:cubicBezTo>
                    <a:moveTo>
                      <a:pt x="20618" y="5400"/>
                    </a:moveTo>
                    <a:lnTo>
                      <a:pt x="982" y="5400"/>
                    </a:lnTo>
                    <a:cubicBezTo>
                      <a:pt x="440" y="5400"/>
                      <a:pt x="0" y="6004"/>
                      <a:pt x="0" y="6750"/>
                    </a:cubicBezTo>
                    <a:lnTo>
                      <a:pt x="0" y="20250"/>
                    </a:lnTo>
                    <a:cubicBezTo>
                      <a:pt x="0" y="20996"/>
                      <a:pt x="440" y="21600"/>
                      <a:pt x="982" y="21600"/>
                    </a:cubicBezTo>
                    <a:lnTo>
                      <a:pt x="20618" y="21600"/>
                    </a:lnTo>
                    <a:cubicBezTo>
                      <a:pt x="21160" y="21600"/>
                      <a:pt x="21600" y="20996"/>
                      <a:pt x="21600" y="20250"/>
                    </a:cubicBezTo>
                    <a:lnTo>
                      <a:pt x="21600" y="6750"/>
                    </a:lnTo>
                    <a:cubicBezTo>
                      <a:pt x="21600" y="6004"/>
                      <a:pt x="21160" y="5400"/>
                      <a:pt x="20618" y="5400"/>
                    </a:cubicBezTo>
                    <a:moveTo>
                      <a:pt x="2455" y="4050"/>
                    </a:moveTo>
                    <a:lnTo>
                      <a:pt x="19145" y="4050"/>
                    </a:lnTo>
                    <a:cubicBezTo>
                      <a:pt x="19417" y="4050"/>
                      <a:pt x="19636" y="3748"/>
                      <a:pt x="19636" y="3376"/>
                    </a:cubicBezTo>
                    <a:cubicBezTo>
                      <a:pt x="19636" y="3002"/>
                      <a:pt x="19417" y="2700"/>
                      <a:pt x="19145" y="2700"/>
                    </a:cubicBezTo>
                    <a:lnTo>
                      <a:pt x="2455" y="2700"/>
                    </a:lnTo>
                    <a:cubicBezTo>
                      <a:pt x="2183" y="2700"/>
                      <a:pt x="1964" y="3002"/>
                      <a:pt x="1964" y="3376"/>
                    </a:cubicBezTo>
                    <a:cubicBezTo>
                      <a:pt x="1964" y="3748"/>
                      <a:pt x="2183" y="4050"/>
                      <a:pt x="2455" y="4050"/>
                    </a:cubicBezTo>
                    <a:moveTo>
                      <a:pt x="4418" y="1350"/>
                    </a:moveTo>
                    <a:lnTo>
                      <a:pt x="17182" y="1350"/>
                    </a:lnTo>
                    <a:cubicBezTo>
                      <a:pt x="17453" y="1350"/>
                      <a:pt x="17673" y="1048"/>
                      <a:pt x="17673" y="675"/>
                    </a:cubicBezTo>
                    <a:cubicBezTo>
                      <a:pt x="17673" y="302"/>
                      <a:pt x="17453" y="0"/>
                      <a:pt x="17182" y="0"/>
                    </a:cubicBezTo>
                    <a:lnTo>
                      <a:pt x="4418" y="0"/>
                    </a:lnTo>
                    <a:cubicBezTo>
                      <a:pt x="4147" y="0"/>
                      <a:pt x="3927" y="302"/>
                      <a:pt x="3927" y="675"/>
                    </a:cubicBezTo>
                    <a:cubicBezTo>
                      <a:pt x="3927" y="1048"/>
                      <a:pt x="4147" y="1350"/>
                      <a:pt x="4418" y="1350"/>
                    </a:cubicBezTo>
                    <a:moveTo>
                      <a:pt x="5400" y="8100"/>
                    </a:moveTo>
                    <a:lnTo>
                      <a:pt x="4418" y="8100"/>
                    </a:lnTo>
                    <a:cubicBezTo>
                      <a:pt x="4147" y="8100"/>
                      <a:pt x="3927" y="8403"/>
                      <a:pt x="3927" y="8775"/>
                    </a:cubicBezTo>
                    <a:cubicBezTo>
                      <a:pt x="3927" y="9148"/>
                      <a:pt x="4147" y="9450"/>
                      <a:pt x="4418" y="9450"/>
                    </a:cubicBezTo>
                    <a:lnTo>
                      <a:pt x="5400" y="9450"/>
                    </a:lnTo>
                    <a:cubicBezTo>
                      <a:pt x="5671" y="9450"/>
                      <a:pt x="5891" y="9148"/>
                      <a:pt x="5891" y="8775"/>
                    </a:cubicBezTo>
                    <a:cubicBezTo>
                      <a:pt x="5891" y="8403"/>
                      <a:pt x="5671" y="8100"/>
                      <a:pt x="5400" y="81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</p:grpSp>
      <p:sp>
        <p:nvSpPr>
          <p:cNvPr id="56" name="Text Placeholder 33"/>
          <p:cNvSpPr txBox="1"/>
          <p:nvPr/>
        </p:nvSpPr>
        <p:spPr bwMode="auto">
          <a:xfrm>
            <a:off x="601663" y="4643438"/>
            <a:ext cx="2632869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ts val="750"/>
              </a:spcBef>
              <a:buNone/>
              <a:defRPr/>
            </a:pPr>
            <a:r>
              <a:rPr lang="en-AU" altLang="zh-CN" sz="1300" b="1">
                <a:solidFill>
                  <a:schemeClr val="tx2"/>
                </a:solidFill>
                <a:latin typeface="Source Sans Pro"/>
                <a:cs typeface="Open Sans" panose="020B0606030504020204" pitchFamily="34" charset="0"/>
              </a:rPr>
              <a:t>Arrow Data Analysis</a:t>
            </a:r>
            <a:endParaRPr lang="en-AU" altLang="zh-CN" sz="1300" b="1">
              <a:solidFill>
                <a:schemeClr val="tx2"/>
              </a:solidFill>
              <a:latin typeface="Source Sans Pro"/>
              <a:cs typeface="Open Sans" panose="020B0606030504020204" pitchFamily="34" charset="0"/>
            </a:endParaRPr>
          </a:p>
        </p:txBody>
      </p:sp>
      <p:sp>
        <p:nvSpPr>
          <p:cNvPr id="57" name="Text Placeholder 32"/>
          <p:cNvSpPr txBox="1"/>
          <p:nvPr/>
        </p:nvSpPr>
        <p:spPr bwMode="auto">
          <a:xfrm>
            <a:off x="601663" y="4949825"/>
            <a:ext cx="2632869" cy="9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Source Sans Pro"/>
                <a:cs typeface="Open Sans" panose="020B0606030504020204" pitchFamily="34" charset="0"/>
              </a:rPr>
              <a:t>Arrow Steps Information Analysis</a:t>
            </a:r>
            <a:endParaRPr lang="en-US" altLang="zh-CN" sz="2000" b="1">
              <a:latin typeface="Source Sans Pro"/>
              <a:cs typeface="Open Sans" panose="020B0606030504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8827" y="1439727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3669506" y="4854583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28303"/>
          <a:stretch>
            <a:fillRect/>
          </a:stretch>
        </p:blipFill>
        <p:spPr>
          <a:xfrm>
            <a:off x="2025650" y="-14288"/>
            <a:ext cx="5965825" cy="6878638"/>
          </a:xfrm>
          <a:solidFill>
            <a:schemeClr val="tx1">
              <a:lumMod val="75000"/>
              <a:lumOff val="25000"/>
            </a:schemeClr>
          </a:solidFill>
        </p:spPr>
      </p:pic>
      <p:sp>
        <p:nvSpPr>
          <p:cNvPr id="7" name="Title 1"/>
          <p:cNvSpPr txBox="1"/>
          <p:nvPr/>
        </p:nvSpPr>
        <p:spPr>
          <a:xfrm>
            <a:off x="539750" y="442913"/>
            <a:ext cx="3379788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WE ALL KEEP DREAMING</a:t>
            </a:r>
            <a:endParaRPr lang="en-US" sz="4800" b="1" spc="-3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628900" y="4487863"/>
            <a:ext cx="1666875" cy="143827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99275" y="0"/>
            <a:ext cx="808038" cy="24384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77"/>
          <p:cNvSpPr/>
          <p:nvPr/>
        </p:nvSpPr>
        <p:spPr>
          <a:xfrm>
            <a:off x="681038" y="2874963"/>
            <a:ext cx="2093912" cy="1363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GRAPHIC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DESIGN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Lato" panose="020F0502020204030203" pitchFamily="34" charset="0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Open Sans"/>
              <a:cs typeface="Lato" panose="020F0502020204030203" pitchFamily="34" charset="0"/>
              <a:sym typeface="Open Sans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Lato" panose="020F0502020204030203" pitchFamily="34" charset="0"/>
                <a:sym typeface="Open Sans"/>
              </a:rPr>
              <a:t>A wonderful serenity has taken possession of my entire soul, like these sweet mornings of spring which I enjoy with my whole heart.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/>
              <a:cs typeface="Lato" panose="020F0502020204030203" pitchFamily="34" charset="0"/>
              <a:sym typeface="Open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58088" y="1649413"/>
            <a:ext cx="298450" cy="90011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8788" y="4903788"/>
            <a:ext cx="3516312" cy="6080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i="1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Bristle Brush Script Demo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YOYR TEXT</a:t>
            </a:r>
            <a:endParaRPr lang="en-US" sz="3600" i="1" spc="600" noProof="1">
              <a:solidFill>
                <a:schemeClr val="tx1">
                  <a:lumMod val="85000"/>
                  <a:lumOff val="15000"/>
                </a:schemeClr>
              </a:solidFill>
              <a:latin typeface="Bristle Brush Script Demo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991475" y="1727325"/>
            <a:ext cx="40561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PART</a:t>
            </a: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endParaRPr kumimoji="1" lang="en-US" altLang="zh-CN" sz="80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FOUR</a:t>
            </a:r>
            <a:endParaRPr kumimoji="1" lang="zh-CN" alt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447062" y="4933572"/>
            <a:ext cx="4600577" cy="10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8" name="矩形 70"/>
          <p:cNvSpPr>
            <a:spLocks noChangeArrowheads="1"/>
          </p:cNvSpPr>
          <p:nvPr/>
        </p:nvSpPr>
        <p:spPr bwMode="auto">
          <a:xfrm>
            <a:off x="6927016" y="4353050"/>
            <a:ext cx="5264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6" grpId="0"/>
      <p:bldP spid="23" grpId="0"/>
      <p:bldP spid="14" grpId="0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6665913" y="1778000"/>
            <a:ext cx="4280694" cy="6350794"/>
            <a:chOff x="6666181" y="1777939"/>
            <a:chExt cx="4281985" cy="6351787"/>
          </a:xfrm>
        </p:grpSpPr>
        <p:sp>
          <p:nvSpPr>
            <p:cNvPr id="40" name="Freeform 51"/>
            <p:cNvSpPr/>
            <p:nvPr/>
          </p:nvSpPr>
          <p:spPr bwMode="auto">
            <a:xfrm>
              <a:off x="6666181" y="3570507"/>
              <a:ext cx="2110424" cy="1043151"/>
            </a:xfrm>
            <a:custGeom>
              <a:avLst/>
              <a:gdLst>
                <a:gd name="connsiteX0" fmla="*/ 475844 w 2110224"/>
                <a:gd name="connsiteY0" fmla="*/ 164112 h 1043221"/>
                <a:gd name="connsiteX1" fmla="*/ 119701 w 2110224"/>
                <a:gd name="connsiteY1" fmla="*/ 520255 h 1043221"/>
                <a:gd name="connsiteX2" fmla="*/ 475844 w 2110224"/>
                <a:gd name="connsiteY2" fmla="*/ 876398 h 1043221"/>
                <a:gd name="connsiteX3" fmla="*/ 831987 w 2110224"/>
                <a:gd name="connsiteY3" fmla="*/ 520255 h 1043221"/>
                <a:gd name="connsiteX4" fmla="*/ 475844 w 2110224"/>
                <a:gd name="connsiteY4" fmla="*/ 164112 h 1043221"/>
                <a:gd name="connsiteX5" fmla="*/ 561306 w 2110224"/>
                <a:gd name="connsiteY5" fmla="*/ 0 h 1043221"/>
                <a:gd name="connsiteX6" fmla="*/ 2110224 w 2110224"/>
                <a:gd name="connsiteY6" fmla="*/ 920869 h 1043221"/>
                <a:gd name="connsiteX7" fmla="*/ 1036908 w 2110224"/>
                <a:gd name="connsiteY7" fmla="*/ 933747 h 1043221"/>
                <a:gd name="connsiteX8" fmla="*/ 704308 w 2110224"/>
                <a:gd name="connsiteY8" fmla="*/ 1012634 h 1043221"/>
                <a:gd name="connsiteX9" fmla="*/ 647650 w 2110224"/>
                <a:gd name="connsiteY9" fmla="*/ 1024408 h 1043221"/>
                <a:gd name="connsiteX10" fmla="*/ 629077 w 2110224"/>
                <a:gd name="connsiteY10" fmla="*/ 1030578 h 1043221"/>
                <a:gd name="connsiteX11" fmla="*/ 602935 w 2110224"/>
                <a:gd name="connsiteY11" fmla="*/ 1033700 h 1043221"/>
                <a:gd name="connsiteX12" fmla="*/ 595851 w 2110224"/>
                <a:gd name="connsiteY12" fmla="*/ 1035172 h 1043221"/>
                <a:gd name="connsiteX13" fmla="*/ 554878 w 2110224"/>
                <a:gd name="connsiteY13" fmla="*/ 1043221 h 1043221"/>
                <a:gd name="connsiteX14" fmla="*/ 554902 w 2110224"/>
                <a:gd name="connsiteY14" fmla="*/ 1039435 h 1043221"/>
                <a:gd name="connsiteX15" fmla="*/ 528563 w 2110224"/>
                <a:gd name="connsiteY15" fmla="*/ 1042581 h 1043221"/>
                <a:gd name="connsiteX16" fmla="*/ 44883 w 2110224"/>
                <a:gd name="connsiteY16" fmla="*/ 733982 h 1043221"/>
                <a:gd name="connsiteX17" fmla="*/ 308963 w 2110224"/>
                <a:gd name="connsiteY17" fmla="*/ 51823 h 1043221"/>
                <a:gd name="connsiteX18" fmla="*/ 508031 w 2110224"/>
                <a:gd name="connsiteY18" fmla="*/ 4260 h 1043221"/>
                <a:gd name="connsiteX19" fmla="*/ 561255 w 2110224"/>
                <a:gd name="connsiteY19" fmla="*/ 8217 h 10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0224" h="1043221">
                  <a:moveTo>
                    <a:pt x="475844" y="164112"/>
                  </a:moveTo>
                  <a:cubicBezTo>
                    <a:pt x="279152" y="164112"/>
                    <a:pt x="119701" y="323563"/>
                    <a:pt x="119701" y="520255"/>
                  </a:cubicBezTo>
                  <a:cubicBezTo>
                    <a:pt x="119701" y="716947"/>
                    <a:pt x="279152" y="876398"/>
                    <a:pt x="475844" y="876398"/>
                  </a:cubicBezTo>
                  <a:cubicBezTo>
                    <a:pt x="672536" y="876398"/>
                    <a:pt x="831987" y="716947"/>
                    <a:pt x="831987" y="520255"/>
                  </a:cubicBezTo>
                  <a:cubicBezTo>
                    <a:pt x="831987" y="323563"/>
                    <a:pt x="672536" y="164112"/>
                    <a:pt x="475844" y="164112"/>
                  </a:cubicBezTo>
                  <a:close/>
                  <a:moveTo>
                    <a:pt x="561306" y="0"/>
                  </a:moveTo>
                  <a:cubicBezTo>
                    <a:pt x="1621768" y="25759"/>
                    <a:pt x="2110224" y="920869"/>
                    <a:pt x="2110224" y="920869"/>
                  </a:cubicBezTo>
                  <a:cubicBezTo>
                    <a:pt x="1814580" y="785637"/>
                    <a:pt x="1364687" y="837154"/>
                    <a:pt x="1036908" y="933747"/>
                  </a:cubicBezTo>
                  <a:cubicBezTo>
                    <a:pt x="914793" y="965946"/>
                    <a:pt x="794286" y="993314"/>
                    <a:pt x="704308" y="1012634"/>
                  </a:cubicBezTo>
                  <a:lnTo>
                    <a:pt x="647650" y="1024408"/>
                  </a:lnTo>
                  <a:lnTo>
                    <a:pt x="629077" y="1030578"/>
                  </a:lnTo>
                  <a:lnTo>
                    <a:pt x="602935" y="1033700"/>
                  </a:lnTo>
                  <a:lnTo>
                    <a:pt x="595851" y="1035172"/>
                  </a:lnTo>
                  <a:cubicBezTo>
                    <a:pt x="569741" y="1040405"/>
                    <a:pt x="554878" y="1043221"/>
                    <a:pt x="554878" y="1043221"/>
                  </a:cubicBezTo>
                  <a:lnTo>
                    <a:pt x="554902" y="1039435"/>
                  </a:lnTo>
                  <a:lnTo>
                    <a:pt x="528563" y="1042581"/>
                  </a:lnTo>
                  <a:cubicBezTo>
                    <a:pt x="327481" y="1046504"/>
                    <a:pt x="131836" y="931872"/>
                    <a:pt x="44883" y="733982"/>
                  </a:cubicBezTo>
                  <a:cubicBezTo>
                    <a:pt x="-71056" y="470128"/>
                    <a:pt x="44883" y="167661"/>
                    <a:pt x="308963" y="51823"/>
                  </a:cubicBezTo>
                  <a:cubicBezTo>
                    <a:pt x="373374" y="21254"/>
                    <a:pt x="441004" y="5971"/>
                    <a:pt x="508031" y="4260"/>
                  </a:cubicBezTo>
                  <a:lnTo>
                    <a:pt x="561255" y="82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defRPr/>
              </a:pPr>
              <a:endParaRPr lang="en-US" sz="3600">
                <a:latin typeface="Lato Light"/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7141781" y="2438442"/>
              <a:ext cx="1624502" cy="1909267"/>
            </a:xfrm>
            <a:custGeom>
              <a:avLst/>
              <a:gdLst>
                <a:gd name="connsiteX0" fmla="*/ 505894 w 1624156"/>
                <a:gd name="connsiteY0" fmla="*/ 139596 h 1909486"/>
                <a:gd name="connsiteX1" fmla="*/ 149751 w 1624156"/>
                <a:gd name="connsiteY1" fmla="*/ 495739 h 1909486"/>
                <a:gd name="connsiteX2" fmla="*/ 505894 w 1624156"/>
                <a:gd name="connsiteY2" fmla="*/ 851882 h 1909486"/>
                <a:gd name="connsiteX3" fmla="*/ 862037 w 1624156"/>
                <a:gd name="connsiteY3" fmla="*/ 495739 h 1909486"/>
                <a:gd name="connsiteX4" fmla="*/ 505894 w 1624156"/>
                <a:gd name="connsiteY4" fmla="*/ 139596 h 1909486"/>
                <a:gd name="connsiteX5" fmla="*/ 534800 w 1624156"/>
                <a:gd name="connsiteY5" fmla="*/ 459 h 1909486"/>
                <a:gd name="connsiteX6" fmla="*/ 638588 w 1624156"/>
                <a:gd name="connsiteY6" fmla="*/ 15814 h 1909486"/>
                <a:gd name="connsiteX7" fmla="*/ 827708 w 1624156"/>
                <a:gd name="connsiteY7" fmla="*/ 100733 h 1909486"/>
                <a:gd name="connsiteX8" fmla="*/ 867139 w 1624156"/>
                <a:gd name="connsiteY8" fmla="*/ 135661 h 1909486"/>
                <a:gd name="connsiteX9" fmla="*/ 870006 w 1624156"/>
                <a:gd name="connsiteY9" fmla="*/ 131948 h 1909486"/>
                <a:gd name="connsiteX10" fmla="*/ 1622258 w 1624156"/>
                <a:gd name="connsiteY10" fmla="*/ 1909486 h 1909486"/>
                <a:gd name="connsiteX11" fmla="*/ 683551 w 1624156"/>
                <a:gd name="connsiteY11" fmla="*/ 1155965 h 1909486"/>
                <a:gd name="connsiteX12" fmla="*/ 369308 w 1624156"/>
                <a:gd name="connsiteY12" fmla="*/ 1022327 h 1909486"/>
                <a:gd name="connsiteX13" fmla="*/ 322192 w 1624156"/>
                <a:gd name="connsiteY13" fmla="*/ 999991 h 1909486"/>
                <a:gd name="connsiteX14" fmla="*/ 301294 w 1624156"/>
                <a:gd name="connsiteY14" fmla="*/ 992808 h 1909486"/>
                <a:gd name="connsiteX15" fmla="*/ 273631 w 1624156"/>
                <a:gd name="connsiteY15" fmla="*/ 976429 h 1909486"/>
                <a:gd name="connsiteX16" fmla="*/ 270354 w 1624156"/>
                <a:gd name="connsiteY16" fmla="*/ 974830 h 1909486"/>
                <a:gd name="connsiteX17" fmla="*/ 233484 w 1624156"/>
                <a:gd name="connsiteY17" fmla="*/ 956313 h 1909486"/>
                <a:gd name="connsiteX18" fmla="*/ 235421 w 1624156"/>
                <a:gd name="connsiteY18" fmla="*/ 953804 h 1909486"/>
                <a:gd name="connsiteX19" fmla="*/ 213720 w 1624156"/>
                <a:gd name="connsiteY19" fmla="*/ 940955 h 1909486"/>
                <a:gd name="connsiteX20" fmla="*/ 13420 w 1624156"/>
                <a:gd name="connsiteY20" fmla="*/ 402170 h 1909486"/>
                <a:gd name="connsiteX21" fmla="*/ 534800 w 1624156"/>
                <a:gd name="connsiteY21" fmla="*/ 459 h 190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4156" h="1909486">
                  <a:moveTo>
                    <a:pt x="505894" y="139596"/>
                  </a:moveTo>
                  <a:cubicBezTo>
                    <a:pt x="309202" y="139596"/>
                    <a:pt x="149751" y="299047"/>
                    <a:pt x="149751" y="495739"/>
                  </a:cubicBezTo>
                  <a:cubicBezTo>
                    <a:pt x="149751" y="692431"/>
                    <a:pt x="309202" y="851882"/>
                    <a:pt x="505894" y="851882"/>
                  </a:cubicBezTo>
                  <a:cubicBezTo>
                    <a:pt x="702586" y="851882"/>
                    <a:pt x="862037" y="692431"/>
                    <a:pt x="862037" y="495739"/>
                  </a:cubicBezTo>
                  <a:cubicBezTo>
                    <a:pt x="862037" y="299047"/>
                    <a:pt x="702586" y="139596"/>
                    <a:pt x="505894" y="139596"/>
                  </a:cubicBezTo>
                  <a:close/>
                  <a:moveTo>
                    <a:pt x="534800" y="459"/>
                  </a:moveTo>
                  <a:cubicBezTo>
                    <a:pt x="569204" y="1931"/>
                    <a:pt x="603945" y="6961"/>
                    <a:pt x="638588" y="15814"/>
                  </a:cubicBezTo>
                  <a:cubicBezTo>
                    <a:pt x="709483" y="31914"/>
                    <a:pt x="773127" y="61292"/>
                    <a:pt x="827708" y="100733"/>
                  </a:cubicBezTo>
                  <a:lnTo>
                    <a:pt x="867139" y="135661"/>
                  </a:lnTo>
                  <a:lnTo>
                    <a:pt x="870006" y="131948"/>
                  </a:lnTo>
                  <a:cubicBezTo>
                    <a:pt x="1699412" y="795306"/>
                    <a:pt x="1622258" y="1909486"/>
                    <a:pt x="1622258" y="1909486"/>
                  </a:cubicBezTo>
                  <a:cubicBezTo>
                    <a:pt x="1467950" y="1626111"/>
                    <a:pt x="1005025" y="1284772"/>
                    <a:pt x="683551" y="1155965"/>
                  </a:cubicBezTo>
                  <a:cubicBezTo>
                    <a:pt x="564604" y="1110883"/>
                    <a:pt x="452088" y="1060970"/>
                    <a:pt x="369308" y="1022327"/>
                  </a:cubicBezTo>
                  <a:lnTo>
                    <a:pt x="322192" y="999991"/>
                  </a:lnTo>
                  <a:lnTo>
                    <a:pt x="301294" y="992808"/>
                  </a:lnTo>
                  <a:lnTo>
                    <a:pt x="273631" y="976429"/>
                  </a:lnTo>
                  <a:lnTo>
                    <a:pt x="270354" y="974830"/>
                  </a:lnTo>
                  <a:cubicBezTo>
                    <a:pt x="246744" y="963156"/>
                    <a:pt x="233484" y="956313"/>
                    <a:pt x="233484" y="956313"/>
                  </a:cubicBezTo>
                  <a:lnTo>
                    <a:pt x="235421" y="953804"/>
                  </a:lnTo>
                  <a:lnTo>
                    <a:pt x="213720" y="940955"/>
                  </a:lnTo>
                  <a:cubicBezTo>
                    <a:pt x="50882" y="821124"/>
                    <a:pt x="-34918" y="609835"/>
                    <a:pt x="13420" y="402170"/>
                  </a:cubicBezTo>
                  <a:cubicBezTo>
                    <a:pt x="69815" y="154259"/>
                    <a:pt x="293980" y="-9842"/>
                    <a:pt x="534800" y="4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defRPr/>
              </a:pPr>
              <a:endParaRPr lang="en-US" sz="3600">
                <a:latin typeface="Lato Light"/>
              </a:endParaRPr>
            </a:p>
          </p:txBody>
        </p:sp>
        <p:sp>
          <p:nvSpPr>
            <p:cNvPr id="42" name="Freeform 61"/>
            <p:cNvSpPr/>
            <p:nvPr/>
          </p:nvSpPr>
          <p:spPr bwMode="auto">
            <a:xfrm>
              <a:off x="8242250" y="1777939"/>
              <a:ext cx="1043302" cy="2312556"/>
            </a:xfrm>
            <a:custGeom>
              <a:avLst/>
              <a:gdLst>
                <a:gd name="connsiteX0" fmla="*/ 521919 w 1043839"/>
                <a:gd name="connsiteY0" fmla="*/ 144131 h 2312663"/>
                <a:gd name="connsiteX1" fmla="*/ 165776 w 1043839"/>
                <a:gd name="connsiteY1" fmla="*/ 500274 h 2312663"/>
                <a:gd name="connsiteX2" fmla="*/ 521919 w 1043839"/>
                <a:gd name="connsiteY2" fmla="*/ 856417 h 2312663"/>
                <a:gd name="connsiteX3" fmla="*/ 878062 w 1043839"/>
                <a:gd name="connsiteY3" fmla="*/ 500274 h 2312663"/>
                <a:gd name="connsiteX4" fmla="*/ 521919 w 1043839"/>
                <a:gd name="connsiteY4" fmla="*/ 144131 h 2312663"/>
                <a:gd name="connsiteX5" fmla="*/ 508754 w 1043839"/>
                <a:gd name="connsiteY5" fmla="*/ 162 h 2312663"/>
                <a:gd name="connsiteX6" fmla="*/ 992017 w 1043839"/>
                <a:gd name="connsiteY6" fmla="*/ 305143 h 2312663"/>
                <a:gd name="connsiteX7" fmla="*/ 1039579 w 1043839"/>
                <a:gd name="connsiteY7" fmla="*/ 507759 h 2312663"/>
                <a:gd name="connsiteX8" fmla="*/ 1035702 w 1043839"/>
                <a:gd name="connsiteY8" fmla="*/ 560484 h 2312663"/>
                <a:gd name="connsiteX9" fmla="*/ 1043839 w 1043839"/>
                <a:gd name="connsiteY9" fmla="*/ 560534 h 2312663"/>
                <a:gd name="connsiteX10" fmla="*/ 850899 w 1043839"/>
                <a:gd name="connsiteY10" fmla="*/ 1294882 h 2312663"/>
                <a:gd name="connsiteX11" fmla="*/ 561487 w 1043839"/>
                <a:gd name="connsiteY11" fmla="*/ 2312663 h 2312663"/>
                <a:gd name="connsiteX12" fmla="*/ 111292 w 1043839"/>
                <a:gd name="connsiteY12" fmla="*/ 1037216 h 2312663"/>
                <a:gd name="connsiteX13" fmla="*/ 1958 w 1043839"/>
                <a:gd name="connsiteY13" fmla="*/ 554092 h 2312663"/>
                <a:gd name="connsiteX14" fmla="*/ 4022 w 1043839"/>
                <a:gd name="connsiteY14" fmla="*/ 554106 h 2312663"/>
                <a:gd name="connsiteX15" fmla="*/ 1258 w 1043839"/>
                <a:gd name="connsiteY15" fmla="*/ 530986 h 2312663"/>
                <a:gd name="connsiteX16" fmla="*/ 309859 w 1043839"/>
                <a:gd name="connsiteY16" fmla="*/ 47724 h 2312663"/>
                <a:gd name="connsiteX17" fmla="*/ 508754 w 1043839"/>
                <a:gd name="connsiteY17" fmla="*/ 162 h 231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3839" h="2312663">
                  <a:moveTo>
                    <a:pt x="521919" y="144131"/>
                  </a:moveTo>
                  <a:cubicBezTo>
                    <a:pt x="325227" y="144131"/>
                    <a:pt x="165776" y="303582"/>
                    <a:pt x="165776" y="500274"/>
                  </a:cubicBezTo>
                  <a:cubicBezTo>
                    <a:pt x="165776" y="696966"/>
                    <a:pt x="325227" y="856417"/>
                    <a:pt x="521919" y="856417"/>
                  </a:cubicBezTo>
                  <a:cubicBezTo>
                    <a:pt x="718611" y="856417"/>
                    <a:pt x="878062" y="696966"/>
                    <a:pt x="878062" y="500274"/>
                  </a:cubicBezTo>
                  <a:cubicBezTo>
                    <a:pt x="878062" y="303582"/>
                    <a:pt x="718611" y="144131"/>
                    <a:pt x="521919" y="144131"/>
                  </a:cubicBezTo>
                  <a:close/>
                  <a:moveTo>
                    <a:pt x="508754" y="162"/>
                  </a:moveTo>
                  <a:cubicBezTo>
                    <a:pt x="709662" y="-4965"/>
                    <a:pt x="905138" y="112078"/>
                    <a:pt x="992017" y="305143"/>
                  </a:cubicBezTo>
                  <a:cubicBezTo>
                    <a:pt x="1022585" y="371105"/>
                    <a:pt x="1037870" y="439885"/>
                    <a:pt x="1039579" y="507759"/>
                  </a:cubicBezTo>
                  <a:lnTo>
                    <a:pt x="1035702" y="560484"/>
                  </a:lnTo>
                  <a:lnTo>
                    <a:pt x="1043839" y="560534"/>
                  </a:lnTo>
                  <a:cubicBezTo>
                    <a:pt x="1018115" y="876176"/>
                    <a:pt x="1011683" y="992125"/>
                    <a:pt x="850899" y="1294882"/>
                  </a:cubicBezTo>
                  <a:cubicBezTo>
                    <a:pt x="612937" y="1745799"/>
                    <a:pt x="561487" y="2312663"/>
                    <a:pt x="561487" y="2312663"/>
                  </a:cubicBezTo>
                  <a:cubicBezTo>
                    <a:pt x="574350" y="1939047"/>
                    <a:pt x="471447" y="1597640"/>
                    <a:pt x="111292" y="1037216"/>
                  </a:cubicBezTo>
                  <a:cubicBezTo>
                    <a:pt x="-23768" y="818200"/>
                    <a:pt x="1958" y="554092"/>
                    <a:pt x="1958" y="554092"/>
                  </a:cubicBezTo>
                  <a:lnTo>
                    <a:pt x="4022" y="554106"/>
                  </a:lnTo>
                  <a:lnTo>
                    <a:pt x="1258" y="530986"/>
                  </a:lnTo>
                  <a:cubicBezTo>
                    <a:pt x="-2663" y="330080"/>
                    <a:pt x="111969" y="134602"/>
                    <a:pt x="309859" y="47724"/>
                  </a:cubicBezTo>
                  <a:cubicBezTo>
                    <a:pt x="374213" y="17156"/>
                    <a:pt x="441785" y="1873"/>
                    <a:pt x="508754" y="16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defRPr/>
              </a:pPr>
              <a:endParaRPr lang="en-US" sz="3600">
                <a:latin typeface="Lato Light"/>
              </a:endParaRPr>
            </a:p>
          </p:txBody>
        </p:sp>
        <p:sp>
          <p:nvSpPr>
            <p:cNvPr id="43" name="Freeform 67"/>
            <p:cNvSpPr/>
            <p:nvPr/>
          </p:nvSpPr>
          <p:spPr bwMode="auto">
            <a:xfrm>
              <a:off x="8836154" y="3570507"/>
              <a:ext cx="2112012" cy="1043151"/>
            </a:xfrm>
            <a:custGeom>
              <a:avLst/>
              <a:gdLst>
                <a:gd name="connsiteX0" fmla="*/ 1572092 w 2112149"/>
                <a:gd name="connsiteY0" fmla="*/ 164112 h 1043221"/>
                <a:gd name="connsiteX1" fmla="*/ 1215949 w 2112149"/>
                <a:gd name="connsiteY1" fmla="*/ 520255 h 1043221"/>
                <a:gd name="connsiteX2" fmla="*/ 1572092 w 2112149"/>
                <a:gd name="connsiteY2" fmla="*/ 876398 h 1043221"/>
                <a:gd name="connsiteX3" fmla="*/ 1928235 w 2112149"/>
                <a:gd name="connsiteY3" fmla="*/ 520255 h 1043221"/>
                <a:gd name="connsiteX4" fmla="*/ 1572092 w 2112149"/>
                <a:gd name="connsiteY4" fmla="*/ 164112 h 1043221"/>
                <a:gd name="connsiteX5" fmla="*/ 1548920 w 2112149"/>
                <a:gd name="connsiteY5" fmla="*/ 0 h 1043221"/>
                <a:gd name="connsiteX6" fmla="*/ 1548972 w 2112149"/>
                <a:gd name="connsiteY6" fmla="*/ 8336 h 1043221"/>
                <a:gd name="connsiteX7" fmla="*/ 1604392 w 2112149"/>
                <a:gd name="connsiteY7" fmla="*/ 4260 h 1043221"/>
                <a:gd name="connsiteX8" fmla="*/ 1807008 w 2112149"/>
                <a:gd name="connsiteY8" fmla="*/ 51823 h 1043221"/>
                <a:gd name="connsiteX9" fmla="*/ 2064425 w 2112149"/>
                <a:gd name="connsiteY9" fmla="*/ 733982 h 1043221"/>
                <a:gd name="connsiteX10" fmla="*/ 1581163 w 2112149"/>
                <a:gd name="connsiteY10" fmla="*/ 1042581 h 1043221"/>
                <a:gd name="connsiteX11" fmla="*/ 1555325 w 2112149"/>
                <a:gd name="connsiteY11" fmla="*/ 1039493 h 1043221"/>
                <a:gd name="connsiteX12" fmla="*/ 1555347 w 2112149"/>
                <a:gd name="connsiteY12" fmla="*/ 1043221 h 1043221"/>
                <a:gd name="connsiteX13" fmla="*/ 1514375 w 2112149"/>
                <a:gd name="connsiteY13" fmla="*/ 1035172 h 1043221"/>
                <a:gd name="connsiteX14" fmla="*/ 1507879 w 2112149"/>
                <a:gd name="connsiteY14" fmla="*/ 1033821 h 1043221"/>
                <a:gd name="connsiteX15" fmla="*/ 1480734 w 2112149"/>
                <a:gd name="connsiteY15" fmla="*/ 1030578 h 1043221"/>
                <a:gd name="connsiteX16" fmla="*/ 1461518 w 2112149"/>
                <a:gd name="connsiteY16" fmla="*/ 1024188 h 1043221"/>
                <a:gd name="connsiteX17" fmla="*/ 1405918 w 2112149"/>
                <a:gd name="connsiteY17" fmla="*/ 1012634 h 1043221"/>
                <a:gd name="connsiteX18" fmla="*/ 1073319 w 2112149"/>
                <a:gd name="connsiteY18" fmla="*/ 933747 h 1043221"/>
                <a:gd name="connsiteX19" fmla="*/ 0 w 2112149"/>
                <a:gd name="connsiteY19" fmla="*/ 920869 h 1043221"/>
                <a:gd name="connsiteX20" fmla="*/ 1548920 w 2112149"/>
                <a:gd name="connsiteY20" fmla="*/ 0 h 104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12149" h="1043221">
                  <a:moveTo>
                    <a:pt x="1572092" y="164112"/>
                  </a:moveTo>
                  <a:cubicBezTo>
                    <a:pt x="1375400" y="164112"/>
                    <a:pt x="1215949" y="323563"/>
                    <a:pt x="1215949" y="520255"/>
                  </a:cubicBezTo>
                  <a:cubicBezTo>
                    <a:pt x="1215949" y="716947"/>
                    <a:pt x="1375400" y="876398"/>
                    <a:pt x="1572092" y="876398"/>
                  </a:cubicBezTo>
                  <a:cubicBezTo>
                    <a:pt x="1768784" y="876398"/>
                    <a:pt x="1928235" y="716947"/>
                    <a:pt x="1928235" y="520255"/>
                  </a:cubicBezTo>
                  <a:cubicBezTo>
                    <a:pt x="1928235" y="323563"/>
                    <a:pt x="1768784" y="164112"/>
                    <a:pt x="1572092" y="164112"/>
                  </a:cubicBezTo>
                  <a:close/>
                  <a:moveTo>
                    <a:pt x="1548920" y="0"/>
                  </a:moveTo>
                  <a:lnTo>
                    <a:pt x="1548972" y="8336"/>
                  </a:lnTo>
                  <a:lnTo>
                    <a:pt x="1604392" y="4260"/>
                  </a:lnTo>
                  <a:cubicBezTo>
                    <a:pt x="1672266" y="5971"/>
                    <a:pt x="1741045" y="21254"/>
                    <a:pt x="1807008" y="51823"/>
                  </a:cubicBezTo>
                  <a:cubicBezTo>
                    <a:pt x="2064425" y="167661"/>
                    <a:pt x="2186699" y="470128"/>
                    <a:pt x="2064425" y="733982"/>
                  </a:cubicBezTo>
                  <a:cubicBezTo>
                    <a:pt x="1977547" y="931872"/>
                    <a:pt x="1782071" y="1046504"/>
                    <a:pt x="1581163" y="1042581"/>
                  </a:cubicBezTo>
                  <a:lnTo>
                    <a:pt x="1555325" y="1039493"/>
                  </a:lnTo>
                  <a:lnTo>
                    <a:pt x="1555347" y="1043221"/>
                  </a:lnTo>
                  <a:cubicBezTo>
                    <a:pt x="1555347" y="1043221"/>
                    <a:pt x="1540485" y="1040405"/>
                    <a:pt x="1514375" y="1035172"/>
                  </a:cubicBezTo>
                  <a:lnTo>
                    <a:pt x="1507879" y="1033821"/>
                  </a:lnTo>
                  <a:lnTo>
                    <a:pt x="1480734" y="1030578"/>
                  </a:lnTo>
                  <a:lnTo>
                    <a:pt x="1461518" y="1024188"/>
                  </a:lnTo>
                  <a:lnTo>
                    <a:pt x="1405918" y="1012634"/>
                  </a:lnTo>
                  <a:cubicBezTo>
                    <a:pt x="1315939" y="993314"/>
                    <a:pt x="1195432" y="965946"/>
                    <a:pt x="1073319" y="933747"/>
                  </a:cubicBezTo>
                  <a:cubicBezTo>
                    <a:pt x="745537" y="837154"/>
                    <a:pt x="295644" y="785637"/>
                    <a:pt x="0" y="920869"/>
                  </a:cubicBezTo>
                  <a:cubicBezTo>
                    <a:pt x="0" y="920869"/>
                    <a:pt x="488456" y="25759"/>
                    <a:pt x="15489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defRPr/>
              </a:pPr>
              <a:endParaRPr lang="en-US" sz="3600">
                <a:latin typeface="Lato Light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8852034" y="2446381"/>
              <a:ext cx="1623708" cy="1910061"/>
            </a:xfrm>
            <a:custGeom>
              <a:avLst/>
              <a:gdLst>
                <a:gd name="connsiteX0" fmla="*/ 1095325 w 1624139"/>
                <a:gd name="connsiteY0" fmla="*/ 153983 h 1909488"/>
                <a:gd name="connsiteX1" fmla="*/ 739182 w 1624139"/>
                <a:gd name="connsiteY1" fmla="*/ 510126 h 1909488"/>
                <a:gd name="connsiteX2" fmla="*/ 1095325 w 1624139"/>
                <a:gd name="connsiteY2" fmla="*/ 866269 h 1909488"/>
                <a:gd name="connsiteX3" fmla="*/ 1451468 w 1624139"/>
                <a:gd name="connsiteY3" fmla="*/ 510126 h 1909488"/>
                <a:gd name="connsiteX4" fmla="*/ 1095325 w 1624139"/>
                <a:gd name="connsiteY4" fmla="*/ 153983 h 1909488"/>
                <a:gd name="connsiteX5" fmla="*/ 1090611 w 1624139"/>
                <a:gd name="connsiteY5" fmla="*/ 459 h 1909488"/>
                <a:gd name="connsiteX6" fmla="*/ 1610752 w 1624139"/>
                <a:gd name="connsiteY6" fmla="*/ 402170 h 1909488"/>
                <a:gd name="connsiteX7" fmla="*/ 1410928 w 1624139"/>
                <a:gd name="connsiteY7" fmla="*/ 940955 h 1909488"/>
                <a:gd name="connsiteX8" fmla="*/ 1390664 w 1624139"/>
                <a:gd name="connsiteY8" fmla="*/ 952982 h 1909488"/>
                <a:gd name="connsiteX9" fmla="*/ 1393243 w 1624139"/>
                <a:gd name="connsiteY9" fmla="*/ 956315 h 1909488"/>
                <a:gd name="connsiteX10" fmla="*/ 1356307 w 1624139"/>
                <a:gd name="connsiteY10" fmla="*/ 974831 h 1909488"/>
                <a:gd name="connsiteX11" fmla="*/ 1342638 w 1624139"/>
                <a:gd name="connsiteY11" fmla="*/ 981487 h 1909488"/>
                <a:gd name="connsiteX12" fmla="*/ 1323562 w 1624139"/>
                <a:gd name="connsiteY12" fmla="*/ 992808 h 1909488"/>
                <a:gd name="connsiteX13" fmla="*/ 1308826 w 1624139"/>
                <a:gd name="connsiteY13" fmla="*/ 997885 h 1909488"/>
                <a:gd name="connsiteX14" fmla="*/ 1257169 w 1624139"/>
                <a:gd name="connsiteY14" fmla="*/ 1022329 h 1909488"/>
                <a:gd name="connsiteX15" fmla="*/ 942347 w 1624139"/>
                <a:gd name="connsiteY15" fmla="*/ 1155967 h 1909488"/>
                <a:gd name="connsiteX16" fmla="*/ 1901 w 1624139"/>
                <a:gd name="connsiteY16" fmla="*/ 1909488 h 1909488"/>
                <a:gd name="connsiteX17" fmla="*/ 755546 w 1624139"/>
                <a:gd name="connsiteY17" fmla="*/ 131950 h 1909488"/>
                <a:gd name="connsiteX18" fmla="*/ 759810 w 1624139"/>
                <a:gd name="connsiteY18" fmla="*/ 137461 h 1909488"/>
                <a:gd name="connsiteX19" fmla="*/ 801110 w 1624139"/>
                <a:gd name="connsiteY19" fmla="*/ 100733 h 1909488"/>
                <a:gd name="connsiteX20" fmla="*/ 987070 w 1624139"/>
                <a:gd name="connsiteY20" fmla="*/ 15814 h 1909488"/>
                <a:gd name="connsiteX21" fmla="*/ 1090611 w 1624139"/>
                <a:gd name="connsiteY21" fmla="*/ 459 h 190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4139" h="1909488">
                  <a:moveTo>
                    <a:pt x="1095325" y="153983"/>
                  </a:moveTo>
                  <a:cubicBezTo>
                    <a:pt x="898633" y="153983"/>
                    <a:pt x="739182" y="313434"/>
                    <a:pt x="739182" y="510126"/>
                  </a:cubicBezTo>
                  <a:cubicBezTo>
                    <a:pt x="739182" y="706818"/>
                    <a:pt x="898633" y="866269"/>
                    <a:pt x="1095325" y="866269"/>
                  </a:cubicBezTo>
                  <a:cubicBezTo>
                    <a:pt x="1292017" y="866269"/>
                    <a:pt x="1451468" y="706818"/>
                    <a:pt x="1451468" y="510126"/>
                  </a:cubicBezTo>
                  <a:cubicBezTo>
                    <a:pt x="1451468" y="313434"/>
                    <a:pt x="1292017" y="153983"/>
                    <a:pt x="1095325" y="153983"/>
                  </a:cubicBezTo>
                  <a:close/>
                  <a:moveTo>
                    <a:pt x="1090611" y="459"/>
                  </a:moveTo>
                  <a:cubicBezTo>
                    <a:pt x="1330859" y="-9842"/>
                    <a:pt x="1554492" y="154259"/>
                    <a:pt x="1610752" y="402170"/>
                  </a:cubicBezTo>
                  <a:cubicBezTo>
                    <a:pt x="1658975" y="609835"/>
                    <a:pt x="1573378" y="821124"/>
                    <a:pt x="1410928" y="940955"/>
                  </a:cubicBezTo>
                  <a:lnTo>
                    <a:pt x="1390664" y="952982"/>
                  </a:lnTo>
                  <a:lnTo>
                    <a:pt x="1393243" y="956315"/>
                  </a:lnTo>
                  <a:cubicBezTo>
                    <a:pt x="1393243" y="956315"/>
                    <a:pt x="1379959" y="963158"/>
                    <a:pt x="1356307" y="974831"/>
                  </a:cubicBezTo>
                  <a:lnTo>
                    <a:pt x="1342638" y="981487"/>
                  </a:lnTo>
                  <a:lnTo>
                    <a:pt x="1323562" y="992808"/>
                  </a:lnTo>
                  <a:lnTo>
                    <a:pt x="1308826" y="997885"/>
                  </a:lnTo>
                  <a:lnTo>
                    <a:pt x="1257169" y="1022329"/>
                  </a:lnTo>
                  <a:cubicBezTo>
                    <a:pt x="1174236" y="1060971"/>
                    <a:pt x="1061512" y="1110885"/>
                    <a:pt x="942347" y="1155967"/>
                  </a:cubicBezTo>
                  <a:cubicBezTo>
                    <a:pt x="620277" y="1284774"/>
                    <a:pt x="156495" y="1626113"/>
                    <a:pt x="1901" y="1909488"/>
                  </a:cubicBezTo>
                  <a:cubicBezTo>
                    <a:pt x="1901" y="1909488"/>
                    <a:pt x="-75394" y="795308"/>
                    <a:pt x="755546" y="131950"/>
                  </a:cubicBezTo>
                  <a:lnTo>
                    <a:pt x="759810" y="137461"/>
                  </a:lnTo>
                  <a:lnTo>
                    <a:pt x="801110" y="100733"/>
                  </a:lnTo>
                  <a:cubicBezTo>
                    <a:pt x="855260" y="61292"/>
                    <a:pt x="917950" y="31914"/>
                    <a:pt x="987070" y="15814"/>
                  </a:cubicBezTo>
                  <a:cubicBezTo>
                    <a:pt x="1021629" y="6961"/>
                    <a:pt x="1056289" y="1931"/>
                    <a:pt x="1090611" y="4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16" tIns="45708" rIns="91416" bIns="45708"/>
            <a:lstStyle/>
            <a:p>
              <a:pPr>
                <a:defRPr/>
              </a:pPr>
              <a:endParaRPr lang="en-US" sz="3600">
                <a:latin typeface="Lato Light"/>
              </a:endParaRPr>
            </a:p>
          </p:txBody>
        </p:sp>
        <p:grpSp>
          <p:nvGrpSpPr>
            <p:cNvPr id="533542" name="Group 44"/>
            <p:cNvGrpSpPr/>
            <p:nvPr/>
          </p:nvGrpSpPr>
          <p:grpSpPr bwMode="auto">
            <a:xfrm flipH="1">
              <a:off x="8347217" y="4613568"/>
              <a:ext cx="919912" cy="3516158"/>
              <a:chOff x="5627801" y="4362486"/>
              <a:chExt cx="887735" cy="3393172"/>
            </a:xfrm>
          </p:grpSpPr>
          <p:sp>
            <p:nvSpPr>
              <p:cNvPr id="46" name="Freeform 18"/>
              <p:cNvSpPr/>
              <p:nvPr/>
            </p:nvSpPr>
            <p:spPr bwMode="auto">
              <a:xfrm>
                <a:off x="5636073" y="4413902"/>
                <a:ext cx="875786" cy="1305445"/>
              </a:xfrm>
              <a:custGeom>
                <a:avLst/>
                <a:gdLst>
                  <a:gd name="T0" fmla="*/ 24 w 135"/>
                  <a:gd name="T1" fmla="*/ 204 h 205"/>
                  <a:gd name="T2" fmla="*/ 67 w 135"/>
                  <a:gd name="T3" fmla="*/ 204 h 205"/>
                  <a:gd name="T4" fmla="*/ 110 w 135"/>
                  <a:gd name="T5" fmla="*/ 205 h 205"/>
                  <a:gd name="T6" fmla="*/ 134 w 135"/>
                  <a:gd name="T7" fmla="*/ 170 h 205"/>
                  <a:gd name="T8" fmla="*/ 135 w 135"/>
                  <a:gd name="T9" fmla="*/ 134 h 205"/>
                  <a:gd name="T10" fmla="*/ 128 w 135"/>
                  <a:gd name="T11" fmla="*/ 110 h 205"/>
                  <a:gd name="T12" fmla="*/ 128 w 135"/>
                  <a:gd name="T13" fmla="*/ 110 h 205"/>
                  <a:gd name="T14" fmla="*/ 73 w 135"/>
                  <a:gd name="T15" fmla="*/ 5 h 205"/>
                  <a:gd name="T16" fmla="*/ 70 w 135"/>
                  <a:gd name="T17" fmla="*/ 0 h 205"/>
                  <a:gd name="T18" fmla="*/ 66 w 135"/>
                  <a:gd name="T19" fmla="*/ 5 h 205"/>
                  <a:gd name="T20" fmla="*/ 7 w 135"/>
                  <a:gd name="T21" fmla="*/ 112 h 205"/>
                  <a:gd name="T22" fmla="*/ 1 w 135"/>
                  <a:gd name="T23" fmla="*/ 134 h 205"/>
                  <a:gd name="T24" fmla="*/ 1 w 135"/>
                  <a:gd name="T25" fmla="*/ 170 h 205"/>
                  <a:gd name="T26" fmla="*/ 24 w 135"/>
                  <a:gd name="T27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205">
                    <a:moveTo>
                      <a:pt x="24" y="204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110" y="205"/>
                      <a:pt x="110" y="205"/>
                      <a:pt x="110" y="205"/>
                    </a:cubicBezTo>
                    <a:cubicBezTo>
                      <a:pt x="123" y="205"/>
                      <a:pt x="134" y="189"/>
                      <a:pt x="134" y="170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5" y="125"/>
                      <a:pt x="132" y="119"/>
                      <a:pt x="128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1" y="122"/>
                      <a:pt x="1" y="124"/>
                      <a:pt x="1" y="134"/>
                    </a:cubicBezTo>
                    <a:cubicBezTo>
                      <a:pt x="1" y="170"/>
                      <a:pt x="1" y="170"/>
                      <a:pt x="1" y="170"/>
                    </a:cubicBezTo>
                    <a:cubicBezTo>
                      <a:pt x="0" y="189"/>
                      <a:pt x="11" y="204"/>
                      <a:pt x="24" y="204"/>
                    </a:cubicBezTo>
                    <a:close/>
                  </a:path>
                </a:pathLst>
              </a:custGeom>
              <a:solidFill>
                <a:srgbClr val="FFD29E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>
                  <a:defRPr/>
                </a:pPr>
                <a:endParaRPr lang="en-US" sz="3600">
                  <a:latin typeface="Lato Light"/>
                </a:endParaRPr>
              </a:p>
            </p:txBody>
          </p:sp>
          <p:sp>
            <p:nvSpPr>
              <p:cNvPr id="47" name="Freeform 19"/>
              <p:cNvSpPr/>
              <p:nvPr/>
            </p:nvSpPr>
            <p:spPr bwMode="auto">
              <a:xfrm>
                <a:off x="5907314" y="4362572"/>
                <a:ext cx="351694" cy="413697"/>
              </a:xfrm>
              <a:custGeom>
                <a:avLst/>
                <a:gdLst>
                  <a:gd name="T0" fmla="*/ 54 w 54"/>
                  <a:gd name="T1" fmla="*/ 57 h 65"/>
                  <a:gd name="T2" fmla="*/ 28 w 54"/>
                  <a:gd name="T3" fmla="*/ 0 h 65"/>
                  <a:gd name="T4" fmla="*/ 0 w 54"/>
                  <a:gd name="T5" fmla="*/ 58 h 65"/>
                  <a:gd name="T6" fmla="*/ 26 w 54"/>
                  <a:gd name="T7" fmla="*/ 65 h 65"/>
                  <a:gd name="T8" fmla="*/ 54 w 54"/>
                  <a:gd name="T9" fmla="*/ 5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5">
                    <a:moveTo>
                      <a:pt x="54" y="5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7" y="62"/>
                      <a:pt x="16" y="65"/>
                      <a:pt x="26" y="65"/>
                    </a:cubicBezTo>
                    <a:cubicBezTo>
                      <a:pt x="37" y="65"/>
                      <a:pt x="46" y="62"/>
                      <a:pt x="54" y="5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>
                  <a:defRPr/>
                </a:pPr>
                <a:endParaRPr lang="en-US" sz="3600">
                  <a:latin typeface="Lato Light"/>
                </a:endParaRPr>
              </a:p>
            </p:txBody>
          </p:sp>
          <p:sp>
            <p:nvSpPr>
              <p:cNvPr id="48" name="Freeform 21"/>
              <p:cNvSpPr/>
              <p:nvPr/>
            </p:nvSpPr>
            <p:spPr bwMode="auto">
              <a:xfrm>
                <a:off x="5907314" y="4728005"/>
                <a:ext cx="351694" cy="48264"/>
              </a:xfrm>
              <a:custGeom>
                <a:avLst/>
                <a:gdLst>
                  <a:gd name="T0" fmla="*/ 0 w 54"/>
                  <a:gd name="T1" fmla="*/ 1 h 8"/>
                  <a:gd name="T2" fmla="*/ 2 w 54"/>
                  <a:gd name="T3" fmla="*/ 2 h 8"/>
                  <a:gd name="T4" fmla="*/ 4 w 54"/>
                  <a:gd name="T5" fmla="*/ 3 h 8"/>
                  <a:gd name="T6" fmla="*/ 8 w 54"/>
                  <a:gd name="T7" fmla="*/ 4 h 8"/>
                  <a:gd name="T8" fmla="*/ 12 w 54"/>
                  <a:gd name="T9" fmla="*/ 5 h 8"/>
                  <a:gd name="T10" fmla="*/ 17 w 54"/>
                  <a:gd name="T11" fmla="*/ 6 h 8"/>
                  <a:gd name="T12" fmla="*/ 22 w 54"/>
                  <a:gd name="T13" fmla="*/ 7 h 8"/>
                  <a:gd name="T14" fmla="*/ 27 w 54"/>
                  <a:gd name="T15" fmla="*/ 7 h 8"/>
                  <a:gd name="T16" fmla="*/ 32 w 54"/>
                  <a:gd name="T17" fmla="*/ 7 h 8"/>
                  <a:gd name="T18" fmla="*/ 35 w 54"/>
                  <a:gd name="T19" fmla="*/ 7 h 8"/>
                  <a:gd name="T20" fmla="*/ 37 w 54"/>
                  <a:gd name="T21" fmla="*/ 6 h 8"/>
                  <a:gd name="T22" fmla="*/ 42 w 54"/>
                  <a:gd name="T23" fmla="*/ 5 h 8"/>
                  <a:gd name="T24" fmla="*/ 46 w 54"/>
                  <a:gd name="T25" fmla="*/ 4 h 8"/>
                  <a:gd name="T26" fmla="*/ 50 w 54"/>
                  <a:gd name="T27" fmla="*/ 3 h 8"/>
                  <a:gd name="T28" fmla="*/ 52 w 54"/>
                  <a:gd name="T29" fmla="*/ 2 h 8"/>
                  <a:gd name="T30" fmla="*/ 54 w 54"/>
                  <a:gd name="T31" fmla="*/ 0 h 8"/>
                  <a:gd name="T32" fmla="*/ 52 w 54"/>
                  <a:gd name="T33" fmla="*/ 2 h 8"/>
                  <a:gd name="T34" fmla="*/ 50 w 54"/>
                  <a:gd name="T35" fmla="*/ 3 h 8"/>
                  <a:gd name="T36" fmla="*/ 46 w 54"/>
                  <a:gd name="T37" fmla="*/ 5 h 8"/>
                  <a:gd name="T38" fmla="*/ 42 w 54"/>
                  <a:gd name="T39" fmla="*/ 6 h 8"/>
                  <a:gd name="T40" fmla="*/ 37 w 54"/>
                  <a:gd name="T41" fmla="*/ 7 h 8"/>
                  <a:gd name="T42" fmla="*/ 35 w 54"/>
                  <a:gd name="T43" fmla="*/ 8 h 8"/>
                  <a:gd name="T44" fmla="*/ 32 w 54"/>
                  <a:gd name="T45" fmla="*/ 8 h 8"/>
                  <a:gd name="T46" fmla="*/ 27 w 54"/>
                  <a:gd name="T47" fmla="*/ 8 h 8"/>
                  <a:gd name="T48" fmla="*/ 22 w 54"/>
                  <a:gd name="T49" fmla="*/ 8 h 8"/>
                  <a:gd name="T50" fmla="*/ 16 w 54"/>
                  <a:gd name="T51" fmla="*/ 7 h 8"/>
                  <a:gd name="T52" fmla="*/ 12 w 54"/>
                  <a:gd name="T53" fmla="*/ 6 h 8"/>
                  <a:gd name="T54" fmla="*/ 7 w 54"/>
                  <a:gd name="T55" fmla="*/ 5 h 8"/>
                  <a:gd name="T56" fmla="*/ 2 w 54"/>
                  <a:gd name="T57" fmla="*/ 2 h 8"/>
                  <a:gd name="T58" fmla="*/ 0 w 54"/>
                  <a:gd name="T5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" h="8">
                    <a:moveTo>
                      <a:pt x="0" y="1"/>
                    </a:moveTo>
                    <a:cubicBezTo>
                      <a:pt x="0" y="1"/>
                      <a:pt x="0" y="1"/>
                      <a:pt x="2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5" y="3"/>
                      <a:pt x="7" y="4"/>
                      <a:pt x="8" y="4"/>
                    </a:cubicBezTo>
                    <a:cubicBezTo>
                      <a:pt x="9" y="4"/>
                      <a:pt x="10" y="5"/>
                      <a:pt x="12" y="5"/>
                    </a:cubicBezTo>
                    <a:cubicBezTo>
                      <a:pt x="13" y="6"/>
                      <a:pt x="15" y="6"/>
                      <a:pt x="17" y="6"/>
                    </a:cubicBezTo>
                    <a:cubicBezTo>
                      <a:pt x="18" y="7"/>
                      <a:pt x="20" y="7"/>
                      <a:pt x="22" y="7"/>
                    </a:cubicBezTo>
                    <a:cubicBezTo>
                      <a:pt x="23" y="7"/>
                      <a:pt x="25" y="7"/>
                      <a:pt x="27" y="7"/>
                    </a:cubicBezTo>
                    <a:cubicBezTo>
                      <a:pt x="29" y="7"/>
                      <a:pt x="30" y="7"/>
                      <a:pt x="32" y="7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6"/>
                      <a:pt x="37" y="6"/>
                      <a:pt x="37" y="6"/>
                    </a:cubicBezTo>
                    <a:cubicBezTo>
                      <a:pt x="39" y="6"/>
                      <a:pt x="41" y="5"/>
                      <a:pt x="42" y="5"/>
                    </a:cubicBezTo>
                    <a:cubicBezTo>
                      <a:pt x="44" y="5"/>
                      <a:pt x="45" y="4"/>
                      <a:pt x="46" y="4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1" y="2"/>
                      <a:pt x="52" y="2"/>
                    </a:cubicBezTo>
                    <a:cubicBezTo>
                      <a:pt x="54" y="1"/>
                      <a:pt x="54" y="0"/>
                      <a:pt x="54" y="0"/>
                    </a:cubicBezTo>
                    <a:cubicBezTo>
                      <a:pt x="54" y="0"/>
                      <a:pt x="54" y="1"/>
                      <a:pt x="52" y="2"/>
                    </a:cubicBezTo>
                    <a:cubicBezTo>
                      <a:pt x="52" y="2"/>
                      <a:pt x="51" y="3"/>
                      <a:pt x="50" y="3"/>
                    </a:cubicBezTo>
                    <a:cubicBezTo>
                      <a:pt x="49" y="4"/>
                      <a:pt x="48" y="4"/>
                      <a:pt x="46" y="5"/>
                    </a:cubicBezTo>
                    <a:cubicBezTo>
                      <a:pt x="45" y="5"/>
                      <a:pt x="44" y="6"/>
                      <a:pt x="42" y="6"/>
                    </a:cubicBezTo>
                    <a:cubicBezTo>
                      <a:pt x="41" y="6"/>
                      <a:pt x="39" y="7"/>
                      <a:pt x="37" y="7"/>
                    </a:cubicBezTo>
                    <a:cubicBezTo>
                      <a:pt x="37" y="7"/>
                      <a:pt x="36" y="7"/>
                      <a:pt x="35" y="8"/>
                    </a:cubicBezTo>
                    <a:cubicBezTo>
                      <a:pt x="34" y="8"/>
                      <a:pt x="33" y="8"/>
                      <a:pt x="32" y="8"/>
                    </a:cubicBezTo>
                    <a:cubicBezTo>
                      <a:pt x="31" y="8"/>
                      <a:pt x="29" y="8"/>
                      <a:pt x="27" y="8"/>
                    </a:cubicBezTo>
                    <a:cubicBezTo>
                      <a:pt x="25" y="8"/>
                      <a:pt x="23" y="8"/>
                      <a:pt x="22" y="8"/>
                    </a:cubicBezTo>
                    <a:cubicBezTo>
                      <a:pt x="20" y="8"/>
                      <a:pt x="18" y="8"/>
                      <a:pt x="16" y="7"/>
                    </a:cubicBezTo>
                    <a:cubicBezTo>
                      <a:pt x="15" y="7"/>
                      <a:pt x="13" y="7"/>
                      <a:pt x="12" y="6"/>
                    </a:cubicBezTo>
                    <a:cubicBezTo>
                      <a:pt x="10" y="6"/>
                      <a:pt x="9" y="5"/>
                      <a:pt x="7" y="5"/>
                    </a:cubicBezTo>
                    <a:cubicBezTo>
                      <a:pt x="5" y="4"/>
                      <a:pt x="3" y="3"/>
                      <a:pt x="2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D29E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>
                  <a:defRPr/>
                </a:pPr>
                <a:endParaRPr lang="en-US" sz="3600">
                  <a:latin typeface="Lato Light"/>
                </a:endParaRPr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5627645" y="5217547"/>
                <a:ext cx="279669" cy="2538111"/>
              </a:xfrm>
              <a:custGeom>
                <a:avLst/>
                <a:gdLst>
                  <a:gd name="connsiteX0" fmla="*/ 104494 w 279531"/>
                  <a:gd name="connsiteY0" fmla="*/ 376 h 2538220"/>
                  <a:gd name="connsiteX1" fmla="*/ 279531 w 279531"/>
                  <a:gd name="connsiteY1" fmla="*/ 89434 h 2538220"/>
                  <a:gd name="connsiteX2" fmla="*/ 266587 w 279531"/>
                  <a:gd name="connsiteY2" fmla="*/ 2434060 h 2538220"/>
                  <a:gd name="connsiteX3" fmla="*/ 266012 w 279531"/>
                  <a:gd name="connsiteY3" fmla="*/ 2538220 h 2538220"/>
                  <a:gd name="connsiteX4" fmla="*/ 0 w 279531"/>
                  <a:gd name="connsiteY4" fmla="*/ 2538220 h 2538220"/>
                  <a:gd name="connsiteX5" fmla="*/ 59 w 279531"/>
                  <a:gd name="connsiteY5" fmla="*/ 2527613 h 2538220"/>
                  <a:gd name="connsiteX6" fmla="*/ 13734 w 279531"/>
                  <a:gd name="connsiteY6" fmla="*/ 63989 h 2538220"/>
                  <a:gd name="connsiteX7" fmla="*/ 104494 w 279531"/>
                  <a:gd name="connsiteY7" fmla="*/ 376 h 253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531" h="2538220">
                    <a:moveTo>
                      <a:pt x="104494" y="376"/>
                    </a:moveTo>
                    <a:cubicBezTo>
                      <a:pt x="208220" y="-5986"/>
                      <a:pt x="279531" y="70350"/>
                      <a:pt x="279531" y="89434"/>
                    </a:cubicBezTo>
                    <a:cubicBezTo>
                      <a:pt x="274467" y="1006858"/>
                      <a:pt x="270193" y="1780933"/>
                      <a:pt x="266587" y="2434060"/>
                    </a:cubicBezTo>
                    <a:lnTo>
                      <a:pt x="266012" y="2538220"/>
                    </a:lnTo>
                    <a:lnTo>
                      <a:pt x="0" y="2538220"/>
                    </a:lnTo>
                    <a:lnTo>
                      <a:pt x="59" y="2527613"/>
                    </a:lnTo>
                    <a:cubicBezTo>
                      <a:pt x="13734" y="63989"/>
                      <a:pt x="13734" y="63989"/>
                      <a:pt x="13734" y="63989"/>
                    </a:cubicBezTo>
                    <a:cubicBezTo>
                      <a:pt x="13734" y="44905"/>
                      <a:pt x="20216" y="6737"/>
                      <a:pt x="104494" y="3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>
                  <a:defRPr/>
                </a:pPr>
                <a:endParaRPr lang="en-US" sz="3600">
                  <a:latin typeface="Lato Light"/>
                </a:endParaRPr>
              </a:p>
            </p:txBody>
          </p:sp>
          <p:sp>
            <p:nvSpPr>
              <p:cNvPr id="50" name="Freeform 35"/>
              <p:cNvSpPr/>
              <p:nvPr/>
            </p:nvSpPr>
            <p:spPr bwMode="auto">
              <a:xfrm>
                <a:off x="6217632" y="5222144"/>
                <a:ext cx="298058" cy="2533514"/>
              </a:xfrm>
              <a:custGeom>
                <a:avLst/>
                <a:gdLst>
                  <a:gd name="connsiteX0" fmla="*/ 224563 w 297928"/>
                  <a:gd name="connsiteY0" fmla="*/ 0 h 2533460"/>
                  <a:gd name="connsiteX1" fmla="*/ 296171 w 297928"/>
                  <a:gd name="connsiteY1" fmla="*/ 57271 h 2533460"/>
                  <a:gd name="connsiteX2" fmla="*/ 283173 w 297928"/>
                  <a:gd name="connsiteY2" fmla="*/ 2389970 h 2533460"/>
                  <a:gd name="connsiteX3" fmla="*/ 282374 w 297928"/>
                  <a:gd name="connsiteY3" fmla="*/ 2533460 h 2533460"/>
                  <a:gd name="connsiteX4" fmla="*/ 0 w 297928"/>
                  <a:gd name="connsiteY4" fmla="*/ 2533460 h 2533460"/>
                  <a:gd name="connsiteX5" fmla="*/ 1745 w 297928"/>
                  <a:gd name="connsiteY5" fmla="*/ 2271585 h 2533460"/>
                  <a:gd name="connsiteX6" fmla="*/ 16248 w 297928"/>
                  <a:gd name="connsiteY6" fmla="*/ 95452 h 2533460"/>
                  <a:gd name="connsiteX7" fmla="*/ 224563 w 297928"/>
                  <a:gd name="connsiteY7" fmla="*/ 0 h 253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928" h="2533460">
                    <a:moveTo>
                      <a:pt x="224563" y="0"/>
                    </a:moveTo>
                    <a:cubicBezTo>
                      <a:pt x="315700" y="0"/>
                      <a:pt x="296171" y="38181"/>
                      <a:pt x="296171" y="57271"/>
                    </a:cubicBezTo>
                    <a:cubicBezTo>
                      <a:pt x="291085" y="970028"/>
                      <a:pt x="286794" y="1740166"/>
                      <a:pt x="283173" y="2389970"/>
                    </a:cubicBezTo>
                    <a:lnTo>
                      <a:pt x="282374" y="2533460"/>
                    </a:lnTo>
                    <a:lnTo>
                      <a:pt x="0" y="2533460"/>
                    </a:lnTo>
                    <a:lnTo>
                      <a:pt x="1745" y="2271585"/>
                    </a:lnTo>
                    <a:cubicBezTo>
                      <a:pt x="16248" y="95452"/>
                      <a:pt x="16248" y="95452"/>
                      <a:pt x="16248" y="95452"/>
                    </a:cubicBezTo>
                    <a:cubicBezTo>
                      <a:pt x="16248" y="69998"/>
                      <a:pt x="113896" y="0"/>
                      <a:pt x="22456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>
                  <a:defRPr/>
                </a:pPr>
                <a:endParaRPr lang="en-US" sz="3600">
                  <a:latin typeface="Lato Light"/>
                </a:endParaRPr>
              </a:p>
            </p:txBody>
          </p:sp>
          <p:sp>
            <p:nvSpPr>
              <p:cNvPr id="51" name="Freeform 34"/>
              <p:cNvSpPr/>
              <p:nvPr/>
            </p:nvSpPr>
            <p:spPr bwMode="auto">
              <a:xfrm>
                <a:off x="5894289" y="5281134"/>
                <a:ext cx="337901" cy="2474524"/>
              </a:xfrm>
              <a:custGeom>
                <a:avLst/>
                <a:gdLst>
                  <a:gd name="connsiteX0" fmla="*/ 175861 w 338278"/>
                  <a:gd name="connsiteY0" fmla="*/ 0 h 2474355"/>
                  <a:gd name="connsiteX1" fmla="*/ 338278 w 338278"/>
                  <a:gd name="connsiteY1" fmla="*/ 63615 h 2474355"/>
                  <a:gd name="connsiteX2" fmla="*/ 325307 w 338278"/>
                  <a:gd name="connsiteY2" fmla="*/ 2393048 h 2474355"/>
                  <a:gd name="connsiteX3" fmla="*/ 324854 w 338278"/>
                  <a:gd name="connsiteY3" fmla="*/ 2474355 h 2474355"/>
                  <a:gd name="connsiteX4" fmla="*/ 0 w 338278"/>
                  <a:gd name="connsiteY4" fmla="*/ 2474355 h 2474355"/>
                  <a:gd name="connsiteX5" fmla="*/ 1383 w 338278"/>
                  <a:gd name="connsiteY5" fmla="*/ 2225623 h 2474355"/>
                  <a:gd name="connsiteX6" fmla="*/ 13445 w 338278"/>
                  <a:gd name="connsiteY6" fmla="*/ 57253 h 2474355"/>
                  <a:gd name="connsiteX7" fmla="*/ 175861 w 338278"/>
                  <a:gd name="connsiteY7" fmla="*/ 0 h 247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278" h="2474355">
                    <a:moveTo>
                      <a:pt x="175861" y="0"/>
                    </a:moveTo>
                    <a:cubicBezTo>
                      <a:pt x="305795" y="0"/>
                      <a:pt x="331782" y="44531"/>
                      <a:pt x="338278" y="63615"/>
                    </a:cubicBezTo>
                    <a:cubicBezTo>
                      <a:pt x="333203" y="975093"/>
                      <a:pt x="328920" y="1744154"/>
                      <a:pt x="325307" y="2393048"/>
                    </a:cubicBezTo>
                    <a:lnTo>
                      <a:pt x="324854" y="2474355"/>
                    </a:lnTo>
                    <a:lnTo>
                      <a:pt x="0" y="2474355"/>
                    </a:lnTo>
                    <a:lnTo>
                      <a:pt x="1383" y="2225623"/>
                    </a:lnTo>
                    <a:cubicBezTo>
                      <a:pt x="13445" y="57253"/>
                      <a:pt x="13445" y="57253"/>
                      <a:pt x="13445" y="57253"/>
                    </a:cubicBezTo>
                    <a:cubicBezTo>
                      <a:pt x="19941" y="38169"/>
                      <a:pt x="65418" y="0"/>
                      <a:pt x="175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>
                  <a:defRPr/>
                </a:pPr>
                <a:endParaRPr lang="en-US" sz="3600">
                  <a:latin typeface="Lato Light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1292225" y="1993107"/>
            <a:ext cx="962123" cy="707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Segoe UI Light" panose="020B0502040204020203" charset="0"/>
                <a:cs typeface="Segoe UI Light" panose="020B0502040204020203" charset="0"/>
              </a:rPr>
              <a:t>88K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accent2"/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55763" y="3652838"/>
            <a:ext cx="1465466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Segoe UI Light" panose="020B0502040204020203" charset="0"/>
                <a:cs typeface="Segoe UI Light" panose="020B0502040204020203" charset="0"/>
              </a:rPr>
              <a:t>450.3K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55763" y="4359275"/>
            <a:ext cx="1465466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bg1">
                    <a:lumMod val="75000"/>
                  </a:schemeClr>
                </a:solidFill>
                <a:latin typeface="Segoe UI Light" panose="020B0502040204020203" charset="0"/>
                <a:cs typeface="Segoe UI Light" panose="020B0502040204020203" charset="0"/>
              </a:rPr>
              <a:t>280.5K</a:t>
            </a:r>
            <a:endParaRPr lang="en-US" sz="3600">
              <a:solidFill>
                <a:schemeClr val="bg1">
                  <a:lumMod val="75000"/>
                </a:schemeClr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90863" y="3652838"/>
            <a:ext cx="1465466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Segoe UI Light" panose="020B0502040204020203" charset="0"/>
                <a:cs typeface="Segoe UI Light" panose="020B0502040204020203" charset="0"/>
              </a:rPr>
              <a:t>352.8K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90863" y="4359275"/>
            <a:ext cx="1465466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Segoe UI Light" panose="020B0502040204020203" charset="0"/>
                <a:cs typeface="Segoe UI Light" panose="020B0502040204020203" charset="0"/>
              </a:rPr>
              <a:t>682.7K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74369" y="3652838"/>
            <a:ext cx="1465466" cy="646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Segoe UI Light" panose="020B0502040204020203" charset="0"/>
                <a:cs typeface="Segoe UI Light" panose="020B0502040204020203" charset="0"/>
              </a:rPr>
              <a:t>356.9K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grpSp>
        <p:nvGrpSpPr>
          <p:cNvPr id="66" name="Group 65"/>
          <p:cNvGrpSpPr/>
          <p:nvPr/>
        </p:nvGrpSpPr>
        <p:grpSpPr bwMode="auto">
          <a:xfrm>
            <a:off x="1350169" y="3675857"/>
            <a:ext cx="323850" cy="323056"/>
            <a:chOff x="1349084" y="3675637"/>
            <a:chExt cx="323618" cy="323618"/>
          </a:xfrm>
        </p:grpSpPr>
        <p:sp>
          <p:nvSpPr>
            <p:cNvPr id="67" name="Oval 66"/>
            <p:cNvSpPr/>
            <p:nvPr/>
          </p:nvSpPr>
          <p:spPr>
            <a:xfrm>
              <a:off x="1349084" y="3675637"/>
              <a:ext cx="323618" cy="3236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35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72974" y="3683588"/>
              <a:ext cx="275840" cy="30831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auto">
          <a:xfrm>
            <a:off x="2785269" y="3675857"/>
            <a:ext cx="323850" cy="323056"/>
            <a:chOff x="2784554" y="3675637"/>
            <a:chExt cx="323618" cy="323618"/>
          </a:xfrm>
        </p:grpSpPr>
        <p:sp>
          <p:nvSpPr>
            <p:cNvPr id="70" name="Oval 69"/>
            <p:cNvSpPr/>
            <p:nvPr/>
          </p:nvSpPr>
          <p:spPr>
            <a:xfrm>
              <a:off x="2784554" y="3675637"/>
              <a:ext cx="323618" cy="3236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35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08444" y="3683588"/>
              <a:ext cx="275840" cy="30831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2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 bwMode="auto">
          <a:xfrm>
            <a:off x="1350169" y="4382294"/>
            <a:ext cx="323850" cy="323850"/>
            <a:chOff x="1349084" y="4382750"/>
            <a:chExt cx="323618" cy="323618"/>
          </a:xfrm>
        </p:grpSpPr>
        <p:sp>
          <p:nvSpPr>
            <p:cNvPr id="73" name="Oval 72"/>
            <p:cNvSpPr/>
            <p:nvPr/>
          </p:nvSpPr>
          <p:spPr>
            <a:xfrm>
              <a:off x="1349084" y="4382750"/>
              <a:ext cx="323618" cy="3236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35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72974" y="4390682"/>
              <a:ext cx="275840" cy="30755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+mj-lt"/>
                </a:rPr>
                <a:t>4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5" name="Group 74"/>
          <p:cNvGrpSpPr/>
          <p:nvPr/>
        </p:nvGrpSpPr>
        <p:grpSpPr bwMode="auto">
          <a:xfrm>
            <a:off x="2785269" y="4382294"/>
            <a:ext cx="323850" cy="323850"/>
            <a:chOff x="2784554" y="4382750"/>
            <a:chExt cx="323618" cy="323618"/>
          </a:xfrm>
        </p:grpSpPr>
        <p:sp>
          <p:nvSpPr>
            <p:cNvPr id="76" name="Oval 75"/>
            <p:cNvSpPr/>
            <p:nvPr/>
          </p:nvSpPr>
          <p:spPr>
            <a:xfrm>
              <a:off x="2784554" y="4382750"/>
              <a:ext cx="323618" cy="3236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35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808444" y="4390682"/>
              <a:ext cx="275840" cy="30755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+mj-lt"/>
                </a:rPr>
                <a:t>5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 bwMode="auto">
          <a:xfrm>
            <a:off x="4168775" y="3675857"/>
            <a:ext cx="323850" cy="323056"/>
            <a:chOff x="4168448" y="3675637"/>
            <a:chExt cx="323618" cy="323618"/>
          </a:xfrm>
        </p:grpSpPr>
        <p:sp>
          <p:nvSpPr>
            <p:cNvPr id="79" name="Oval 78"/>
            <p:cNvSpPr/>
            <p:nvPr/>
          </p:nvSpPr>
          <p:spPr>
            <a:xfrm>
              <a:off x="4168448" y="3675637"/>
              <a:ext cx="323618" cy="3236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355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92338" y="3683588"/>
              <a:ext cx="275840" cy="30831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+mj-lt"/>
                </a:rPr>
                <a:t>3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4" name="Text Placeholder 4"/>
          <p:cNvSpPr txBox="1"/>
          <p:nvPr/>
        </p:nvSpPr>
        <p:spPr>
          <a:xfrm>
            <a:off x="1292225" y="2679700"/>
            <a:ext cx="3482975" cy="763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d-ID" sz="1200" b="1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/>
              </a:rPr>
              <a:t>Ut wisi enim 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/>
              </a:rPr>
              <a:t>ad minim veniam, quis nostrud exerci tation ullamcorper nibh euismod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j-lt"/>
              <a:cs typeface="Calibri" panose="020F0502020204030204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268538" y="2178050"/>
            <a:ext cx="27701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solidFill>
                  <a:schemeClr val="accent1"/>
                </a:solidFill>
                <a:latin typeface="Segoe UI Light" panose="020B0502040204020203" charset="0"/>
                <a:cs typeface="Segoe UI Light" panose="020B0502040204020203" charset="0"/>
              </a:rPr>
              <a:t>Ut wisi enim ad minim</a:t>
            </a:r>
            <a:endParaRPr lang="id-ID" sz="1600" dirty="0">
              <a:solidFill>
                <a:schemeClr val="accent1"/>
              </a:solidFill>
              <a:latin typeface="Segoe UI Light" panose="020B0502040204020203" charset="0"/>
              <a:cs typeface="Segoe UI Light" panose="020B0502040204020203" charset="0"/>
            </a:endParaRPr>
          </a:p>
        </p:txBody>
      </p:sp>
      <p:sp>
        <p:nvSpPr>
          <p:cNvPr id="87" name="Freeform 51"/>
          <p:cNvSpPr>
            <a:spLocks noChangeArrowheads="1"/>
          </p:cNvSpPr>
          <p:nvPr/>
        </p:nvSpPr>
        <p:spPr bwMode="auto">
          <a:xfrm>
            <a:off x="9805194" y="2759075"/>
            <a:ext cx="302419" cy="383382"/>
          </a:xfrm>
          <a:custGeom>
            <a:avLst/>
            <a:gdLst>
              <a:gd name="T0" fmla="*/ 86995 w 400"/>
              <a:gd name="T1" fmla="*/ 183422 h 506"/>
              <a:gd name="T2" fmla="*/ 86995 w 400"/>
              <a:gd name="T3" fmla="*/ 183422 h 506"/>
              <a:gd name="T4" fmla="*/ 48391 w 400"/>
              <a:gd name="T5" fmla="*/ 275679 h 506"/>
              <a:gd name="T6" fmla="*/ 67421 w 400"/>
              <a:gd name="T7" fmla="*/ 135383 h 506"/>
              <a:gd name="T8" fmla="*/ 101131 w 400"/>
              <a:gd name="T9" fmla="*/ 67692 h 506"/>
              <a:gd name="T10" fmla="*/ 115812 w 400"/>
              <a:gd name="T11" fmla="*/ 174142 h 506"/>
              <a:gd name="T12" fmla="*/ 159309 w 400"/>
              <a:gd name="T13" fmla="*/ 52952 h 506"/>
              <a:gd name="T14" fmla="*/ 33710 w 400"/>
              <a:gd name="T15" fmla="*/ 116277 h 506"/>
              <a:gd name="T16" fmla="*/ 38604 w 400"/>
              <a:gd name="T17" fmla="*/ 164316 h 506"/>
              <a:gd name="T18" fmla="*/ 0 w 400"/>
              <a:gd name="T19" fmla="*/ 101537 h 506"/>
              <a:gd name="T20" fmla="*/ 91345 w 400"/>
              <a:gd name="T21" fmla="*/ 9280 h 506"/>
              <a:gd name="T22" fmla="*/ 212050 w 400"/>
              <a:gd name="T23" fmla="*/ 82431 h 506"/>
              <a:gd name="T24" fmla="*/ 125599 w 400"/>
              <a:gd name="T25" fmla="*/ 203075 h 506"/>
              <a:gd name="T26" fmla="*/ 86995 w 400"/>
              <a:gd name="T27" fmla="*/ 183422 h 5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34281" tIns="17141" rIns="34281" bIns="17141" anchor="ctr"/>
          <a:lstStyle/>
          <a:p>
            <a:pPr>
              <a:defRPr/>
            </a:pPr>
            <a:endParaRPr lang="en-US" sz="3600" dirty="0">
              <a:latin typeface="Lato Light"/>
            </a:endParaRPr>
          </a:p>
        </p:txBody>
      </p:sp>
      <p:sp>
        <p:nvSpPr>
          <p:cNvPr id="88" name="Freeform 63"/>
          <p:cNvSpPr>
            <a:spLocks noChangeArrowheads="1"/>
          </p:cNvSpPr>
          <p:nvPr/>
        </p:nvSpPr>
        <p:spPr bwMode="auto">
          <a:xfrm>
            <a:off x="10252869" y="3906044"/>
            <a:ext cx="348456" cy="355600"/>
          </a:xfrm>
          <a:custGeom>
            <a:avLst/>
            <a:gdLst>
              <a:gd name="T0" fmla="*/ 241031 w 461"/>
              <a:gd name="T1" fmla="*/ 154113 h 471"/>
              <a:gd name="T2" fmla="*/ 241031 w 461"/>
              <a:gd name="T3" fmla="*/ 154113 h 471"/>
              <a:gd name="T4" fmla="*/ 245928 w 461"/>
              <a:gd name="T5" fmla="*/ 130236 h 471"/>
              <a:gd name="T6" fmla="*/ 125685 w 461"/>
              <a:gd name="T7" fmla="*/ 4884 h 471"/>
              <a:gd name="T8" fmla="*/ 105553 w 461"/>
              <a:gd name="T9" fmla="*/ 9768 h 471"/>
              <a:gd name="T10" fmla="*/ 67467 w 461"/>
              <a:gd name="T11" fmla="*/ 0 h 471"/>
              <a:gd name="T12" fmla="*/ 0 w 461"/>
              <a:gd name="T13" fmla="*/ 67289 h 471"/>
              <a:gd name="T14" fmla="*/ 9794 w 461"/>
              <a:gd name="T15" fmla="*/ 106359 h 471"/>
              <a:gd name="T16" fmla="*/ 9794 w 461"/>
              <a:gd name="T17" fmla="*/ 130236 h 471"/>
              <a:gd name="T18" fmla="*/ 125685 w 461"/>
              <a:gd name="T19" fmla="*/ 250162 h 471"/>
              <a:gd name="T20" fmla="*/ 149624 w 461"/>
              <a:gd name="T21" fmla="*/ 250162 h 471"/>
              <a:gd name="T22" fmla="*/ 178461 w 461"/>
              <a:gd name="T23" fmla="*/ 255045 h 471"/>
              <a:gd name="T24" fmla="*/ 250281 w 461"/>
              <a:gd name="T25" fmla="*/ 187757 h 471"/>
              <a:gd name="T26" fmla="*/ 241031 w 461"/>
              <a:gd name="T27" fmla="*/ 154113 h 471"/>
              <a:gd name="T28" fmla="*/ 188255 w 461"/>
              <a:gd name="T29" fmla="*/ 187757 h 471"/>
              <a:gd name="T30" fmla="*/ 188255 w 461"/>
              <a:gd name="T31" fmla="*/ 187757 h 471"/>
              <a:gd name="T32" fmla="*/ 163771 w 461"/>
              <a:gd name="T33" fmla="*/ 206750 h 471"/>
              <a:gd name="T34" fmla="*/ 125685 w 461"/>
              <a:gd name="T35" fmla="*/ 211633 h 471"/>
              <a:gd name="T36" fmla="*/ 81613 w 461"/>
              <a:gd name="T37" fmla="*/ 201866 h 471"/>
              <a:gd name="T38" fmla="*/ 62570 w 461"/>
              <a:gd name="T39" fmla="*/ 182873 h 471"/>
              <a:gd name="T40" fmla="*/ 57673 w 461"/>
              <a:gd name="T41" fmla="*/ 163880 h 471"/>
              <a:gd name="T42" fmla="*/ 62570 w 461"/>
              <a:gd name="T43" fmla="*/ 154113 h 471"/>
              <a:gd name="T44" fmla="*/ 72364 w 461"/>
              <a:gd name="T45" fmla="*/ 149229 h 471"/>
              <a:gd name="T46" fmla="*/ 81613 w 461"/>
              <a:gd name="T47" fmla="*/ 149229 h 471"/>
              <a:gd name="T48" fmla="*/ 91407 w 461"/>
              <a:gd name="T49" fmla="*/ 158996 h 471"/>
              <a:gd name="T50" fmla="*/ 96304 w 461"/>
              <a:gd name="T51" fmla="*/ 173105 h 471"/>
              <a:gd name="T52" fmla="*/ 105553 w 461"/>
              <a:gd name="T53" fmla="*/ 182873 h 471"/>
              <a:gd name="T54" fmla="*/ 125685 w 461"/>
              <a:gd name="T55" fmla="*/ 182873 h 471"/>
              <a:gd name="T56" fmla="*/ 149624 w 461"/>
              <a:gd name="T57" fmla="*/ 177989 h 471"/>
              <a:gd name="T58" fmla="*/ 158874 w 461"/>
              <a:gd name="T59" fmla="*/ 163880 h 471"/>
              <a:gd name="T60" fmla="*/ 154521 w 461"/>
              <a:gd name="T61" fmla="*/ 149229 h 471"/>
              <a:gd name="T62" fmla="*/ 139287 w 461"/>
              <a:gd name="T63" fmla="*/ 144345 h 471"/>
              <a:gd name="T64" fmla="*/ 120244 w 461"/>
              <a:gd name="T65" fmla="*/ 139461 h 471"/>
              <a:gd name="T66" fmla="*/ 86510 w 461"/>
              <a:gd name="T67" fmla="*/ 130236 h 471"/>
              <a:gd name="T68" fmla="*/ 67467 w 461"/>
              <a:gd name="T69" fmla="*/ 115584 h 471"/>
              <a:gd name="T70" fmla="*/ 57673 w 461"/>
              <a:gd name="T71" fmla="*/ 91165 h 471"/>
              <a:gd name="T72" fmla="*/ 67467 w 461"/>
              <a:gd name="T73" fmla="*/ 62405 h 471"/>
              <a:gd name="T74" fmla="*/ 91407 w 461"/>
              <a:gd name="T75" fmla="*/ 48296 h 471"/>
              <a:gd name="T76" fmla="*/ 125685 w 461"/>
              <a:gd name="T77" fmla="*/ 43412 h 471"/>
              <a:gd name="T78" fmla="*/ 154521 w 461"/>
              <a:gd name="T79" fmla="*/ 48296 h 471"/>
              <a:gd name="T80" fmla="*/ 173564 w 461"/>
              <a:gd name="T81" fmla="*/ 58064 h 471"/>
              <a:gd name="T82" fmla="*/ 183358 w 461"/>
              <a:gd name="T83" fmla="*/ 72172 h 471"/>
              <a:gd name="T84" fmla="*/ 188255 w 461"/>
              <a:gd name="T85" fmla="*/ 81940 h 471"/>
              <a:gd name="T86" fmla="*/ 183358 w 461"/>
              <a:gd name="T87" fmla="*/ 96049 h 471"/>
              <a:gd name="T88" fmla="*/ 168668 w 461"/>
              <a:gd name="T89" fmla="*/ 100933 h 471"/>
              <a:gd name="T90" fmla="*/ 158874 w 461"/>
              <a:gd name="T91" fmla="*/ 96049 h 471"/>
              <a:gd name="T92" fmla="*/ 154521 w 461"/>
              <a:gd name="T93" fmla="*/ 86824 h 471"/>
              <a:gd name="T94" fmla="*/ 144184 w 461"/>
              <a:gd name="T95" fmla="*/ 72172 h 471"/>
              <a:gd name="T96" fmla="*/ 125685 w 461"/>
              <a:gd name="T97" fmla="*/ 67289 h 471"/>
              <a:gd name="T98" fmla="*/ 101201 w 461"/>
              <a:gd name="T99" fmla="*/ 77056 h 471"/>
              <a:gd name="T100" fmla="*/ 96304 w 461"/>
              <a:gd name="T101" fmla="*/ 86824 h 471"/>
              <a:gd name="T102" fmla="*/ 96304 w 461"/>
              <a:gd name="T103" fmla="*/ 91165 h 471"/>
              <a:gd name="T104" fmla="*/ 105553 w 461"/>
              <a:gd name="T105" fmla="*/ 100933 h 471"/>
              <a:gd name="T106" fmla="*/ 115347 w 461"/>
              <a:gd name="T107" fmla="*/ 100933 h 471"/>
              <a:gd name="T108" fmla="*/ 130037 w 461"/>
              <a:gd name="T109" fmla="*/ 106359 h 471"/>
              <a:gd name="T110" fmla="*/ 158874 w 461"/>
              <a:gd name="T111" fmla="*/ 115584 h 471"/>
              <a:gd name="T112" fmla="*/ 178461 w 461"/>
              <a:gd name="T113" fmla="*/ 125352 h 471"/>
              <a:gd name="T114" fmla="*/ 192607 w 461"/>
              <a:gd name="T115" fmla="*/ 139461 h 471"/>
              <a:gd name="T116" fmla="*/ 197504 w 461"/>
              <a:gd name="T117" fmla="*/ 158996 h 471"/>
              <a:gd name="T118" fmla="*/ 188255 w 461"/>
              <a:gd name="T119" fmla="*/ 187757 h 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34281" tIns="17141" rIns="34281" bIns="17141" anchor="ctr"/>
          <a:lstStyle/>
          <a:p>
            <a:pPr>
              <a:defRPr/>
            </a:pPr>
            <a:endParaRPr lang="en-US" sz="3600" dirty="0">
              <a:latin typeface="Lato Light"/>
            </a:endParaRPr>
          </a:p>
        </p:txBody>
      </p:sp>
      <p:sp>
        <p:nvSpPr>
          <p:cNvPr id="89" name="Freeform 74"/>
          <p:cNvSpPr>
            <a:spLocks noChangeArrowheads="1"/>
          </p:cNvSpPr>
          <p:nvPr/>
        </p:nvSpPr>
        <p:spPr bwMode="auto">
          <a:xfrm>
            <a:off x="8612188" y="2105819"/>
            <a:ext cx="335757" cy="330994"/>
          </a:xfrm>
          <a:custGeom>
            <a:avLst/>
            <a:gdLst>
              <a:gd name="T0" fmla="*/ 14641 w 445"/>
              <a:gd name="T1" fmla="*/ 58439 h 436"/>
              <a:gd name="T2" fmla="*/ 14641 w 445"/>
              <a:gd name="T3" fmla="*/ 58439 h 436"/>
              <a:gd name="T4" fmla="*/ 33619 w 445"/>
              <a:gd name="T5" fmla="*/ 101585 h 436"/>
              <a:gd name="T6" fmla="*/ 62901 w 445"/>
              <a:gd name="T7" fmla="*/ 111416 h 436"/>
              <a:gd name="T8" fmla="*/ 67781 w 445"/>
              <a:gd name="T9" fmla="*/ 111416 h 436"/>
              <a:gd name="T10" fmla="*/ 72661 w 445"/>
              <a:gd name="T11" fmla="*/ 135447 h 436"/>
              <a:gd name="T12" fmla="*/ 72661 w 445"/>
              <a:gd name="T13" fmla="*/ 135447 h 436"/>
              <a:gd name="T14" fmla="*/ 0 w 445"/>
              <a:gd name="T15" fmla="*/ 188425 h 436"/>
              <a:gd name="T16" fmla="*/ 62901 w 445"/>
              <a:gd name="T17" fmla="*/ 237579 h 436"/>
              <a:gd name="T18" fmla="*/ 62901 w 445"/>
              <a:gd name="T19" fmla="*/ 237579 h 436"/>
              <a:gd name="T20" fmla="*/ 67781 w 445"/>
              <a:gd name="T21" fmla="*/ 237579 h 436"/>
              <a:gd name="T22" fmla="*/ 106280 w 445"/>
              <a:gd name="T23" fmla="*/ 227748 h 436"/>
              <a:gd name="T24" fmla="*/ 135020 w 445"/>
              <a:gd name="T25" fmla="*/ 174771 h 436"/>
              <a:gd name="T26" fmla="*/ 111161 w 445"/>
              <a:gd name="T27" fmla="*/ 125616 h 436"/>
              <a:gd name="T28" fmla="*/ 96520 w 445"/>
              <a:gd name="T29" fmla="*/ 111416 h 436"/>
              <a:gd name="T30" fmla="*/ 106280 w 445"/>
              <a:gd name="T31" fmla="*/ 96670 h 436"/>
              <a:gd name="T32" fmla="*/ 125259 w 445"/>
              <a:gd name="T33" fmla="*/ 53524 h 436"/>
              <a:gd name="T34" fmla="*/ 106280 w 445"/>
              <a:gd name="T35" fmla="*/ 9831 h 436"/>
              <a:gd name="T36" fmla="*/ 115499 w 445"/>
              <a:gd name="T37" fmla="*/ 9831 h 436"/>
              <a:gd name="T38" fmla="*/ 135020 w 445"/>
              <a:gd name="T39" fmla="*/ 0 h 436"/>
              <a:gd name="T40" fmla="*/ 135020 w 445"/>
              <a:gd name="T41" fmla="*/ 0 h 436"/>
              <a:gd name="T42" fmla="*/ 77541 w 445"/>
              <a:gd name="T43" fmla="*/ 0 h 436"/>
              <a:gd name="T44" fmla="*/ 14641 w 445"/>
              <a:gd name="T45" fmla="*/ 58439 h 436"/>
              <a:gd name="T46" fmla="*/ 111161 w 445"/>
              <a:gd name="T47" fmla="*/ 179140 h 436"/>
              <a:gd name="T48" fmla="*/ 111161 w 445"/>
              <a:gd name="T49" fmla="*/ 179140 h 436"/>
              <a:gd name="T50" fmla="*/ 72661 w 445"/>
              <a:gd name="T51" fmla="*/ 213002 h 436"/>
              <a:gd name="T52" fmla="*/ 29281 w 445"/>
              <a:gd name="T53" fmla="*/ 188425 h 436"/>
              <a:gd name="T54" fmla="*/ 38500 w 445"/>
              <a:gd name="T55" fmla="*/ 159478 h 436"/>
              <a:gd name="T56" fmla="*/ 67781 w 445"/>
              <a:gd name="T57" fmla="*/ 150194 h 436"/>
              <a:gd name="T58" fmla="*/ 72661 w 445"/>
              <a:gd name="T59" fmla="*/ 150194 h 436"/>
              <a:gd name="T60" fmla="*/ 111161 w 445"/>
              <a:gd name="T61" fmla="*/ 179140 h 436"/>
              <a:gd name="T62" fmla="*/ 96520 w 445"/>
              <a:gd name="T63" fmla="*/ 43693 h 436"/>
              <a:gd name="T64" fmla="*/ 96520 w 445"/>
              <a:gd name="T65" fmla="*/ 43693 h 436"/>
              <a:gd name="T66" fmla="*/ 77541 w 445"/>
              <a:gd name="T67" fmla="*/ 92301 h 436"/>
              <a:gd name="T68" fmla="*/ 72661 w 445"/>
              <a:gd name="T69" fmla="*/ 92301 h 436"/>
              <a:gd name="T70" fmla="*/ 43922 w 445"/>
              <a:gd name="T71" fmla="*/ 63354 h 436"/>
              <a:gd name="T72" fmla="*/ 43922 w 445"/>
              <a:gd name="T73" fmla="*/ 33862 h 436"/>
              <a:gd name="T74" fmla="*/ 58020 w 445"/>
              <a:gd name="T75" fmla="*/ 14200 h 436"/>
              <a:gd name="T76" fmla="*/ 62901 w 445"/>
              <a:gd name="T77" fmla="*/ 14200 h 436"/>
              <a:gd name="T78" fmla="*/ 96520 w 445"/>
              <a:gd name="T79" fmla="*/ 43693 h 436"/>
              <a:gd name="T80" fmla="*/ 202258 w 445"/>
              <a:gd name="T81" fmla="*/ 92301 h 436"/>
              <a:gd name="T82" fmla="*/ 202258 w 445"/>
              <a:gd name="T83" fmla="*/ 92301 h 436"/>
              <a:gd name="T84" fmla="*/ 202258 w 445"/>
              <a:gd name="T85" fmla="*/ 53524 h 436"/>
              <a:gd name="T86" fmla="*/ 172977 w 445"/>
              <a:gd name="T87" fmla="*/ 53524 h 436"/>
              <a:gd name="T88" fmla="*/ 172977 w 445"/>
              <a:gd name="T89" fmla="*/ 92301 h 436"/>
              <a:gd name="T90" fmla="*/ 135020 w 445"/>
              <a:gd name="T91" fmla="*/ 92301 h 436"/>
              <a:gd name="T92" fmla="*/ 135020 w 445"/>
              <a:gd name="T93" fmla="*/ 116332 h 436"/>
              <a:gd name="T94" fmla="*/ 172977 w 445"/>
              <a:gd name="T95" fmla="*/ 116332 h 436"/>
              <a:gd name="T96" fmla="*/ 172977 w 445"/>
              <a:gd name="T97" fmla="*/ 159478 h 436"/>
              <a:gd name="T98" fmla="*/ 202258 w 445"/>
              <a:gd name="T99" fmla="*/ 159478 h 436"/>
              <a:gd name="T100" fmla="*/ 202258 w 445"/>
              <a:gd name="T101" fmla="*/ 116332 h 436"/>
              <a:gd name="T102" fmla="*/ 240758 w 445"/>
              <a:gd name="T103" fmla="*/ 116332 h 436"/>
              <a:gd name="T104" fmla="*/ 240758 w 445"/>
              <a:gd name="T105" fmla="*/ 92301 h 436"/>
              <a:gd name="T106" fmla="*/ 202258 w 445"/>
              <a:gd name="T107" fmla="*/ 92301 h 4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34281" tIns="17141" rIns="34281" bIns="17141" anchor="ctr"/>
          <a:lstStyle/>
          <a:p>
            <a:pPr>
              <a:defRPr/>
            </a:pPr>
            <a:endParaRPr lang="en-US" sz="3600" dirty="0">
              <a:latin typeface="Lato Light"/>
            </a:endParaRPr>
          </a:p>
        </p:txBody>
      </p:sp>
      <p:sp>
        <p:nvSpPr>
          <p:cNvPr id="90" name="Freeform 75"/>
          <p:cNvSpPr>
            <a:spLocks noChangeArrowheads="1"/>
          </p:cNvSpPr>
          <p:nvPr/>
        </p:nvSpPr>
        <p:spPr bwMode="auto">
          <a:xfrm>
            <a:off x="7535863" y="2759075"/>
            <a:ext cx="184944" cy="343694"/>
          </a:xfrm>
          <a:custGeom>
            <a:avLst/>
            <a:gdLst>
              <a:gd name="T0" fmla="*/ 132814 w 249"/>
              <a:gd name="T1" fmla="*/ 43735 h 453"/>
              <a:gd name="T2" fmla="*/ 132814 w 249"/>
              <a:gd name="T3" fmla="*/ 43735 h 453"/>
              <a:gd name="T4" fmla="*/ 94791 w 249"/>
              <a:gd name="T5" fmla="*/ 43735 h 453"/>
              <a:gd name="T6" fmla="*/ 85687 w 249"/>
              <a:gd name="T7" fmla="*/ 58496 h 453"/>
              <a:gd name="T8" fmla="*/ 85687 w 249"/>
              <a:gd name="T9" fmla="*/ 87470 h 453"/>
              <a:gd name="T10" fmla="*/ 132814 w 249"/>
              <a:gd name="T11" fmla="*/ 87470 h 453"/>
              <a:gd name="T12" fmla="*/ 132814 w 249"/>
              <a:gd name="T13" fmla="*/ 126285 h 453"/>
              <a:gd name="T14" fmla="*/ 85687 w 249"/>
              <a:gd name="T15" fmla="*/ 126285 h 453"/>
              <a:gd name="T16" fmla="*/ 85687 w 249"/>
              <a:gd name="T17" fmla="*/ 247103 h 453"/>
              <a:gd name="T18" fmla="*/ 42308 w 249"/>
              <a:gd name="T19" fmla="*/ 247103 h 453"/>
              <a:gd name="T20" fmla="*/ 42308 w 249"/>
              <a:gd name="T21" fmla="*/ 126285 h 453"/>
              <a:gd name="T22" fmla="*/ 0 w 249"/>
              <a:gd name="T23" fmla="*/ 126285 h 453"/>
              <a:gd name="T24" fmla="*/ 0 w 249"/>
              <a:gd name="T25" fmla="*/ 87470 h 453"/>
              <a:gd name="T26" fmla="*/ 42308 w 249"/>
              <a:gd name="T27" fmla="*/ 87470 h 453"/>
              <a:gd name="T28" fmla="*/ 42308 w 249"/>
              <a:gd name="T29" fmla="*/ 63416 h 453"/>
              <a:gd name="T30" fmla="*/ 94791 w 249"/>
              <a:gd name="T31" fmla="*/ 0 h 453"/>
              <a:gd name="T32" fmla="*/ 132814 w 249"/>
              <a:gd name="T33" fmla="*/ 0 h 453"/>
              <a:gd name="T34" fmla="*/ 132814 w 249"/>
              <a:gd name="T35" fmla="*/ 43735 h 4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34281" tIns="17141" rIns="34281" bIns="17141" anchor="ctr"/>
          <a:lstStyle/>
          <a:p>
            <a:pPr>
              <a:defRPr/>
            </a:pPr>
            <a:endParaRPr lang="en-US" sz="3600" dirty="0">
              <a:latin typeface="Lato Light"/>
            </a:endParaRPr>
          </a:p>
        </p:txBody>
      </p:sp>
      <p:sp>
        <p:nvSpPr>
          <p:cNvPr id="91" name="Freeform 85"/>
          <p:cNvSpPr>
            <a:spLocks noChangeArrowheads="1"/>
          </p:cNvSpPr>
          <p:nvPr/>
        </p:nvSpPr>
        <p:spPr bwMode="auto">
          <a:xfrm>
            <a:off x="6980238" y="3944144"/>
            <a:ext cx="348457" cy="280194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lIns="34281" tIns="17141" rIns="34281" bIns="17141" anchor="ctr"/>
          <a:lstStyle/>
          <a:p>
            <a:pPr>
              <a:defRPr/>
            </a:pPr>
            <a:endParaRPr lang="en-US" sz="3600" dirty="0">
              <a:latin typeface="Lato Ligh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12094" y="1093135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Subtitle 2"/>
          <p:cNvSpPr txBox="1"/>
          <p:nvPr/>
        </p:nvSpPr>
        <p:spPr bwMode="auto">
          <a:xfrm>
            <a:off x="1280191" y="5213954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2" grpId="0"/>
      <p:bldP spid="63" grpId="0"/>
      <p:bldP spid="64" grpId="0"/>
      <p:bldP spid="65" grpId="0"/>
      <p:bldP spid="84" grpId="0"/>
      <p:bldP spid="85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三角形 2"/>
          <p:cNvSpPr/>
          <p:nvPr/>
        </p:nvSpPr>
        <p:spPr>
          <a:xfrm>
            <a:off x="7940718" y="2948152"/>
            <a:ext cx="4226465" cy="3909848"/>
          </a:xfrm>
          <a:custGeom>
            <a:avLst/>
            <a:gdLst>
              <a:gd name="connsiteX0" fmla="*/ 0 w 4226465"/>
              <a:gd name="connsiteY0" fmla="*/ 3909848 h 3909848"/>
              <a:gd name="connsiteX1" fmla="*/ 2113233 w 4226465"/>
              <a:gd name="connsiteY1" fmla="*/ 0 h 3909848"/>
              <a:gd name="connsiteX2" fmla="*/ 4226465 w 4226465"/>
              <a:gd name="connsiteY2" fmla="*/ 3909848 h 3909848"/>
              <a:gd name="connsiteX3" fmla="*/ 0 w 4226465"/>
              <a:gd name="connsiteY3" fmla="*/ 3909848 h 3909848"/>
              <a:gd name="connsiteX0-1" fmla="*/ 0 w 4226465"/>
              <a:gd name="connsiteY0-2" fmla="*/ 3909848 h 3909848"/>
              <a:gd name="connsiteX1-3" fmla="*/ 4225812 w 4226465"/>
              <a:gd name="connsiteY1-4" fmla="*/ 0 h 3909848"/>
              <a:gd name="connsiteX2-5" fmla="*/ 4226465 w 4226465"/>
              <a:gd name="connsiteY2-6" fmla="*/ 3909848 h 3909848"/>
              <a:gd name="connsiteX3-7" fmla="*/ 0 w 4226465"/>
              <a:gd name="connsiteY3-8" fmla="*/ 3909848 h 3909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226465" h="3909848">
                <a:moveTo>
                  <a:pt x="0" y="3909848"/>
                </a:moveTo>
                <a:lnTo>
                  <a:pt x="4225812" y="0"/>
                </a:lnTo>
                <a:cubicBezTo>
                  <a:pt x="4226030" y="1303283"/>
                  <a:pt x="4226247" y="2606565"/>
                  <a:pt x="4226465" y="3909848"/>
                </a:cubicBezTo>
                <a:lnTo>
                  <a:pt x="0" y="390984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Freeform 31"/>
          <p:cNvSpPr/>
          <p:nvPr/>
        </p:nvSpPr>
        <p:spPr>
          <a:xfrm flipV="1">
            <a:off x="89338" y="0"/>
            <a:ext cx="9979025" cy="6858000"/>
          </a:xfrm>
          <a:custGeom>
            <a:avLst/>
            <a:gdLst>
              <a:gd name="connsiteX0" fmla="*/ 0 w 9979378"/>
              <a:gd name="connsiteY0" fmla="*/ 6857999 h 6857999"/>
              <a:gd name="connsiteX1" fmla="*/ 9979378 w 9979378"/>
              <a:gd name="connsiteY1" fmla="*/ 6857999 h 6857999"/>
              <a:gd name="connsiteX2" fmla="*/ 3121379 w 9979378"/>
              <a:gd name="connsiteY2" fmla="*/ 0 h 6857999"/>
              <a:gd name="connsiteX3" fmla="*/ 0 w 997937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9378" h="6857999">
                <a:moveTo>
                  <a:pt x="0" y="6857999"/>
                </a:moveTo>
                <a:lnTo>
                  <a:pt x="9979378" y="6857999"/>
                </a:lnTo>
                <a:lnTo>
                  <a:pt x="31213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7763"/>
          <a:stretch>
            <a:fillRect/>
          </a:stretch>
        </p:blipFill>
        <p:spPr>
          <a:xfrm>
            <a:off x="6096000" y="0"/>
            <a:ext cx="6096000" cy="6858000"/>
          </a:xfrm>
          <a:custGeom>
            <a:avLst/>
            <a:gdLst>
              <a:gd name="connsiteX0" fmla="*/ 3863547 w 6096002"/>
              <a:gd name="connsiteY0" fmla="*/ 0 h 6858000"/>
              <a:gd name="connsiteX1" fmla="*/ 6096002 w 6096002"/>
              <a:gd name="connsiteY1" fmla="*/ 0 h 6858000"/>
              <a:gd name="connsiteX2" fmla="*/ 6096002 w 6096002"/>
              <a:gd name="connsiteY2" fmla="*/ 3015550 h 6858000"/>
              <a:gd name="connsiteX3" fmla="*/ 2244324 w 6096002"/>
              <a:gd name="connsiteY3" fmla="*/ 6858000 h 6858000"/>
              <a:gd name="connsiteX4" fmla="*/ 0 w 6096002"/>
              <a:gd name="connsiteY4" fmla="*/ 6858000 h 6858000"/>
              <a:gd name="connsiteX5" fmla="*/ 0 w 6096002"/>
              <a:gd name="connsiteY5" fmla="*/ 38542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2" h="6858000">
                <a:moveTo>
                  <a:pt x="3863547" y="0"/>
                </a:moveTo>
                <a:lnTo>
                  <a:pt x="6096002" y="0"/>
                </a:lnTo>
                <a:lnTo>
                  <a:pt x="6096002" y="3015550"/>
                </a:lnTo>
                <a:lnTo>
                  <a:pt x="2244324" y="6858000"/>
                </a:lnTo>
                <a:lnTo>
                  <a:pt x="0" y="6858000"/>
                </a:lnTo>
                <a:lnTo>
                  <a:pt x="0" y="385429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51" name="Slide Number Placeholder 50"/>
          <p:cNvSpPr>
            <a:spLocks noGrp="1"/>
          </p:cNvSpPr>
          <p:nvPr>
            <p:ph type="sldNum" sz="quarter" idx="4294967295"/>
          </p:nvPr>
        </p:nvSpPr>
        <p:spPr>
          <a:xfrm>
            <a:off x="11379200" y="193675"/>
            <a:ext cx="508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EC90729-B678-5D43-9353-FEC02E8B238C}" type="slidenum">
              <a:rPr lang="en-US"/>
            </a:fld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1230588" y="706996"/>
            <a:ext cx="4968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30588" y="1699439"/>
            <a:ext cx="222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endParaRPr kumimoji="1"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1" name="组合 4"/>
          <p:cNvGrpSpPr/>
          <p:nvPr/>
        </p:nvGrpSpPr>
        <p:grpSpPr>
          <a:xfrm>
            <a:off x="5952704" y="3197404"/>
            <a:ext cx="506128" cy="488900"/>
            <a:chOff x="3508343" y="4247752"/>
            <a:chExt cx="506128" cy="488900"/>
          </a:xfrm>
          <a:solidFill>
            <a:schemeClr val="bg1">
              <a:alpha val="89804"/>
            </a:schemeClr>
          </a:solidFill>
        </p:grpSpPr>
        <p:sp>
          <p:nvSpPr>
            <p:cNvPr id="33" name="任意多边形 35"/>
            <p:cNvSpPr/>
            <p:nvPr/>
          </p:nvSpPr>
          <p:spPr>
            <a:xfrm>
              <a:off x="3508343" y="4247752"/>
              <a:ext cx="246124" cy="488900"/>
            </a:xfrm>
            <a:custGeom>
              <a:avLst/>
              <a:gdLst/>
              <a:ahLst/>
              <a:cxnLst/>
              <a:rect l="l" t="t" r="r" b="b"/>
              <a:pathLst>
                <a:path w="246124" h="488900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1" y="70768"/>
                    <a:pt x="105481" y="80367"/>
                  </a:cubicBezTo>
                  <a:lnTo>
                    <a:pt x="105481" y="407529"/>
                  </a:lnTo>
                  <a:cubicBezTo>
                    <a:pt x="105481" y="417128"/>
                    <a:pt x="111509" y="421928"/>
                    <a:pt x="123564" y="421928"/>
                  </a:cubicBezTo>
                  <a:cubicBezTo>
                    <a:pt x="134949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49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任意多边形 31"/>
            <p:cNvSpPr/>
            <p:nvPr/>
          </p:nvSpPr>
          <p:spPr>
            <a:xfrm>
              <a:off x="3773704" y="4247752"/>
              <a:ext cx="240767" cy="484547"/>
            </a:xfrm>
            <a:custGeom>
              <a:avLst/>
              <a:gdLst/>
              <a:ahLst/>
              <a:cxnLst/>
              <a:rect l="l" t="t" r="r" b="b"/>
              <a:pathLst>
                <a:path w="240767" h="484547">
                  <a:moveTo>
                    <a:pt x="119211" y="0"/>
                  </a:moveTo>
                  <a:cubicBezTo>
                    <a:pt x="168325" y="0"/>
                    <a:pt x="200862" y="11330"/>
                    <a:pt x="216824" y="33989"/>
                  </a:cubicBezTo>
                  <a:cubicBezTo>
                    <a:pt x="232786" y="56648"/>
                    <a:pt x="240767" y="93873"/>
                    <a:pt x="240767" y="145666"/>
                  </a:cubicBezTo>
                  <a:cubicBezTo>
                    <a:pt x="240767" y="165981"/>
                    <a:pt x="237307" y="182724"/>
                    <a:pt x="230386" y="195895"/>
                  </a:cubicBezTo>
                  <a:lnTo>
                    <a:pt x="111703" y="422932"/>
                  </a:lnTo>
                  <a:lnTo>
                    <a:pt x="240767" y="422932"/>
                  </a:lnTo>
                  <a:lnTo>
                    <a:pt x="240767" y="484547"/>
                  </a:lnTo>
                  <a:lnTo>
                    <a:pt x="0" y="484547"/>
                  </a:lnTo>
                  <a:lnTo>
                    <a:pt x="0" y="420923"/>
                  </a:lnTo>
                  <a:lnTo>
                    <a:pt x="118542" y="203262"/>
                  </a:lnTo>
                  <a:cubicBezTo>
                    <a:pt x="131490" y="179598"/>
                    <a:pt x="137964" y="147228"/>
                    <a:pt x="137964" y="106152"/>
                  </a:cubicBezTo>
                  <a:cubicBezTo>
                    <a:pt x="137964" y="84720"/>
                    <a:pt x="130820" y="74005"/>
                    <a:pt x="116533" y="74005"/>
                  </a:cubicBezTo>
                  <a:cubicBezTo>
                    <a:pt x="101799" y="74005"/>
                    <a:pt x="94432" y="80702"/>
                    <a:pt x="94432" y="94097"/>
                  </a:cubicBezTo>
                  <a:lnTo>
                    <a:pt x="94432" y="176473"/>
                  </a:lnTo>
                  <a:lnTo>
                    <a:pt x="0" y="176473"/>
                  </a:lnTo>
                  <a:lnTo>
                    <a:pt x="0" y="92757"/>
                  </a:lnTo>
                  <a:cubicBezTo>
                    <a:pt x="0" y="30919"/>
                    <a:pt x="39737" y="0"/>
                    <a:pt x="1192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5" name="组合 5"/>
          <p:cNvGrpSpPr/>
          <p:nvPr/>
        </p:nvGrpSpPr>
        <p:grpSpPr>
          <a:xfrm>
            <a:off x="7050036" y="4476106"/>
            <a:ext cx="505123" cy="488900"/>
            <a:chOff x="4368328" y="4247752"/>
            <a:chExt cx="505123" cy="488900"/>
          </a:xfrm>
          <a:solidFill>
            <a:schemeClr val="bg1">
              <a:alpha val="89804"/>
            </a:schemeClr>
          </a:solidFill>
        </p:grpSpPr>
        <p:sp>
          <p:nvSpPr>
            <p:cNvPr id="36" name="任意多边形 30"/>
            <p:cNvSpPr/>
            <p:nvPr/>
          </p:nvSpPr>
          <p:spPr>
            <a:xfrm>
              <a:off x="4368328" y="4247752"/>
              <a:ext cx="246124" cy="488900"/>
            </a:xfrm>
            <a:custGeom>
              <a:avLst/>
              <a:gdLst/>
              <a:ahLst/>
              <a:cxnLst/>
              <a:rect l="l" t="t" r="r" b="b"/>
              <a:pathLst>
                <a:path w="246124" h="488900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09" y="421928"/>
                    <a:pt x="123564" y="421928"/>
                  </a:cubicBezTo>
                  <a:cubicBezTo>
                    <a:pt x="134950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50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任意多边形 29"/>
            <p:cNvSpPr/>
            <p:nvPr/>
          </p:nvSpPr>
          <p:spPr>
            <a:xfrm>
              <a:off x="4634024" y="4247752"/>
              <a:ext cx="239427" cy="488900"/>
            </a:xfrm>
            <a:custGeom>
              <a:avLst/>
              <a:gdLst/>
              <a:ahLst/>
              <a:cxnLst/>
              <a:rect l="l" t="t" r="r" b="b"/>
              <a:pathLst>
                <a:path w="239427" h="488900">
                  <a:moveTo>
                    <a:pt x="120383" y="0"/>
                  </a:moveTo>
                  <a:cubicBezTo>
                    <a:pt x="151815" y="0"/>
                    <a:pt x="179235" y="6809"/>
                    <a:pt x="202642" y="20427"/>
                  </a:cubicBezTo>
                  <a:cubicBezTo>
                    <a:pt x="226049" y="34044"/>
                    <a:pt x="237753" y="55587"/>
                    <a:pt x="237753" y="85055"/>
                  </a:cubicBezTo>
                  <a:lnTo>
                    <a:pt x="237753" y="151023"/>
                  </a:lnTo>
                  <a:cubicBezTo>
                    <a:pt x="237753" y="189421"/>
                    <a:pt x="219559" y="215206"/>
                    <a:pt x="183170" y="228377"/>
                  </a:cubicBezTo>
                  <a:cubicBezTo>
                    <a:pt x="220675" y="239316"/>
                    <a:pt x="239427" y="269007"/>
                    <a:pt x="239427" y="317450"/>
                  </a:cubicBezTo>
                  <a:lnTo>
                    <a:pt x="239427" y="388776"/>
                  </a:lnTo>
                  <a:cubicBezTo>
                    <a:pt x="239427" y="455526"/>
                    <a:pt x="199802" y="488900"/>
                    <a:pt x="120551" y="488900"/>
                  </a:cubicBezTo>
                  <a:cubicBezTo>
                    <a:pt x="40184" y="488900"/>
                    <a:pt x="0" y="458540"/>
                    <a:pt x="0" y="397818"/>
                  </a:cubicBezTo>
                  <a:lnTo>
                    <a:pt x="0" y="283294"/>
                  </a:lnTo>
                  <a:lnTo>
                    <a:pt x="96776" y="283294"/>
                  </a:lnTo>
                  <a:lnTo>
                    <a:pt x="96776" y="397148"/>
                  </a:lnTo>
                  <a:cubicBezTo>
                    <a:pt x="96776" y="408980"/>
                    <a:pt x="103138" y="414896"/>
                    <a:pt x="115863" y="414896"/>
                  </a:cubicBezTo>
                  <a:cubicBezTo>
                    <a:pt x="128588" y="414896"/>
                    <a:pt x="134950" y="408980"/>
                    <a:pt x="134950" y="397148"/>
                  </a:cubicBezTo>
                  <a:lnTo>
                    <a:pt x="134950" y="285973"/>
                  </a:lnTo>
                  <a:cubicBezTo>
                    <a:pt x="134950" y="273248"/>
                    <a:pt x="131769" y="264598"/>
                    <a:pt x="125406" y="260021"/>
                  </a:cubicBezTo>
                  <a:cubicBezTo>
                    <a:pt x="119044" y="255445"/>
                    <a:pt x="107156" y="253157"/>
                    <a:pt x="89743" y="253157"/>
                  </a:cubicBezTo>
                  <a:lnTo>
                    <a:pt x="89743" y="198909"/>
                  </a:lnTo>
                  <a:cubicBezTo>
                    <a:pt x="119881" y="198909"/>
                    <a:pt x="134950" y="189533"/>
                    <a:pt x="134950" y="170780"/>
                  </a:cubicBezTo>
                  <a:lnTo>
                    <a:pt x="134950" y="85725"/>
                  </a:lnTo>
                  <a:cubicBezTo>
                    <a:pt x="134950" y="76126"/>
                    <a:pt x="128588" y="71326"/>
                    <a:pt x="115863" y="71326"/>
                  </a:cubicBezTo>
                  <a:cubicBezTo>
                    <a:pt x="102691" y="71326"/>
                    <a:pt x="96106" y="76126"/>
                    <a:pt x="96106" y="85725"/>
                  </a:cubicBezTo>
                  <a:lnTo>
                    <a:pt x="96106" y="174129"/>
                  </a:lnTo>
                  <a:lnTo>
                    <a:pt x="2679" y="174129"/>
                  </a:lnTo>
                  <a:lnTo>
                    <a:pt x="2679" y="85055"/>
                  </a:lnTo>
                  <a:cubicBezTo>
                    <a:pt x="2679" y="28352"/>
                    <a:pt x="41914" y="0"/>
                    <a:pt x="1203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8" name="组合 3"/>
          <p:cNvGrpSpPr/>
          <p:nvPr/>
        </p:nvGrpSpPr>
        <p:grpSpPr>
          <a:xfrm>
            <a:off x="5040739" y="2104586"/>
            <a:ext cx="412365" cy="488900"/>
            <a:chOff x="2686490" y="4247752"/>
            <a:chExt cx="412365" cy="488900"/>
          </a:xfrm>
          <a:solidFill>
            <a:schemeClr val="bg1">
              <a:alpha val="89804"/>
            </a:schemeClr>
          </a:solidFill>
        </p:grpSpPr>
        <p:sp>
          <p:nvSpPr>
            <p:cNvPr id="39" name="任意多边形 36"/>
            <p:cNvSpPr/>
            <p:nvPr/>
          </p:nvSpPr>
          <p:spPr>
            <a:xfrm>
              <a:off x="2686490" y="4247752"/>
              <a:ext cx="246125" cy="488900"/>
            </a:xfrm>
            <a:custGeom>
              <a:avLst/>
              <a:gdLst/>
              <a:ahLst/>
              <a:cxnLst/>
              <a:rect l="l" t="t" r="r" b="b"/>
              <a:pathLst>
                <a:path w="246125" h="488900">
                  <a:moveTo>
                    <a:pt x="124234" y="0"/>
                  </a:moveTo>
                  <a:cubicBezTo>
                    <a:pt x="205494" y="0"/>
                    <a:pt x="246125" y="30919"/>
                    <a:pt x="246125" y="92757"/>
                  </a:cubicBezTo>
                  <a:lnTo>
                    <a:pt x="246125" y="401836"/>
                  </a:lnTo>
                  <a:cubicBezTo>
                    <a:pt x="246125" y="429518"/>
                    <a:pt x="234683" y="450949"/>
                    <a:pt x="211801" y="466130"/>
                  </a:cubicBezTo>
                  <a:cubicBezTo>
                    <a:pt x="188919" y="481310"/>
                    <a:pt x="159507" y="488900"/>
                    <a:pt x="123565" y="488900"/>
                  </a:cubicBezTo>
                  <a:cubicBezTo>
                    <a:pt x="86506" y="488900"/>
                    <a:pt x="56648" y="481422"/>
                    <a:pt x="33989" y="466465"/>
                  </a:cubicBezTo>
                  <a:cubicBezTo>
                    <a:pt x="11330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5" y="65968"/>
                  </a:moveTo>
                  <a:cubicBezTo>
                    <a:pt x="111510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10" y="421928"/>
                    <a:pt x="123565" y="421928"/>
                  </a:cubicBezTo>
                  <a:cubicBezTo>
                    <a:pt x="134950" y="421928"/>
                    <a:pt x="140643" y="417128"/>
                    <a:pt x="140643" y="407529"/>
                  </a:cubicBezTo>
                  <a:lnTo>
                    <a:pt x="140643" y="80367"/>
                  </a:lnTo>
                  <a:cubicBezTo>
                    <a:pt x="140643" y="70768"/>
                    <a:pt x="134950" y="65968"/>
                    <a:pt x="123565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任意多边形 24"/>
            <p:cNvSpPr/>
            <p:nvPr/>
          </p:nvSpPr>
          <p:spPr>
            <a:xfrm>
              <a:off x="2953189" y="4252105"/>
              <a:ext cx="145666" cy="480194"/>
            </a:xfrm>
            <a:custGeom>
              <a:avLst/>
              <a:gdLst/>
              <a:ahLst/>
              <a:cxnLst/>
              <a:rect l="l" t="t" r="r" b="b"/>
              <a:pathLst>
                <a:path w="145666" h="480194">
                  <a:moveTo>
                    <a:pt x="54583" y="0"/>
                  </a:moveTo>
                  <a:lnTo>
                    <a:pt x="145666" y="0"/>
                  </a:lnTo>
                  <a:lnTo>
                    <a:pt x="145666" y="480194"/>
                  </a:lnTo>
                  <a:lnTo>
                    <a:pt x="40184" y="480194"/>
                  </a:lnTo>
                  <a:lnTo>
                    <a:pt x="40184" y="128253"/>
                  </a:lnTo>
                  <a:lnTo>
                    <a:pt x="0" y="128253"/>
                  </a:lnTo>
                  <a:lnTo>
                    <a:pt x="0" y="58266"/>
                  </a:lnTo>
                  <a:cubicBezTo>
                    <a:pt x="15310" y="58266"/>
                    <a:pt x="28234" y="51681"/>
                    <a:pt x="38774" y="38510"/>
                  </a:cubicBezTo>
                  <a:cubicBezTo>
                    <a:pt x="49313" y="25338"/>
                    <a:pt x="54583" y="12502"/>
                    <a:pt x="545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1" name="组合 6"/>
          <p:cNvGrpSpPr/>
          <p:nvPr/>
        </p:nvGrpSpPr>
        <p:grpSpPr>
          <a:xfrm>
            <a:off x="7832494" y="5444534"/>
            <a:ext cx="557027" cy="488900"/>
            <a:chOff x="5199738" y="4247752"/>
            <a:chExt cx="557027" cy="488900"/>
          </a:xfrm>
          <a:solidFill>
            <a:schemeClr val="bg1">
              <a:alpha val="89804"/>
            </a:schemeClr>
          </a:solidFill>
        </p:grpSpPr>
        <p:sp>
          <p:nvSpPr>
            <p:cNvPr id="42" name="任意多边形 28"/>
            <p:cNvSpPr/>
            <p:nvPr/>
          </p:nvSpPr>
          <p:spPr>
            <a:xfrm>
              <a:off x="5199738" y="4247752"/>
              <a:ext cx="246124" cy="488900"/>
            </a:xfrm>
            <a:custGeom>
              <a:avLst/>
              <a:gdLst/>
              <a:ahLst/>
              <a:cxnLst/>
              <a:rect l="l" t="t" r="r" b="b"/>
              <a:pathLst>
                <a:path w="246124" h="488900">
                  <a:moveTo>
                    <a:pt x="124234" y="0"/>
                  </a:moveTo>
                  <a:cubicBezTo>
                    <a:pt x="205494" y="0"/>
                    <a:pt x="246124" y="30919"/>
                    <a:pt x="246124" y="92757"/>
                  </a:cubicBezTo>
                  <a:lnTo>
                    <a:pt x="246124" y="401836"/>
                  </a:lnTo>
                  <a:cubicBezTo>
                    <a:pt x="246124" y="429518"/>
                    <a:pt x="234683" y="450949"/>
                    <a:pt x="211801" y="466130"/>
                  </a:cubicBezTo>
                  <a:cubicBezTo>
                    <a:pt x="188918" y="481310"/>
                    <a:pt x="159506" y="488900"/>
                    <a:pt x="123564" y="488900"/>
                  </a:cubicBezTo>
                  <a:cubicBezTo>
                    <a:pt x="86506" y="488900"/>
                    <a:pt x="56647" y="481422"/>
                    <a:pt x="33988" y="466465"/>
                  </a:cubicBezTo>
                  <a:cubicBezTo>
                    <a:pt x="11329" y="451507"/>
                    <a:pt x="0" y="430188"/>
                    <a:pt x="0" y="402506"/>
                  </a:cubicBezTo>
                  <a:lnTo>
                    <a:pt x="0" y="93427"/>
                  </a:lnTo>
                  <a:cubicBezTo>
                    <a:pt x="0" y="31142"/>
                    <a:pt x="41411" y="0"/>
                    <a:pt x="124234" y="0"/>
                  </a:cubicBezTo>
                  <a:close/>
                  <a:moveTo>
                    <a:pt x="123564" y="65968"/>
                  </a:moveTo>
                  <a:cubicBezTo>
                    <a:pt x="111509" y="65968"/>
                    <a:pt x="105482" y="70768"/>
                    <a:pt x="105482" y="80367"/>
                  </a:cubicBezTo>
                  <a:lnTo>
                    <a:pt x="105482" y="407529"/>
                  </a:lnTo>
                  <a:cubicBezTo>
                    <a:pt x="105482" y="417128"/>
                    <a:pt x="111509" y="421928"/>
                    <a:pt x="123564" y="421928"/>
                  </a:cubicBezTo>
                  <a:cubicBezTo>
                    <a:pt x="134950" y="421928"/>
                    <a:pt x="140642" y="417128"/>
                    <a:pt x="140642" y="407529"/>
                  </a:cubicBezTo>
                  <a:lnTo>
                    <a:pt x="140642" y="80367"/>
                  </a:lnTo>
                  <a:cubicBezTo>
                    <a:pt x="140642" y="70768"/>
                    <a:pt x="134950" y="65968"/>
                    <a:pt x="123564" y="65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3" name="任意多边形 23"/>
            <p:cNvSpPr/>
            <p:nvPr/>
          </p:nvSpPr>
          <p:spPr>
            <a:xfrm>
              <a:off x="5459072" y="4252105"/>
              <a:ext cx="297693" cy="480194"/>
            </a:xfrm>
            <a:custGeom>
              <a:avLst/>
              <a:gdLst/>
              <a:ahLst/>
              <a:cxnLst/>
              <a:rect l="l" t="t" r="r" b="b"/>
              <a:pathLst>
                <a:path w="297693" h="480194">
                  <a:moveTo>
                    <a:pt x="103472" y="0"/>
                  </a:moveTo>
                  <a:lnTo>
                    <a:pt x="245454" y="0"/>
                  </a:lnTo>
                  <a:lnTo>
                    <a:pt x="245454" y="346584"/>
                  </a:lnTo>
                  <a:lnTo>
                    <a:pt x="297693" y="346584"/>
                  </a:lnTo>
                  <a:lnTo>
                    <a:pt x="297693" y="418579"/>
                  </a:lnTo>
                  <a:lnTo>
                    <a:pt x="245454" y="418579"/>
                  </a:lnTo>
                  <a:lnTo>
                    <a:pt x="245454" y="480194"/>
                  </a:lnTo>
                  <a:lnTo>
                    <a:pt x="142651" y="480194"/>
                  </a:lnTo>
                  <a:lnTo>
                    <a:pt x="142651" y="418579"/>
                  </a:lnTo>
                  <a:lnTo>
                    <a:pt x="0" y="418579"/>
                  </a:lnTo>
                  <a:lnTo>
                    <a:pt x="0" y="350602"/>
                  </a:lnTo>
                  <a:lnTo>
                    <a:pt x="103472" y="0"/>
                  </a:lnTo>
                  <a:close/>
                  <a:moveTo>
                    <a:pt x="142651" y="157088"/>
                  </a:moveTo>
                  <a:lnTo>
                    <a:pt x="94755" y="346584"/>
                  </a:lnTo>
                  <a:lnTo>
                    <a:pt x="142651" y="346584"/>
                  </a:lnTo>
                  <a:lnTo>
                    <a:pt x="142651" y="1570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886270" y="2025870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请在此处添加章节标题，请在此处添加章节标题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51884" y="4417261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请在此处添加章节标题，请在此处添加章节标题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738769" y="3156813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请在此处添加章节标题，请在此处添加章节标题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78025" y="5381197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请在此处添加章节标题，请在此处添加章节标题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-138795" y="3442205"/>
            <a:ext cx="41880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chemeClr val="bg1"/>
                </a:solidFill>
                <a:latin typeface="Nexa Bold" panose="02000000000000000000" pitchFamily="50" charset="0"/>
              </a:rPr>
              <a:t>ADD YOUR</a:t>
            </a:r>
            <a:endParaRPr lang="id-ID" sz="7200" dirty="0">
              <a:solidFill>
                <a:schemeClr val="bg1"/>
              </a:solidFill>
              <a:latin typeface="Nexa Bold" panose="02000000000000000000" pitchFamily="50" charset="0"/>
            </a:endParaRPr>
          </a:p>
          <a:p>
            <a:pPr>
              <a:lnSpc>
                <a:spcPts val="7200"/>
              </a:lnSpc>
            </a:pPr>
            <a:r>
              <a:rPr lang="en-US" sz="7200" dirty="0">
                <a:solidFill>
                  <a:schemeClr val="bg1"/>
                </a:solidFill>
                <a:latin typeface="Nexa Bold" panose="02000000000000000000" pitchFamily="50" charset="0"/>
              </a:rPr>
              <a:t>TEXT</a:t>
            </a:r>
            <a:endParaRPr lang="id-ID" sz="72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-65803" y="5181753"/>
            <a:ext cx="470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ipsum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dolor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sit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consectetur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adipiscing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elit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Proin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sed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libero in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magna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ultrices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gravida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sit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amet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at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diam.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Suspendisse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placerat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gravida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magna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vel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fermentum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Aenean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id-ID" sz="12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nunc</a:t>
            </a:r>
            <a:r>
              <a:rPr lang="id-ID" sz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purus, </a:t>
            </a:r>
            <a:endParaRPr lang="id-ID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4" grpId="0"/>
      <p:bldP spid="45" grpId="0"/>
      <p:bldP spid="46" grpId="0"/>
      <p:bldP spid="47" grpId="0"/>
      <p:bldP spid="67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8104" y="3372184"/>
            <a:ext cx="545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spc="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ABOUT US</a:t>
            </a:r>
            <a:endParaRPr lang="id-ID" sz="6000" b="1" spc="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9992" y="3059633"/>
            <a:ext cx="545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spc="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INSERT TEXT HERE</a:t>
            </a:r>
            <a:endParaRPr lang="id-ID" sz="2000" spc="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642525" y="2657316"/>
            <a:ext cx="2156695" cy="2156695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5768" y="4329370"/>
            <a:ext cx="4619833" cy="132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defRPr/>
            </a:pPr>
            <a:r>
              <a:rPr lang="id-ID" sz="1400" dirty="0">
                <a:solidFill>
                  <a:schemeClr val="bg1"/>
                </a:solidFill>
                <a:latin typeface="Neris Light" panose="00000400000000000000" pitchFamily="50" charset="0"/>
                <a:cs typeface="Calibri" panose="020F0502020204030204"/>
              </a:rPr>
              <a:t>Ut wisi enim ad minim veniam, quis nostrud exerci tation ullamcorper nibh euismod tincidunt ut laoreet dolore magna aliquam erat volutpat. Ut wisi enim ad minim veniam, quis nostrud .</a:t>
            </a:r>
            <a:endParaRPr lang="id-ID" sz="1400" dirty="0">
              <a:solidFill>
                <a:schemeClr val="bg1"/>
              </a:solidFill>
              <a:latin typeface="Neris Light" panose="00000400000000000000" pitchFamily="50" charset="0"/>
              <a:cs typeface="Calibri" panose="020F0502020204030204"/>
            </a:endParaRPr>
          </a:p>
          <a:p>
            <a:pPr lvl="0">
              <a:lnSpc>
                <a:spcPct val="114000"/>
              </a:lnSpc>
              <a:defRPr/>
            </a:pPr>
            <a:endParaRPr lang="id-ID" sz="1400" dirty="0">
              <a:solidFill>
                <a:schemeClr val="bg1"/>
              </a:solidFill>
              <a:latin typeface="Neris Light" panose="00000400000000000000" pitchFamily="50" charset="0"/>
              <a:cs typeface="Calibri" panose="020F0502020204030204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17300"/>
          <a:stretch>
            <a:fillRect/>
          </a:stretch>
        </p:blipFill>
        <p:spPr>
          <a:xfrm>
            <a:off x="5457373" y="0"/>
            <a:ext cx="673462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/>
          <p:nvPr/>
        </p:nvSpPr>
        <p:spPr bwMode="auto">
          <a:xfrm>
            <a:off x="1449388" y="3227388"/>
            <a:ext cx="1751807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  <a:alpha val="70979"/>
              </a:schemeClr>
            </a:solidFill>
            <a:miter lim="800000"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eaLnBrk="1" hangingPunct="1"/>
            <a:endParaRPr lang="zh-CN" altLang="zh-CN" sz="135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2642394" y="3709988"/>
            <a:ext cx="1752600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135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3906044" y="3227388"/>
            <a:ext cx="1751806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0" tIns="0" rIns="0" bIns="0"/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eaLnBrk="1" hangingPunct="1"/>
            <a:endParaRPr lang="zh-CN" altLang="zh-CN" sz="135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5187950" y="3709988"/>
            <a:ext cx="1752600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135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6451600" y="3227388"/>
            <a:ext cx="1751807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135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7733507" y="3709988"/>
            <a:ext cx="1752600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135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8997157" y="3227388"/>
            <a:ext cx="1751806" cy="920750"/>
          </a:xfrm>
          <a:prstGeom prst="roundRect">
            <a:avLst>
              <a:gd name="adj" fmla="val 34481"/>
            </a:avLst>
          </a:prstGeom>
          <a:solidFill>
            <a:schemeClr val="tx1"/>
          </a:solidFill>
          <a:ln w="63500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altLang="zh-CN" sz="1350">
              <a:latin typeface="Lato Light"/>
              <a:ea typeface="宋体" panose="02010600030101010101" pitchFamily="2" charset="-122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rot="10800000" flipH="1">
            <a:off x="2337594" y="2614613"/>
            <a:ext cx="0" cy="595313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rot="10800000" flipH="1">
            <a:off x="4781550" y="2617788"/>
            <a:ext cx="0" cy="595313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rot="10800000" flipH="1">
            <a:off x="7327900" y="2611438"/>
            <a:ext cx="0" cy="595313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rot="10800000" flipH="1">
            <a:off x="9898857" y="2617788"/>
            <a:ext cx="0" cy="595313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 rot="10800000" flipH="1">
            <a:off x="3531394" y="4640263"/>
            <a:ext cx="0" cy="594519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rot="10800000" flipH="1">
            <a:off x="6076950" y="4633913"/>
            <a:ext cx="0" cy="594519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rot="10800000" flipH="1">
            <a:off x="8647907" y="4640263"/>
            <a:ext cx="0" cy="594519"/>
          </a:xfrm>
          <a:prstGeom prst="line">
            <a:avLst/>
          </a:prstGeom>
          <a:noFill/>
          <a:ln w="25400">
            <a:solidFill>
              <a:srgbClr val="DAE2E2"/>
            </a:solidFill>
            <a:prstDash val="sysDot"/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zh-CN" altLang="en-US" sz="3600">
              <a:latin typeface="Lato Light"/>
            </a:endParaRPr>
          </a:p>
        </p:txBody>
      </p:sp>
      <p:sp>
        <p:nvSpPr>
          <p:cNvPr id="19" name="Text Placeholder 32"/>
          <p:cNvSpPr txBox="1"/>
          <p:nvPr/>
        </p:nvSpPr>
        <p:spPr bwMode="auto">
          <a:xfrm flipH="1">
            <a:off x="1312863" y="1936750"/>
            <a:ext cx="2048669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0" name="Text Placeholder 32"/>
          <p:cNvSpPr txBox="1"/>
          <p:nvPr/>
        </p:nvSpPr>
        <p:spPr bwMode="auto">
          <a:xfrm flipH="1">
            <a:off x="2505869" y="5344319"/>
            <a:ext cx="20494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1" name="Text Placeholder 32"/>
          <p:cNvSpPr txBox="1"/>
          <p:nvPr/>
        </p:nvSpPr>
        <p:spPr bwMode="auto">
          <a:xfrm flipH="1">
            <a:off x="3756819" y="1936750"/>
            <a:ext cx="204708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2" name="Text Placeholder 32"/>
          <p:cNvSpPr txBox="1"/>
          <p:nvPr/>
        </p:nvSpPr>
        <p:spPr bwMode="auto">
          <a:xfrm flipH="1">
            <a:off x="5081588" y="5339557"/>
            <a:ext cx="20478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3" name="Text Placeholder 32"/>
          <p:cNvSpPr txBox="1"/>
          <p:nvPr/>
        </p:nvSpPr>
        <p:spPr bwMode="auto">
          <a:xfrm flipH="1">
            <a:off x="6297613" y="1936750"/>
            <a:ext cx="204708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4" name="Text Placeholder 32"/>
          <p:cNvSpPr txBox="1"/>
          <p:nvPr/>
        </p:nvSpPr>
        <p:spPr bwMode="auto">
          <a:xfrm flipH="1">
            <a:off x="7655719" y="5347494"/>
            <a:ext cx="20478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5" name="Text Placeholder 32"/>
          <p:cNvSpPr txBox="1"/>
          <p:nvPr/>
        </p:nvSpPr>
        <p:spPr bwMode="auto">
          <a:xfrm flipH="1">
            <a:off x="8835232" y="1933575"/>
            <a:ext cx="204708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Roboto Regular" charset="0"/>
                <a:cs typeface="Roboto Regular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750"/>
              </a:spcBef>
              <a:buNone/>
            </a:pPr>
            <a:r>
              <a:rPr lang="en-US" altLang="zh-CN" sz="1000">
                <a:solidFill>
                  <a:schemeClr val="tx2"/>
                </a:solidFill>
                <a:latin typeface="Source Sans Pro Light" charset="0"/>
              </a:rPr>
              <a:t>Synth chartreuse XOXO, tacos brooklyn VHS plaid.</a:t>
            </a:r>
            <a:endParaRPr lang="en-US" altLang="zh-CN" sz="1000">
              <a:solidFill>
                <a:schemeClr val="tx2"/>
              </a:solidFill>
              <a:latin typeface="Source Sans Pro Light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8344" y="61992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3756819" y="5898357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3238" y="775494"/>
            <a:ext cx="9370219" cy="977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750" b="1" dirty="0">
                <a:solidFill>
                  <a:schemeClr val="tx2"/>
                </a:solidFill>
                <a:latin typeface="Source Sans Pro" charset="0"/>
                <a:ea typeface="Montserrat" charset="0"/>
                <a:cs typeface="Montserrat" charset="0"/>
              </a:rPr>
              <a:t>Road Of Success</a:t>
            </a:r>
            <a:endParaRPr lang="en-US" sz="5750" b="1" dirty="0">
              <a:solidFill>
                <a:schemeClr val="tx2"/>
              </a:solidFill>
              <a:latin typeface="Source Sans Pro" charset="0"/>
              <a:ea typeface="Montserrat" charset="0"/>
              <a:cs typeface="Montserrat" charset="0"/>
            </a:endParaRPr>
          </a:p>
        </p:txBody>
      </p:sp>
      <p:sp>
        <p:nvSpPr>
          <p:cNvPr id="5" name="Freeform 161"/>
          <p:cNvSpPr/>
          <p:nvPr/>
        </p:nvSpPr>
        <p:spPr bwMode="auto">
          <a:xfrm>
            <a:off x="1588" y="2197100"/>
            <a:ext cx="5899150" cy="1231900"/>
          </a:xfrm>
          <a:custGeom>
            <a:avLst/>
            <a:gdLst>
              <a:gd name="T0" fmla="*/ 35 w 3717"/>
              <a:gd name="T1" fmla="*/ 400 h 776"/>
              <a:gd name="T2" fmla="*/ 113 w 3717"/>
              <a:gd name="T3" fmla="*/ 407 h 776"/>
              <a:gd name="T4" fmla="*/ 208 w 3717"/>
              <a:gd name="T5" fmla="*/ 421 h 776"/>
              <a:gd name="T6" fmla="*/ 333 w 3717"/>
              <a:gd name="T7" fmla="*/ 369 h 776"/>
              <a:gd name="T8" fmla="*/ 418 w 3717"/>
              <a:gd name="T9" fmla="*/ 332 h 776"/>
              <a:gd name="T10" fmla="*/ 510 w 3717"/>
              <a:gd name="T11" fmla="*/ 358 h 776"/>
              <a:gd name="T12" fmla="*/ 607 w 3717"/>
              <a:gd name="T13" fmla="*/ 346 h 776"/>
              <a:gd name="T14" fmla="*/ 759 w 3717"/>
              <a:gd name="T15" fmla="*/ 76 h 776"/>
              <a:gd name="T16" fmla="*/ 799 w 3717"/>
              <a:gd name="T17" fmla="*/ 95 h 776"/>
              <a:gd name="T18" fmla="*/ 834 w 3717"/>
              <a:gd name="T19" fmla="*/ 57 h 776"/>
              <a:gd name="T20" fmla="*/ 882 w 3717"/>
              <a:gd name="T21" fmla="*/ 116 h 776"/>
              <a:gd name="T22" fmla="*/ 920 w 3717"/>
              <a:gd name="T23" fmla="*/ 301 h 776"/>
              <a:gd name="T24" fmla="*/ 1019 w 3717"/>
              <a:gd name="T25" fmla="*/ 227 h 776"/>
              <a:gd name="T26" fmla="*/ 1097 w 3717"/>
              <a:gd name="T27" fmla="*/ 225 h 776"/>
              <a:gd name="T28" fmla="*/ 1142 w 3717"/>
              <a:gd name="T29" fmla="*/ 381 h 776"/>
              <a:gd name="T30" fmla="*/ 1175 w 3717"/>
              <a:gd name="T31" fmla="*/ 225 h 776"/>
              <a:gd name="T32" fmla="*/ 1305 w 3717"/>
              <a:gd name="T33" fmla="*/ 220 h 776"/>
              <a:gd name="T34" fmla="*/ 1395 w 3717"/>
              <a:gd name="T35" fmla="*/ 154 h 776"/>
              <a:gd name="T36" fmla="*/ 1426 w 3717"/>
              <a:gd name="T37" fmla="*/ 204 h 776"/>
              <a:gd name="T38" fmla="*/ 1492 w 3717"/>
              <a:gd name="T39" fmla="*/ 100 h 776"/>
              <a:gd name="T40" fmla="*/ 1641 w 3717"/>
              <a:gd name="T41" fmla="*/ 206 h 776"/>
              <a:gd name="T42" fmla="*/ 1679 w 3717"/>
              <a:gd name="T43" fmla="*/ 154 h 776"/>
              <a:gd name="T44" fmla="*/ 1712 w 3717"/>
              <a:gd name="T45" fmla="*/ 81 h 776"/>
              <a:gd name="T46" fmla="*/ 1759 w 3717"/>
              <a:gd name="T47" fmla="*/ 48 h 776"/>
              <a:gd name="T48" fmla="*/ 1799 w 3717"/>
              <a:gd name="T49" fmla="*/ 78 h 776"/>
              <a:gd name="T50" fmla="*/ 1917 w 3717"/>
              <a:gd name="T51" fmla="*/ 175 h 776"/>
              <a:gd name="T52" fmla="*/ 1951 w 3717"/>
              <a:gd name="T53" fmla="*/ 164 h 776"/>
              <a:gd name="T54" fmla="*/ 2045 w 3717"/>
              <a:gd name="T55" fmla="*/ 164 h 776"/>
              <a:gd name="T56" fmla="*/ 2116 w 3717"/>
              <a:gd name="T57" fmla="*/ 308 h 776"/>
              <a:gd name="T58" fmla="*/ 2227 w 3717"/>
              <a:gd name="T59" fmla="*/ 156 h 776"/>
              <a:gd name="T60" fmla="*/ 2265 w 3717"/>
              <a:gd name="T61" fmla="*/ 412 h 776"/>
              <a:gd name="T62" fmla="*/ 2308 w 3717"/>
              <a:gd name="T63" fmla="*/ 166 h 776"/>
              <a:gd name="T64" fmla="*/ 2376 w 3717"/>
              <a:gd name="T65" fmla="*/ 133 h 776"/>
              <a:gd name="T66" fmla="*/ 2442 w 3717"/>
              <a:gd name="T67" fmla="*/ 126 h 776"/>
              <a:gd name="T68" fmla="*/ 2480 w 3717"/>
              <a:gd name="T69" fmla="*/ 166 h 776"/>
              <a:gd name="T70" fmla="*/ 2523 w 3717"/>
              <a:gd name="T71" fmla="*/ 426 h 776"/>
              <a:gd name="T72" fmla="*/ 2570 w 3717"/>
              <a:gd name="T73" fmla="*/ 332 h 776"/>
              <a:gd name="T74" fmla="*/ 2629 w 3717"/>
              <a:gd name="T75" fmla="*/ 140 h 776"/>
              <a:gd name="T76" fmla="*/ 2731 w 3717"/>
              <a:gd name="T77" fmla="*/ 329 h 776"/>
              <a:gd name="T78" fmla="*/ 2776 w 3717"/>
              <a:gd name="T79" fmla="*/ 398 h 776"/>
              <a:gd name="T80" fmla="*/ 2795 w 3717"/>
              <a:gd name="T81" fmla="*/ 358 h 776"/>
              <a:gd name="T82" fmla="*/ 2870 w 3717"/>
              <a:gd name="T83" fmla="*/ 362 h 776"/>
              <a:gd name="T84" fmla="*/ 2908 w 3717"/>
              <a:gd name="T85" fmla="*/ 407 h 776"/>
              <a:gd name="T86" fmla="*/ 3104 w 3717"/>
              <a:gd name="T87" fmla="*/ 315 h 776"/>
              <a:gd name="T88" fmla="*/ 3161 w 3717"/>
              <a:gd name="T89" fmla="*/ 454 h 776"/>
              <a:gd name="T90" fmla="*/ 3197 w 3717"/>
              <a:gd name="T91" fmla="*/ 398 h 776"/>
              <a:gd name="T92" fmla="*/ 3256 w 3717"/>
              <a:gd name="T93" fmla="*/ 454 h 776"/>
              <a:gd name="T94" fmla="*/ 3298 w 3717"/>
              <a:gd name="T95" fmla="*/ 362 h 776"/>
              <a:gd name="T96" fmla="*/ 3346 w 3717"/>
              <a:gd name="T97" fmla="*/ 360 h 776"/>
              <a:gd name="T98" fmla="*/ 3376 w 3717"/>
              <a:gd name="T99" fmla="*/ 365 h 776"/>
              <a:gd name="T100" fmla="*/ 3428 w 3717"/>
              <a:gd name="T101" fmla="*/ 362 h 776"/>
              <a:gd name="T102" fmla="*/ 3499 w 3717"/>
              <a:gd name="T103" fmla="*/ 452 h 776"/>
              <a:gd name="T104" fmla="*/ 3561 w 3717"/>
              <a:gd name="T105" fmla="*/ 450 h 776"/>
              <a:gd name="T106" fmla="*/ 3608 w 3717"/>
              <a:gd name="T107" fmla="*/ 450 h 776"/>
              <a:gd name="T108" fmla="*/ 3653 w 3717"/>
              <a:gd name="T109" fmla="*/ 440 h 776"/>
              <a:gd name="T110" fmla="*/ 3717 w 3717"/>
              <a:gd name="T111" fmla="*/ 457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17" h="776">
                <a:moveTo>
                  <a:pt x="1988" y="776"/>
                </a:moveTo>
                <a:lnTo>
                  <a:pt x="0" y="523"/>
                </a:lnTo>
                <a:lnTo>
                  <a:pt x="0" y="400"/>
                </a:lnTo>
                <a:lnTo>
                  <a:pt x="35" y="400"/>
                </a:lnTo>
                <a:lnTo>
                  <a:pt x="35" y="379"/>
                </a:lnTo>
                <a:lnTo>
                  <a:pt x="97" y="379"/>
                </a:lnTo>
                <a:lnTo>
                  <a:pt x="97" y="407"/>
                </a:lnTo>
                <a:lnTo>
                  <a:pt x="113" y="407"/>
                </a:lnTo>
                <a:lnTo>
                  <a:pt x="113" y="386"/>
                </a:lnTo>
                <a:lnTo>
                  <a:pt x="142" y="386"/>
                </a:lnTo>
                <a:lnTo>
                  <a:pt x="142" y="421"/>
                </a:lnTo>
                <a:lnTo>
                  <a:pt x="208" y="421"/>
                </a:lnTo>
                <a:lnTo>
                  <a:pt x="208" y="443"/>
                </a:lnTo>
                <a:lnTo>
                  <a:pt x="288" y="443"/>
                </a:lnTo>
                <a:lnTo>
                  <a:pt x="288" y="369"/>
                </a:lnTo>
                <a:lnTo>
                  <a:pt x="333" y="369"/>
                </a:lnTo>
                <a:lnTo>
                  <a:pt x="333" y="350"/>
                </a:lnTo>
                <a:lnTo>
                  <a:pt x="380" y="350"/>
                </a:lnTo>
                <a:lnTo>
                  <a:pt x="380" y="332"/>
                </a:lnTo>
                <a:lnTo>
                  <a:pt x="418" y="332"/>
                </a:lnTo>
                <a:lnTo>
                  <a:pt x="418" y="348"/>
                </a:lnTo>
                <a:lnTo>
                  <a:pt x="473" y="348"/>
                </a:lnTo>
                <a:lnTo>
                  <a:pt x="473" y="358"/>
                </a:lnTo>
                <a:lnTo>
                  <a:pt x="510" y="358"/>
                </a:lnTo>
                <a:lnTo>
                  <a:pt x="510" y="376"/>
                </a:lnTo>
                <a:lnTo>
                  <a:pt x="522" y="376"/>
                </a:lnTo>
                <a:lnTo>
                  <a:pt x="522" y="346"/>
                </a:lnTo>
                <a:lnTo>
                  <a:pt x="607" y="346"/>
                </a:lnTo>
                <a:lnTo>
                  <a:pt x="607" y="369"/>
                </a:lnTo>
                <a:lnTo>
                  <a:pt x="707" y="369"/>
                </a:lnTo>
                <a:lnTo>
                  <a:pt x="707" y="76"/>
                </a:lnTo>
                <a:lnTo>
                  <a:pt x="759" y="76"/>
                </a:lnTo>
                <a:lnTo>
                  <a:pt x="759" y="69"/>
                </a:lnTo>
                <a:lnTo>
                  <a:pt x="773" y="69"/>
                </a:lnTo>
                <a:lnTo>
                  <a:pt x="773" y="95"/>
                </a:lnTo>
                <a:lnTo>
                  <a:pt x="799" y="95"/>
                </a:lnTo>
                <a:lnTo>
                  <a:pt x="799" y="69"/>
                </a:lnTo>
                <a:lnTo>
                  <a:pt x="811" y="69"/>
                </a:lnTo>
                <a:lnTo>
                  <a:pt x="811" y="57"/>
                </a:lnTo>
                <a:lnTo>
                  <a:pt x="834" y="57"/>
                </a:lnTo>
                <a:lnTo>
                  <a:pt x="834" y="67"/>
                </a:lnTo>
                <a:lnTo>
                  <a:pt x="863" y="67"/>
                </a:lnTo>
                <a:lnTo>
                  <a:pt x="863" y="116"/>
                </a:lnTo>
                <a:lnTo>
                  <a:pt x="882" y="116"/>
                </a:lnTo>
                <a:lnTo>
                  <a:pt x="882" y="332"/>
                </a:lnTo>
                <a:lnTo>
                  <a:pt x="905" y="332"/>
                </a:lnTo>
                <a:lnTo>
                  <a:pt x="905" y="301"/>
                </a:lnTo>
                <a:lnTo>
                  <a:pt x="920" y="301"/>
                </a:lnTo>
                <a:lnTo>
                  <a:pt x="920" y="282"/>
                </a:lnTo>
                <a:lnTo>
                  <a:pt x="1002" y="282"/>
                </a:lnTo>
                <a:lnTo>
                  <a:pt x="1002" y="227"/>
                </a:lnTo>
                <a:lnTo>
                  <a:pt x="1019" y="227"/>
                </a:lnTo>
                <a:lnTo>
                  <a:pt x="1019" y="204"/>
                </a:lnTo>
                <a:lnTo>
                  <a:pt x="1080" y="204"/>
                </a:lnTo>
                <a:lnTo>
                  <a:pt x="1080" y="225"/>
                </a:lnTo>
                <a:lnTo>
                  <a:pt x="1097" y="225"/>
                </a:lnTo>
                <a:lnTo>
                  <a:pt x="1097" y="239"/>
                </a:lnTo>
                <a:lnTo>
                  <a:pt x="1121" y="239"/>
                </a:lnTo>
                <a:lnTo>
                  <a:pt x="1121" y="381"/>
                </a:lnTo>
                <a:lnTo>
                  <a:pt x="1142" y="381"/>
                </a:lnTo>
                <a:lnTo>
                  <a:pt x="1142" y="410"/>
                </a:lnTo>
                <a:lnTo>
                  <a:pt x="1151" y="410"/>
                </a:lnTo>
                <a:lnTo>
                  <a:pt x="1151" y="225"/>
                </a:lnTo>
                <a:lnTo>
                  <a:pt x="1175" y="225"/>
                </a:lnTo>
                <a:lnTo>
                  <a:pt x="1175" y="206"/>
                </a:lnTo>
                <a:lnTo>
                  <a:pt x="1279" y="206"/>
                </a:lnTo>
                <a:lnTo>
                  <a:pt x="1279" y="220"/>
                </a:lnTo>
                <a:lnTo>
                  <a:pt x="1305" y="220"/>
                </a:lnTo>
                <a:lnTo>
                  <a:pt x="1305" y="199"/>
                </a:lnTo>
                <a:lnTo>
                  <a:pt x="1314" y="199"/>
                </a:lnTo>
                <a:lnTo>
                  <a:pt x="1314" y="154"/>
                </a:lnTo>
                <a:lnTo>
                  <a:pt x="1395" y="154"/>
                </a:lnTo>
                <a:lnTo>
                  <a:pt x="1395" y="185"/>
                </a:lnTo>
                <a:lnTo>
                  <a:pt x="1404" y="185"/>
                </a:lnTo>
                <a:lnTo>
                  <a:pt x="1404" y="204"/>
                </a:lnTo>
                <a:lnTo>
                  <a:pt x="1426" y="204"/>
                </a:lnTo>
                <a:lnTo>
                  <a:pt x="1426" y="166"/>
                </a:lnTo>
                <a:lnTo>
                  <a:pt x="1435" y="166"/>
                </a:lnTo>
                <a:lnTo>
                  <a:pt x="1435" y="100"/>
                </a:lnTo>
                <a:lnTo>
                  <a:pt x="1492" y="100"/>
                </a:lnTo>
                <a:lnTo>
                  <a:pt x="1492" y="0"/>
                </a:lnTo>
                <a:lnTo>
                  <a:pt x="1620" y="0"/>
                </a:lnTo>
                <a:lnTo>
                  <a:pt x="1620" y="206"/>
                </a:lnTo>
                <a:lnTo>
                  <a:pt x="1641" y="206"/>
                </a:lnTo>
                <a:lnTo>
                  <a:pt x="1641" y="180"/>
                </a:lnTo>
                <a:lnTo>
                  <a:pt x="1650" y="180"/>
                </a:lnTo>
                <a:lnTo>
                  <a:pt x="1650" y="154"/>
                </a:lnTo>
                <a:lnTo>
                  <a:pt x="1679" y="154"/>
                </a:lnTo>
                <a:lnTo>
                  <a:pt x="1679" y="116"/>
                </a:lnTo>
                <a:lnTo>
                  <a:pt x="1700" y="116"/>
                </a:lnTo>
                <a:lnTo>
                  <a:pt x="1700" y="81"/>
                </a:lnTo>
                <a:lnTo>
                  <a:pt x="1712" y="81"/>
                </a:lnTo>
                <a:lnTo>
                  <a:pt x="1712" y="67"/>
                </a:lnTo>
                <a:lnTo>
                  <a:pt x="1731" y="67"/>
                </a:lnTo>
                <a:lnTo>
                  <a:pt x="1731" y="48"/>
                </a:lnTo>
                <a:lnTo>
                  <a:pt x="1759" y="48"/>
                </a:lnTo>
                <a:lnTo>
                  <a:pt x="1759" y="64"/>
                </a:lnTo>
                <a:lnTo>
                  <a:pt x="1780" y="64"/>
                </a:lnTo>
                <a:lnTo>
                  <a:pt x="1780" y="78"/>
                </a:lnTo>
                <a:lnTo>
                  <a:pt x="1799" y="78"/>
                </a:lnTo>
                <a:lnTo>
                  <a:pt x="1799" y="114"/>
                </a:lnTo>
                <a:lnTo>
                  <a:pt x="1818" y="114"/>
                </a:lnTo>
                <a:lnTo>
                  <a:pt x="1818" y="175"/>
                </a:lnTo>
                <a:lnTo>
                  <a:pt x="1917" y="175"/>
                </a:lnTo>
                <a:lnTo>
                  <a:pt x="1917" y="183"/>
                </a:lnTo>
                <a:lnTo>
                  <a:pt x="1939" y="183"/>
                </a:lnTo>
                <a:lnTo>
                  <a:pt x="1939" y="164"/>
                </a:lnTo>
                <a:lnTo>
                  <a:pt x="1951" y="164"/>
                </a:lnTo>
                <a:lnTo>
                  <a:pt x="1951" y="145"/>
                </a:lnTo>
                <a:lnTo>
                  <a:pt x="2029" y="145"/>
                </a:lnTo>
                <a:lnTo>
                  <a:pt x="2029" y="164"/>
                </a:lnTo>
                <a:lnTo>
                  <a:pt x="2045" y="164"/>
                </a:lnTo>
                <a:lnTo>
                  <a:pt x="2045" y="341"/>
                </a:lnTo>
                <a:lnTo>
                  <a:pt x="2055" y="341"/>
                </a:lnTo>
                <a:lnTo>
                  <a:pt x="2055" y="308"/>
                </a:lnTo>
                <a:lnTo>
                  <a:pt x="2116" y="308"/>
                </a:lnTo>
                <a:lnTo>
                  <a:pt x="2116" y="175"/>
                </a:lnTo>
                <a:lnTo>
                  <a:pt x="2140" y="175"/>
                </a:lnTo>
                <a:lnTo>
                  <a:pt x="2140" y="156"/>
                </a:lnTo>
                <a:lnTo>
                  <a:pt x="2227" y="156"/>
                </a:lnTo>
                <a:lnTo>
                  <a:pt x="2227" y="175"/>
                </a:lnTo>
                <a:lnTo>
                  <a:pt x="2248" y="175"/>
                </a:lnTo>
                <a:lnTo>
                  <a:pt x="2248" y="412"/>
                </a:lnTo>
                <a:lnTo>
                  <a:pt x="2265" y="412"/>
                </a:lnTo>
                <a:lnTo>
                  <a:pt x="2265" y="258"/>
                </a:lnTo>
                <a:lnTo>
                  <a:pt x="2291" y="258"/>
                </a:lnTo>
                <a:lnTo>
                  <a:pt x="2291" y="166"/>
                </a:lnTo>
                <a:lnTo>
                  <a:pt x="2308" y="166"/>
                </a:lnTo>
                <a:lnTo>
                  <a:pt x="2308" y="152"/>
                </a:lnTo>
                <a:lnTo>
                  <a:pt x="2317" y="152"/>
                </a:lnTo>
                <a:lnTo>
                  <a:pt x="2317" y="133"/>
                </a:lnTo>
                <a:lnTo>
                  <a:pt x="2376" y="133"/>
                </a:lnTo>
                <a:lnTo>
                  <a:pt x="2376" y="145"/>
                </a:lnTo>
                <a:lnTo>
                  <a:pt x="2402" y="145"/>
                </a:lnTo>
                <a:lnTo>
                  <a:pt x="2402" y="126"/>
                </a:lnTo>
                <a:lnTo>
                  <a:pt x="2442" y="126"/>
                </a:lnTo>
                <a:lnTo>
                  <a:pt x="2442" y="156"/>
                </a:lnTo>
                <a:lnTo>
                  <a:pt x="2459" y="156"/>
                </a:lnTo>
                <a:lnTo>
                  <a:pt x="2459" y="166"/>
                </a:lnTo>
                <a:lnTo>
                  <a:pt x="2480" y="166"/>
                </a:lnTo>
                <a:lnTo>
                  <a:pt x="2480" y="261"/>
                </a:lnTo>
                <a:lnTo>
                  <a:pt x="2494" y="261"/>
                </a:lnTo>
                <a:lnTo>
                  <a:pt x="2494" y="426"/>
                </a:lnTo>
                <a:lnTo>
                  <a:pt x="2523" y="426"/>
                </a:lnTo>
                <a:lnTo>
                  <a:pt x="2523" y="410"/>
                </a:lnTo>
                <a:lnTo>
                  <a:pt x="2551" y="410"/>
                </a:lnTo>
                <a:lnTo>
                  <a:pt x="2551" y="332"/>
                </a:lnTo>
                <a:lnTo>
                  <a:pt x="2570" y="332"/>
                </a:lnTo>
                <a:lnTo>
                  <a:pt x="2570" y="175"/>
                </a:lnTo>
                <a:lnTo>
                  <a:pt x="2610" y="175"/>
                </a:lnTo>
                <a:lnTo>
                  <a:pt x="2610" y="140"/>
                </a:lnTo>
                <a:lnTo>
                  <a:pt x="2629" y="140"/>
                </a:lnTo>
                <a:lnTo>
                  <a:pt x="2629" y="175"/>
                </a:lnTo>
                <a:lnTo>
                  <a:pt x="2698" y="175"/>
                </a:lnTo>
                <a:lnTo>
                  <a:pt x="2698" y="329"/>
                </a:lnTo>
                <a:lnTo>
                  <a:pt x="2731" y="329"/>
                </a:lnTo>
                <a:lnTo>
                  <a:pt x="2731" y="360"/>
                </a:lnTo>
                <a:lnTo>
                  <a:pt x="2743" y="360"/>
                </a:lnTo>
                <a:lnTo>
                  <a:pt x="2743" y="398"/>
                </a:lnTo>
                <a:lnTo>
                  <a:pt x="2776" y="398"/>
                </a:lnTo>
                <a:lnTo>
                  <a:pt x="2776" y="386"/>
                </a:lnTo>
                <a:lnTo>
                  <a:pt x="2785" y="386"/>
                </a:lnTo>
                <a:lnTo>
                  <a:pt x="2785" y="358"/>
                </a:lnTo>
                <a:lnTo>
                  <a:pt x="2795" y="358"/>
                </a:lnTo>
                <a:lnTo>
                  <a:pt x="2795" y="332"/>
                </a:lnTo>
                <a:lnTo>
                  <a:pt x="2854" y="332"/>
                </a:lnTo>
                <a:lnTo>
                  <a:pt x="2854" y="362"/>
                </a:lnTo>
                <a:lnTo>
                  <a:pt x="2870" y="362"/>
                </a:lnTo>
                <a:lnTo>
                  <a:pt x="2870" y="379"/>
                </a:lnTo>
                <a:lnTo>
                  <a:pt x="2899" y="379"/>
                </a:lnTo>
                <a:lnTo>
                  <a:pt x="2899" y="407"/>
                </a:lnTo>
                <a:lnTo>
                  <a:pt x="2908" y="407"/>
                </a:lnTo>
                <a:lnTo>
                  <a:pt x="2908" y="457"/>
                </a:lnTo>
                <a:lnTo>
                  <a:pt x="2930" y="457"/>
                </a:lnTo>
                <a:lnTo>
                  <a:pt x="2930" y="315"/>
                </a:lnTo>
                <a:lnTo>
                  <a:pt x="3104" y="315"/>
                </a:lnTo>
                <a:lnTo>
                  <a:pt x="3104" y="433"/>
                </a:lnTo>
                <a:lnTo>
                  <a:pt x="3128" y="433"/>
                </a:lnTo>
                <a:lnTo>
                  <a:pt x="3128" y="454"/>
                </a:lnTo>
                <a:lnTo>
                  <a:pt x="3161" y="454"/>
                </a:lnTo>
                <a:lnTo>
                  <a:pt x="3161" y="414"/>
                </a:lnTo>
                <a:lnTo>
                  <a:pt x="3171" y="414"/>
                </a:lnTo>
                <a:lnTo>
                  <a:pt x="3171" y="398"/>
                </a:lnTo>
                <a:lnTo>
                  <a:pt x="3197" y="398"/>
                </a:lnTo>
                <a:lnTo>
                  <a:pt x="3197" y="386"/>
                </a:lnTo>
                <a:lnTo>
                  <a:pt x="3230" y="386"/>
                </a:lnTo>
                <a:lnTo>
                  <a:pt x="3230" y="454"/>
                </a:lnTo>
                <a:lnTo>
                  <a:pt x="3256" y="454"/>
                </a:lnTo>
                <a:lnTo>
                  <a:pt x="3256" y="447"/>
                </a:lnTo>
                <a:lnTo>
                  <a:pt x="3279" y="447"/>
                </a:lnTo>
                <a:lnTo>
                  <a:pt x="3279" y="362"/>
                </a:lnTo>
                <a:lnTo>
                  <a:pt x="3298" y="362"/>
                </a:lnTo>
                <a:lnTo>
                  <a:pt x="3298" y="350"/>
                </a:lnTo>
                <a:lnTo>
                  <a:pt x="3329" y="350"/>
                </a:lnTo>
                <a:lnTo>
                  <a:pt x="3329" y="360"/>
                </a:lnTo>
                <a:lnTo>
                  <a:pt x="3346" y="360"/>
                </a:lnTo>
                <a:lnTo>
                  <a:pt x="3346" y="462"/>
                </a:lnTo>
                <a:lnTo>
                  <a:pt x="3362" y="462"/>
                </a:lnTo>
                <a:lnTo>
                  <a:pt x="3362" y="365"/>
                </a:lnTo>
                <a:lnTo>
                  <a:pt x="3376" y="365"/>
                </a:lnTo>
                <a:lnTo>
                  <a:pt x="3376" y="350"/>
                </a:lnTo>
                <a:lnTo>
                  <a:pt x="3407" y="350"/>
                </a:lnTo>
                <a:lnTo>
                  <a:pt x="3407" y="362"/>
                </a:lnTo>
                <a:lnTo>
                  <a:pt x="3428" y="362"/>
                </a:lnTo>
                <a:lnTo>
                  <a:pt x="3428" y="464"/>
                </a:lnTo>
                <a:lnTo>
                  <a:pt x="3485" y="464"/>
                </a:lnTo>
                <a:lnTo>
                  <a:pt x="3485" y="452"/>
                </a:lnTo>
                <a:lnTo>
                  <a:pt x="3499" y="452"/>
                </a:lnTo>
                <a:lnTo>
                  <a:pt x="3499" y="438"/>
                </a:lnTo>
                <a:lnTo>
                  <a:pt x="3549" y="438"/>
                </a:lnTo>
                <a:lnTo>
                  <a:pt x="3549" y="450"/>
                </a:lnTo>
                <a:lnTo>
                  <a:pt x="3561" y="450"/>
                </a:lnTo>
                <a:lnTo>
                  <a:pt x="3561" y="464"/>
                </a:lnTo>
                <a:lnTo>
                  <a:pt x="3594" y="464"/>
                </a:lnTo>
                <a:lnTo>
                  <a:pt x="3594" y="450"/>
                </a:lnTo>
                <a:lnTo>
                  <a:pt x="3608" y="450"/>
                </a:lnTo>
                <a:lnTo>
                  <a:pt x="3608" y="426"/>
                </a:lnTo>
                <a:lnTo>
                  <a:pt x="3625" y="426"/>
                </a:lnTo>
                <a:lnTo>
                  <a:pt x="3625" y="440"/>
                </a:lnTo>
                <a:lnTo>
                  <a:pt x="3653" y="440"/>
                </a:lnTo>
                <a:lnTo>
                  <a:pt x="3653" y="469"/>
                </a:lnTo>
                <a:lnTo>
                  <a:pt x="3672" y="469"/>
                </a:lnTo>
                <a:lnTo>
                  <a:pt x="3672" y="457"/>
                </a:lnTo>
                <a:lnTo>
                  <a:pt x="3717" y="457"/>
                </a:lnTo>
                <a:lnTo>
                  <a:pt x="3717" y="521"/>
                </a:lnTo>
                <a:lnTo>
                  <a:pt x="1988" y="7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3600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-3055144" y="3400425"/>
            <a:ext cx="10579894" cy="3666332"/>
            <a:chOff x="1150658" y="3304146"/>
            <a:chExt cx="10582275" cy="3667125"/>
          </a:xfrm>
        </p:grpSpPr>
        <p:sp>
          <p:nvSpPr>
            <p:cNvPr id="7" name="Freeform 272"/>
            <p:cNvSpPr/>
            <p:nvPr/>
          </p:nvSpPr>
          <p:spPr bwMode="auto">
            <a:xfrm>
              <a:off x="1150658" y="3304146"/>
              <a:ext cx="10582275" cy="3622665"/>
            </a:xfrm>
            <a:custGeom>
              <a:avLst/>
              <a:gdLst>
                <a:gd name="T0" fmla="*/ 1552 w 2819"/>
                <a:gd name="T1" fmla="*/ 200 h 1307"/>
                <a:gd name="T2" fmla="*/ 1606 w 2819"/>
                <a:gd name="T3" fmla="*/ 586 h 1307"/>
                <a:gd name="T4" fmla="*/ 0 w 2819"/>
                <a:gd name="T5" fmla="*/ 1307 h 1307"/>
                <a:gd name="T6" fmla="*/ 2310 w 2819"/>
                <a:gd name="T7" fmla="*/ 1307 h 1307"/>
                <a:gd name="T8" fmla="*/ 2570 w 2819"/>
                <a:gd name="T9" fmla="*/ 963 h 1307"/>
                <a:gd name="T10" fmla="*/ 2066 w 2819"/>
                <a:gd name="T11" fmla="*/ 216 h 1307"/>
                <a:gd name="T12" fmla="*/ 1410 w 2819"/>
                <a:gd name="T13" fmla="*/ 70 h 1307"/>
                <a:gd name="T14" fmla="*/ 1662 w 2819"/>
                <a:gd name="T15" fmla="*/ 0 h 1307"/>
                <a:gd name="T16" fmla="*/ 1638 w 2819"/>
                <a:gd name="T17" fmla="*/ 0 h 1307"/>
                <a:gd name="T18" fmla="*/ 1278 w 2819"/>
                <a:gd name="T19" fmla="*/ 43 h 1307"/>
                <a:gd name="T20" fmla="*/ 1552 w 2819"/>
                <a:gd name="T21" fmla="*/ 20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9" h="1307">
                  <a:moveTo>
                    <a:pt x="1552" y="200"/>
                  </a:moveTo>
                  <a:cubicBezTo>
                    <a:pt x="1772" y="247"/>
                    <a:pt x="1980" y="360"/>
                    <a:pt x="1606" y="586"/>
                  </a:cubicBezTo>
                  <a:cubicBezTo>
                    <a:pt x="946" y="983"/>
                    <a:pt x="368" y="1198"/>
                    <a:pt x="0" y="1307"/>
                  </a:cubicBezTo>
                  <a:cubicBezTo>
                    <a:pt x="2310" y="1307"/>
                    <a:pt x="2310" y="1307"/>
                    <a:pt x="2310" y="1307"/>
                  </a:cubicBezTo>
                  <a:cubicBezTo>
                    <a:pt x="2416" y="1182"/>
                    <a:pt x="2517" y="1050"/>
                    <a:pt x="2570" y="963"/>
                  </a:cubicBezTo>
                  <a:cubicBezTo>
                    <a:pt x="2819" y="560"/>
                    <a:pt x="2533" y="331"/>
                    <a:pt x="2066" y="216"/>
                  </a:cubicBezTo>
                  <a:cubicBezTo>
                    <a:pt x="1599" y="101"/>
                    <a:pt x="1450" y="101"/>
                    <a:pt x="1410" y="70"/>
                  </a:cubicBezTo>
                  <a:cubicBezTo>
                    <a:pt x="1374" y="44"/>
                    <a:pt x="1603" y="8"/>
                    <a:pt x="1662" y="0"/>
                  </a:cubicBezTo>
                  <a:cubicBezTo>
                    <a:pt x="1638" y="0"/>
                    <a:pt x="1638" y="0"/>
                    <a:pt x="1638" y="0"/>
                  </a:cubicBezTo>
                  <a:cubicBezTo>
                    <a:pt x="1579" y="3"/>
                    <a:pt x="1449" y="14"/>
                    <a:pt x="1278" y="43"/>
                  </a:cubicBezTo>
                  <a:cubicBezTo>
                    <a:pt x="1061" y="80"/>
                    <a:pt x="1332" y="153"/>
                    <a:pt x="1552" y="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/>
            </a:p>
          </p:txBody>
        </p:sp>
        <p:sp>
          <p:nvSpPr>
            <p:cNvPr id="109578" name="Freeform 273"/>
            <p:cNvSpPr/>
            <p:nvPr/>
          </p:nvSpPr>
          <p:spPr bwMode="auto">
            <a:xfrm>
              <a:off x="5699870" y="3307322"/>
              <a:ext cx="3727495" cy="3663949"/>
            </a:xfrm>
            <a:custGeom>
              <a:avLst/>
              <a:gdLst>
                <a:gd name="T0" fmla="*/ 356604 w 993"/>
                <a:gd name="T1" fmla="*/ 288743 h 1307"/>
                <a:gd name="T2" fmla="*/ 638133 w 993"/>
                <a:gd name="T3" fmla="*/ 344809 h 1307"/>
                <a:gd name="T4" fmla="*/ 1966952 w 993"/>
                <a:gd name="T5" fmla="*/ 566272 h 1307"/>
                <a:gd name="T6" fmla="*/ 2725205 w 993"/>
                <a:gd name="T7" fmla="*/ 737276 h 1307"/>
                <a:gd name="T8" fmla="*/ 3449674 w 993"/>
                <a:gd name="T9" fmla="*/ 1065265 h 1307"/>
                <a:gd name="T10" fmla="*/ 3524749 w 993"/>
                <a:gd name="T11" fmla="*/ 1690407 h 1307"/>
                <a:gd name="T12" fmla="*/ 2879108 w 993"/>
                <a:gd name="T13" fmla="*/ 2231450 h 1307"/>
                <a:gd name="T14" fmla="*/ 0 w 993"/>
                <a:gd name="T15" fmla="*/ 3663951 h 1307"/>
                <a:gd name="T16" fmla="*/ 232731 w 993"/>
                <a:gd name="T17" fmla="*/ 3663951 h 1307"/>
                <a:gd name="T18" fmla="*/ 2916645 w 993"/>
                <a:gd name="T19" fmla="*/ 2248270 h 1307"/>
                <a:gd name="T20" fmla="*/ 3543517 w 993"/>
                <a:gd name="T21" fmla="*/ 1698817 h 1307"/>
                <a:gd name="T22" fmla="*/ 3464689 w 993"/>
                <a:gd name="T23" fmla="*/ 1054052 h 1307"/>
                <a:gd name="T24" fmla="*/ 2732713 w 993"/>
                <a:gd name="T25" fmla="*/ 723259 h 1307"/>
                <a:gd name="T26" fmla="*/ 1970706 w 993"/>
                <a:gd name="T27" fmla="*/ 552256 h 1307"/>
                <a:gd name="T28" fmla="*/ 638133 w 993"/>
                <a:gd name="T29" fmla="*/ 333596 h 1307"/>
                <a:gd name="T30" fmla="*/ 360358 w 993"/>
                <a:gd name="T31" fmla="*/ 277530 h 1307"/>
                <a:gd name="T32" fmla="*/ 243992 w 993"/>
                <a:gd name="T33" fmla="*/ 232676 h 1307"/>
                <a:gd name="T34" fmla="*/ 307806 w 993"/>
                <a:gd name="T35" fmla="*/ 173806 h 1307"/>
                <a:gd name="T36" fmla="*/ 758253 w 993"/>
                <a:gd name="T37" fmla="*/ 84100 h 1307"/>
                <a:gd name="T38" fmla="*/ 1557796 w 993"/>
                <a:gd name="T39" fmla="*/ 0 h 1307"/>
                <a:gd name="T40" fmla="*/ 1524013 w 993"/>
                <a:gd name="T41" fmla="*/ 0 h 1307"/>
                <a:gd name="T42" fmla="*/ 758253 w 993"/>
                <a:gd name="T43" fmla="*/ 75690 h 1307"/>
                <a:gd name="T44" fmla="*/ 300298 w 993"/>
                <a:gd name="T45" fmla="*/ 165396 h 1307"/>
                <a:gd name="T46" fmla="*/ 232731 w 993"/>
                <a:gd name="T47" fmla="*/ 238283 h 1307"/>
                <a:gd name="T48" fmla="*/ 356604 w 993"/>
                <a:gd name="T49" fmla="*/ 288743 h 1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3" h="1307">
                  <a:moveTo>
                    <a:pt x="95" y="103"/>
                  </a:moveTo>
                  <a:cubicBezTo>
                    <a:pt x="118" y="111"/>
                    <a:pt x="144" y="117"/>
                    <a:pt x="170" y="123"/>
                  </a:cubicBezTo>
                  <a:cubicBezTo>
                    <a:pt x="274" y="145"/>
                    <a:pt x="393" y="171"/>
                    <a:pt x="524" y="202"/>
                  </a:cubicBezTo>
                  <a:cubicBezTo>
                    <a:pt x="589" y="218"/>
                    <a:pt x="657" y="237"/>
                    <a:pt x="726" y="263"/>
                  </a:cubicBezTo>
                  <a:cubicBezTo>
                    <a:pt x="793" y="290"/>
                    <a:pt x="866" y="322"/>
                    <a:pt x="919" y="380"/>
                  </a:cubicBezTo>
                  <a:cubicBezTo>
                    <a:pt x="974" y="437"/>
                    <a:pt x="987" y="533"/>
                    <a:pt x="939" y="603"/>
                  </a:cubicBezTo>
                  <a:cubicBezTo>
                    <a:pt x="896" y="676"/>
                    <a:pt x="833" y="737"/>
                    <a:pt x="767" y="796"/>
                  </a:cubicBezTo>
                  <a:cubicBezTo>
                    <a:pt x="548" y="982"/>
                    <a:pt x="284" y="1148"/>
                    <a:pt x="0" y="1307"/>
                  </a:cubicBezTo>
                  <a:cubicBezTo>
                    <a:pt x="62" y="1307"/>
                    <a:pt x="62" y="1307"/>
                    <a:pt x="62" y="1307"/>
                  </a:cubicBezTo>
                  <a:cubicBezTo>
                    <a:pt x="330" y="1150"/>
                    <a:pt x="560" y="987"/>
                    <a:pt x="777" y="802"/>
                  </a:cubicBezTo>
                  <a:cubicBezTo>
                    <a:pt x="843" y="743"/>
                    <a:pt x="901" y="680"/>
                    <a:pt x="944" y="606"/>
                  </a:cubicBezTo>
                  <a:cubicBezTo>
                    <a:pt x="993" y="534"/>
                    <a:pt x="979" y="434"/>
                    <a:pt x="923" y="376"/>
                  </a:cubicBezTo>
                  <a:cubicBezTo>
                    <a:pt x="868" y="317"/>
                    <a:pt x="796" y="285"/>
                    <a:pt x="728" y="258"/>
                  </a:cubicBezTo>
                  <a:cubicBezTo>
                    <a:pt x="659" y="232"/>
                    <a:pt x="591" y="213"/>
                    <a:pt x="525" y="197"/>
                  </a:cubicBezTo>
                  <a:cubicBezTo>
                    <a:pt x="394" y="166"/>
                    <a:pt x="275" y="141"/>
                    <a:pt x="170" y="119"/>
                  </a:cubicBezTo>
                  <a:cubicBezTo>
                    <a:pt x="144" y="113"/>
                    <a:pt x="119" y="107"/>
                    <a:pt x="96" y="99"/>
                  </a:cubicBezTo>
                  <a:cubicBezTo>
                    <a:pt x="85" y="95"/>
                    <a:pt x="72" y="91"/>
                    <a:pt x="65" y="83"/>
                  </a:cubicBezTo>
                  <a:cubicBezTo>
                    <a:pt x="57" y="74"/>
                    <a:pt x="73" y="66"/>
                    <a:pt x="82" y="62"/>
                  </a:cubicBezTo>
                  <a:cubicBezTo>
                    <a:pt x="124" y="44"/>
                    <a:pt x="165" y="38"/>
                    <a:pt x="202" y="30"/>
                  </a:cubicBezTo>
                  <a:cubicBezTo>
                    <a:pt x="309" y="11"/>
                    <a:pt x="382" y="3"/>
                    <a:pt x="41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70" y="3"/>
                    <a:pt x="300" y="10"/>
                    <a:pt x="202" y="27"/>
                  </a:cubicBezTo>
                  <a:cubicBezTo>
                    <a:pt x="165" y="35"/>
                    <a:pt x="123" y="41"/>
                    <a:pt x="80" y="59"/>
                  </a:cubicBezTo>
                  <a:cubicBezTo>
                    <a:pt x="72" y="63"/>
                    <a:pt x="52" y="71"/>
                    <a:pt x="62" y="85"/>
                  </a:cubicBezTo>
                  <a:cubicBezTo>
                    <a:pt x="71" y="95"/>
                    <a:pt x="83" y="98"/>
                    <a:pt x="95" y="103"/>
                  </a:cubicBezTo>
                  <a:close/>
                </a:path>
              </a:pathLst>
            </a:custGeom>
            <a:solidFill>
              <a:srgbClr val="E2F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3600">
                <a:latin typeface="Lato Light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73900" y="2468563"/>
            <a:ext cx="4987925" cy="19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4400">
                <a:solidFill>
                  <a:schemeClr val="tx2"/>
                </a:solidFill>
                <a:latin typeface="Source Sans Pro"/>
              </a:rPr>
              <a:t>I’m a </a:t>
            </a:r>
            <a:r>
              <a:rPr lang="en-US" altLang="zh-CN" sz="4400" b="1">
                <a:solidFill>
                  <a:schemeClr val="tx2"/>
                </a:solidFill>
                <a:latin typeface="Source Sans Pro"/>
              </a:rPr>
              <a:t>big fan </a:t>
            </a:r>
            <a:r>
              <a:rPr lang="en-US" altLang="zh-CN" sz="4400">
                <a:solidFill>
                  <a:schemeClr val="tx2"/>
                </a:solidFill>
                <a:latin typeface="Source Sans Pro"/>
              </a:rPr>
              <a:t>of doing what you are </a:t>
            </a:r>
            <a:r>
              <a:rPr lang="en-US" altLang="zh-CN" sz="4400" i="1">
                <a:solidFill>
                  <a:schemeClr val="tx2"/>
                </a:solidFill>
                <a:latin typeface="Source Sans Pro"/>
              </a:rPr>
              <a:t>really</a:t>
            </a:r>
            <a:r>
              <a:rPr lang="en-US" altLang="zh-CN" sz="4400">
                <a:solidFill>
                  <a:schemeClr val="tx2"/>
                </a:solidFill>
                <a:latin typeface="Source Sans Pro"/>
              </a:rPr>
              <a:t> bad at. A </a:t>
            </a:r>
            <a:r>
              <a:rPr lang="en-US" altLang="zh-CN" sz="4400" b="1">
                <a:solidFill>
                  <a:schemeClr val="tx2"/>
                </a:solidFill>
                <a:latin typeface="Source Sans Pro"/>
              </a:rPr>
              <a:t>lot</a:t>
            </a:r>
            <a:r>
              <a:rPr lang="en-US" altLang="zh-CN" sz="4400">
                <a:solidFill>
                  <a:schemeClr val="tx2"/>
                </a:solidFill>
                <a:latin typeface="Source Sans Pro"/>
              </a:rPr>
              <a:t>. </a:t>
            </a:r>
            <a:endParaRPr lang="en-US" altLang="zh-CN" sz="440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26121" y="1488423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Subtitle 2"/>
          <p:cNvSpPr txBox="1"/>
          <p:nvPr/>
        </p:nvSpPr>
        <p:spPr bwMode="auto">
          <a:xfrm>
            <a:off x="7073900" y="4430126"/>
            <a:ext cx="4081724" cy="8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50"/>
          <p:cNvSpPr>
            <a:spLocks noChangeArrowheads="1"/>
          </p:cNvSpPr>
          <p:nvPr/>
        </p:nvSpPr>
        <p:spPr bwMode="auto">
          <a:xfrm>
            <a:off x="928688" y="3040062"/>
            <a:ext cx="1370807" cy="1371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228600" dist="101600" dir="2700000" algn="tl" rotWithShape="0">
              <a:srgbClr val="000000">
                <a:alpha val="4999"/>
              </a:srgbClr>
            </a:outerShdw>
          </a:effectLst>
        </p:spPr>
        <p:txBody>
          <a:bodyPr lIns="50787" tIns="50787" rIns="50787" bIns="50787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Source Sans Pro" charset="0"/>
              </a:rPr>
              <a:t>P</a:t>
            </a:r>
            <a:endParaRPr sz="3600" b="1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9" name="Shape 1451"/>
          <p:cNvSpPr>
            <a:spLocks noChangeArrowheads="1"/>
          </p:cNvSpPr>
          <p:nvPr/>
        </p:nvSpPr>
        <p:spPr bwMode="auto">
          <a:xfrm>
            <a:off x="2728119" y="3024187"/>
            <a:ext cx="1371600" cy="1371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228600" dist="101600" dir="2700000" algn="tl" rotWithShape="0">
              <a:srgbClr val="000000">
                <a:alpha val="4999"/>
              </a:srgbClr>
            </a:outerShdw>
          </a:effectLst>
        </p:spPr>
        <p:txBody>
          <a:bodyPr lIns="50787" tIns="50787" rIns="50787" bIns="50787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Source Sans Pro" charset="0"/>
              </a:rPr>
              <a:t>E</a:t>
            </a:r>
            <a:endParaRPr lang="en-US" sz="7200" b="1" dirty="0">
              <a:solidFill>
                <a:schemeClr val="bg1"/>
              </a:solidFill>
              <a:latin typeface="Source Sans Pro" charset="0"/>
            </a:endParaRPr>
          </a:p>
        </p:txBody>
      </p:sp>
      <p:sp>
        <p:nvSpPr>
          <p:cNvPr id="10" name="Shape 1452"/>
          <p:cNvSpPr>
            <a:spLocks noChangeArrowheads="1"/>
          </p:cNvSpPr>
          <p:nvPr/>
        </p:nvSpPr>
        <p:spPr bwMode="auto">
          <a:xfrm>
            <a:off x="4528344" y="3040062"/>
            <a:ext cx="1370806" cy="1371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228600" dist="101600" dir="2700000" algn="tl" rotWithShape="0">
              <a:srgbClr val="000000">
                <a:alpha val="4999"/>
              </a:srgbClr>
            </a:outerShdw>
          </a:effectLst>
        </p:spPr>
        <p:txBody>
          <a:bodyPr lIns="50787" tIns="50787" rIns="50787" bIns="50787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Source Sans Pro" charset="0"/>
              </a:rPr>
              <a:t>S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11" name="Shape 1453"/>
          <p:cNvSpPr>
            <a:spLocks noChangeArrowheads="1"/>
          </p:cNvSpPr>
          <p:nvPr/>
        </p:nvSpPr>
        <p:spPr bwMode="auto">
          <a:xfrm>
            <a:off x="6329363" y="3040062"/>
            <a:ext cx="1370807" cy="1371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228600" dist="101600" dir="2700000" algn="tl" rotWithShape="0">
              <a:srgbClr val="000000">
                <a:alpha val="4999"/>
              </a:srgbClr>
            </a:outerShdw>
          </a:effectLst>
        </p:spPr>
        <p:txBody>
          <a:bodyPr lIns="50787" tIns="50787" rIns="50787" bIns="50787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Source Sans Pro" charset="0"/>
              </a:rPr>
              <a:t>T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12" name="Shape 1454"/>
          <p:cNvSpPr>
            <a:spLocks noChangeArrowheads="1"/>
          </p:cNvSpPr>
          <p:nvPr/>
        </p:nvSpPr>
        <p:spPr bwMode="auto">
          <a:xfrm>
            <a:off x="8128794" y="3040062"/>
            <a:ext cx="1371600" cy="1371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228600" dist="101600" dir="2700000" algn="tl" rotWithShape="0">
              <a:srgbClr val="000000">
                <a:alpha val="4999"/>
              </a:srgbClr>
            </a:outerShdw>
          </a:effectLst>
        </p:spPr>
        <p:txBody>
          <a:bodyPr lIns="50787" tIns="50787" rIns="50787" bIns="50787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Source Sans Pro" charset="0"/>
              </a:rPr>
              <a:t>E</a:t>
            </a:r>
            <a:endParaRPr sz="7200" dirty="0">
              <a:solidFill>
                <a:schemeClr val="lt1"/>
              </a:solidFill>
            </a:endParaRPr>
          </a:p>
        </p:txBody>
      </p:sp>
      <p:sp>
        <p:nvSpPr>
          <p:cNvPr id="13" name="Shape 1455"/>
          <p:cNvSpPr>
            <a:spLocks noChangeArrowheads="1"/>
          </p:cNvSpPr>
          <p:nvPr/>
        </p:nvSpPr>
        <p:spPr bwMode="auto">
          <a:xfrm>
            <a:off x="9929019" y="3040062"/>
            <a:ext cx="1370806" cy="13716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1"/>
          </a:solidFill>
          <a:ln>
            <a:noFill/>
          </a:ln>
          <a:effectLst>
            <a:outerShdw blurRad="228600" dist="101600" dir="2700000" algn="tl" rotWithShape="0">
              <a:srgbClr val="000000">
                <a:alpha val="4999"/>
              </a:srgbClr>
            </a:outerShdw>
          </a:effectLst>
        </p:spPr>
        <p:txBody>
          <a:bodyPr lIns="50787" tIns="50787" rIns="50787" bIns="50787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Source Sans Pro" charset="0"/>
              </a:rPr>
              <a:t>L</a:t>
            </a:r>
            <a:endParaRPr sz="7200" dirty="0">
              <a:solidFill>
                <a:schemeClr val="l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 bwMode="auto">
          <a:xfrm>
            <a:off x="620713" y="4870449"/>
            <a:ext cx="1683544" cy="1367949"/>
            <a:chOff x="610283" y="3980663"/>
            <a:chExt cx="1683343" cy="1369778"/>
          </a:xfrm>
        </p:grpSpPr>
        <p:sp>
          <p:nvSpPr>
            <p:cNvPr id="14" name="Shape 1477"/>
            <p:cNvSpPr>
              <a:spLocks noChangeArrowheads="1"/>
            </p:cNvSpPr>
            <p:nvPr/>
          </p:nvSpPr>
          <p:spPr bwMode="auto">
            <a:xfrm>
              <a:off x="1210286" y="3980663"/>
              <a:ext cx="494447" cy="49437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>
              <a:outerShdw blurRad="228600" dist="101600" dir="2700000" algn="tl" rotWithShape="0">
                <a:srgbClr val="000000">
                  <a:alpha val="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787" tIns="50787" rIns="50787" bIns="50787" anchor="ctr"/>
            <a:lstStyle/>
            <a:p>
              <a:pPr algn="ctr">
                <a:defRPr/>
              </a:pPr>
              <a:endParaRPr sz="3600" dirty="0">
                <a:solidFill>
                  <a:schemeClr val="tx2"/>
                </a:solidFill>
              </a:endParaRPr>
            </a:p>
          </p:txBody>
        </p:sp>
        <p:sp>
          <p:nvSpPr>
            <p:cNvPr id="547881" name="Text Placeholder 5"/>
            <p:cNvSpPr txBox="1"/>
            <p:nvPr/>
          </p:nvSpPr>
          <p:spPr bwMode="auto">
            <a:xfrm>
              <a:off x="610283" y="4623666"/>
              <a:ext cx="1683343" cy="36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5pPr>
              <a:lvl6pPr marL="2514600" indent="-22860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6pPr>
              <a:lvl7pPr marL="2971800" indent="-22860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7pPr>
              <a:lvl8pPr marL="3429000" indent="-22860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8pPr>
              <a:lvl9pPr marL="3886200" indent="-22860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9pPr>
            </a:lstStyle>
            <a:p>
              <a:pPr algn="ctr">
                <a:spcBef>
                  <a:spcPts val="500"/>
                </a:spcBef>
                <a:buNone/>
              </a:pPr>
              <a:r>
                <a:rPr lang="en-US" altLang="zh-CN" sz="1350" b="1">
                  <a:solidFill>
                    <a:schemeClr val="tx2"/>
                  </a:solidFill>
                  <a:latin typeface="Source Sans Pro" charset="0"/>
                </a:rPr>
                <a:t>POLITIC</a:t>
              </a:r>
              <a:endParaRPr lang="id-ID" altLang="zh-CN" sz="1350" b="1">
                <a:solidFill>
                  <a:schemeClr val="tx2"/>
                </a:solidFill>
                <a:latin typeface="Source Sans Pro" charset="0"/>
              </a:endParaRPr>
            </a:p>
          </p:txBody>
        </p:sp>
        <p:sp>
          <p:nvSpPr>
            <p:cNvPr id="547882" name="TextBox 25"/>
            <p:cNvSpPr txBox="1">
              <a:spLocks noChangeArrowheads="1"/>
            </p:cNvSpPr>
            <p:nvPr/>
          </p:nvSpPr>
          <p:spPr bwMode="auto">
            <a:xfrm>
              <a:off x="699172" y="4857340"/>
              <a:ext cx="1505564" cy="49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00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6" name="Shape 2624"/>
            <p:cNvSpPr/>
            <p:nvPr/>
          </p:nvSpPr>
          <p:spPr>
            <a:xfrm>
              <a:off x="1311874" y="4095116"/>
              <a:ext cx="280161" cy="279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0" tIns="19040" rIns="19040" bIns="19040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2402682" y="4876799"/>
            <a:ext cx="1684338" cy="1369537"/>
            <a:chOff x="2393010" y="3988423"/>
            <a:chExt cx="1683343" cy="1370008"/>
          </a:xfrm>
        </p:grpSpPr>
        <p:sp>
          <p:nvSpPr>
            <p:cNvPr id="15" name="Shape 1478"/>
            <p:cNvSpPr>
              <a:spLocks noChangeArrowheads="1"/>
            </p:cNvSpPr>
            <p:nvPr/>
          </p:nvSpPr>
          <p:spPr bwMode="auto">
            <a:xfrm>
              <a:off x="2987971" y="3988423"/>
              <a:ext cx="493421" cy="49388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>
              <a:outerShdw blurRad="228600" dist="101600" dir="2700000" algn="tl" rotWithShape="0">
                <a:srgbClr val="000000">
                  <a:alpha val="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787" tIns="50787" rIns="50787" bIns="50787" anchor="ctr"/>
            <a:lstStyle/>
            <a:p>
              <a:pPr algn="ctr">
                <a:defRPr/>
              </a:pPr>
              <a:endParaRPr sz="3600" dirty="0">
                <a:solidFill>
                  <a:schemeClr val="tx2"/>
                </a:solidFill>
              </a:endParaRPr>
            </a:p>
          </p:txBody>
        </p:sp>
        <p:sp>
          <p:nvSpPr>
            <p:cNvPr id="547877" name="Text Placeholder 5"/>
            <p:cNvSpPr txBox="1"/>
            <p:nvPr/>
          </p:nvSpPr>
          <p:spPr bwMode="auto">
            <a:xfrm>
              <a:off x="2393010" y="4598233"/>
              <a:ext cx="1683343" cy="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1pPr>
              <a:lvl2pPr marL="13703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2pPr>
              <a:lvl3pPr marL="22847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3pPr>
              <a:lvl4pPr marL="31991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4pPr>
              <a:lvl5pPr marL="41135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5pPr>
              <a:lvl6pPr marL="45707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6pPr>
              <a:lvl7pPr marL="50279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7pPr>
              <a:lvl8pPr marL="54851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8pPr>
              <a:lvl9pPr marL="59423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9pPr>
            </a:lstStyle>
            <a:p>
              <a:pPr algn="ctr">
                <a:spcBef>
                  <a:spcPts val="500"/>
                </a:spcBef>
                <a:buNone/>
              </a:pPr>
              <a:r>
                <a:rPr lang="en-US" altLang="zh-CN" sz="1350" b="1">
                  <a:solidFill>
                    <a:schemeClr val="tx2"/>
                  </a:solidFill>
                  <a:latin typeface="Source Sans Pro" charset="0"/>
                </a:rPr>
                <a:t>ECONOMY</a:t>
              </a:r>
              <a:endParaRPr lang="id-ID" altLang="zh-CN" sz="1350" b="1">
                <a:solidFill>
                  <a:schemeClr val="tx2"/>
                </a:solidFill>
                <a:latin typeface="Source Sans Pro" charset="0"/>
              </a:endParaRPr>
            </a:p>
          </p:txBody>
        </p:sp>
        <p:sp>
          <p:nvSpPr>
            <p:cNvPr id="547878" name="TextBox 26"/>
            <p:cNvSpPr txBox="1">
              <a:spLocks noChangeArrowheads="1"/>
            </p:cNvSpPr>
            <p:nvPr/>
          </p:nvSpPr>
          <p:spPr bwMode="auto">
            <a:xfrm>
              <a:off x="2481858" y="4865819"/>
              <a:ext cx="1505648" cy="49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00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9" name="Shape 2799"/>
            <p:cNvSpPr/>
            <p:nvPr/>
          </p:nvSpPr>
          <p:spPr>
            <a:xfrm>
              <a:off x="3094271" y="4126583"/>
              <a:ext cx="280822" cy="20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11782"/>
                  </a:moveTo>
                  <a:cubicBezTo>
                    <a:pt x="9916" y="11929"/>
                    <a:pt x="9939" y="12054"/>
                    <a:pt x="9982" y="12159"/>
                  </a:cubicBezTo>
                  <a:cubicBezTo>
                    <a:pt x="10026" y="12263"/>
                    <a:pt x="10082" y="12351"/>
                    <a:pt x="10151" y="12425"/>
                  </a:cubicBezTo>
                  <a:cubicBezTo>
                    <a:pt x="10219" y="12498"/>
                    <a:pt x="10298" y="12557"/>
                    <a:pt x="10388" y="12604"/>
                  </a:cubicBezTo>
                  <a:cubicBezTo>
                    <a:pt x="10478" y="12650"/>
                    <a:pt x="10513" y="12688"/>
                    <a:pt x="10605" y="12719"/>
                  </a:cubicBezTo>
                  <a:lnTo>
                    <a:pt x="10605" y="10882"/>
                  </a:lnTo>
                  <a:cubicBezTo>
                    <a:pt x="10368" y="10882"/>
                    <a:pt x="10241" y="10952"/>
                    <a:pt x="10111" y="11090"/>
                  </a:cubicBezTo>
                  <a:cubicBezTo>
                    <a:pt x="9981" y="11227"/>
                    <a:pt x="9916" y="11458"/>
                    <a:pt x="9916" y="11782"/>
                  </a:cubicBezTo>
                  <a:moveTo>
                    <a:pt x="11501" y="14278"/>
                  </a:moveTo>
                  <a:cubicBezTo>
                    <a:pt x="11425" y="14199"/>
                    <a:pt x="11338" y="14135"/>
                    <a:pt x="11242" y="14086"/>
                  </a:cubicBezTo>
                  <a:cubicBezTo>
                    <a:pt x="11145" y="14037"/>
                    <a:pt x="11102" y="13994"/>
                    <a:pt x="11001" y="13958"/>
                  </a:cubicBezTo>
                  <a:lnTo>
                    <a:pt x="11001" y="16096"/>
                  </a:lnTo>
                  <a:cubicBezTo>
                    <a:pt x="11238" y="16071"/>
                    <a:pt x="11377" y="15975"/>
                    <a:pt x="11528" y="15806"/>
                  </a:cubicBezTo>
                  <a:cubicBezTo>
                    <a:pt x="11680" y="15638"/>
                    <a:pt x="11756" y="15371"/>
                    <a:pt x="11756" y="15004"/>
                  </a:cubicBezTo>
                  <a:cubicBezTo>
                    <a:pt x="11756" y="14833"/>
                    <a:pt x="11733" y="14689"/>
                    <a:pt x="11686" y="14572"/>
                  </a:cubicBezTo>
                  <a:cubicBezTo>
                    <a:pt x="11640" y="14456"/>
                    <a:pt x="11579" y="14358"/>
                    <a:pt x="11501" y="14278"/>
                  </a:cubicBezTo>
                  <a:moveTo>
                    <a:pt x="12385" y="15751"/>
                  </a:moveTo>
                  <a:cubicBezTo>
                    <a:pt x="12304" y="16006"/>
                    <a:pt x="12193" y="16216"/>
                    <a:pt x="12052" y="16385"/>
                  </a:cubicBezTo>
                  <a:cubicBezTo>
                    <a:pt x="11911" y="16553"/>
                    <a:pt x="11747" y="16681"/>
                    <a:pt x="11558" y="16770"/>
                  </a:cubicBezTo>
                  <a:cubicBezTo>
                    <a:pt x="11369" y="16859"/>
                    <a:pt x="11221" y="16910"/>
                    <a:pt x="11001" y="16922"/>
                  </a:cubicBezTo>
                  <a:lnTo>
                    <a:pt x="11001" y="17549"/>
                  </a:lnTo>
                  <a:lnTo>
                    <a:pt x="10605" y="17549"/>
                  </a:lnTo>
                  <a:lnTo>
                    <a:pt x="10605" y="16922"/>
                  </a:lnTo>
                  <a:cubicBezTo>
                    <a:pt x="10368" y="16915"/>
                    <a:pt x="10206" y="16863"/>
                    <a:pt x="10009" y="16766"/>
                  </a:cubicBezTo>
                  <a:cubicBezTo>
                    <a:pt x="9811" y="16667"/>
                    <a:pt x="9642" y="16528"/>
                    <a:pt x="9501" y="16348"/>
                  </a:cubicBezTo>
                  <a:cubicBezTo>
                    <a:pt x="9361" y="16168"/>
                    <a:pt x="9252" y="15946"/>
                    <a:pt x="9175" y="15683"/>
                  </a:cubicBezTo>
                  <a:cubicBezTo>
                    <a:pt x="9098" y="15420"/>
                    <a:pt x="9062" y="15117"/>
                    <a:pt x="9066" y="14775"/>
                  </a:cubicBezTo>
                  <a:lnTo>
                    <a:pt x="9818" y="14775"/>
                  </a:lnTo>
                  <a:cubicBezTo>
                    <a:pt x="9813" y="15178"/>
                    <a:pt x="9877" y="15496"/>
                    <a:pt x="10009" y="15729"/>
                  </a:cubicBezTo>
                  <a:cubicBezTo>
                    <a:pt x="10140" y="15961"/>
                    <a:pt x="10302" y="16083"/>
                    <a:pt x="10605" y="16096"/>
                  </a:cubicBezTo>
                  <a:lnTo>
                    <a:pt x="10605" y="13875"/>
                  </a:lnTo>
                  <a:cubicBezTo>
                    <a:pt x="10425" y="13807"/>
                    <a:pt x="10302" y="13726"/>
                    <a:pt x="10124" y="13631"/>
                  </a:cubicBezTo>
                  <a:cubicBezTo>
                    <a:pt x="9946" y="13537"/>
                    <a:pt x="9786" y="13414"/>
                    <a:pt x="9643" y="13264"/>
                  </a:cubicBezTo>
                  <a:cubicBezTo>
                    <a:pt x="9500" y="13115"/>
                    <a:pt x="9385" y="12927"/>
                    <a:pt x="9297" y="12700"/>
                  </a:cubicBezTo>
                  <a:cubicBezTo>
                    <a:pt x="9209" y="12474"/>
                    <a:pt x="9165" y="12192"/>
                    <a:pt x="9165" y="11855"/>
                  </a:cubicBezTo>
                  <a:cubicBezTo>
                    <a:pt x="9165" y="11562"/>
                    <a:pt x="9206" y="11304"/>
                    <a:pt x="9287" y="11080"/>
                  </a:cubicBezTo>
                  <a:cubicBezTo>
                    <a:pt x="9369" y="10857"/>
                    <a:pt x="9478" y="10670"/>
                    <a:pt x="9617" y="10520"/>
                  </a:cubicBezTo>
                  <a:cubicBezTo>
                    <a:pt x="9755" y="10370"/>
                    <a:pt x="9914" y="10256"/>
                    <a:pt x="10094" y="10176"/>
                  </a:cubicBezTo>
                  <a:cubicBezTo>
                    <a:pt x="10274" y="10097"/>
                    <a:pt x="10407" y="10057"/>
                    <a:pt x="10605" y="10057"/>
                  </a:cubicBezTo>
                  <a:lnTo>
                    <a:pt x="10605" y="9455"/>
                  </a:lnTo>
                  <a:lnTo>
                    <a:pt x="11001" y="9455"/>
                  </a:lnTo>
                  <a:lnTo>
                    <a:pt x="11001" y="10057"/>
                  </a:lnTo>
                  <a:cubicBezTo>
                    <a:pt x="11199" y="10057"/>
                    <a:pt x="11329" y="10093"/>
                    <a:pt x="11505" y="10167"/>
                  </a:cubicBezTo>
                  <a:cubicBezTo>
                    <a:pt x="11681" y="10240"/>
                    <a:pt x="11834" y="10350"/>
                    <a:pt x="11963" y="10498"/>
                  </a:cubicBezTo>
                  <a:cubicBezTo>
                    <a:pt x="12093" y="10644"/>
                    <a:pt x="12196" y="10831"/>
                    <a:pt x="12273" y="11057"/>
                  </a:cubicBezTo>
                  <a:cubicBezTo>
                    <a:pt x="12350" y="11284"/>
                    <a:pt x="12388" y="11547"/>
                    <a:pt x="12388" y="11847"/>
                  </a:cubicBezTo>
                  <a:lnTo>
                    <a:pt x="11637" y="11847"/>
                  </a:lnTo>
                  <a:cubicBezTo>
                    <a:pt x="11628" y="11534"/>
                    <a:pt x="11570" y="11296"/>
                    <a:pt x="11463" y="11130"/>
                  </a:cubicBezTo>
                  <a:cubicBezTo>
                    <a:pt x="11355" y="10965"/>
                    <a:pt x="11238" y="10882"/>
                    <a:pt x="11001" y="10882"/>
                  </a:cubicBezTo>
                  <a:lnTo>
                    <a:pt x="11001" y="12819"/>
                  </a:lnTo>
                  <a:cubicBezTo>
                    <a:pt x="11199" y="12894"/>
                    <a:pt x="11336" y="12978"/>
                    <a:pt x="11525" y="13076"/>
                  </a:cubicBezTo>
                  <a:cubicBezTo>
                    <a:pt x="11714" y="13175"/>
                    <a:pt x="11881" y="13300"/>
                    <a:pt x="12026" y="13453"/>
                  </a:cubicBezTo>
                  <a:cubicBezTo>
                    <a:pt x="12171" y="13605"/>
                    <a:pt x="12287" y="13795"/>
                    <a:pt x="12375" y="14021"/>
                  </a:cubicBezTo>
                  <a:cubicBezTo>
                    <a:pt x="12463" y="14248"/>
                    <a:pt x="12507" y="14526"/>
                    <a:pt x="12507" y="14857"/>
                  </a:cubicBezTo>
                  <a:cubicBezTo>
                    <a:pt x="12507" y="15199"/>
                    <a:pt x="12466" y="15497"/>
                    <a:pt x="12385" y="15751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3"/>
                    <a:pt x="8631" y="18900"/>
                    <a:pt x="10800" y="18900"/>
                  </a:cubicBezTo>
                  <a:cubicBezTo>
                    <a:pt x="12969" y="18900"/>
                    <a:pt x="14727" y="16483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6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6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0" tIns="19040" rIns="19040" bIns="19040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54" name="Group 53"/>
          <p:cNvGrpSpPr/>
          <p:nvPr/>
        </p:nvGrpSpPr>
        <p:grpSpPr bwMode="auto">
          <a:xfrm>
            <a:off x="7793832" y="4905374"/>
            <a:ext cx="1684338" cy="1391762"/>
            <a:chOff x="7785780" y="4015690"/>
            <a:chExt cx="1683343" cy="1392658"/>
          </a:xfrm>
        </p:grpSpPr>
        <p:sp>
          <p:nvSpPr>
            <p:cNvPr id="547871" name="Text Placeholder 5"/>
            <p:cNvSpPr txBox="1"/>
            <p:nvPr/>
          </p:nvSpPr>
          <p:spPr bwMode="auto">
            <a:xfrm>
              <a:off x="7785780" y="4670161"/>
              <a:ext cx="1683343" cy="36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1pPr>
              <a:lvl2pPr marL="13703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2pPr>
              <a:lvl3pPr marL="22847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3pPr>
              <a:lvl4pPr marL="31991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4pPr>
              <a:lvl5pPr marL="41135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5pPr>
              <a:lvl6pPr marL="45707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6pPr>
              <a:lvl7pPr marL="50279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7pPr>
              <a:lvl8pPr marL="54851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8pPr>
              <a:lvl9pPr marL="59423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9pPr>
            </a:lstStyle>
            <a:p>
              <a:pPr algn="ctr">
                <a:spcBef>
                  <a:spcPts val="500"/>
                </a:spcBef>
                <a:buNone/>
              </a:pPr>
              <a:r>
                <a:rPr lang="en-US" altLang="zh-CN" sz="1350" b="1">
                  <a:solidFill>
                    <a:schemeClr val="tx2"/>
                  </a:solidFill>
                  <a:latin typeface="Source Sans Pro" charset="0"/>
                </a:rPr>
                <a:t>ENVIRONMENT</a:t>
              </a:r>
              <a:endParaRPr lang="id-ID" altLang="zh-CN" sz="1350" b="1">
                <a:solidFill>
                  <a:schemeClr val="tx2"/>
                </a:solidFill>
                <a:latin typeface="Source Sans Pro" charset="0"/>
              </a:endParaRPr>
            </a:p>
          </p:txBody>
        </p:sp>
        <p:grpSp>
          <p:nvGrpSpPr>
            <p:cNvPr id="547872" name="Group 49"/>
            <p:cNvGrpSpPr/>
            <p:nvPr/>
          </p:nvGrpSpPr>
          <p:grpSpPr bwMode="auto">
            <a:xfrm>
              <a:off x="7868281" y="4015690"/>
              <a:ext cx="1505648" cy="1392658"/>
              <a:chOff x="7868281" y="4015690"/>
              <a:chExt cx="1505648" cy="1392658"/>
            </a:xfrm>
          </p:grpSpPr>
          <p:sp>
            <p:nvSpPr>
              <p:cNvPr id="18" name="Shape 1481"/>
              <p:cNvSpPr>
                <a:spLocks noChangeArrowheads="1"/>
              </p:cNvSpPr>
              <p:nvPr/>
            </p:nvSpPr>
            <p:spPr bwMode="auto">
              <a:xfrm>
                <a:off x="8372808" y="4015690"/>
                <a:ext cx="496594" cy="49561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228600" dist="101600" dir="2700000" algn="tl" rotWithShape="0">
                  <a:srgbClr val="000000">
                    <a:alpha val="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787" tIns="50787" rIns="50787" bIns="50787" anchor="ctr"/>
              <a:lstStyle/>
              <a:p>
                <a:pPr algn="ctr">
                  <a:defRPr/>
                </a:pPr>
                <a:endParaRPr sz="3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7874" name="TextBox 29"/>
              <p:cNvSpPr txBox="1">
                <a:spLocks noChangeArrowheads="1"/>
              </p:cNvSpPr>
              <p:nvPr/>
            </p:nvSpPr>
            <p:spPr bwMode="auto">
              <a:xfrm>
                <a:off x="7868281" y="4915588"/>
                <a:ext cx="1505648" cy="492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zh-CN" sz="1000">
                    <a:solidFill>
                      <a:schemeClr val="tx2"/>
                    </a:solidFill>
                    <a:latin typeface="Source Sans Pro Light" charset="0"/>
                    <a:ea typeface="宋体" panose="02010600030101010101" pitchFamily="2" charset="-122"/>
                  </a:rPr>
                  <a:t>Synth chartreuse XOXO, tacos brooklyn VHS plaid.</a:t>
                </a:r>
                <a:endParaRPr lang="en-US" altLang="zh-CN" sz="100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Shape 2949"/>
              <p:cNvSpPr/>
              <p:nvPr/>
            </p:nvSpPr>
            <p:spPr>
              <a:xfrm>
                <a:off x="8506080" y="4144360"/>
                <a:ext cx="230052" cy="279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52" y="16691"/>
                    </a:moveTo>
                    <a:lnTo>
                      <a:pt x="3600" y="16691"/>
                    </a:lnTo>
                    <a:lnTo>
                      <a:pt x="3600" y="11782"/>
                    </a:lnTo>
                    <a:lnTo>
                      <a:pt x="17152" y="11782"/>
                    </a:lnTo>
                    <a:lnTo>
                      <a:pt x="20152" y="14236"/>
                    </a:lnTo>
                    <a:cubicBezTo>
                      <a:pt x="20152" y="14236"/>
                      <a:pt x="17152" y="16691"/>
                      <a:pt x="17152" y="16691"/>
                    </a:cubicBezTo>
                    <a:close/>
                    <a:moveTo>
                      <a:pt x="11400" y="20618"/>
                    </a:moveTo>
                    <a:lnTo>
                      <a:pt x="10200" y="20618"/>
                    </a:lnTo>
                    <a:lnTo>
                      <a:pt x="10200" y="17673"/>
                    </a:lnTo>
                    <a:lnTo>
                      <a:pt x="11400" y="17673"/>
                    </a:lnTo>
                    <a:cubicBezTo>
                      <a:pt x="11400" y="17673"/>
                      <a:pt x="11400" y="20618"/>
                      <a:pt x="11400" y="20618"/>
                    </a:cubicBezTo>
                    <a:close/>
                    <a:moveTo>
                      <a:pt x="11400" y="10800"/>
                    </a:moveTo>
                    <a:lnTo>
                      <a:pt x="10200" y="10800"/>
                    </a:lnTo>
                    <a:lnTo>
                      <a:pt x="10200" y="8836"/>
                    </a:lnTo>
                    <a:lnTo>
                      <a:pt x="11400" y="8836"/>
                    </a:lnTo>
                    <a:cubicBezTo>
                      <a:pt x="11400" y="8836"/>
                      <a:pt x="11400" y="10800"/>
                      <a:pt x="11400" y="10800"/>
                    </a:cubicBezTo>
                    <a:close/>
                    <a:moveTo>
                      <a:pt x="4448" y="7855"/>
                    </a:moveTo>
                    <a:lnTo>
                      <a:pt x="1448" y="5400"/>
                    </a:lnTo>
                    <a:lnTo>
                      <a:pt x="4448" y="2945"/>
                    </a:lnTo>
                    <a:lnTo>
                      <a:pt x="18000" y="2945"/>
                    </a:lnTo>
                    <a:lnTo>
                      <a:pt x="18000" y="7855"/>
                    </a:lnTo>
                    <a:cubicBezTo>
                      <a:pt x="18000" y="7855"/>
                      <a:pt x="4448" y="7855"/>
                      <a:pt x="4448" y="7855"/>
                    </a:cubicBezTo>
                    <a:close/>
                    <a:moveTo>
                      <a:pt x="10200" y="982"/>
                    </a:moveTo>
                    <a:lnTo>
                      <a:pt x="11400" y="982"/>
                    </a:lnTo>
                    <a:lnTo>
                      <a:pt x="11400" y="1964"/>
                    </a:lnTo>
                    <a:lnTo>
                      <a:pt x="10200" y="1964"/>
                    </a:lnTo>
                    <a:cubicBezTo>
                      <a:pt x="10200" y="1964"/>
                      <a:pt x="10200" y="982"/>
                      <a:pt x="10200" y="982"/>
                    </a:cubicBezTo>
                    <a:close/>
                    <a:moveTo>
                      <a:pt x="21424" y="13889"/>
                    </a:moveTo>
                    <a:lnTo>
                      <a:pt x="17824" y="10944"/>
                    </a:lnTo>
                    <a:cubicBezTo>
                      <a:pt x="17715" y="10855"/>
                      <a:pt x="17565" y="10800"/>
                      <a:pt x="17400" y="10800"/>
                    </a:cubicBezTo>
                    <a:lnTo>
                      <a:pt x="12600" y="10800"/>
                    </a:lnTo>
                    <a:lnTo>
                      <a:pt x="12600" y="8836"/>
                    </a:lnTo>
                    <a:lnTo>
                      <a:pt x="18600" y="8836"/>
                    </a:lnTo>
                    <a:cubicBezTo>
                      <a:pt x="18932" y="8836"/>
                      <a:pt x="19200" y="8616"/>
                      <a:pt x="19200" y="8345"/>
                    </a:cubicBezTo>
                    <a:lnTo>
                      <a:pt x="19200" y="2455"/>
                    </a:lnTo>
                    <a:cubicBezTo>
                      <a:pt x="19200" y="2184"/>
                      <a:pt x="18932" y="1964"/>
                      <a:pt x="18600" y="1964"/>
                    </a:cubicBezTo>
                    <a:lnTo>
                      <a:pt x="12600" y="1964"/>
                    </a:lnTo>
                    <a:lnTo>
                      <a:pt x="12600" y="982"/>
                    </a:lnTo>
                    <a:cubicBezTo>
                      <a:pt x="12600" y="440"/>
                      <a:pt x="12063" y="0"/>
                      <a:pt x="11400" y="0"/>
                    </a:cubicBezTo>
                    <a:lnTo>
                      <a:pt x="10200" y="0"/>
                    </a:lnTo>
                    <a:cubicBezTo>
                      <a:pt x="9537" y="0"/>
                      <a:pt x="9000" y="440"/>
                      <a:pt x="9000" y="982"/>
                    </a:cubicBezTo>
                    <a:lnTo>
                      <a:pt x="9000" y="1964"/>
                    </a:lnTo>
                    <a:lnTo>
                      <a:pt x="4200" y="1964"/>
                    </a:lnTo>
                    <a:cubicBezTo>
                      <a:pt x="4034" y="1964"/>
                      <a:pt x="3885" y="2019"/>
                      <a:pt x="3776" y="2107"/>
                    </a:cubicBezTo>
                    <a:lnTo>
                      <a:pt x="176" y="5053"/>
                    </a:lnTo>
                    <a:cubicBezTo>
                      <a:pt x="67" y="5142"/>
                      <a:pt x="0" y="5265"/>
                      <a:pt x="0" y="5400"/>
                    </a:cubicBezTo>
                    <a:cubicBezTo>
                      <a:pt x="0" y="5536"/>
                      <a:pt x="67" y="5658"/>
                      <a:pt x="176" y="5747"/>
                    </a:cubicBezTo>
                    <a:lnTo>
                      <a:pt x="3776" y="8693"/>
                    </a:lnTo>
                    <a:cubicBezTo>
                      <a:pt x="3885" y="8782"/>
                      <a:pt x="4034" y="8836"/>
                      <a:pt x="4200" y="8836"/>
                    </a:cubicBezTo>
                    <a:lnTo>
                      <a:pt x="9000" y="8836"/>
                    </a:lnTo>
                    <a:lnTo>
                      <a:pt x="9000" y="10800"/>
                    </a:lnTo>
                    <a:lnTo>
                      <a:pt x="3000" y="10800"/>
                    </a:lnTo>
                    <a:cubicBezTo>
                      <a:pt x="2668" y="10800"/>
                      <a:pt x="2400" y="11020"/>
                      <a:pt x="2400" y="11291"/>
                    </a:cubicBezTo>
                    <a:lnTo>
                      <a:pt x="2400" y="17182"/>
                    </a:lnTo>
                    <a:cubicBezTo>
                      <a:pt x="2400" y="17453"/>
                      <a:pt x="2668" y="17673"/>
                      <a:pt x="3000" y="17673"/>
                    </a:cubicBezTo>
                    <a:lnTo>
                      <a:pt x="9000" y="17673"/>
                    </a:lnTo>
                    <a:lnTo>
                      <a:pt x="9000" y="20618"/>
                    </a:lnTo>
                    <a:cubicBezTo>
                      <a:pt x="9000" y="21160"/>
                      <a:pt x="9537" y="21600"/>
                      <a:pt x="10200" y="21600"/>
                    </a:cubicBezTo>
                    <a:lnTo>
                      <a:pt x="11400" y="21600"/>
                    </a:lnTo>
                    <a:cubicBezTo>
                      <a:pt x="12063" y="21600"/>
                      <a:pt x="12600" y="21160"/>
                      <a:pt x="12600" y="20618"/>
                    </a:cubicBezTo>
                    <a:lnTo>
                      <a:pt x="12600" y="17673"/>
                    </a:lnTo>
                    <a:lnTo>
                      <a:pt x="17400" y="17673"/>
                    </a:lnTo>
                    <a:cubicBezTo>
                      <a:pt x="17565" y="17673"/>
                      <a:pt x="17715" y="17618"/>
                      <a:pt x="17824" y="17529"/>
                    </a:cubicBezTo>
                    <a:lnTo>
                      <a:pt x="21424" y="14583"/>
                    </a:lnTo>
                    <a:cubicBezTo>
                      <a:pt x="21533" y="14495"/>
                      <a:pt x="21600" y="14372"/>
                      <a:pt x="21600" y="14236"/>
                    </a:cubicBezTo>
                    <a:cubicBezTo>
                      <a:pt x="21600" y="14101"/>
                      <a:pt x="21533" y="13978"/>
                      <a:pt x="21424" y="1388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chemeClr val="tx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 bwMode="auto">
          <a:xfrm>
            <a:off x="9573419" y="4905374"/>
            <a:ext cx="1683544" cy="1391762"/>
            <a:chOff x="9565233" y="4015690"/>
            <a:chExt cx="1683343" cy="1392658"/>
          </a:xfrm>
        </p:grpSpPr>
        <p:sp>
          <p:nvSpPr>
            <p:cNvPr id="19" name="Shape 1482"/>
            <p:cNvSpPr>
              <a:spLocks noChangeArrowheads="1"/>
            </p:cNvSpPr>
            <p:nvPr/>
          </p:nvSpPr>
          <p:spPr bwMode="auto">
            <a:xfrm>
              <a:off x="10162062" y="4015690"/>
              <a:ext cx="494447" cy="49561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>
              <a:outerShdw blurRad="228600" dist="101600" dir="2700000" algn="tl" rotWithShape="0">
                <a:srgbClr val="000000">
                  <a:alpha val="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787" tIns="50787" rIns="50787" bIns="50787" anchor="ctr"/>
            <a:lstStyle/>
            <a:p>
              <a:pPr algn="ctr">
                <a:defRPr/>
              </a:pPr>
              <a:endParaRPr sz="3600" dirty="0">
                <a:solidFill>
                  <a:schemeClr val="tx2"/>
                </a:solidFill>
              </a:endParaRPr>
            </a:p>
          </p:txBody>
        </p:sp>
        <p:sp>
          <p:nvSpPr>
            <p:cNvPr id="547868" name="Text Placeholder 5"/>
            <p:cNvSpPr txBox="1"/>
            <p:nvPr/>
          </p:nvSpPr>
          <p:spPr bwMode="auto">
            <a:xfrm>
              <a:off x="9565233" y="4672544"/>
              <a:ext cx="1683343" cy="362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1pPr>
              <a:lvl2pPr marL="13703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2pPr>
              <a:lvl3pPr marL="22847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3pPr>
              <a:lvl4pPr marL="31991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4pPr>
              <a:lvl5pPr marL="41135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5pPr>
              <a:lvl6pPr marL="45707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6pPr>
              <a:lvl7pPr marL="50279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7pPr>
              <a:lvl8pPr marL="54851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8pPr>
              <a:lvl9pPr marL="59423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9pPr>
            </a:lstStyle>
            <a:p>
              <a:pPr algn="ctr">
                <a:spcBef>
                  <a:spcPts val="500"/>
                </a:spcBef>
                <a:buNone/>
              </a:pPr>
              <a:r>
                <a:rPr lang="en-US" altLang="zh-CN" sz="1350" b="1">
                  <a:solidFill>
                    <a:schemeClr val="tx2"/>
                  </a:solidFill>
                  <a:latin typeface="Source Sans Pro" charset="0"/>
                </a:rPr>
                <a:t>LEGAL</a:t>
              </a:r>
              <a:endParaRPr lang="id-ID" altLang="zh-CN" sz="1350" b="1">
                <a:solidFill>
                  <a:schemeClr val="tx2"/>
                </a:solidFill>
                <a:latin typeface="Source Sans Pro" charset="0"/>
              </a:endParaRPr>
            </a:p>
          </p:txBody>
        </p:sp>
        <p:sp>
          <p:nvSpPr>
            <p:cNvPr id="547869" name="TextBox 30"/>
            <p:cNvSpPr txBox="1">
              <a:spLocks noChangeArrowheads="1"/>
            </p:cNvSpPr>
            <p:nvPr/>
          </p:nvSpPr>
          <p:spPr bwMode="auto">
            <a:xfrm>
              <a:off x="9649360" y="4915588"/>
              <a:ext cx="1505564" cy="49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30000"/>
                </a:lnSpc>
              </a:pPr>
              <a:r>
                <a:rPr lang="en-US" altLang="zh-CN" sz="100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</a:rPr>
                <a:t>Synth chartreuse XOXO, tacos brooklyn VHS plaid.</a:t>
              </a:r>
              <a:endParaRPr lang="en-US" altLang="zh-CN" sz="1000">
                <a:solidFill>
                  <a:schemeClr val="tx2"/>
                </a:solidFill>
                <a:latin typeface="Source Sans Pro Light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6" name="Shape 2733"/>
            <p:cNvSpPr/>
            <p:nvPr/>
          </p:nvSpPr>
          <p:spPr>
            <a:xfrm>
              <a:off x="10358888" y="4131652"/>
              <a:ext cx="100794" cy="27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364"/>
                  </a:moveTo>
                  <a:lnTo>
                    <a:pt x="2804" y="17041"/>
                  </a:lnTo>
                  <a:lnTo>
                    <a:pt x="9142" y="5518"/>
                  </a:lnTo>
                  <a:lnTo>
                    <a:pt x="9803" y="5724"/>
                  </a:lnTo>
                  <a:cubicBezTo>
                    <a:pt x="9859" y="5747"/>
                    <a:pt x="9925" y="5764"/>
                    <a:pt x="9991" y="5783"/>
                  </a:cubicBezTo>
                  <a:lnTo>
                    <a:pt x="10130" y="5826"/>
                  </a:lnTo>
                  <a:lnTo>
                    <a:pt x="10141" y="5820"/>
                  </a:lnTo>
                  <a:cubicBezTo>
                    <a:pt x="10339" y="5861"/>
                    <a:pt x="10555" y="5891"/>
                    <a:pt x="10800" y="5891"/>
                  </a:cubicBezTo>
                  <a:cubicBezTo>
                    <a:pt x="11045" y="5891"/>
                    <a:pt x="11261" y="5861"/>
                    <a:pt x="11459" y="5820"/>
                  </a:cubicBezTo>
                  <a:lnTo>
                    <a:pt x="11470" y="5826"/>
                  </a:lnTo>
                  <a:lnTo>
                    <a:pt x="11609" y="5783"/>
                  </a:lnTo>
                  <a:cubicBezTo>
                    <a:pt x="11675" y="5764"/>
                    <a:pt x="11741" y="5747"/>
                    <a:pt x="11797" y="5724"/>
                  </a:cubicBezTo>
                  <a:lnTo>
                    <a:pt x="12457" y="5518"/>
                  </a:lnTo>
                  <a:lnTo>
                    <a:pt x="14283" y="8836"/>
                  </a:lnTo>
                  <a:lnTo>
                    <a:pt x="10800" y="8836"/>
                  </a:lnTo>
                  <a:cubicBezTo>
                    <a:pt x="10054" y="8836"/>
                    <a:pt x="9450" y="9056"/>
                    <a:pt x="9450" y="9327"/>
                  </a:cubicBezTo>
                  <a:cubicBezTo>
                    <a:pt x="9450" y="9599"/>
                    <a:pt x="10054" y="9818"/>
                    <a:pt x="10800" y="9818"/>
                  </a:cubicBezTo>
                  <a:lnTo>
                    <a:pt x="14824" y="9818"/>
                  </a:lnTo>
                  <a:lnTo>
                    <a:pt x="18796" y="17041"/>
                  </a:lnTo>
                  <a:cubicBezTo>
                    <a:pt x="18796" y="17041"/>
                    <a:pt x="10800" y="20364"/>
                    <a:pt x="10800" y="20364"/>
                  </a:cubicBezTo>
                  <a:close/>
                  <a:moveTo>
                    <a:pt x="2776" y="2264"/>
                  </a:moveTo>
                  <a:cubicBezTo>
                    <a:pt x="3291" y="1541"/>
                    <a:pt x="6683" y="982"/>
                    <a:pt x="10800" y="982"/>
                  </a:cubicBezTo>
                  <a:cubicBezTo>
                    <a:pt x="14917" y="982"/>
                    <a:pt x="18308" y="1541"/>
                    <a:pt x="18825" y="2264"/>
                  </a:cubicBezTo>
                  <a:lnTo>
                    <a:pt x="10800" y="4765"/>
                  </a:lnTo>
                  <a:cubicBezTo>
                    <a:pt x="10800" y="4765"/>
                    <a:pt x="2776" y="2264"/>
                    <a:pt x="2776" y="2264"/>
                  </a:cubicBezTo>
                  <a:close/>
                  <a:moveTo>
                    <a:pt x="21551" y="17094"/>
                  </a:moveTo>
                  <a:lnTo>
                    <a:pt x="21578" y="17093"/>
                  </a:lnTo>
                  <a:lnTo>
                    <a:pt x="17575" y="9818"/>
                  </a:lnTo>
                  <a:lnTo>
                    <a:pt x="18900" y="9818"/>
                  </a:lnTo>
                  <a:cubicBezTo>
                    <a:pt x="19646" y="9818"/>
                    <a:pt x="20250" y="9599"/>
                    <a:pt x="20250" y="9327"/>
                  </a:cubicBezTo>
                  <a:cubicBezTo>
                    <a:pt x="20250" y="9056"/>
                    <a:pt x="19646" y="8836"/>
                    <a:pt x="18900" y="8836"/>
                  </a:cubicBezTo>
                  <a:lnTo>
                    <a:pt x="17036" y="8836"/>
                  </a:lnTo>
                  <a:lnTo>
                    <a:pt x="14828" y="4820"/>
                  </a:lnTo>
                  <a:lnTo>
                    <a:pt x="14801" y="4822"/>
                  </a:lnTo>
                  <a:cubicBezTo>
                    <a:pt x="14795" y="4812"/>
                    <a:pt x="14792" y="4803"/>
                    <a:pt x="14785" y="4793"/>
                  </a:cubicBezTo>
                  <a:lnTo>
                    <a:pt x="20920" y="2881"/>
                  </a:lnTo>
                  <a:lnTo>
                    <a:pt x="20909" y="2874"/>
                  </a:lnTo>
                  <a:cubicBezTo>
                    <a:pt x="21315" y="2789"/>
                    <a:pt x="21600" y="2637"/>
                    <a:pt x="21600" y="2455"/>
                  </a:cubicBezTo>
                  <a:cubicBezTo>
                    <a:pt x="21600" y="1099"/>
                    <a:pt x="16764" y="0"/>
                    <a:pt x="10800" y="0"/>
                  </a:cubicBezTo>
                  <a:cubicBezTo>
                    <a:pt x="4836" y="0"/>
                    <a:pt x="0" y="1099"/>
                    <a:pt x="0" y="2455"/>
                  </a:cubicBezTo>
                  <a:cubicBezTo>
                    <a:pt x="0" y="2637"/>
                    <a:pt x="285" y="2789"/>
                    <a:pt x="691" y="2874"/>
                  </a:cubicBezTo>
                  <a:lnTo>
                    <a:pt x="680" y="2881"/>
                  </a:lnTo>
                  <a:lnTo>
                    <a:pt x="6815" y="4793"/>
                  </a:lnTo>
                  <a:cubicBezTo>
                    <a:pt x="6808" y="4802"/>
                    <a:pt x="6805" y="4812"/>
                    <a:pt x="6799" y="4822"/>
                  </a:cubicBezTo>
                  <a:lnTo>
                    <a:pt x="6772" y="4820"/>
                  </a:lnTo>
                  <a:lnTo>
                    <a:pt x="22" y="17093"/>
                  </a:lnTo>
                  <a:lnTo>
                    <a:pt x="49" y="17094"/>
                  </a:lnTo>
                  <a:cubicBezTo>
                    <a:pt x="34" y="17123"/>
                    <a:pt x="0" y="17151"/>
                    <a:pt x="0" y="17182"/>
                  </a:cubicBezTo>
                  <a:cubicBezTo>
                    <a:pt x="0" y="17306"/>
                    <a:pt x="137" y="17416"/>
                    <a:pt x="345" y="17502"/>
                  </a:cubicBezTo>
                  <a:lnTo>
                    <a:pt x="335" y="17505"/>
                  </a:lnTo>
                  <a:lnTo>
                    <a:pt x="9785" y="21432"/>
                  </a:lnTo>
                  <a:lnTo>
                    <a:pt x="9795" y="21429"/>
                  </a:lnTo>
                  <a:cubicBezTo>
                    <a:pt x="10041" y="21532"/>
                    <a:pt x="10394" y="21600"/>
                    <a:pt x="10800" y="21600"/>
                  </a:cubicBezTo>
                  <a:cubicBezTo>
                    <a:pt x="11206" y="21600"/>
                    <a:pt x="11557" y="21532"/>
                    <a:pt x="11805" y="21429"/>
                  </a:cubicBezTo>
                  <a:lnTo>
                    <a:pt x="11815" y="21432"/>
                  </a:lnTo>
                  <a:lnTo>
                    <a:pt x="21265" y="17505"/>
                  </a:lnTo>
                  <a:lnTo>
                    <a:pt x="21255" y="17502"/>
                  </a:lnTo>
                  <a:cubicBezTo>
                    <a:pt x="21463" y="17416"/>
                    <a:pt x="21600" y="17306"/>
                    <a:pt x="21600" y="17182"/>
                  </a:cubicBezTo>
                  <a:cubicBezTo>
                    <a:pt x="21600" y="17151"/>
                    <a:pt x="21566" y="17123"/>
                    <a:pt x="21551" y="1709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0" tIns="19040" rIns="19040" bIns="19040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6027738" y="4906964"/>
            <a:ext cx="1681957" cy="1364775"/>
            <a:chOff x="6018177" y="4017757"/>
            <a:chExt cx="1683343" cy="1366029"/>
          </a:xfrm>
        </p:grpSpPr>
        <p:sp>
          <p:nvSpPr>
            <p:cNvPr id="547862" name="Text Placeholder 5"/>
            <p:cNvSpPr txBox="1"/>
            <p:nvPr/>
          </p:nvSpPr>
          <p:spPr bwMode="auto">
            <a:xfrm>
              <a:off x="6018177" y="4644602"/>
              <a:ext cx="1683343" cy="36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1pPr>
              <a:lvl2pPr marL="13703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2pPr>
              <a:lvl3pPr marL="22847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3pPr>
              <a:lvl4pPr marL="31991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4pPr>
              <a:lvl5pPr marL="41135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5pPr>
              <a:lvl6pPr marL="45707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6pPr>
              <a:lvl7pPr marL="50279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7pPr>
              <a:lvl8pPr marL="54851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8pPr>
              <a:lvl9pPr marL="59423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9pPr>
            </a:lstStyle>
            <a:p>
              <a:pPr algn="ctr">
                <a:spcBef>
                  <a:spcPts val="500"/>
                </a:spcBef>
                <a:buNone/>
              </a:pPr>
              <a:r>
                <a:rPr lang="en-US" altLang="zh-CN" sz="1350" b="1">
                  <a:solidFill>
                    <a:schemeClr val="tx2"/>
                  </a:solidFill>
                  <a:latin typeface="Source Sans Pro" charset="0"/>
                </a:rPr>
                <a:t>TECHNOLOGY</a:t>
              </a:r>
              <a:endParaRPr lang="id-ID" altLang="zh-CN" sz="1350" b="1">
                <a:solidFill>
                  <a:schemeClr val="tx2"/>
                </a:solidFill>
                <a:latin typeface="Source Sans Pro" charset="0"/>
              </a:endParaRPr>
            </a:p>
          </p:txBody>
        </p:sp>
        <p:grpSp>
          <p:nvGrpSpPr>
            <p:cNvPr id="547863" name="Group 48"/>
            <p:cNvGrpSpPr/>
            <p:nvPr/>
          </p:nvGrpSpPr>
          <p:grpSpPr bwMode="auto">
            <a:xfrm>
              <a:off x="6113506" y="4017757"/>
              <a:ext cx="1506985" cy="1366029"/>
              <a:chOff x="6113506" y="4017757"/>
              <a:chExt cx="1506985" cy="1366029"/>
            </a:xfrm>
          </p:grpSpPr>
          <p:sp>
            <p:nvSpPr>
              <p:cNvPr id="17" name="Shape 1480"/>
              <p:cNvSpPr>
                <a:spLocks noChangeArrowheads="1"/>
              </p:cNvSpPr>
              <p:nvPr/>
            </p:nvSpPr>
            <p:spPr bwMode="auto">
              <a:xfrm>
                <a:off x="6618747" y="4017757"/>
                <a:ext cx="496503" cy="495755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228600" dist="101600" dir="2700000" algn="tl" rotWithShape="0">
                  <a:srgbClr val="000000">
                    <a:alpha val="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787" tIns="50787" rIns="50787" bIns="50787" anchor="ctr"/>
              <a:lstStyle/>
              <a:p>
                <a:pPr algn="ctr">
                  <a:defRPr/>
                </a:pPr>
                <a:endParaRPr sz="3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7865" name="TextBox 28"/>
              <p:cNvSpPr txBox="1">
                <a:spLocks noChangeArrowheads="1"/>
              </p:cNvSpPr>
              <p:nvPr/>
            </p:nvSpPr>
            <p:spPr bwMode="auto">
              <a:xfrm>
                <a:off x="6113506" y="4890890"/>
                <a:ext cx="1506985" cy="49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zh-CN" sz="1000">
                    <a:solidFill>
                      <a:schemeClr val="tx2"/>
                    </a:solidFill>
                    <a:latin typeface="Source Sans Pro Light" charset="0"/>
                    <a:ea typeface="宋体" panose="02010600030101010101" pitchFamily="2" charset="-122"/>
                  </a:rPr>
                  <a:t>Synth chartreuse XOXO, tacos brooklyn VHS plaid.</a:t>
                </a:r>
                <a:endParaRPr lang="en-US" altLang="zh-CN" sz="100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Shape 2857"/>
              <p:cNvSpPr/>
              <p:nvPr/>
            </p:nvSpPr>
            <p:spPr>
              <a:xfrm>
                <a:off x="6726786" y="4138518"/>
                <a:ext cx="280425" cy="279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29" y="14128"/>
                    </a:moveTo>
                    <a:cubicBezTo>
                      <a:pt x="17041" y="13430"/>
                      <a:pt x="15777" y="12523"/>
                      <a:pt x="14684" y="11440"/>
                    </a:cubicBezTo>
                    <a:cubicBezTo>
                      <a:pt x="15214" y="10618"/>
                      <a:pt x="15664" y="9739"/>
                      <a:pt x="16034" y="8820"/>
                    </a:cubicBezTo>
                    <a:cubicBezTo>
                      <a:pt x="16089" y="8826"/>
                      <a:pt x="16143" y="8836"/>
                      <a:pt x="16200" y="8836"/>
                    </a:cubicBezTo>
                    <a:cubicBezTo>
                      <a:pt x="17013" y="8836"/>
                      <a:pt x="17673" y="8177"/>
                      <a:pt x="17673" y="7364"/>
                    </a:cubicBezTo>
                    <a:cubicBezTo>
                      <a:pt x="17673" y="6787"/>
                      <a:pt x="17339" y="6294"/>
                      <a:pt x="16856" y="6052"/>
                    </a:cubicBezTo>
                    <a:cubicBezTo>
                      <a:pt x="17033" y="5170"/>
                      <a:pt x="17144" y="4264"/>
                      <a:pt x="17167" y="3336"/>
                    </a:cubicBezTo>
                    <a:cubicBezTo>
                      <a:pt x="19277" y="5136"/>
                      <a:pt x="20618" y="7809"/>
                      <a:pt x="20618" y="10800"/>
                    </a:cubicBezTo>
                    <a:cubicBezTo>
                      <a:pt x="20618" y="11764"/>
                      <a:pt x="20469" y="12689"/>
                      <a:pt x="20209" y="13568"/>
                    </a:cubicBezTo>
                    <a:cubicBezTo>
                      <a:pt x="19628" y="13783"/>
                      <a:pt x="19034" y="13971"/>
                      <a:pt x="18429" y="14128"/>
                    </a:cubicBezTo>
                    <a:moveTo>
                      <a:pt x="10800" y="20618"/>
                    </a:moveTo>
                    <a:cubicBezTo>
                      <a:pt x="8406" y="20618"/>
                      <a:pt x="6213" y="19759"/>
                      <a:pt x="4509" y="18335"/>
                    </a:cubicBezTo>
                    <a:cubicBezTo>
                      <a:pt x="6552" y="17934"/>
                      <a:pt x="8450" y="17135"/>
                      <a:pt x="10128" y="16031"/>
                    </a:cubicBezTo>
                    <a:cubicBezTo>
                      <a:pt x="10330" y="16135"/>
                      <a:pt x="10556" y="16200"/>
                      <a:pt x="10800" y="16200"/>
                    </a:cubicBezTo>
                    <a:cubicBezTo>
                      <a:pt x="11273" y="16200"/>
                      <a:pt x="11689" y="15973"/>
                      <a:pt x="11959" y="15627"/>
                    </a:cubicBezTo>
                    <a:cubicBezTo>
                      <a:pt x="12547" y="15680"/>
                      <a:pt x="13142" y="15709"/>
                      <a:pt x="13745" y="15709"/>
                    </a:cubicBezTo>
                    <a:cubicBezTo>
                      <a:pt x="15323" y="15709"/>
                      <a:pt x="16852" y="15508"/>
                      <a:pt x="18322" y="15156"/>
                    </a:cubicBezTo>
                    <a:cubicBezTo>
                      <a:pt x="18660" y="15317"/>
                      <a:pt x="18998" y="15480"/>
                      <a:pt x="19350" y="15618"/>
                    </a:cubicBezTo>
                    <a:cubicBezTo>
                      <a:pt x="17665" y="18601"/>
                      <a:pt x="14470" y="20618"/>
                      <a:pt x="10800" y="20618"/>
                    </a:cubicBezTo>
                    <a:moveTo>
                      <a:pt x="3539" y="17392"/>
                    </a:moveTo>
                    <a:cubicBezTo>
                      <a:pt x="3476" y="16840"/>
                      <a:pt x="3436" y="16279"/>
                      <a:pt x="3436" y="15709"/>
                    </a:cubicBezTo>
                    <a:cubicBezTo>
                      <a:pt x="3436" y="14763"/>
                      <a:pt x="3536" y="13842"/>
                      <a:pt x="3707" y="12946"/>
                    </a:cubicBezTo>
                    <a:cubicBezTo>
                      <a:pt x="5455" y="13988"/>
                      <a:pt x="7377" y="14767"/>
                      <a:pt x="9421" y="15226"/>
                    </a:cubicBezTo>
                    <a:cubicBezTo>
                      <a:pt x="9431" y="15253"/>
                      <a:pt x="9436" y="15282"/>
                      <a:pt x="9447" y="15308"/>
                    </a:cubicBezTo>
                    <a:cubicBezTo>
                      <a:pt x="7724" y="16421"/>
                      <a:pt x="5761" y="17193"/>
                      <a:pt x="3643" y="17506"/>
                    </a:cubicBezTo>
                    <a:cubicBezTo>
                      <a:pt x="3608" y="17469"/>
                      <a:pt x="3573" y="17430"/>
                      <a:pt x="3539" y="17392"/>
                    </a:cubicBezTo>
                    <a:moveTo>
                      <a:pt x="3075" y="11369"/>
                    </a:moveTo>
                    <a:cubicBezTo>
                      <a:pt x="2361" y="10869"/>
                      <a:pt x="1683" y="10321"/>
                      <a:pt x="1046" y="9729"/>
                    </a:cubicBezTo>
                    <a:cubicBezTo>
                      <a:pt x="1528" y="5299"/>
                      <a:pt x="4955" y="1762"/>
                      <a:pt x="9331" y="1104"/>
                    </a:cubicBezTo>
                    <a:cubicBezTo>
                      <a:pt x="9335" y="1629"/>
                      <a:pt x="9363" y="2148"/>
                      <a:pt x="9417" y="2660"/>
                    </a:cubicBezTo>
                    <a:cubicBezTo>
                      <a:pt x="8572" y="3227"/>
                      <a:pt x="7787" y="3879"/>
                      <a:pt x="7069" y="4596"/>
                    </a:cubicBezTo>
                    <a:cubicBezTo>
                      <a:pt x="6863" y="4486"/>
                      <a:pt x="6632" y="4418"/>
                      <a:pt x="6382" y="4418"/>
                    </a:cubicBezTo>
                    <a:cubicBezTo>
                      <a:pt x="5569" y="4418"/>
                      <a:pt x="4909" y="5078"/>
                      <a:pt x="4909" y="5891"/>
                    </a:cubicBezTo>
                    <a:cubicBezTo>
                      <a:pt x="4909" y="6236"/>
                      <a:pt x="5033" y="6549"/>
                      <a:pt x="5231" y="6800"/>
                    </a:cubicBezTo>
                    <a:cubicBezTo>
                      <a:pt x="4279" y="8179"/>
                      <a:pt x="3550" y="9719"/>
                      <a:pt x="3075" y="11369"/>
                    </a:cubicBezTo>
                    <a:moveTo>
                      <a:pt x="2466" y="15973"/>
                    </a:moveTo>
                    <a:cubicBezTo>
                      <a:pt x="1563" y="14521"/>
                      <a:pt x="1025" y="12821"/>
                      <a:pt x="989" y="10995"/>
                    </a:cubicBezTo>
                    <a:cubicBezTo>
                      <a:pt x="1570" y="11492"/>
                      <a:pt x="2180" y="11955"/>
                      <a:pt x="2817" y="12383"/>
                    </a:cubicBezTo>
                    <a:cubicBezTo>
                      <a:pt x="2585" y="13456"/>
                      <a:pt x="2455" y="14567"/>
                      <a:pt x="2455" y="15709"/>
                    </a:cubicBezTo>
                    <a:cubicBezTo>
                      <a:pt x="2455" y="15798"/>
                      <a:pt x="2464" y="15885"/>
                      <a:pt x="2466" y="15973"/>
                    </a:cubicBezTo>
                    <a:moveTo>
                      <a:pt x="13428" y="11540"/>
                    </a:moveTo>
                    <a:cubicBezTo>
                      <a:pt x="12907" y="12264"/>
                      <a:pt x="12315" y="12931"/>
                      <a:pt x="11674" y="13548"/>
                    </a:cubicBezTo>
                    <a:cubicBezTo>
                      <a:pt x="11429" y="13366"/>
                      <a:pt x="11129" y="13255"/>
                      <a:pt x="10800" y="13255"/>
                    </a:cubicBezTo>
                    <a:cubicBezTo>
                      <a:pt x="10166" y="13255"/>
                      <a:pt x="9631" y="13657"/>
                      <a:pt x="9423" y="14218"/>
                    </a:cubicBezTo>
                    <a:cubicBezTo>
                      <a:pt x="7455" y="13751"/>
                      <a:pt x="5607" y="12973"/>
                      <a:pt x="3936" y="11937"/>
                    </a:cubicBezTo>
                    <a:cubicBezTo>
                      <a:pt x="4379" y="10266"/>
                      <a:pt x="5100" y="8708"/>
                      <a:pt x="6060" y="7326"/>
                    </a:cubicBezTo>
                    <a:cubicBezTo>
                      <a:pt x="6164" y="7349"/>
                      <a:pt x="6271" y="7364"/>
                      <a:pt x="6382" y="7364"/>
                    </a:cubicBezTo>
                    <a:cubicBezTo>
                      <a:pt x="7195" y="7364"/>
                      <a:pt x="7855" y="6704"/>
                      <a:pt x="7855" y="5891"/>
                    </a:cubicBezTo>
                    <a:cubicBezTo>
                      <a:pt x="7855" y="5688"/>
                      <a:pt x="7813" y="5493"/>
                      <a:pt x="7739" y="5317"/>
                    </a:cubicBezTo>
                    <a:cubicBezTo>
                      <a:pt x="8307" y="4747"/>
                      <a:pt x="8920" y="4221"/>
                      <a:pt x="9575" y="3749"/>
                    </a:cubicBezTo>
                    <a:cubicBezTo>
                      <a:pt x="10104" y="6723"/>
                      <a:pt x="11479" y="9397"/>
                      <a:pt x="13428" y="11540"/>
                    </a:cubicBezTo>
                    <a:moveTo>
                      <a:pt x="10800" y="982"/>
                    </a:moveTo>
                    <a:cubicBezTo>
                      <a:pt x="11347" y="982"/>
                      <a:pt x="11881" y="1038"/>
                      <a:pt x="12403" y="1125"/>
                    </a:cubicBezTo>
                    <a:cubicBezTo>
                      <a:pt x="11696" y="1400"/>
                      <a:pt x="11005" y="1707"/>
                      <a:pt x="10354" y="2081"/>
                    </a:cubicBezTo>
                    <a:cubicBezTo>
                      <a:pt x="10328" y="1726"/>
                      <a:pt x="10311" y="1368"/>
                      <a:pt x="10310" y="1007"/>
                    </a:cubicBezTo>
                    <a:cubicBezTo>
                      <a:pt x="10474" y="999"/>
                      <a:pt x="10635" y="982"/>
                      <a:pt x="10800" y="982"/>
                    </a:cubicBezTo>
                    <a:moveTo>
                      <a:pt x="14120" y="12262"/>
                    </a:moveTo>
                    <a:cubicBezTo>
                      <a:pt x="14982" y="13097"/>
                      <a:pt x="15950" y="13819"/>
                      <a:pt x="16986" y="14440"/>
                    </a:cubicBezTo>
                    <a:cubicBezTo>
                      <a:pt x="15933" y="14626"/>
                      <a:pt x="14852" y="14727"/>
                      <a:pt x="13745" y="14727"/>
                    </a:cubicBezTo>
                    <a:cubicBezTo>
                      <a:pt x="13246" y="14727"/>
                      <a:pt x="12754" y="14702"/>
                      <a:pt x="12265" y="14664"/>
                    </a:cubicBezTo>
                    <a:cubicBezTo>
                      <a:pt x="12259" y="14569"/>
                      <a:pt x="12250" y="14475"/>
                      <a:pt x="12229" y="14385"/>
                    </a:cubicBezTo>
                    <a:cubicBezTo>
                      <a:pt x="12921" y="13737"/>
                      <a:pt x="13555" y="13027"/>
                      <a:pt x="14120" y="12262"/>
                    </a:cubicBezTo>
                    <a:moveTo>
                      <a:pt x="16188" y="2597"/>
                    </a:moveTo>
                    <a:cubicBezTo>
                      <a:pt x="16191" y="2713"/>
                      <a:pt x="16200" y="2828"/>
                      <a:pt x="16200" y="2945"/>
                    </a:cubicBezTo>
                    <a:cubicBezTo>
                      <a:pt x="16200" y="3967"/>
                      <a:pt x="16092" y="4962"/>
                      <a:pt x="15894" y="5924"/>
                    </a:cubicBezTo>
                    <a:cubicBezTo>
                      <a:pt x="15227" y="6065"/>
                      <a:pt x="14727" y="6656"/>
                      <a:pt x="14727" y="7364"/>
                    </a:cubicBezTo>
                    <a:cubicBezTo>
                      <a:pt x="14727" y="7765"/>
                      <a:pt x="14888" y="8127"/>
                      <a:pt x="15149" y="8393"/>
                    </a:cubicBezTo>
                    <a:cubicBezTo>
                      <a:pt x="14827" y="9199"/>
                      <a:pt x="14443" y="9973"/>
                      <a:pt x="13991" y="10701"/>
                    </a:cubicBezTo>
                    <a:cubicBezTo>
                      <a:pt x="12159" y="8620"/>
                      <a:pt x="10894" y="6025"/>
                      <a:pt x="10469" y="3152"/>
                    </a:cubicBezTo>
                    <a:cubicBezTo>
                      <a:pt x="11590" y="2463"/>
                      <a:pt x="12813" y="1934"/>
                      <a:pt x="14106" y="1565"/>
                    </a:cubicBezTo>
                    <a:cubicBezTo>
                      <a:pt x="14844" y="1829"/>
                      <a:pt x="15544" y="2173"/>
                      <a:pt x="16188" y="2597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chemeClr val="tx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 bwMode="auto">
          <a:xfrm>
            <a:off x="4255294" y="4868860"/>
            <a:ext cx="1681956" cy="1374299"/>
            <a:chOff x="4245017" y="3979635"/>
            <a:chExt cx="1683343" cy="1375826"/>
          </a:xfrm>
        </p:grpSpPr>
        <p:sp>
          <p:nvSpPr>
            <p:cNvPr id="547857" name="Text Placeholder 5"/>
            <p:cNvSpPr txBox="1"/>
            <p:nvPr/>
          </p:nvSpPr>
          <p:spPr bwMode="auto">
            <a:xfrm>
              <a:off x="4245017" y="4628849"/>
              <a:ext cx="1683343" cy="36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1pPr>
              <a:lvl2pPr marL="13703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2pPr>
              <a:lvl3pPr marL="22847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3pPr>
              <a:lvl4pPr marL="31991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4pPr>
              <a:lvl5pPr marL="4113530" indent="-4559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5pPr>
              <a:lvl6pPr marL="45707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6pPr>
              <a:lvl7pPr marL="50279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7pPr>
              <a:lvl8pPr marL="54851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8pPr>
              <a:lvl9pPr marL="5942330" indent="-455930" defTabSz="182753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Roboto Regular" charset="0"/>
                  <a:ea typeface="Roboto Regular" charset="0"/>
                  <a:cs typeface="Roboto Regular" charset="0"/>
                </a:defRPr>
              </a:lvl9pPr>
            </a:lstStyle>
            <a:p>
              <a:pPr algn="ctr">
                <a:spcBef>
                  <a:spcPts val="500"/>
                </a:spcBef>
                <a:buNone/>
              </a:pPr>
              <a:r>
                <a:rPr lang="en-US" altLang="zh-CN" sz="1350" b="1">
                  <a:solidFill>
                    <a:schemeClr val="tx2"/>
                  </a:solidFill>
                  <a:latin typeface="Source Sans Pro" charset="0"/>
                </a:rPr>
                <a:t>SOCIAL</a:t>
              </a:r>
              <a:endParaRPr lang="id-ID" altLang="zh-CN" sz="1350" b="1">
                <a:solidFill>
                  <a:schemeClr val="tx2"/>
                </a:solidFill>
                <a:latin typeface="Source Sans Pro" charset="0"/>
              </a:endParaRPr>
            </a:p>
          </p:txBody>
        </p:sp>
        <p:grpSp>
          <p:nvGrpSpPr>
            <p:cNvPr id="547858" name="Group 6"/>
            <p:cNvGrpSpPr/>
            <p:nvPr/>
          </p:nvGrpSpPr>
          <p:grpSpPr bwMode="auto">
            <a:xfrm>
              <a:off x="4340346" y="3979635"/>
              <a:ext cx="1506985" cy="1375826"/>
              <a:chOff x="4340346" y="3979635"/>
              <a:chExt cx="1506985" cy="1375826"/>
            </a:xfrm>
          </p:grpSpPr>
          <p:sp>
            <p:nvSpPr>
              <p:cNvPr id="16" name="Shape 1479"/>
              <p:cNvSpPr>
                <a:spLocks noChangeArrowheads="1"/>
              </p:cNvSpPr>
              <p:nvPr/>
            </p:nvSpPr>
            <p:spPr bwMode="auto">
              <a:xfrm>
                <a:off x="4840820" y="3979635"/>
                <a:ext cx="496503" cy="495850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228600" dist="101600" dir="2700000" algn="tl" rotWithShape="0">
                  <a:srgbClr val="000000">
                    <a:alpha val="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787" tIns="50787" rIns="50787" bIns="50787" anchor="ctr"/>
              <a:lstStyle/>
              <a:p>
                <a:pPr algn="ctr">
                  <a:defRPr/>
                </a:pPr>
                <a:endParaRPr sz="3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7860" name="TextBox 27"/>
              <p:cNvSpPr txBox="1">
                <a:spLocks noChangeArrowheads="1"/>
              </p:cNvSpPr>
              <p:nvPr/>
            </p:nvSpPr>
            <p:spPr bwMode="auto">
              <a:xfrm>
                <a:off x="4340346" y="4862471"/>
                <a:ext cx="1506985" cy="49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zh-CN" sz="1000">
                    <a:solidFill>
                      <a:schemeClr val="tx2"/>
                    </a:solidFill>
                    <a:latin typeface="Source Sans Pro Light" charset="0"/>
                    <a:ea typeface="宋体" panose="02010600030101010101" pitchFamily="2" charset="-122"/>
                  </a:rPr>
                  <a:t>Synth chartreuse XOXO, tacos brooklyn VHS plaid.</a:t>
                </a:r>
                <a:endParaRPr lang="en-US" altLang="zh-CN" sz="1000">
                  <a:solidFill>
                    <a:schemeClr val="tx2"/>
                  </a:solidFill>
                  <a:latin typeface="Source Sans Pro Light" charset="0"/>
                  <a:ea typeface="宋体" panose="02010600030101010101" pitchFamily="2" charset="-122"/>
                  <a:cs typeface="Open Sans" panose="020B0606030504020204" pitchFamily="34" charset="0"/>
                </a:endParaRPr>
              </a:p>
            </p:txBody>
          </p:sp>
          <p:sp>
            <p:nvSpPr>
              <p:cNvPr id="48" name="Shape 2617"/>
              <p:cNvSpPr/>
              <p:nvPr/>
            </p:nvSpPr>
            <p:spPr>
              <a:xfrm>
                <a:off x="4947271" y="4113133"/>
                <a:ext cx="278836" cy="228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7" y="20400"/>
                    </a:moveTo>
                    <a:cubicBezTo>
                      <a:pt x="4686" y="18711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2"/>
                      <a:pt x="8380" y="7241"/>
                      <a:pt x="8380" y="7241"/>
                    </a:cubicBezTo>
                    <a:cubicBezTo>
                      <a:pt x="8112" y="6505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1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5"/>
                      <a:pt x="12890" y="2039"/>
                      <a:pt x="13313" y="3271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2"/>
                    </a:cubicBezTo>
                    <a:cubicBezTo>
                      <a:pt x="13386" y="9109"/>
                      <a:pt x="13260" y="9534"/>
                      <a:pt x="13227" y="9619"/>
                    </a:cubicBezTo>
                    <a:cubicBezTo>
                      <a:pt x="13219" y="9631"/>
                      <a:pt x="13101" y="9814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1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1"/>
                    </a:cubicBezTo>
                    <a:cubicBezTo>
                      <a:pt x="13957" y="10421"/>
                      <a:pt x="14531" y="9807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5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79"/>
                    </a:cubicBezTo>
                    <a:cubicBezTo>
                      <a:pt x="6540" y="5168"/>
                      <a:pt x="7179" y="6892"/>
                      <a:pt x="7494" y="7758"/>
                    </a:cubicBezTo>
                    <a:cubicBezTo>
                      <a:pt x="7110" y="9740"/>
                      <a:pt x="7642" y="10421"/>
                      <a:pt x="7642" y="10421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6"/>
                    </a:moveTo>
                    <a:cubicBezTo>
                      <a:pt x="19516" y="15006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5"/>
                    </a:cubicBezTo>
                    <a:cubicBezTo>
                      <a:pt x="19388" y="7760"/>
                      <a:pt x="19900" y="6419"/>
                      <a:pt x="19470" y="5184"/>
                    </a:cubicBezTo>
                    <a:cubicBezTo>
                      <a:pt x="18974" y="3714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3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0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5"/>
                      <a:pt x="17332" y="3919"/>
                    </a:cubicBezTo>
                    <a:cubicBezTo>
                      <a:pt x="17375" y="3953"/>
                      <a:pt x="17421" y="3983"/>
                      <a:pt x="17467" y="4008"/>
                    </a:cubicBezTo>
                    <a:cubicBezTo>
                      <a:pt x="17950" y="4265"/>
                      <a:pt x="18131" y="4362"/>
                      <a:pt x="18562" y="5641"/>
                    </a:cubicBezTo>
                    <a:cubicBezTo>
                      <a:pt x="18822" y="6387"/>
                      <a:pt x="18452" y="7378"/>
                      <a:pt x="18253" y="7911"/>
                    </a:cubicBezTo>
                    <a:cubicBezTo>
                      <a:pt x="18161" y="8156"/>
                      <a:pt x="18130" y="8457"/>
                      <a:pt x="18182" y="8718"/>
                    </a:cubicBezTo>
                    <a:cubicBezTo>
                      <a:pt x="18316" y="9392"/>
                      <a:pt x="18254" y="9706"/>
                      <a:pt x="18232" y="9784"/>
                    </a:cubicBezTo>
                    <a:cubicBezTo>
                      <a:pt x="18230" y="9788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3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8"/>
                      <a:pt x="19516" y="15006"/>
                    </a:cubicBezTo>
                    <a:moveTo>
                      <a:pt x="2371" y="16155"/>
                    </a:moveTo>
                    <a:cubicBezTo>
                      <a:pt x="3030" y="15933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8"/>
                      <a:pt x="3367" y="9784"/>
                    </a:cubicBezTo>
                    <a:cubicBezTo>
                      <a:pt x="3346" y="9706"/>
                      <a:pt x="3283" y="9392"/>
                      <a:pt x="3418" y="8718"/>
                    </a:cubicBezTo>
                    <a:cubicBezTo>
                      <a:pt x="3470" y="8457"/>
                      <a:pt x="3439" y="8156"/>
                      <a:pt x="3347" y="7911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2"/>
                      <a:pt x="3649" y="4265"/>
                      <a:pt x="4133" y="4008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5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5"/>
                    </a:cubicBezTo>
                    <a:cubicBezTo>
                      <a:pt x="6045" y="3548"/>
                      <a:pt x="6096" y="3341"/>
                      <a:pt x="6165" y="3134"/>
                    </a:cubicBezTo>
                    <a:cubicBezTo>
                      <a:pt x="6225" y="2950"/>
                      <a:pt x="6289" y="2793"/>
                      <a:pt x="6351" y="2630"/>
                    </a:cubicBezTo>
                    <a:cubicBezTo>
                      <a:pt x="6046" y="2468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4"/>
                      <a:pt x="2130" y="5184"/>
                    </a:cubicBezTo>
                    <a:cubicBezTo>
                      <a:pt x="1700" y="6419"/>
                      <a:pt x="2212" y="7760"/>
                      <a:pt x="2464" y="8435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6"/>
                      <a:pt x="2084" y="15006"/>
                    </a:cubicBezTo>
                    <a:cubicBezTo>
                      <a:pt x="1191" y="15388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0" tIns="19040" rIns="19040" bIns="19040" anchor="ctr"/>
              <a:lstStyle/>
              <a:p>
                <a:pPr defTabSz="2286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solidFill>
                    <a:schemeClr val="tx2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 charset="0"/>
                  <a:ea typeface="Source Sans Pro Light" charset="0"/>
                  <a:cs typeface="Source Sans Pro Light" charset="0"/>
                  <a:sym typeface="Gill Sans"/>
                </a:endParaRPr>
              </a:p>
            </p:txBody>
          </p:sp>
        </p:grpSp>
      </p:grpSp>
      <p:sp>
        <p:nvSpPr>
          <p:cNvPr id="44" name="文本框 43"/>
          <p:cNvSpPr txBox="1"/>
          <p:nvPr/>
        </p:nvSpPr>
        <p:spPr>
          <a:xfrm>
            <a:off x="718344" y="61992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Subtitle 2"/>
          <p:cNvSpPr txBox="1"/>
          <p:nvPr/>
        </p:nvSpPr>
        <p:spPr bwMode="auto">
          <a:xfrm>
            <a:off x="2195156" y="1984757"/>
            <a:ext cx="7855666" cy="6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716" y="306439"/>
            <a:ext cx="11577484" cy="6153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82600" dist="762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 b="5480"/>
          <a:stretch>
            <a:fillRect/>
          </a:stretch>
        </p:blipFill>
        <p:spPr>
          <a:xfrm>
            <a:off x="309716" y="306439"/>
            <a:ext cx="11577484" cy="5798556"/>
          </a:xfrm>
          <a:solidFill>
            <a:schemeClr val="tx1"/>
          </a:solidFill>
        </p:spPr>
      </p:pic>
      <p:sp>
        <p:nvSpPr>
          <p:cNvPr id="9" name="文本框 8"/>
          <p:cNvSpPr txBox="1"/>
          <p:nvPr/>
        </p:nvSpPr>
        <p:spPr>
          <a:xfrm>
            <a:off x="2019909" y="2338183"/>
            <a:ext cx="8238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THANKS!</a:t>
            </a:r>
            <a:endParaRPr kumimoji="1"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28303"/>
          <a:stretch>
            <a:fillRect/>
          </a:stretch>
        </p:blipFill>
        <p:spPr>
          <a:xfrm>
            <a:off x="2025650" y="-14288"/>
            <a:ext cx="5965825" cy="6878638"/>
          </a:xfrm>
          <a:solidFill>
            <a:schemeClr val="tx1">
              <a:lumMod val="75000"/>
              <a:lumOff val="25000"/>
            </a:schemeClr>
          </a:solidFill>
        </p:spPr>
      </p:pic>
      <p:sp>
        <p:nvSpPr>
          <p:cNvPr id="7" name="Title 1"/>
          <p:cNvSpPr txBox="1"/>
          <p:nvPr/>
        </p:nvSpPr>
        <p:spPr>
          <a:xfrm>
            <a:off x="539750" y="442913"/>
            <a:ext cx="3379788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WE ALL KEEP DREAMING</a:t>
            </a:r>
            <a:endParaRPr lang="en-US" sz="4800" b="1" spc="-3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628900" y="4487863"/>
            <a:ext cx="1666875" cy="143827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99275" y="0"/>
            <a:ext cx="808038" cy="24384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77"/>
          <p:cNvSpPr/>
          <p:nvPr/>
        </p:nvSpPr>
        <p:spPr>
          <a:xfrm>
            <a:off x="681038" y="2874963"/>
            <a:ext cx="2093912" cy="1363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GRAPHIC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DESIGN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Lato" panose="020F0502020204030203" pitchFamily="34" charset="0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Open Sans"/>
              <a:cs typeface="Lato" panose="020F0502020204030203" pitchFamily="34" charset="0"/>
              <a:sym typeface="Open Sans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Lato" panose="020F0502020204030203" pitchFamily="34" charset="0"/>
                <a:sym typeface="Open Sans"/>
              </a:rPr>
              <a:t>A wonderful serenity has taken possession of my entire soul, like these sweet mornings of spring which I enjoy with my whole heart.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/>
              <a:cs typeface="Lato" panose="020F0502020204030203" pitchFamily="34" charset="0"/>
              <a:sym typeface="Open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58088" y="1649413"/>
            <a:ext cx="298450" cy="90011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8788" y="4903788"/>
            <a:ext cx="3516312" cy="6080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i="1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Bristle Brush Script Demo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YOYR TEXT</a:t>
            </a:r>
            <a:endParaRPr lang="en-US" sz="3600" i="1" spc="600" noProof="1">
              <a:solidFill>
                <a:schemeClr val="tx1">
                  <a:lumMod val="85000"/>
                  <a:lumOff val="15000"/>
                </a:schemeClr>
              </a:solidFill>
              <a:latin typeface="Bristle Brush Script Demo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991475" y="1727325"/>
            <a:ext cx="40561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 </a:t>
            </a: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PART</a:t>
            </a: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endParaRPr kumimoji="1" lang="en-US" altLang="zh-CN" sz="80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ONE</a:t>
            </a:r>
            <a:endParaRPr kumimoji="1" lang="zh-CN" alt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447062" y="4933572"/>
            <a:ext cx="4600577" cy="10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8" name="矩形 70"/>
          <p:cNvSpPr>
            <a:spLocks noChangeArrowheads="1"/>
          </p:cNvSpPr>
          <p:nvPr/>
        </p:nvSpPr>
        <p:spPr bwMode="auto">
          <a:xfrm>
            <a:off x="6927016" y="4353050"/>
            <a:ext cx="5264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6" grpId="0"/>
      <p:bldP spid="23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34532" y="4437963"/>
            <a:ext cx="5457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00" spc="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SIMPHONY</a:t>
            </a:r>
            <a:endParaRPr lang="id-ID" sz="6600" spc="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4532" y="5290254"/>
            <a:ext cx="498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9005"/>
            <a:r>
              <a:rPr lang="id-ID" sz="20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PRESENTATION TEMPLATE</a:t>
            </a:r>
            <a:endParaRPr lang="id-ID" sz="2000" spc="600" dirty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V="1">
            <a:off x="5730506" y="4629760"/>
            <a:ext cx="1004026" cy="940112"/>
            <a:chOff x="8532745" y="571782"/>
            <a:chExt cx="1931366" cy="1845590"/>
          </a:xfrm>
        </p:grpSpPr>
        <p:sp>
          <p:nvSpPr>
            <p:cNvPr id="11" name="Right Triangle 10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8902011" y="57178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15449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13" name="文本框 12"/>
          <p:cNvSpPr txBox="1"/>
          <p:nvPr/>
        </p:nvSpPr>
        <p:spPr>
          <a:xfrm>
            <a:off x="6734532" y="340666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5438" y="2007394"/>
            <a:ext cx="25939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rPr>
              <a:t>12% Lorem Ipsum dolor</a:t>
            </a:r>
            <a:endParaRPr lang="id-ID" sz="1600" b="1" dirty="0">
              <a:solidFill>
                <a:schemeClr val="bg1">
                  <a:lumMod val="65000"/>
                </a:schemeClr>
              </a:solidFill>
              <a:latin typeface="Neris Thin" panose="000003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2863" y="2719388"/>
            <a:ext cx="25939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rPr>
              <a:t>45% Lorem Ipsum dolor</a:t>
            </a:r>
            <a:endParaRPr lang="id-ID" sz="1600" b="1" dirty="0">
              <a:solidFill>
                <a:schemeClr val="bg1">
                  <a:lumMod val="65000"/>
                </a:schemeClr>
              </a:solidFill>
              <a:latin typeface="Neris Thin" panose="000003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4900" y="3415507"/>
            <a:ext cx="25939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rPr>
              <a:t>78% Lorem Ipsum dolor</a:t>
            </a:r>
            <a:endParaRPr lang="id-ID" sz="1600" b="1" dirty="0">
              <a:solidFill>
                <a:schemeClr val="bg1">
                  <a:lumMod val="65000"/>
                </a:schemeClr>
              </a:solidFill>
              <a:latin typeface="Neris Thin" panose="000003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213" y="4112419"/>
            <a:ext cx="25939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rPr>
              <a:t>89% Lorem Ipsum dolor</a:t>
            </a:r>
            <a:endParaRPr lang="id-ID" sz="1600" b="1" dirty="0">
              <a:solidFill>
                <a:schemeClr val="bg1">
                  <a:lumMod val="65000"/>
                </a:schemeClr>
              </a:solidFill>
              <a:latin typeface="Neris Thin" panose="00000300000000000000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1588" y="1843882"/>
            <a:ext cx="9213850" cy="696119"/>
            <a:chOff x="0" y="1843314"/>
            <a:chExt cx="9216571" cy="696686"/>
          </a:xfrm>
          <a:solidFill>
            <a:schemeClr val="tx1"/>
          </a:solidFill>
        </p:grpSpPr>
        <p:sp>
          <p:nvSpPr>
            <p:cNvPr id="7" name="Pentagon 6"/>
            <p:cNvSpPr/>
            <p:nvPr/>
          </p:nvSpPr>
          <p:spPr>
            <a:xfrm>
              <a:off x="0" y="1843314"/>
              <a:ext cx="9216571" cy="69668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968" y="2006960"/>
              <a:ext cx="2593947" cy="3388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>
                  <a:solidFill>
                    <a:schemeClr val="bg1"/>
                  </a:solidFill>
                  <a:latin typeface="Neris Thin" panose="00000300000000000000" pitchFamily="50" charset="0"/>
                </a:rPr>
                <a:t>Insert Text here</a:t>
              </a:r>
              <a:endParaRPr lang="id-ID" sz="1600" b="1" dirty="0">
                <a:solidFill>
                  <a:schemeClr val="bg1"/>
                </a:solidFill>
                <a:latin typeface="Neris Thin" panose="00000300000000000000" pitchFamily="50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1588" y="2540000"/>
            <a:ext cx="7661275" cy="696913"/>
            <a:chOff x="1" y="2540000"/>
            <a:chExt cx="7663542" cy="696686"/>
          </a:xfrm>
          <a:solidFill>
            <a:schemeClr val="bg1">
              <a:lumMod val="50000"/>
            </a:schemeClr>
          </a:solidFill>
        </p:grpSpPr>
        <p:sp>
          <p:nvSpPr>
            <p:cNvPr id="10" name="Pentagon 9"/>
            <p:cNvSpPr/>
            <p:nvPr/>
          </p:nvSpPr>
          <p:spPr>
            <a:xfrm>
              <a:off x="1" y="2540000"/>
              <a:ext cx="7663542" cy="69668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970" y="2719329"/>
              <a:ext cx="2593948" cy="3384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>
                  <a:solidFill>
                    <a:schemeClr val="bg1"/>
                  </a:solidFill>
                  <a:latin typeface="Neris Thin" panose="00000300000000000000" pitchFamily="50" charset="0"/>
                </a:rPr>
                <a:t>Insert Text here</a:t>
              </a:r>
              <a:endParaRPr lang="id-ID" sz="1600" b="1" dirty="0">
                <a:solidFill>
                  <a:schemeClr val="bg1"/>
                </a:solidFill>
                <a:latin typeface="Neris Thin" panose="00000300000000000000" pitchFamily="50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 bwMode="auto">
          <a:xfrm>
            <a:off x="1588" y="3236913"/>
            <a:ext cx="6094413" cy="696119"/>
            <a:chOff x="0" y="3236686"/>
            <a:chExt cx="6096000" cy="696686"/>
          </a:xfrm>
          <a:solidFill>
            <a:schemeClr val="tx1"/>
          </a:solidFill>
        </p:grpSpPr>
        <p:sp>
          <p:nvSpPr>
            <p:cNvPr id="13" name="Pentagon 12"/>
            <p:cNvSpPr/>
            <p:nvPr/>
          </p:nvSpPr>
          <p:spPr>
            <a:xfrm>
              <a:off x="0" y="3236686"/>
              <a:ext cx="6096000" cy="69668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943" y="3391594"/>
              <a:ext cx="2593856" cy="3388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>
                  <a:solidFill>
                    <a:schemeClr val="bg1"/>
                  </a:solidFill>
                  <a:latin typeface="Neris Thin" panose="00000300000000000000" pitchFamily="50" charset="0"/>
                </a:rPr>
                <a:t>Insert Text here</a:t>
              </a:r>
              <a:endParaRPr lang="id-ID" sz="1600" b="1" dirty="0">
                <a:solidFill>
                  <a:schemeClr val="bg1"/>
                </a:solidFill>
                <a:latin typeface="Neris Thin" panose="00000300000000000000" pitchFamily="50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588" y="3933032"/>
            <a:ext cx="4396582" cy="696913"/>
            <a:chOff x="1" y="3933372"/>
            <a:chExt cx="4397828" cy="696686"/>
          </a:xfrm>
          <a:solidFill>
            <a:schemeClr val="bg1">
              <a:lumMod val="50000"/>
            </a:schemeClr>
          </a:solidFill>
        </p:grpSpPr>
        <p:sp>
          <p:nvSpPr>
            <p:cNvPr id="16" name="Pentagon 15"/>
            <p:cNvSpPr/>
            <p:nvPr/>
          </p:nvSpPr>
          <p:spPr>
            <a:xfrm>
              <a:off x="1" y="3933372"/>
              <a:ext cx="4397828" cy="69668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961" y="4103179"/>
              <a:ext cx="2593916" cy="3384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d-ID" sz="1600" b="1" dirty="0">
                  <a:solidFill>
                    <a:schemeClr val="bg1"/>
                  </a:solidFill>
                  <a:latin typeface="Neris Thin" panose="00000300000000000000" pitchFamily="50" charset="0"/>
                </a:rPr>
                <a:t>Insert Text here</a:t>
              </a:r>
              <a:endParaRPr lang="id-ID" sz="1600" b="1" dirty="0">
                <a:solidFill>
                  <a:schemeClr val="bg1"/>
                </a:solidFill>
                <a:latin typeface="Neris Thin" panose="00000300000000000000" pitchFamily="50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18344" y="61992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Subtitle 2"/>
          <p:cNvSpPr txBox="1"/>
          <p:nvPr/>
        </p:nvSpPr>
        <p:spPr bwMode="auto">
          <a:xfrm>
            <a:off x="2199879" y="5213715"/>
            <a:ext cx="8071490" cy="8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6"/>
          <p:cNvCxnSpPr>
            <a:endCxn id="3" idx="0"/>
          </p:cNvCxnSpPr>
          <p:nvPr/>
        </p:nvCxnSpPr>
        <p:spPr>
          <a:xfrm>
            <a:off x="2166144" y="4454525"/>
            <a:ext cx="7938" cy="93503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9"/>
          <p:cNvCxnSpPr>
            <a:stCxn id="15" idx="2"/>
          </p:cNvCxnSpPr>
          <p:nvPr/>
        </p:nvCxnSpPr>
        <p:spPr>
          <a:xfrm flipH="1">
            <a:off x="3705225" y="4291807"/>
            <a:ext cx="13494" cy="109775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1"/>
          <p:cNvCxnSpPr>
            <a:endCxn id="8" idx="0"/>
          </p:cNvCxnSpPr>
          <p:nvPr/>
        </p:nvCxnSpPr>
        <p:spPr>
          <a:xfrm>
            <a:off x="5234782" y="4260850"/>
            <a:ext cx="0" cy="112871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8"/>
          <p:cNvCxnSpPr/>
          <p:nvPr/>
        </p:nvCxnSpPr>
        <p:spPr>
          <a:xfrm>
            <a:off x="6765132" y="3940175"/>
            <a:ext cx="0" cy="148034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40"/>
          <p:cNvCxnSpPr/>
          <p:nvPr/>
        </p:nvCxnSpPr>
        <p:spPr>
          <a:xfrm>
            <a:off x="8295482" y="3590925"/>
            <a:ext cx="0" cy="182959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>
            <a:off x="9825832" y="3337719"/>
            <a:ext cx="0" cy="212407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24"/>
          <p:cNvGrpSpPr/>
          <p:nvPr/>
        </p:nvGrpSpPr>
        <p:grpSpPr bwMode="auto">
          <a:xfrm>
            <a:off x="730250" y="5389563"/>
            <a:ext cx="10731500" cy="211932"/>
            <a:chOff x="728869" y="5389989"/>
            <a:chExt cx="10734260" cy="212035"/>
          </a:xfrm>
        </p:grpSpPr>
        <p:sp>
          <p:nvSpPr>
            <p:cNvPr id="9" name="Rectangle 1"/>
            <p:cNvSpPr/>
            <p:nvPr/>
          </p:nvSpPr>
          <p:spPr>
            <a:xfrm>
              <a:off x="728869" y="5473374"/>
              <a:ext cx="10734260" cy="452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0" name="Oval 2"/>
            <p:cNvSpPr/>
            <p:nvPr/>
          </p:nvSpPr>
          <p:spPr>
            <a:xfrm>
              <a:off x="2067476" y="5389989"/>
              <a:ext cx="211986" cy="2120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1" name="Oval 6"/>
            <p:cNvSpPr/>
            <p:nvPr/>
          </p:nvSpPr>
          <p:spPr>
            <a:xfrm>
              <a:off x="3598219" y="5389989"/>
              <a:ext cx="211986" cy="2120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2" name="Oval 7"/>
            <p:cNvSpPr/>
            <p:nvPr/>
          </p:nvSpPr>
          <p:spPr>
            <a:xfrm>
              <a:off x="5128963" y="5389989"/>
              <a:ext cx="211986" cy="2120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3" name="Oval 8"/>
            <p:cNvSpPr/>
            <p:nvPr/>
          </p:nvSpPr>
          <p:spPr>
            <a:xfrm>
              <a:off x="6658913" y="5389989"/>
              <a:ext cx="211986" cy="2120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4" name="Oval 9"/>
            <p:cNvSpPr/>
            <p:nvPr/>
          </p:nvSpPr>
          <p:spPr>
            <a:xfrm>
              <a:off x="8189656" y="5389989"/>
              <a:ext cx="211986" cy="2120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5" name="Oval 10"/>
            <p:cNvSpPr/>
            <p:nvPr/>
          </p:nvSpPr>
          <p:spPr>
            <a:xfrm>
              <a:off x="9720400" y="5389989"/>
              <a:ext cx="211986" cy="2120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16" name="Rounded Rectangle 4"/>
          <p:cNvSpPr/>
          <p:nvPr/>
        </p:nvSpPr>
        <p:spPr>
          <a:xfrm>
            <a:off x="1211263" y="4333082"/>
            <a:ext cx="1713707" cy="1325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17" name="Rounded Rectangle 14"/>
          <p:cNvSpPr/>
          <p:nvPr/>
        </p:nvSpPr>
        <p:spPr>
          <a:xfrm>
            <a:off x="2097088" y="4159250"/>
            <a:ext cx="3244057" cy="13255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18" name="Rounded Rectangle 15"/>
          <p:cNvSpPr/>
          <p:nvPr/>
        </p:nvSpPr>
        <p:spPr>
          <a:xfrm>
            <a:off x="3071019" y="3983832"/>
            <a:ext cx="2520156" cy="1325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19" name="Rounded Rectangle 16"/>
          <p:cNvSpPr/>
          <p:nvPr/>
        </p:nvSpPr>
        <p:spPr>
          <a:xfrm>
            <a:off x="3990182" y="3808413"/>
            <a:ext cx="3244056" cy="13176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20" name="Rounded Rectangle 17"/>
          <p:cNvSpPr/>
          <p:nvPr/>
        </p:nvSpPr>
        <p:spPr>
          <a:xfrm>
            <a:off x="4945857" y="3632200"/>
            <a:ext cx="3243263" cy="13255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21" name="Rounded Rectangle 18"/>
          <p:cNvSpPr/>
          <p:nvPr/>
        </p:nvSpPr>
        <p:spPr>
          <a:xfrm>
            <a:off x="6196807" y="3458369"/>
            <a:ext cx="3244056" cy="13255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22" name="Rounded Rectangle 21"/>
          <p:cNvSpPr/>
          <p:nvPr/>
        </p:nvSpPr>
        <p:spPr>
          <a:xfrm>
            <a:off x="7546182" y="3271838"/>
            <a:ext cx="2520950" cy="1317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23" name="TextBox 25"/>
          <p:cNvSpPr txBox="1"/>
          <p:nvPr/>
        </p:nvSpPr>
        <p:spPr>
          <a:xfrm>
            <a:off x="1586707" y="5684838"/>
            <a:ext cx="1175544" cy="646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ris Light" panose="00000400000000000000" pitchFamily="50" charset="0"/>
              </a:rPr>
              <a:t>2011</a:t>
            </a:r>
            <a:endParaRPr lang="id-ID" sz="3600" dirty="0">
              <a:solidFill>
                <a:schemeClr val="tx1">
                  <a:lumMod val="65000"/>
                  <a:lumOff val="35000"/>
                </a:schemeClr>
              </a:solidFill>
              <a:latin typeface="Neris Light" panose="00000400000000000000" pitchFamily="50" charset="0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3117057" y="5684838"/>
            <a:ext cx="1175544" cy="646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ris Light" panose="00000400000000000000" pitchFamily="50" charset="0"/>
              </a:rPr>
              <a:t>2012</a:t>
            </a:r>
            <a:endParaRPr lang="id-ID" sz="3600" dirty="0">
              <a:solidFill>
                <a:schemeClr val="tx1">
                  <a:lumMod val="65000"/>
                  <a:lumOff val="35000"/>
                </a:schemeClr>
              </a:solidFill>
              <a:latin typeface="Neris Light" panose="00000400000000000000" pitchFamily="50" charset="0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4647407" y="5688013"/>
            <a:ext cx="1174750" cy="646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ris Light" panose="00000400000000000000" pitchFamily="50" charset="0"/>
              </a:rPr>
              <a:t>2013</a:t>
            </a:r>
            <a:endParaRPr lang="id-ID" sz="3600" dirty="0">
              <a:solidFill>
                <a:schemeClr val="tx1">
                  <a:lumMod val="65000"/>
                  <a:lumOff val="35000"/>
                </a:schemeClr>
              </a:solidFill>
              <a:latin typeface="Neris Light" panose="00000400000000000000" pitchFamily="50" charset="0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6176963" y="5688013"/>
            <a:ext cx="1175544" cy="646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ris Light" panose="00000400000000000000" pitchFamily="50" charset="0"/>
              </a:rPr>
              <a:t>2014</a:t>
            </a:r>
            <a:endParaRPr lang="id-ID" sz="3600" dirty="0">
              <a:solidFill>
                <a:schemeClr val="tx1">
                  <a:lumMod val="65000"/>
                  <a:lumOff val="35000"/>
                </a:schemeClr>
              </a:solidFill>
              <a:latin typeface="Neris Light" panose="00000400000000000000" pitchFamily="50" charset="0"/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7707313" y="5688013"/>
            <a:ext cx="1175544" cy="646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ris Light" panose="00000400000000000000" pitchFamily="50" charset="0"/>
              </a:rPr>
              <a:t>2015</a:t>
            </a:r>
            <a:endParaRPr lang="id-ID" sz="3600" dirty="0">
              <a:solidFill>
                <a:schemeClr val="tx1">
                  <a:lumMod val="65000"/>
                  <a:lumOff val="35000"/>
                </a:schemeClr>
              </a:solidFill>
              <a:latin typeface="Neris Light" panose="00000400000000000000" pitchFamily="50" charset="0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9237663" y="5688013"/>
            <a:ext cx="1175544" cy="6462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ris Light" panose="00000400000000000000" pitchFamily="50" charset="0"/>
              </a:rPr>
              <a:t>2016</a:t>
            </a:r>
            <a:endParaRPr lang="id-ID" sz="3600" dirty="0">
              <a:solidFill>
                <a:schemeClr val="tx1">
                  <a:lumMod val="65000"/>
                  <a:lumOff val="35000"/>
                </a:schemeClr>
              </a:solidFill>
              <a:latin typeface="Neris Light" panose="00000400000000000000" pitchFamily="50" charset="0"/>
            </a:endParaRPr>
          </a:p>
        </p:txBody>
      </p:sp>
      <p:grpSp>
        <p:nvGrpSpPr>
          <p:cNvPr id="31" name="Group 3"/>
          <p:cNvGrpSpPr/>
          <p:nvPr/>
        </p:nvGrpSpPr>
        <p:grpSpPr bwMode="auto">
          <a:xfrm>
            <a:off x="1235075" y="2517775"/>
            <a:ext cx="101600" cy="1881982"/>
            <a:chOff x="1233721" y="2517901"/>
            <a:chExt cx="101679" cy="1881821"/>
          </a:xfrm>
        </p:grpSpPr>
        <p:cxnSp>
          <p:nvCxnSpPr>
            <p:cNvPr id="32" name="Straight Connector 5"/>
            <p:cNvCxnSpPr/>
            <p:nvPr/>
          </p:nvCxnSpPr>
          <p:spPr>
            <a:xfrm flipV="1">
              <a:off x="1282178" y="2584570"/>
              <a:ext cx="0" cy="181515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1"/>
            <p:cNvSpPr/>
            <p:nvPr/>
          </p:nvSpPr>
          <p:spPr>
            <a:xfrm>
              <a:off x="1233721" y="2517901"/>
              <a:ext cx="101679" cy="10159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34" name="Oval 36"/>
          <p:cNvSpPr/>
          <p:nvPr/>
        </p:nvSpPr>
        <p:spPr>
          <a:xfrm>
            <a:off x="1239838" y="4357688"/>
            <a:ext cx="86519" cy="865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grpSp>
        <p:nvGrpSpPr>
          <p:cNvPr id="37" name="Group 12"/>
          <p:cNvGrpSpPr/>
          <p:nvPr/>
        </p:nvGrpSpPr>
        <p:grpSpPr bwMode="auto">
          <a:xfrm>
            <a:off x="3098007" y="2170113"/>
            <a:ext cx="101600" cy="1881188"/>
            <a:chOff x="3097061" y="2169679"/>
            <a:chExt cx="101679" cy="1881821"/>
          </a:xfrm>
        </p:grpSpPr>
        <p:cxnSp>
          <p:nvCxnSpPr>
            <p:cNvPr id="38" name="Straight Connector 45"/>
            <p:cNvCxnSpPr/>
            <p:nvPr/>
          </p:nvCxnSpPr>
          <p:spPr>
            <a:xfrm flipV="1">
              <a:off x="3145517" y="2235583"/>
              <a:ext cx="0" cy="181591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48"/>
            <p:cNvSpPr/>
            <p:nvPr/>
          </p:nvSpPr>
          <p:spPr>
            <a:xfrm>
              <a:off x="3097061" y="2169679"/>
              <a:ext cx="101679" cy="10163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40" name="Oval 49"/>
          <p:cNvSpPr/>
          <p:nvPr/>
        </p:nvSpPr>
        <p:spPr>
          <a:xfrm>
            <a:off x="3102769" y="4009232"/>
            <a:ext cx="86519" cy="865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grpSp>
        <p:nvGrpSpPr>
          <p:cNvPr id="43" name="Group 13"/>
          <p:cNvGrpSpPr/>
          <p:nvPr/>
        </p:nvGrpSpPr>
        <p:grpSpPr bwMode="auto">
          <a:xfrm>
            <a:off x="6236494" y="1639094"/>
            <a:ext cx="101600" cy="1881981"/>
            <a:chOff x="6236455" y="1639014"/>
            <a:chExt cx="101679" cy="1881821"/>
          </a:xfrm>
        </p:grpSpPr>
        <p:cxnSp>
          <p:nvCxnSpPr>
            <p:cNvPr id="44" name="Straight Connector 50"/>
            <p:cNvCxnSpPr/>
            <p:nvPr/>
          </p:nvCxnSpPr>
          <p:spPr>
            <a:xfrm flipV="1">
              <a:off x="6284911" y="1705683"/>
              <a:ext cx="0" cy="181515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53"/>
            <p:cNvSpPr/>
            <p:nvPr/>
          </p:nvSpPr>
          <p:spPr>
            <a:xfrm>
              <a:off x="6236455" y="1639014"/>
              <a:ext cx="101679" cy="10159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46" name="Oval 54"/>
          <p:cNvSpPr/>
          <p:nvPr/>
        </p:nvSpPr>
        <p:spPr>
          <a:xfrm>
            <a:off x="6241257" y="3479007"/>
            <a:ext cx="86519" cy="865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grpSp>
        <p:nvGrpSpPr>
          <p:cNvPr id="49" name="Group 22"/>
          <p:cNvGrpSpPr/>
          <p:nvPr/>
        </p:nvGrpSpPr>
        <p:grpSpPr bwMode="auto">
          <a:xfrm>
            <a:off x="8977313" y="2185194"/>
            <a:ext cx="101600" cy="1150144"/>
            <a:chOff x="8978014" y="2185112"/>
            <a:chExt cx="101679" cy="1150188"/>
          </a:xfrm>
        </p:grpSpPr>
        <p:cxnSp>
          <p:nvCxnSpPr>
            <p:cNvPr id="50" name="Straight Connector 55"/>
            <p:cNvCxnSpPr/>
            <p:nvPr/>
          </p:nvCxnSpPr>
          <p:spPr>
            <a:xfrm flipV="1">
              <a:off x="9026471" y="2218451"/>
              <a:ext cx="0" cy="111684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8"/>
            <p:cNvSpPr/>
            <p:nvPr/>
          </p:nvSpPr>
          <p:spPr>
            <a:xfrm>
              <a:off x="8978014" y="2185112"/>
              <a:ext cx="101679" cy="10160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52" name="Oval 59"/>
          <p:cNvSpPr/>
          <p:nvPr/>
        </p:nvSpPr>
        <p:spPr>
          <a:xfrm>
            <a:off x="8982075" y="3293269"/>
            <a:ext cx="87313" cy="865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53" name="文本框 52"/>
          <p:cNvSpPr txBox="1"/>
          <p:nvPr/>
        </p:nvSpPr>
        <p:spPr>
          <a:xfrm>
            <a:off x="718344" y="61992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Subtitle 2"/>
          <p:cNvSpPr txBox="1"/>
          <p:nvPr/>
        </p:nvSpPr>
        <p:spPr bwMode="auto">
          <a:xfrm>
            <a:off x="9250913" y="1061494"/>
            <a:ext cx="198040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55" name="Subtitle 2"/>
          <p:cNvSpPr txBox="1"/>
          <p:nvPr/>
        </p:nvSpPr>
        <p:spPr bwMode="auto">
          <a:xfrm>
            <a:off x="3340892" y="1740222"/>
            <a:ext cx="198040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56" name="Subtitle 2"/>
          <p:cNvSpPr txBox="1"/>
          <p:nvPr/>
        </p:nvSpPr>
        <p:spPr bwMode="auto">
          <a:xfrm>
            <a:off x="6362302" y="1309937"/>
            <a:ext cx="198040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57" name="Subtitle 2"/>
          <p:cNvSpPr txBox="1"/>
          <p:nvPr/>
        </p:nvSpPr>
        <p:spPr bwMode="auto">
          <a:xfrm>
            <a:off x="1409032" y="2445324"/>
            <a:ext cx="198040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4" grpId="0" animBg="1"/>
      <p:bldP spid="40" grpId="0" animBg="1"/>
      <p:bldP spid="46" grpId="0" animBg="1"/>
      <p:bldP spid="52" grpId="0" animBg="1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4443413"/>
            <a:ext cx="12188825" cy="2770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600"/>
          </a:p>
        </p:txBody>
      </p:sp>
      <p:sp>
        <p:nvSpPr>
          <p:cNvPr id="3" name="Freeform 6"/>
          <p:cNvSpPr/>
          <p:nvPr/>
        </p:nvSpPr>
        <p:spPr bwMode="auto">
          <a:xfrm>
            <a:off x="-3969" y="4059238"/>
            <a:ext cx="3513932" cy="384175"/>
          </a:xfrm>
          <a:custGeom>
            <a:avLst/>
            <a:gdLst>
              <a:gd name="T0" fmla="*/ 220 w 1244"/>
              <a:gd name="T1" fmla="*/ 225 h 337"/>
              <a:gd name="T2" fmla="*/ 338 w 1244"/>
              <a:gd name="T3" fmla="*/ 81 h 337"/>
              <a:gd name="T4" fmla="*/ 499 w 1244"/>
              <a:gd name="T5" fmla="*/ 0 h 337"/>
              <a:gd name="T6" fmla="*/ 589 w 1244"/>
              <a:gd name="T7" fmla="*/ 45 h 337"/>
              <a:gd name="T8" fmla="*/ 634 w 1244"/>
              <a:gd name="T9" fmla="*/ 114 h 337"/>
              <a:gd name="T10" fmla="*/ 934 w 1244"/>
              <a:gd name="T11" fmla="*/ 114 h 337"/>
              <a:gd name="T12" fmla="*/ 1154 w 1244"/>
              <a:gd name="T13" fmla="*/ 190 h 337"/>
              <a:gd name="T14" fmla="*/ 1244 w 1244"/>
              <a:gd name="T15" fmla="*/ 337 h 337"/>
              <a:gd name="T16" fmla="*/ 0 w 1244"/>
              <a:gd name="T17" fmla="*/ 337 h 337"/>
              <a:gd name="T18" fmla="*/ 220 w 1244"/>
              <a:gd name="T19" fmla="*/ 225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4" h="337">
                <a:moveTo>
                  <a:pt x="220" y="225"/>
                </a:moveTo>
                <a:lnTo>
                  <a:pt x="338" y="81"/>
                </a:lnTo>
                <a:lnTo>
                  <a:pt x="499" y="0"/>
                </a:lnTo>
                <a:lnTo>
                  <a:pt x="589" y="45"/>
                </a:lnTo>
                <a:lnTo>
                  <a:pt x="634" y="114"/>
                </a:lnTo>
                <a:lnTo>
                  <a:pt x="934" y="114"/>
                </a:lnTo>
                <a:lnTo>
                  <a:pt x="1154" y="190"/>
                </a:lnTo>
                <a:lnTo>
                  <a:pt x="1244" y="337"/>
                </a:lnTo>
                <a:lnTo>
                  <a:pt x="0" y="337"/>
                </a:lnTo>
                <a:lnTo>
                  <a:pt x="220" y="2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16" tIns="45708" rIns="91416" bIns="45708"/>
          <a:lstStyle/>
          <a:p>
            <a:pPr>
              <a:defRPr/>
            </a:pPr>
            <a:endParaRPr lang="id-ID" sz="3600">
              <a:latin typeface="Lato Light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2405063" y="3621882"/>
            <a:ext cx="4228307" cy="821531"/>
          </a:xfrm>
          <a:custGeom>
            <a:avLst/>
            <a:gdLst>
              <a:gd name="T0" fmla="*/ 0 w 689"/>
              <a:gd name="T1" fmla="*/ 243 h 243"/>
              <a:gd name="T2" fmla="*/ 53 w 689"/>
              <a:gd name="T3" fmla="*/ 128 h 243"/>
              <a:gd name="T4" fmla="*/ 89 w 689"/>
              <a:gd name="T5" fmla="*/ 101 h 243"/>
              <a:gd name="T6" fmla="*/ 191 w 689"/>
              <a:gd name="T7" fmla="*/ 19 h 243"/>
              <a:gd name="T8" fmla="*/ 279 w 689"/>
              <a:gd name="T9" fmla="*/ 19 h 243"/>
              <a:gd name="T10" fmla="*/ 332 w 689"/>
              <a:gd name="T11" fmla="*/ 63 h 243"/>
              <a:gd name="T12" fmla="*/ 380 w 689"/>
              <a:gd name="T13" fmla="*/ 101 h 243"/>
              <a:gd name="T14" fmla="*/ 408 w 689"/>
              <a:gd name="T15" fmla="*/ 48 h 243"/>
              <a:gd name="T16" fmla="*/ 456 w 689"/>
              <a:gd name="T17" fmla="*/ 0 h 243"/>
              <a:gd name="T18" fmla="*/ 520 w 689"/>
              <a:gd name="T19" fmla="*/ 0 h 243"/>
              <a:gd name="T20" fmla="*/ 592 w 689"/>
              <a:gd name="T21" fmla="*/ 121 h 243"/>
              <a:gd name="T22" fmla="*/ 689 w 689"/>
              <a:gd name="T23" fmla="*/ 243 h 243"/>
              <a:gd name="T24" fmla="*/ 0 w 689"/>
              <a:gd name="T2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9" h="243">
                <a:moveTo>
                  <a:pt x="0" y="243"/>
                </a:moveTo>
                <a:cubicBezTo>
                  <a:pt x="4" y="243"/>
                  <a:pt x="53" y="128"/>
                  <a:pt x="53" y="128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91" y="19"/>
                  <a:pt x="191" y="19"/>
                  <a:pt x="191" y="19"/>
                </a:cubicBezTo>
                <a:cubicBezTo>
                  <a:pt x="279" y="19"/>
                  <a:pt x="279" y="19"/>
                  <a:pt x="279" y="19"/>
                </a:cubicBezTo>
                <a:cubicBezTo>
                  <a:pt x="332" y="63"/>
                  <a:pt x="332" y="63"/>
                  <a:pt x="332" y="63"/>
                </a:cubicBezTo>
                <a:cubicBezTo>
                  <a:pt x="380" y="101"/>
                  <a:pt x="380" y="101"/>
                  <a:pt x="380" y="101"/>
                </a:cubicBezTo>
                <a:cubicBezTo>
                  <a:pt x="408" y="48"/>
                  <a:pt x="408" y="48"/>
                  <a:pt x="408" y="48"/>
                </a:cubicBezTo>
                <a:cubicBezTo>
                  <a:pt x="456" y="0"/>
                  <a:pt x="456" y="0"/>
                  <a:pt x="456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592" y="121"/>
                  <a:pt x="592" y="121"/>
                  <a:pt x="592" y="121"/>
                </a:cubicBezTo>
                <a:cubicBezTo>
                  <a:pt x="689" y="243"/>
                  <a:pt x="689" y="243"/>
                  <a:pt x="689" y="243"/>
                </a:cubicBezTo>
                <a:lnTo>
                  <a:pt x="0" y="2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16" tIns="45708" rIns="91416" bIns="45708"/>
          <a:lstStyle/>
          <a:p>
            <a:pPr>
              <a:defRPr/>
            </a:pPr>
            <a:endParaRPr lang="id-ID" sz="3600">
              <a:latin typeface="Lato Light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5155407" y="2946400"/>
            <a:ext cx="4014788" cy="1497013"/>
          </a:xfrm>
          <a:custGeom>
            <a:avLst/>
            <a:gdLst>
              <a:gd name="T0" fmla="*/ 1503 w 1603"/>
              <a:gd name="T1" fmla="*/ 838 h 1007"/>
              <a:gd name="T2" fmla="*/ 1359 w 1603"/>
              <a:gd name="T3" fmla="*/ 625 h 1007"/>
              <a:gd name="T4" fmla="*/ 1156 w 1603"/>
              <a:gd name="T5" fmla="*/ 396 h 1007"/>
              <a:gd name="T6" fmla="*/ 1156 w 1603"/>
              <a:gd name="T7" fmla="*/ 178 h 1007"/>
              <a:gd name="T8" fmla="*/ 1030 w 1603"/>
              <a:gd name="T9" fmla="*/ 0 h 1007"/>
              <a:gd name="T10" fmla="*/ 874 w 1603"/>
              <a:gd name="T11" fmla="*/ 0 h 1007"/>
              <a:gd name="T12" fmla="*/ 574 w 1603"/>
              <a:gd name="T13" fmla="*/ 140 h 1007"/>
              <a:gd name="T14" fmla="*/ 520 w 1603"/>
              <a:gd name="T15" fmla="*/ 317 h 1007"/>
              <a:gd name="T16" fmla="*/ 446 w 1603"/>
              <a:gd name="T17" fmla="*/ 533 h 1007"/>
              <a:gd name="T18" fmla="*/ 328 w 1603"/>
              <a:gd name="T19" fmla="*/ 791 h 1007"/>
              <a:gd name="T20" fmla="*/ 0 w 1603"/>
              <a:gd name="T21" fmla="*/ 1007 h 1007"/>
              <a:gd name="T22" fmla="*/ 1603 w 1603"/>
              <a:gd name="T23" fmla="*/ 1007 h 1007"/>
              <a:gd name="T24" fmla="*/ 1503 w 1603"/>
              <a:gd name="T25" fmla="*/ 838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3" h="1007">
                <a:moveTo>
                  <a:pt x="1503" y="838"/>
                </a:moveTo>
                <a:lnTo>
                  <a:pt x="1359" y="625"/>
                </a:lnTo>
                <a:lnTo>
                  <a:pt x="1156" y="396"/>
                </a:lnTo>
                <a:lnTo>
                  <a:pt x="1156" y="178"/>
                </a:lnTo>
                <a:lnTo>
                  <a:pt x="1030" y="0"/>
                </a:lnTo>
                <a:lnTo>
                  <a:pt x="874" y="0"/>
                </a:lnTo>
                <a:lnTo>
                  <a:pt x="574" y="140"/>
                </a:lnTo>
                <a:lnTo>
                  <a:pt x="520" y="317"/>
                </a:lnTo>
                <a:lnTo>
                  <a:pt x="446" y="533"/>
                </a:lnTo>
                <a:lnTo>
                  <a:pt x="328" y="791"/>
                </a:lnTo>
                <a:lnTo>
                  <a:pt x="0" y="1007"/>
                </a:lnTo>
                <a:lnTo>
                  <a:pt x="1603" y="1007"/>
                </a:lnTo>
                <a:lnTo>
                  <a:pt x="1503" y="8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16" tIns="45708" rIns="91416" bIns="45708"/>
          <a:lstStyle/>
          <a:p>
            <a:pPr>
              <a:defRPr/>
            </a:pPr>
            <a:endParaRPr lang="id-ID" sz="3600">
              <a:latin typeface="Lato Light"/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7692232" y="3224213"/>
            <a:ext cx="4498181" cy="1219200"/>
          </a:xfrm>
          <a:custGeom>
            <a:avLst/>
            <a:gdLst>
              <a:gd name="T0" fmla="*/ 0 w 2090"/>
              <a:gd name="T1" fmla="*/ 1308 h 1308"/>
              <a:gd name="T2" fmla="*/ 395 w 2090"/>
              <a:gd name="T3" fmla="*/ 1078 h 1308"/>
              <a:gd name="T4" fmla="*/ 527 w 2090"/>
              <a:gd name="T5" fmla="*/ 971 h 1308"/>
              <a:gd name="T6" fmla="*/ 624 w 2090"/>
              <a:gd name="T7" fmla="*/ 775 h 1308"/>
              <a:gd name="T8" fmla="*/ 591 w 2090"/>
              <a:gd name="T9" fmla="*/ 652 h 1308"/>
              <a:gd name="T10" fmla="*/ 461 w 2090"/>
              <a:gd name="T11" fmla="*/ 427 h 1308"/>
              <a:gd name="T12" fmla="*/ 671 w 2090"/>
              <a:gd name="T13" fmla="*/ 301 h 1308"/>
              <a:gd name="T14" fmla="*/ 756 w 2090"/>
              <a:gd name="T15" fmla="*/ 356 h 1308"/>
              <a:gd name="T16" fmla="*/ 941 w 2090"/>
              <a:gd name="T17" fmla="*/ 486 h 1308"/>
              <a:gd name="T18" fmla="*/ 860 w 2090"/>
              <a:gd name="T19" fmla="*/ 157 h 1308"/>
              <a:gd name="T20" fmla="*/ 979 w 2090"/>
              <a:gd name="T21" fmla="*/ 0 h 1308"/>
              <a:gd name="T22" fmla="*/ 1144 w 2090"/>
              <a:gd name="T23" fmla="*/ 0 h 1308"/>
              <a:gd name="T24" fmla="*/ 1267 w 2090"/>
              <a:gd name="T25" fmla="*/ 64 h 1308"/>
              <a:gd name="T26" fmla="*/ 1385 w 2090"/>
              <a:gd name="T27" fmla="*/ 356 h 1308"/>
              <a:gd name="T28" fmla="*/ 1584 w 2090"/>
              <a:gd name="T29" fmla="*/ 775 h 1308"/>
              <a:gd name="T30" fmla="*/ 1898 w 2090"/>
              <a:gd name="T31" fmla="*/ 1078 h 1308"/>
              <a:gd name="T32" fmla="*/ 2090 w 2090"/>
              <a:gd name="T33" fmla="*/ 1308 h 1308"/>
              <a:gd name="T34" fmla="*/ 0 w 2090"/>
              <a:gd name="T35" fmla="*/ 1308 h 1308"/>
              <a:gd name="connsiteX0" fmla="*/ 0 w 10000"/>
              <a:gd name="connsiteY0" fmla="*/ 10000 h 10000"/>
              <a:gd name="connsiteX1" fmla="*/ 1890 w 10000"/>
              <a:gd name="connsiteY1" fmla="*/ 8242 h 10000"/>
              <a:gd name="connsiteX2" fmla="*/ 2522 w 10000"/>
              <a:gd name="connsiteY2" fmla="*/ 7424 h 10000"/>
              <a:gd name="connsiteX3" fmla="*/ 2986 w 10000"/>
              <a:gd name="connsiteY3" fmla="*/ 5925 h 10000"/>
              <a:gd name="connsiteX4" fmla="*/ 2828 w 10000"/>
              <a:gd name="connsiteY4" fmla="*/ 4985 h 10000"/>
              <a:gd name="connsiteX5" fmla="*/ 3211 w 10000"/>
              <a:gd name="connsiteY5" fmla="*/ 2301 h 10000"/>
              <a:gd name="connsiteX6" fmla="*/ 3617 w 10000"/>
              <a:gd name="connsiteY6" fmla="*/ 2722 h 10000"/>
              <a:gd name="connsiteX7" fmla="*/ 4502 w 10000"/>
              <a:gd name="connsiteY7" fmla="*/ 3716 h 10000"/>
              <a:gd name="connsiteX8" fmla="*/ 4115 w 10000"/>
              <a:gd name="connsiteY8" fmla="*/ 1200 h 10000"/>
              <a:gd name="connsiteX9" fmla="*/ 4684 w 10000"/>
              <a:gd name="connsiteY9" fmla="*/ 0 h 10000"/>
              <a:gd name="connsiteX10" fmla="*/ 5474 w 10000"/>
              <a:gd name="connsiteY10" fmla="*/ 0 h 10000"/>
              <a:gd name="connsiteX11" fmla="*/ 6062 w 10000"/>
              <a:gd name="connsiteY11" fmla="*/ 489 h 10000"/>
              <a:gd name="connsiteX12" fmla="*/ 6627 w 10000"/>
              <a:gd name="connsiteY12" fmla="*/ 2722 h 10000"/>
              <a:gd name="connsiteX13" fmla="*/ 7579 w 10000"/>
              <a:gd name="connsiteY13" fmla="*/ 5925 h 10000"/>
              <a:gd name="connsiteX14" fmla="*/ 9081 w 10000"/>
              <a:gd name="connsiteY14" fmla="*/ 8242 h 10000"/>
              <a:gd name="connsiteX15" fmla="*/ 10000 w 10000"/>
              <a:gd name="connsiteY15" fmla="*/ 10000 h 10000"/>
              <a:gd name="connsiteX16" fmla="*/ 0 w 10000"/>
              <a:gd name="connsiteY16" fmla="*/ 10000 h 10000"/>
              <a:gd name="connsiteX0-1" fmla="*/ 0 w 10000"/>
              <a:gd name="connsiteY0-2" fmla="*/ 10000 h 10000"/>
              <a:gd name="connsiteX1-3" fmla="*/ 1890 w 10000"/>
              <a:gd name="connsiteY1-4" fmla="*/ 8242 h 10000"/>
              <a:gd name="connsiteX2-5" fmla="*/ 2522 w 10000"/>
              <a:gd name="connsiteY2-6" fmla="*/ 7424 h 10000"/>
              <a:gd name="connsiteX3-7" fmla="*/ 2986 w 10000"/>
              <a:gd name="connsiteY3-8" fmla="*/ 5925 h 10000"/>
              <a:gd name="connsiteX4-9" fmla="*/ 2828 w 10000"/>
              <a:gd name="connsiteY4-10" fmla="*/ 4985 h 10000"/>
              <a:gd name="connsiteX5-11" fmla="*/ 3617 w 10000"/>
              <a:gd name="connsiteY5-12" fmla="*/ 2722 h 10000"/>
              <a:gd name="connsiteX6-13" fmla="*/ 4502 w 10000"/>
              <a:gd name="connsiteY6-14" fmla="*/ 3716 h 10000"/>
              <a:gd name="connsiteX7-15" fmla="*/ 4115 w 10000"/>
              <a:gd name="connsiteY7-16" fmla="*/ 1200 h 10000"/>
              <a:gd name="connsiteX8-17" fmla="*/ 4684 w 10000"/>
              <a:gd name="connsiteY8-18" fmla="*/ 0 h 10000"/>
              <a:gd name="connsiteX9-19" fmla="*/ 5474 w 10000"/>
              <a:gd name="connsiteY9-20" fmla="*/ 0 h 10000"/>
              <a:gd name="connsiteX10-21" fmla="*/ 6062 w 10000"/>
              <a:gd name="connsiteY10-22" fmla="*/ 489 h 10000"/>
              <a:gd name="connsiteX11-23" fmla="*/ 6627 w 10000"/>
              <a:gd name="connsiteY11-24" fmla="*/ 2722 h 10000"/>
              <a:gd name="connsiteX12-25" fmla="*/ 7579 w 10000"/>
              <a:gd name="connsiteY12-26" fmla="*/ 5925 h 10000"/>
              <a:gd name="connsiteX13-27" fmla="*/ 9081 w 10000"/>
              <a:gd name="connsiteY13-28" fmla="*/ 8242 h 10000"/>
              <a:gd name="connsiteX14-29" fmla="*/ 10000 w 10000"/>
              <a:gd name="connsiteY14-30" fmla="*/ 10000 h 10000"/>
              <a:gd name="connsiteX15-31" fmla="*/ 0 w 10000"/>
              <a:gd name="connsiteY15-32" fmla="*/ 10000 h 10000"/>
              <a:gd name="connsiteX0-33" fmla="*/ 0 w 10000"/>
              <a:gd name="connsiteY0-34" fmla="*/ 10000 h 10000"/>
              <a:gd name="connsiteX1-35" fmla="*/ 1890 w 10000"/>
              <a:gd name="connsiteY1-36" fmla="*/ 8242 h 10000"/>
              <a:gd name="connsiteX2-37" fmla="*/ 2522 w 10000"/>
              <a:gd name="connsiteY2-38" fmla="*/ 7424 h 10000"/>
              <a:gd name="connsiteX3-39" fmla="*/ 2986 w 10000"/>
              <a:gd name="connsiteY3-40" fmla="*/ 5925 h 10000"/>
              <a:gd name="connsiteX4-41" fmla="*/ 2828 w 10000"/>
              <a:gd name="connsiteY4-42" fmla="*/ 4985 h 10000"/>
              <a:gd name="connsiteX5-43" fmla="*/ 3617 w 10000"/>
              <a:gd name="connsiteY5-44" fmla="*/ 2722 h 10000"/>
              <a:gd name="connsiteX6-45" fmla="*/ 4502 w 10000"/>
              <a:gd name="connsiteY6-46" fmla="*/ 3716 h 10000"/>
              <a:gd name="connsiteX7-47" fmla="*/ 4115 w 10000"/>
              <a:gd name="connsiteY7-48" fmla="*/ 1200 h 10000"/>
              <a:gd name="connsiteX8-49" fmla="*/ 5474 w 10000"/>
              <a:gd name="connsiteY8-50" fmla="*/ 0 h 10000"/>
              <a:gd name="connsiteX9-51" fmla="*/ 6062 w 10000"/>
              <a:gd name="connsiteY9-52" fmla="*/ 489 h 10000"/>
              <a:gd name="connsiteX10-53" fmla="*/ 6627 w 10000"/>
              <a:gd name="connsiteY10-54" fmla="*/ 2722 h 10000"/>
              <a:gd name="connsiteX11-55" fmla="*/ 7579 w 10000"/>
              <a:gd name="connsiteY11-56" fmla="*/ 5925 h 10000"/>
              <a:gd name="connsiteX12-57" fmla="*/ 9081 w 10000"/>
              <a:gd name="connsiteY12-58" fmla="*/ 8242 h 10000"/>
              <a:gd name="connsiteX13-59" fmla="*/ 10000 w 10000"/>
              <a:gd name="connsiteY13-60" fmla="*/ 10000 h 10000"/>
              <a:gd name="connsiteX14-61" fmla="*/ 0 w 10000"/>
              <a:gd name="connsiteY14-62" fmla="*/ 10000 h 10000"/>
              <a:gd name="connsiteX0-63" fmla="*/ 0 w 10000"/>
              <a:gd name="connsiteY0-64" fmla="*/ 10000 h 10000"/>
              <a:gd name="connsiteX1-65" fmla="*/ 1890 w 10000"/>
              <a:gd name="connsiteY1-66" fmla="*/ 8242 h 10000"/>
              <a:gd name="connsiteX2-67" fmla="*/ 2522 w 10000"/>
              <a:gd name="connsiteY2-68" fmla="*/ 7424 h 10000"/>
              <a:gd name="connsiteX3-69" fmla="*/ 2986 w 10000"/>
              <a:gd name="connsiteY3-70" fmla="*/ 5925 h 10000"/>
              <a:gd name="connsiteX4-71" fmla="*/ 2828 w 10000"/>
              <a:gd name="connsiteY4-72" fmla="*/ 4985 h 10000"/>
              <a:gd name="connsiteX5-73" fmla="*/ 3617 w 10000"/>
              <a:gd name="connsiteY5-74" fmla="*/ 2722 h 10000"/>
              <a:gd name="connsiteX6-75" fmla="*/ 4502 w 10000"/>
              <a:gd name="connsiteY6-76" fmla="*/ 3716 h 10000"/>
              <a:gd name="connsiteX7-77" fmla="*/ 5474 w 10000"/>
              <a:gd name="connsiteY7-78" fmla="*/ 0 h 10000"/>
              <a:gd name="connsiteX8-79" fmla="*/ 6062 w 10000"/>
              <a:gd name="connsiteY8-80" fmla="*/ 489 h 10000"/>
              <a:gd name="connsiteX9-81" fmla="*/ 6627 w 10000"/>
              <a:gd name="connsiteY9-82" fmla="*/ 2722 h 10000"/>
              <a:gd name="connsiteX10-83" fmla="*/ 7579 w 10000"/>
              <a:gd name="connsiteY10-84" fmla="*/ 5925 h 10000"/>
              <a:gd name="connsiteX11-85" fmla="*/ 9081 w 10000"/>
              <a:gd name="connsiteY11-86" fmla="*/ 8242 h 10000"/>
              <a:gd name="connsiteX12-87" fmla="*/ 10000 w 10000"/>
              <a:gd name="connsiteY12-88" fmla="*/ 10000 h 10000"/>
              <a:gd name="connsiteX13-89" fmla="*/ 0 w 10000"/>
              <a:gd name="connsiteY13-90" fmla="*/ 10000 h 10000"/>
              <a:gd name="connsiteX0-91" fmla="*/ 0 w 10000"/>
              <a:gd name="connsiteY0-92" fmla="*/ 9511 h 9511"/>
              <a:gd name="connsiteX1-93" fmla="*/ 1890 w 10000"/>
              <a:gd name="connsiteY1-94" fmla="*/ 7753 h 9511"/>
              <a:gd name="connsiteX2-95" fmla="*/ 2522 w 10000"/>
              <a:gd name="connsiteY2-96" fmla="*/ 6935 h 9511"/>
              <a:gd name="connsiteX3-97" fmla="*/ 2986 w 10000"/>
              <a:gd name="connsiteY3-98" fmla="*/ 5436 h 9511"/>
              <a:gd name="connsiteX4-99" fmla="*/ 2828 w 10000"/>
              <a:gd name="connsiteY4-100" fmla="*/ 4496 h 9511"/>
              <a:gd name="connsiteX5-101" fmla="*/ 3617 w 10000"/>
              <a:gd name="connsiteY5-102" fmla="*/ 2233 h 9511"/>
              <a:gd name="connsiteX6-103" fmla="*/ 4502 w 10000"/>
              <a:gd name="connsiteY6-104" fmla="*/ 3227 h 9511"/>
              <a:gd name="connsiteX7-105" fmla="*/ 5367 w 10000"/>
              <a:gd name="connsiteY7-106" fmla="*/ 513 h 9511"/>
              <a:gd name="connsiteX8-107" fmla="*/ 6062 w 10000"/>
              <a:gd name="connsiteY8-108" fmla="*/ 0 h 9511"/>
              <a:gd name="connsiteX9-109" fmla="*/ 6627 w 10000"/>
              <a:gd name="connsiteY9-110" fmla="*/ 2233 h 9511"/>
              <a:gd name="connsiteX10-111" fmla="*/ 7579 w 10000"/>
              <a:gd name="connsiteY10-112" fmla="*/ 5436 h 9511"/>
              <a:gd name="connsiteX11-113" fmla="*/ 9081 w 10000"/>
              <a:gd name="connsiteY11-114" fmla="*/ 7753 h 9511"/>
              <a:gd name="connsiteX12-115" fmla="*/ 10000 w 10000"/>
              <a:gd name="connsiteY12-116" fmla="*/ 9511 h 9511"/>
              <a:gd name="connsiteX13-117" fmla="*/ 0 w 10000"/>
              <a:gd name="connsiteY13-118" fmla="*/ 9511 h 9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10000" h="9511">
                <a:moveTo>
                  <a:pt x="0" y="9511"/>
                </a:moveTo>
                <a:lnTo>
                  <a:pt x="1890" y="7753"/>
                </a:lnTo>
                <a:lnTo>
                  <a:pt x="2522" y="6935"/>
                </a:lnTo>
                <a:lnTo>
                  <a:pt x="2986" y="5436"/>
                </a:lnTo>
                <a:cubicBezTo>
                  <a:pt x="2933" y="5123"/>
                  <a:pt x="2881" y="4809"/>
                  <a:pt x="2828" y="4496"/>
                </a:cubicBezTo>
                <a:cubicBezTo>
                  <a:pt x="2933" y="3962"/>
                  <a:pt x="3338" y="2444"/>
                  <a:pt x="3617" y="2233"/>
                </a:cubicBezTo>
                <a:lnTo>
                  <a:pt x="4502" y="3227"/>
                </a:lnTo>
                <a:lnTo>
                  <a:pt x="5367" y="513"/>
                </a:lnTo>
                <a:lnTo>
                  <a:pt x="6062" y="0"/>
                </a:lnTo>
                <a:lnTo>
                  <a:pt x="6627" y="2233"/>
                </a:lnTo>
                <a:lnTo>
                  <a:pt x="7579" y="5436"/>
                </a:lnTo>
                <a:lnTo>
                  <a:pt x="9081" y="7753"/>
                </a:lnTo>
                <a:lnTo>
                  <a:pt x="10000" y="9511"/>
                </a:lnTo>
                <a:lnTo>
                  <a:pt x="0" y="95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91416" tIns="45708" rIns="91416" bIns="45708"/>
          <a:lstStyle/>
          <a:p>
            <a:pPr>
              <a:defRPr/>
            </a:pPr>
            <a:endParaRPr lang="id-ID" sz="3600">
              <a:latin typeface="Lato Ligh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991394" y="4413250"/>
            <a:ext cx="108823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2012</a:t>
            </a:r>
            <a:endParaRPr lang="id-ID" sz="1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3932238" y="4413250"/>
            <a:ext cx="108823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2013</a:t>
            </a:r>
            <a:endParaRPr lang="id-ID" sz="1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6665119" y="4417219"/>
            <a:ext cx="108823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2014</a:t>
            </a:r>
            <a:endParaRPr lang="id-ID" sz="1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2" name="TextBox 26"/>
          <p:cNvSpPr txBox="1"/>
          <p:nvPr/>
        </p:nvSpPr>
        <p:spPr>
          <a:xfrm>
            <a:off x="9605963" y="4417219"/>
            <a:ext cx="10874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00" b="1" dirty="0">
                <a:solidFill>
                  <a:schemeClr val="bg1"/>
                </a:solidFill>
                <a:latin typeface="Neris Thin" panose="00000300000000000000" pitchFamily="50" charset="0"/>
              </a:rPr>
              <a:t>2015</a:t>
            </a:r>
            <a:endParaRPr lang="id-ID" sz="1600" b="1" dirty="0">
              <a:solidFill>
                <a:schemeClr val="bg1"/>
              </a:solidFill>
              <a:latin typeface="Neris Thin" panose="00000300000000000000" pitchFamily="50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842963" y="2486819"/>
            <a:ext cx="15621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Lorem Ipsum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Lato Light"/>
            </a:endParaRPr>
          </a:p>
        </p:txBody>
      </p:sp>
      <p:grpSp>
        <p:nvGrpSpPr>
          <p:cNvPr id="14" name="Group 2"/>
          <p:cNvGrpSpPr/>
          <p:nvPr/>
        </p:nvGrpSpPr>
        <p:grpSpPr bwMode="auto">
          <a:xfrm>
            <a:off x="741363" y="2438400"/>
            <a:ext cx="101600" cy="1925638"/>
            <a:chOff x="739581" y="2437972"/>
            <a:chExt cx="101679" cy="1926599"/>
          </a:xfrm>
        </p:grpSpPr>
        <p:cxnSp>
          <p:nvCxnSpPr>
            <p:cNvPr id="15" name="Straight Connector 27"/>
            <p:cNvCxnSpPr/>
            <p:nvPr/>
          </p:nvCxnSpPr>
          <p:spPr>
            <a:xfrm flipV="1">
              <a:off x="788038" y="2503886"/>
              <a:ext cx="0" cy="181621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9"/>
            <p:cNvSpPr/>
            <p:nvPr/>
          </p:nvSpPr>
          <p:spPr>
            <a:xfrm>
              <a:off x="739581" y="2437972"/>
              <a:ext cx="101679" cy="1016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17" name="Oval 30"/>
            <p:cNvSpPr/>
            <p:nvPr/>
          </p:nvSpPr>
          <p:spPr>
            <a:xfrm>
              <a:off x="744347" y="4278009"/>
              <a:ext cx="87380" cy="8656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18" name="TextBox 31"/>
          <p:cNvSpPr txBox="1"/>
          <p:nvPr/>
        </p:nvSpPr>
        <p:spPr>
          <a:xfrm>
            <a:off x="842963" y="2736057"/>
            <a:ext cx="184705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Lato Light"/>
              </a:rPr>
              <a:t>Lorem ipsum dolor sit amet, consectetuer adipiscing elit, sed diam nonummy 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Lato Light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3420269" y="2173288"/>
            <a:ext cx="15621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Lorem Ipsum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Lato Light"/>
            </a:endParaRPr>
          </a:p>
        </p:txBody>
      </p:sp>
      <p:grpSp>
        <p:nvGrpSpPr>
          <p:cNvPr id="20" name="Group 3"/>
          <p:cNvGrpSpPr/>
          <p:nvPr/>
        </p:nvGrpSpPr>
        <p:grpSpPr bwMode="auto">
          <a:xfrm>
            <a:off x="3318669" y="2124869"/>
            <a:ext cx="101600" cy="1926431"/>
            <a:chOff x="3317823" y="2124747"/>
            <a:chExt cx="101679" cy="1926599"/>
          </a:xfrm>
        </p:grpSpPr>
        <p:cxnSp>
          <p:nvCxnSpPr>
            <p:cNvPr id="21" name="Straight Connector 32"/>
            <p:cNvCxnSpPr/>
            <p:nvPr/>
          </p:nvCxnSpPr>
          <p:spPr>
            <a:xfrm flipV="1">
              <a:off x="3366279" y="2190634"/>
              <a:ext cx="0" cy="181625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4"/>
            <p:cNvSpPr/>
            <p:nvPr/>
          </p:nvSpPr>
          <p:spPr>
            <a:xfrm>
              <a:off x="3317823" y="2124747"/>
              <a:ext cx="101679" cy="10160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23" name="Oval 35"/>
            <p:cNvSpPr/>
            <p:nvPr/>
          </p:nvSpPr>
          <p:spPr>
            <a:xfrm>
              <a:off x="3322589" y="3964820"/>
              <a:ext cx="87380" cy="8652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24" name="TextBox 36"/>
          <p:cNvSpPr txBox="1"/>
          <p:nvPr/>
        </p:nvSpPr>
        <p:spPr>
          <a:xfrm>
            <a:off x="3420269" y="2422525"/>
            <a:ext cx="1847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Lato Light"/>
              </a:rPr>
              <a:t>Lorem ipsum dolor sit amet, consectetuer adipiscing elit, sed diam nonummy 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Lato Light"/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6665119" y="1814513"/>
            <a:ext cx="15621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Lorem Ipsum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Lato Light"/>
            </a:endParaRPr>
          </a:p>
        </p:txBody>
      </p:sp>
      <p:grpSp>
        <p:nvGrpSpPr>
          <p:cNvPr id="26" name="Group 4"/>
          <p:cNvGrpSpPr/>
          <p:nvPr/>
        </p:nvGrpSpPr>
        <p:grpSpPr bwMode="auto">
          <a:xfrm>
            <a:off x="6563519" y="1766094"/>
            <a:ext cx="101600" cy="1925638"/>
            <a:chOff x="6563554" y="1765527"/>
            <a:chExt cx="101679" cy="1926599"/>
          </a:xfrm>
        </p:grpSpPr>
        <p:cxnSp>
          <p:nvCxnSpPr>
            <p:cNvPr id="27" name="Straight Connector 37"/>
            <p:cNvCxnSpPr/>
            <p:nvPr/>
          </p:nvCxnSpPr>
          <p:spPr>
            <a:xfrm flipV="1">
              <a:off x="6612010" y="1831441"/>
              <a:ext cx="0" cy="181621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39"/>
            <p:cNvSpPr/>
            <p:nvPr/>
          </p:nvSpPr>
          <p:spPr>
            <a:xfrm>
              <a:off x="6563554" y="1765527"/>
              <a:ext cx="101679" cy="1016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29" name="Oval 40"/>
            <p:cNvSpPr/>
            <p:nvPr/>
          </p:nvSpPr>
          <p:spPr>
            <a:xfrm>
              <a:off x="6568320" y="3605564"/>
              <a:ext cx="87380" cy="8656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30" name="TextBox 41"/>
          <p:cNvSpPr txBox="1"/>
          <p:nvPr/>
        </p:nvSpPr>
        <p:spPr>
          <a:xfrm>
            <a:off x="6665119" y="2063750"/>
            <a:ext cx="23320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Lato Light"/>
              </a:rPr>
              <a:t>Lorem ipsum dolor sit amet, consectetuer adipiscing elit, sed diam nonummy 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Lato Light"/>
            </a:endParaRPr>
          </a:p>
        </p:txBody>
      </p:sp>
      <p:sp>
        <p:nvSpPr>
          <p:cNvPr id="31" name="TextBox 43"/>
          <p:cNvSpPr txBox="1"/>
          <p:nvPr/>
        </p:nvSpPr>
        <p:spPr>
          <a:xfrm>
            <a:off x="9383713" y="2207419"/>
            <a:ext cx="15621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>
                    <a:lumMod val="50000"/>
                  </a:schemeClr>
                </a:solidFill>
                <a:latin typeface="Lato Light"/>
              </a:rPr>
              <a:t>Lorem Ipsum</a:t>
            </a:r>
            <a:endParaRPr lang="id-ID" sz="1600" b="1" dirty="0">
              <a:solidFill>
                <a:schemeClr val="bg1">
                  <a:lumMod val="50000"/>
                </a:schemeClr>
              </a:solidFill>
              <a:latin typeface="Lato Light"/>
            </a:endParaRPr>
          </a:p>
        </p:txBody>
      </p:sp>
      <p:grpSp>
        <p:nvGrpSpPr>
          <p:cNvPr id="32" name="Group 5"/>
          <p:cNvGrpSpPr/>
          <p:nvPr/>
        </p:nvGrpSpPr>
        <p:grpSpPr bwMode="auto">
          <a:xfrm>
            <a:off x="9282113" y="2159000"/>
            <a:ext cx="101600" cy="1926432"/>
            <a:chOff x="9282621" y="2158815"/>
            <a:chExt cx="101679" cy="1926599"/>
          </a:xfrm>
        </p:grpSpPr>
        <p:cxnSp>
          <p:nvCxnSpPr>
            <p:cNvPr id="33" name="Straight Connector 42"/>
            <p:cNvCxnSpPr/>
            <p:nvPr/>
          </p:nvCxnSpPr>
          <p:spPr>
            <a:xfrm flipV="1">
              <a:off x="9331078" y="2224702"/>
              <a:ext cx="0" cy="181625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44"/>
            <p:cNvSpPr/>
            <p:nvPr/>
          </p:nvSpPr>
          <p:spPr>
            <a:xfrm>
              <a:off x="9282621" y="2158815"/>
              <a:ext cx="101679" cy="10160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  <p:sp>
          <p:nvSpPr>
            <p:cNvPr id="35" name="Oval 45"/>
            <p:cNvSpPr/>
            <p:nvPr/>
          </p:nvSpPr>
          <p:spPr>
            <a:xfrm>
              <a:off x="9287387" y="3998887"/>
              <a:ext cx="87380" cy="8652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3600"/>
            </a:p>
          </p:txBody>
        </p:sp>
      </p:grpSp>
      <p:sp>
        <p:nvSpPr>
          <p:cNvPr id="36" name="TextBox 46"/>
          <p:cNvSpPr txBox="1"/>
          <p:nvPr/>
        </p:nvSpPr>
        <p:spPr>
          <a:xfrm>
            <a:off x="9383713" y="2456657"/>
            <a:ext cx="23320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1200" dirty="0">
                <a:solidFill>
                  <a:schemeClr val="bg1">
                    <a:lumMod val="65000"/>
                  </a:schemeClr>
                </a:solidFill>
                <a:latin typeface="Lato Light"/>
              </a:rPr>
              <a:t>Lorem ipsum dolor sit amet, consectetuer adipiscing elit, sed diam nonummy 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Lato Ligh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8344" y="619920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Subtitle 2"/>
          <p:cNvSpPr txBox="1"/>
          <p:nvPr/>
        </p:nvSpPr>
        <p:spPr bwMode="auto">
          <a:xfrm>
            <a:off x="3188671" y="5199347"/>
            <a:ext cx="5214020" cy="9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8" grpId="0"/>
      <p:bldP spid="19" grpId="0"/>
      <p:bldP spid="24" grpId="0"/>
      <p:bldP spid="25" grpId="0"/>
      <p:bldP spid="30" grpId="0"/>
      <p:bldP spid="31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28303"/>
          <a:stretch>
            <a:fillRect/>
          </a:stretch>
        </p:blipFill>
        <p:spPr>
          <a:xfrm>
            <a:off x="2025650" y="-14288"/>
            <a:ext cx="5965825" cy="6878638"/>
          </a:xfrm>
          <a:solidFill>
            <a:schemeClr val="tx1">
              <a:lumMod val="75000"/>
              <a:lumOff val="25000"/>
            </a:schemeClr>
          </a:solidFill>
        </p:spPr>
      </p:pic>
      <p:sp>
        <p:nvSpPr>
          <p:cNvPr id="7" name="Title 1"/>
          <p:cNvSpPr txBox="1"/>
          <p:nvPr/>
        </p:nvSpPr>
        <p:spPr>
          <a:xfrm>
            <a:off x="539750" y="442913"/>
            <a:ext cx="3379788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tx1">
                    <a:lumMod val="95000"/>
                    <a:lumOff val="5000"/>
                  </a:schemeClr>
                </a:solidFill>
                <a:latin typeface="Raleway Light" panose="020B0403030101060003" pitchFamily="34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WE ALL KEEP DREAMING</a:t>
            </a:r>
            <a:endParaRPr lang="en-US" sz="4800" b="1" spc="-3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2628900" y="4487863"/>
            <a:ext cx="1666875" cy="143827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899275" y="0"/>
            <a:ext cx="808038" cy="24384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77"/>
          <p:cNvSpPr/>
          <p:nvPr/>
        </p:nvSpPr>
        <p:spPr>
          <a:xfrm>
            <a:off x="681038" y="2874963"/>
            <a:ext cx="2093912" cy="1363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GRAPHIC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cs typeface="Lato" panose="020F0502020204030203" pitchFamily="34" charset="0"/>
              </a:rPr>
              <a:t>DESIGN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cs typeface="Lato" panose="020F0502020204030203" pitchFamily="34" charset="0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  <a:ea typeface="Open Sans"/>
              <a:cs typeface="Lato" panose="020F0502020204030203" pitchFamily="34" charset="0"/>
              <a:sym typeface="Open Sans"/>
            </a:endParaRPr>
          </a:p>
          <a:p>
            <a:pPr eaLnBrk="1" fontAlgn="auto" hangingPunct="1">
              <a:spcBef>
                <a:spcPts val="50"/>
              </a:spcBef>
              <a:spcAft>
                <a:spcPts val="0"/>
              </a:spcAft>
              <a:defRPr sz="18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/>
                <a:cs typeface="Lato" panose="020F0502020204030203" pitchFamily="34" charset="0"/>
                <a:sym typeface="Open Sans"/>
              </a:rPr>
              <a:t>A wonderful serenity has taken possession of my entire soul, like these sweet mornings of spring which I enjoy with my whole heart.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/>
              <a:cs typeface="Lato" panose="020F0502020204030203" pitchFamily="34" charset="0"/>
              <a:sym typeface="Open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58088" y="1649413"/>
            <a:ext cx="298450" cy="90011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28788" y="4903788"/>
            <a:ext cx="3516312" cy="60801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i="1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Bristle Brush Script Demo" pitchFamily="2" charset="0"/>
                <a:ea typeface="Roboto" panose="02000000000000000000" pitchFamily="2" charset="0"/>
                <a:cs typeface="Open Sans Light" panose="020B0306030504020204" pitchFamily="34" charset="0"/>
              </a:rPr>
              <a:t>YOYR TEXT</a:t>
            </a:r>
            <a:endParaRPr lang="en-US" sz="3600" i="1" spc="600" noProof="1">
              <a:solidFill>
                <a:schemeClr val="tx1">
                  <a:lumMod val="85000"/>
                  <a:lumOff val="15000"/>
                </a:schemeClr>
              </a:solidFill>
              <a:latin typeface="Bristle Brush Script Demo" pitchFamily="2" charset="0"/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991475" y="1727325"/>
            <a:ext cx="405616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PART</a:t>
            </a:r>
            <a:r>
              <a:rPr kumimoji="1"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 </a:t>
            </a:r>
            <a:endParaRPr kumimoji="1" lang="en-US" altLang="zh-CN" sz="80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>
              <a:spcBef>
                <a:spcPct val="0"/>
              </a:spcBef>
              <a:buNone/>
            </a:pPr>
            <a:r>
              <a:rPr kumimoji="1"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TWO</a:t>
            </a:r>
            <a:endParaRPr kumimoji="1" lang="zh-CN" altLang="en-US" sz="13800" b="1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5" name="Subtitle 2"/>
          <p:cNvSpPr txBox="1"/>
          <p:nvPr/>
        </p:nvSpPr>
        <p:spPr bwMode="auto">
          <a:xfrm>
            <a:off x="7447062" y="4933572"/>
            <a:ext cx="4600577" cy="10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  <a:sym typeface="时尚中黑简体" charset="0"/>
              </a:rPr>
              <a:t>输入你的文本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  <a:sym typeface="时尚中黑简体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根据你所需的内容输入你想要的文本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  <p:sp>
        <p:nvSpPr>
          <p:cNvPr id="18" name="矩形 70"/>
          <p:cNvSpPr>
            <a:spLocks noChangeArrowheads="1"/>
          </p:cNvSpPr>
          <p:nvPr/>
        </p:nvSpPr>
        <p:spPr bwMode="auto">
          <a:xfrm>
            <a:off x="6927016" y="4353050"/>
            <a:ext cx="5264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anti SC" charset="-122"/>
                <a:ea typeface="Yuanti SC" charset="-122"/>
                <a:cs typeface="Yuanti SC" charset="-122"/>
              </a:rPr>
              <a:t>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Yuanti SC" charset="-122"/>
              <a:ea typeface="Yuanti SC" charset="-122"/>
              <a:cs typeface="Yuanti SC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231626" y="3873937"/>
            <a:ext cx="79224" cy="79008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</p:grpSp>
      <p:cxnSp>
        <p:nvCxnSpPr>
          <p:cNvPr id="22" name="Straight Connector 21"/>
          <p:cNvCxnSpPr>
            <a:stCxn id="21" idx="2"/>
          </p:cNvCxnSpPr>
          <p:nvPr/>
        </p:nvCxnSpPr>
        <p:spPr>
          <a:xfrm flipH="1">
            <a:off x="5271294" y="3952875"/>
            <a:ext cx="0" cy="1334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3704" y="3208343"/>
            <a:ext cx="79224" cy="79008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</p:grpSp>
      <p:cxnSp>
        <p:nvCxnSpPr>
          <p:cNvPr id="28" name="Straight Connector 27"/>
          <p:cNvCxnSpPr>
            <a:stCxn id="24" idx="4"/>
          </p:cNvCxnSpPr>
          <p:nvPr/>
        </p:nvCxnSpPr>
        <p:spPr>
          <a:xfrm flipH="1">
            <a:off x="6892925" y="3267075"/>
            <a:ext cx="0" cy="20200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770857" y="5287169"/>
            <a:ext cx="475456" cy="4746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d-ID" altLang="zh-CN" sz="18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8698" name="TextBox 62"/>
          <p:cNvSpPr txBox="1">
            <a:spLocks noChangeArrowheads="1"/>
          </p:cNvSpPr>
          <p:nvPr/>
        </p:nvSpPr>
        <p:spPr bwMode="auto">
          <a:xfrm>
            <a:off x="1813263" y="535940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01</a:t>
            </a:r>
            <a:endParaRPr lang="id-ID" altLang="zh-CN" sz="1600" b="1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932194" y="5287169"/>
            <a:ext cx="475456" cy="474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d-ID" altLang="zh-CN" sz="18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8700" name="TextBox 65"/>
          <p:cNvSpPr txBox="1">
            <a:spLocks noChangeArrowheads="1"/>
          </p:cNvSpPr>
          <p:nvPr/>
        </p:nvSpPr>
        <p:spPr bwMode="auto">
          <a:xfrm>
            <a:off x="9974998" y="535940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02</a:t>
            </a:r>
            <a:endParaRPr lang="id-ID" altLang="zh-CN" sz="1600" b="1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014913" y="5287169"/>
            <a:ext cx="475457" cy="4746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d-ID" altLang="zh-CN" sz="18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8702" name="TextBox 68"/>
          <p:cNvSpPr txBox="1">
            <a:spLocks noChangeArrowheads="1"/>
          </p:cNvSpPr>
          <p:nvPr/>
        </p:nvSpPr>
        <p:spPr bwMode="auto">
          <a:xfrm>
            <a:off x="5057716" y="535940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03</a:t>
            </a:r>
            <a:endParaRPr lang="id-ID" altLang="zh-CN" sz="1600" b="1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637338" y="5287169"/>
            <a:ext cx="474663" cy="474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d-ID" altLang="zh-CN" sz="18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8704" name="TextBox 71"/>
          <p:cNvSpPr txBox="1">
            <a:spLocks noChangeArrowheads="1"/>
          </p:cNvSpPr>
          <p:nvPr/>
        </p:nvSpPr>
        <p:spPr bwMode="auto">
          <a:xfrm>
            <a:off x="6679745" y="535940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04</a:t>
            </a:r>
            <a:endParaRPr lang="id-ID" altLang="zh-CN" sz="1600" b="1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8261350" y="5287169"/>
            <a:ext cx="474663" cy="474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d-ID" altLang="zh-CN" sz="18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8706" name="TextBox 74"/>
          <p:cNvSpPr txBox="1">
            <a:spLocks noChangeArrowheads="1"/>
          </p:cNvSpPr>
          <p:nvPr/>
        </p:nvSpPr>
        <p:spPr bwMode="auto">
          <a:xfrm>
            <a:off x="8303757" y="5359400"/>
            <a:ext cx="389850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05</a:t>
            </a:r>
            <a:endParaRPr lang="id-ID" altLang="zh-CN" sz="1600" b="1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98707" name="Rectangle 78"/>
          <p:cNvSpPr>
            <a:spLocks noChangeArrowheads="1"/>
          </p:cNvSpPr>
          <p:nvPr/>
        </p:nvSpPr>
        <p:spPr bwMode="auto">
          <a:xfrm>
            <a:off x="1243807" y="5875338"/>
            <a:ext cx="1529556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498708" name="Rectangle 80"/>
          <p:cNvSpPr>
            <a:spLocks noChangeArrowheads="1"/>
          </p:cNvSpPr>
          <p:nvPr/>
        </p:nvSpPr>
        <p:spPr bwMode="auto">
          <a:xfrm>
            <a:off x="9405144" y="5875338"/>
            <a:ext cx="1529556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498709" name="Rectangle 81"/>
          <p:cNvSpPr>
            <a:spLocks noChangeArrowheads="1"/>
          </p:cNvSpPr>
          <p:nvPr/>
        </p:nvSpPr>
        <p:spPr bwMode="auto">
          <a:xfrm>
            <a:off x="4487863" y="5875338"/>
            <a:ext cx="1529557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498710" name="Rectangle 82"/>
          <p:cNvSpPr>
            <a:spLocks noChangeArrowheads="1"/>
          </p:cNvSpPr>
          <p:nvPr/>
        </p:nvSpPr>
        <p:spPr bwMode="auto">
          <a:xfrm>
            <a:off x="6110288" y="5875338"/>
            <a:ext cx="1528763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498711" name="Rectangle 83"/>
          <p:cNvSpPr>
            <a:spLocks noChangeArrowheads="1"/>
          </p:cNvSpPr>
          <p:nvPr/>
        </p:nvSpPr>
        <p:spPr bwMode="auto">
          <a:xfrm>
            <a:off x="7731919" y="5875338"/>
            <a:ext cx="1529556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726782" y="2723357"/>
            <a:ext cx="1070769" cy="1071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4" name="Oval 123"/>
          <p:cNvSpPr/>
          <p:nvPr/>
        </p:nvSpPr>
        <p:spPr>
          <a:xfrm>
            <a:off x="6176169" y="1708150"/>
            <a:ext cx="1418431" cy="14192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8714" name="Rectangle 128"/>
          <p:cNvSpPr>
            <a:spLocks noChangeArrowheads="1"/>
          </p:cNvSpPr>
          <p:nvPr/>
        </p:nvSpPr>
        <p:spPr bwMode="auto">
          <a:xfrm>
            <a:off x="6535819" y="2378075"/>
            <a:ext cx="692782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latin typeface="Roboto Regular" charset="0"/>
                <a:ea typeface="Open Sans" panose="020B0606030504020204" pitchFamily="34" charset="0"/>
                <a:cs typeface="Roboto Regular" charset="0"/>
              </a:rPr>
              <a:t>Layout</a:t>
            </a:r>
            <a:endParaRPr lang="en-US" altLang="zh-CN" sz="1400">
              <a:solidFill>
                <a:schemeClr val="bg1"/>
              </a:solidFill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498715" name="Rectangle 129"/>
          <p:cNvSpPr>
            <a:spLocks noChangeArrowheads="1"/>
          </p:cNvSpPr>
          <p:nvPr/>
        </p:nvSpPr>
        <p:spPr bwMode="auto">
          <a:xfrm>
            <a:off x="4903021" y="3225800"/>
            <a:ext cx="704003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latin typeface="Roboto Regular" charset="0"/>
                <a:ea typeface="Open Sans" panose="020B0606030504020204" pitchFamily="34" charset="0"/>
                <a:cs typeface="Roboto Regular" charset="0"/>
              </a:rPr>
              <a:t>Market</a:t>
            </a:r>
            <a:endParaRPr lang="en-US" altLang="zh-CN" sz="1400">
              <a:solidFill>
                <a:schemeClr val="bg1"/>
              </a:solidFill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962900" y="2723357"/>
            <a:ext cx="1071563" cy="1071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8717" name="Rectangle 144"/>
          <p:cNvSpPr>
            <a:spLocks noChangeArrowheads="1"/>
          </p:cNvSpPr>
          <p:nvPr/>
        </p:nvSpPr>
        <p:spPr bwMode="auto">
          <a:xfrm>
            <a:off x="8139139" y="3225800"/>
            <a:ext cx="704003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latin typeface="Roboto Regular" charset="0"/>
                <a:ea typeface="Open Sans" panose="020B0606030504020204" pitchFamily="34" charset="0"/>
                <a:cs typeface="Roboto Regular" charset="0"/>
              </a:rPr>
              <a:t>Record</a:t>
            </a:r>
            <a:endParaRPr lang="en-US" altLang="zh-CN" sz="1400">
              <a:solidFill>
                <a:schemeClr val="bg1"/>
              </a:solidFill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477963" y="2723357"/>
            <a:ext cx="1070769" cy="1071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7" name="Group 146"/>
          <p:cNvGrpSpPr/>
          <p:nvPr/>
        </p:nvGrpSpPr>
        <p:grpSpPr>
          <a:xfrm>
            <a:off x="1867074" y="2988966"/>
            <a:ext cx="302995" cy="300427"/>
            <a:chOff x="704850" y="2703513"/>
            <a:chExt cx="363538" cy="360363"/>
          </a:xfrm>
          <a:solidFill>
            <a:schemeClr val="bg1"/>
          </a:solidFill>
        </p:grpSpPr>
        <p:sp>
          <p:nvSpPr>
            <p:cNvPr id="148" name="Freeform 117"/>
            <p:cNvSpPr>
              <a:spLocks noEditPoints="1"/>
            </p:cNvSpPr>
            <p:nvPr/>
          </p:nvSpPr>
          <p:spPr bwMode="auto">
            <a:xfrm>
              <a:off x="903288" y="2751138"/>
              <a:ext cx="117475" cy="117475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36" y="38"/>
                </a:cxn>
                <a:cxn ang="0">
                  <a:pos x="38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36" y="38"/>
                </a:cxn>
              </a:cxnLst>
              <a:rect l="0" t="0" r="r" b="b"/>
              <a:pathLst>
                <a:path w="40" h="40"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37" y="40"/>
                    <a:pt x="38" y="40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17"/>
                    <a:pt x="2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1" y="3"/>
                    <a:pt x="36" y="19"/>
                    <a:pt x="36" y="38"/>
                  </a:cubicBezTo>
                  <a:close/>
                  <a:moveTo>
                    <a:pt x="36" y="38"/>
                  </a:moveTo>
                  <a:cubicBezTo>
                    <a:pt x="36" y="38"/>
                    <a:pt x="36" y="38"/>
                    <a:pt x="36" y="3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900"/>
            </a:p>
          </p:txBody>
        </p:sp>
        <p:sp>
          <p:nvSpPr>
            <p:cNvPr id="149" name="Freeform 118"/>
            <p:cNvSpPr>
              <a:spLocks noEditPoints="1"/>
            </p:cNvSpPr>
            <p:nvPr/>
          </p:nvSpPr>
          <p:spPr bwMode="auto">
            <a:xfrm>
              <a:off x="704850" y="2703513"/>
              <a:ext cx="363538" cy="36036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6" y="12"/>
                </a:cxn>
                <a:cxn ang="0">
                  <a:pos x="16" y="64"/>
                </a:cxn>
                <a:cxn ang="0">
                  <a:pos x="4" y="76"/>
                </a:cxn>
                <a:cxn ang="0">
                  <a:pos x="4" y="93"/>
                </a:cxn>
                <a:cxn ang="0">
                  <a:pos x="31" y="120"/>
                </a:cxn>
                <a:cxn ang="0">
                  <a:pos x="39" y="123"/>
                </a:cxn>
                <a:cxn ang="0">
                  <a:pos x="47" y="120"/>
                </a:cxn>
                <a:cxn ang="0">
                  <a:pos x="59" y="108"/>
                </a:cxn>
                <a:cxn ang="0">
                  <a:pos x="112" y="108"/>
                </a:cxn>
                <a:cxn ang="0">
                  <a:pos x="123" y="100"/>
                </a:cxn>
                <a:cxn ang="0">
                  <a:pos x="120" y="88"/>
                </a:cxn>
                <a:cxn ang="0">
                  <a:pos x="36" y="4"/>
                </a:cxn>
                <a:cxn ang="0">
                  <a:pos x="54" y="102"/>
                </a:cxn>
                <a:cxn ang="0">
                  <a:pos x="42" y="114"/>
                </a:cxn>
                <a:cxn ang="0">
                  <a:pos x="39" y="115"/>
                </a:cxn>
                <a:cxn ang="0">
                  <a:pos x="36" y="114"/>
                </a:cxn>
                <a:cxn ang="0">
                  <a:pos x="10" y="87"/>
                </a:cxn>
                <a:cxn ang="0">
                  <a:pos x="8" y="85"/>
                </a:cxn>
                <a:cxn ang="0">
                  <a:pos x="10" y="82"/>
                </a:cxn>
                <a:cxn ang="0">
                  <a:pos x="22" y="70"/>
                </a:cxn>
                <a:cxn ang="0">
                  <a:pos x="22" y="70"/>
                </a:cxn>
                <a:cxn ang="0">
                  <a:pos x="54" y="102"/>
                </a:cxn>
                <a:cxn ang="0">
                  <a:pos x="54" y="102"/>
                </a:cxn>
                <a:cxn ang="0">
                  <a:pos x="59" y="100"/>
                </a:cxn>
                <a:cxn ang="0">
                  <a:pos x="57" y="100"/>
                </a:cxn>
                <a:cxn ang="0">
                  <a:pos x="23" y="66"/>
                </a:cxn>
                <a:cxn ang="0">
                  <a:pos x="24" y="64"/>
                </a:cxn>
                <a:cxn ang="0">
                  <a:pos x="24" y="18"/>
                </a:cxn>
                <a:cxn ang="0">
                  <a:pos x="105" y="100"/>
                </a:cxn>
                <a:cxn ang="0">
                  <a:pos x="59" y="100"/>
                </a:cxn>
                <a:cxn ang="0">
                  <a:pos x="116" y="98"/>
                </a:cxn>
                <a:cxn ang="0">
                  <a:pos x="112" y="100"/>
                </a:cxn>
                <a:cxn ang="0">
                  <a:pos x="111" y="100"/>
                </a:cxn>
                <a:cxn ang="0">
                  <a:pos x="24" y="13"/>
                </a:cxn>
                <a:cxn ang="0">
                  <a:pos x="24" y="12"/>
                </a:cxn>
                <a:cxn ang="0">
                  <a:pos x="26" y="8"/>
                </a:cxn>
                <a:cxn ang="0">
                  <a:pos x="28" y="8"/>
                </a:cxn>
                <a:cxn ang="0">
                  <a:pos x="30" y="9"/>
                </a:cxn>
                <a:cxn ang="0">
                  <a:pos x="115" y="93"/>
                </a:cxn>
                <a:cxn ang="0">
                  <a:pos x="116" y="98"/>
                </a:cxn>
                <a:cxn ang="0">
                  <a:pos x="116" y="98"/>
                </a:cxn>
                <a:cxn ang="0">
                  <a:pos x="116" y="98"/>
                </a:cxn>
              </a:cxnLst>
              <a:rect l="0" t="0" r="r" b="b"/>
              <a:pathLst>
                <a:path w="124" h="123">
                  <a:moveTo>
                    <a:pt x="36" y="4"/>
                  </a:moveTo>
                  <a:cubicBezTo>
                    <a:pt x="34" y="1"/>
                    <a:pt x="31" y="0"/>
                    <a:pt x="28" y="0"/>
                  </a:cubicBezTo>
                  <a:cubicBezTo>
                    <a:pt x="26" y="0"/>
                    <a:pt x="25" y="0"/>
                    <a:pt x="23" y="1"/>
                  </a:cubicBezTo>
                  <a:cubicBezTo>
                    <a:pt x="19" y="3"/>
                    <a:pt x="16" y="7"/>
                    <a:pt x="16" y="12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81"/>
                    <a:pt x="0" y="88"/>
                    <a:pt x="4" y="93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3" y="122"/>
                    <a:pt x="36" y="123"/>
                    <a:pt x="39" y="123"/>
                  </a:cubicBezTo>
                  <a:cubicBezTo>
                    <a:pt x="42" y="123"/>
                    <a:pt x="45" y="122"/>
                    <a:pt x="47" y="120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7" y="108"/>
                    <a:pt x="121" y="105"/>
                    <a:pt x="123" y="100"/>
                  </a:cubicBezTo>
                  <a:cubicBezTo>
                    <a:pt x="124" y="96"/>
                    <a:pt x="123" y="91"/>
                    <a:pt x="120" y="88"/>
                  </a:cubicBezTo>
                  <a:lnTo>
                    <a:pt x="36" y="4"/>
                  </a:lnTo>
                  <a:close/>
                  <a:moveTo>
                    <a:pt x="54" y="102"/>
                  </a:moveTo>
                  <a:cubicBezTo>
                    <a:pt x="42" y="114"/>
                    <a:pt x="42" y="114"/>
                    <a:pt x="42" y="114"/>
                  </a:cubicBezTo>
                  <a:cubicBezTo>
                    <a:pt x="41" y="115"/>
                    <a:pt x="40" y="115"/>
                    <a:pt x="39" y="115"/>
                  </a:cubicBezTo>
                  <a:cubicBezTo>
                    <a:pt x="39" y="115"/>
                    <a:pt x="37" y="115"/>
                    <a:pt x="36" y="114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6"/>
                    <a:pt x="8" y="85"/>
                    <a:pt x="8" y="85"/>
                  </a:cubicBezTo>
                  <a:cubicBezTo>
                    <a:pt x="8" y="84"/>
                    <a:pt x="9" y="83"/>
                    <a:pt x="10" y="82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2"/>
                    <a:pt x="54" y="102"/>
                    <a:pt x="54" y="102"/>
                  </a:cubicBezTo>
                  <a:close/>
                  <a:moveTo>
                    <a:pt x="59" y="100"/>
                  </a:moveTo>
                  <a:cubicBezTo>
                    <a:pt x="59" y="100"/>
                    <a:pt x="58" y="100"/>
                    <a:pt x="57" y="100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6"/>
                    <a:pt x="24" y="65"/>
                    <a:pt x="24" y="6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05" y="100"/>
                    <a:pt x="105" y="100"/>
                    <a:pt x="105" y="100"/>
                  </a:cubicBezTo>
                  <a:lnTo>
                    <a:pt x="59" y="100"/>
                  </a:lnTo>
                  <a:close/>
                  <a:moveTo>
                    <a:pt x="116" y="98"/>
                  </a:moveTo>
                  <a:cubicBezTo>
                    <a:pt x="115" y="99"/>
                    <a:pt x="114" y="100"/>
                    <a:pt x="112" y="100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5" y="9"/>
                    <a:pt x="26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9" y="8"/>
                    <a:pt x="30" y="8"/>
                    <a:pt x="30" y="9"/>
                  </a:cubicBezTo>
                  <a:cubicBezTo>
                    <a:pt x="115" y="93"/>
                    <a:pt x="115" y="93"/>
                    <a:pt x="115" y="93"/>
                  </a:cubicBezTo>
                  <a:cubicBezTo>
                    <a:pt x="116" y="94"/>
                    <a:pt x="116" y="96"/>
                    <a:pt x="116" y="98"/>
                  </a:cubicBezTo>
                  <a:close/>
                  <a:moveTo>
                    <a:pt x="116" y="98"/>
                  </a:moveTo>
                  <a:cubicBezTo>
                    <a:pt x="116" y="98"/>
                    <a:pt x="116" y="98"/>
                    <a:pt x="116" y="9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900"/>
            </a:p>
          </p:txBody>
        </p:sp>
        <p:sp>
          <p:nvSpPr>
            <p:cNvPr id="150" name="Freeform 119"/>
            <p:cNvSpPr>
              <a:spLocks noEditPoints="1"/>
            </p:cNvSpPr>
            <p:nvPr/>
          </p:nvSpPr>
          <p:spPr bwMode="auto">
            <a:xfrm>
              <a:off x="898525" y="2703513"/>
              <a:ext cx="166688" cy="169863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4" y="8"/>
                </a:cxn>
                <a:cxn ang="0">
                  <a:pos x="50" y="54"/>
                </a:cxn>
                <a:cxn ang="0">
                  <a:pos x="54" y="58"/>
                </a:cxn>
                <a:cxn ang="0">
                  <a:pos x="57" y="54"/>
                </a:cxn>
                <a:cxn ang="0">
                  <a:pos x="57" y="5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</a:cxnLst>
              <a:rect l="0" t="0" r="r" b="b"/>
              <a:pathLst>
                <a:path w="57" h="5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9" y="8"/>
                    <a:pt x="50" y="29"/>
                    <a:pt x="50" y="54"/>
                  </a:cubicBezTo>
                  <a:cubicBezTo>
                    <a:pt x="50" y="56"/>
                    <a:pt x="52" y="58"/>
                    <a:pt x="54" y="58"/>
                  </a:cubicBezTo>
                  <a:cubicBezTo>
                    <a:pt x="56" y="58"/>
                    <a:pt x="57" y="56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24"/>
                    <a:pt x="3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900"/>
            </a:p>
          </p:txBody>
        </p:sp>
      </p:grpSp>
      <p:sp>
        <p:nvSpPr>
          <p:cNvPr id="151" name="Oval 150"/>
          <p:cNvSpPr/>
          <p:nvPr/>
        </p:nvSpPr>
        <p:spPr>
          <a:xfrm>
            <a:off x="9467057" y="1708150"/>
            <a:ext cx="1418431" cy="14192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8721" name="Rectangle 155"/>
          <p:cNvSpPr>
            <a:spLocks noChangeArrowheads="1"/>
          </p:cNvSpPr>
          <p:nvPr/>
        </p:nvSpPr>
        <p:spPr bwMode="auto">
          <a:xfrm>
            <a:off x="9791441" y="2378075"/>
            <a:ext cx="763314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latin typeface="Roboto Regular" charset="0"/>
                <a:ea typeface="Open Sans" panose="020B0606030504020204" pitchFamily="34" charset="0"/>
                <a:cs typeface="Roboto Regular" charset="0"/>
              </a:rPr>
              <a:t>Pictures</a:t>
            </a:r>
            <a:endParaRPr lang="en-US" altLang="zh-CN" sz="1400">
              <a:solidFill>
                <a:schemeClr val="bg1"/>
              </a:solidFill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498722" name="Rectangle 156"/>
          <p:cNvSpPr>
            <a:spLocks noChangeArrowheads="1"/>
          </p:cNvSpPr>
          <p:nvPr/>
        </p:nvSpPr>
        <p:spPr bwMode="auto">
          <a:xfrm>
            <a:off x="1684659" y="3225800"/>
            <a:ext cx="643088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latin typeface="Roboto Regular" charset="0"/>
                <a:ea typeface="Open Sans" panose="020B0606030504020204" pitchFamily="34" charset="0"/>
                <a:cs typeface="Roboto Regular" charset="0"/>
              </a:rPr>
              <a:t>Sound</a:t>
            </a:r>
            <a:endParaRPr lang="en-US" altLang="zh-CN" sz="1400">
              <a:solidFill>
                <a:schemeClr val="bg1"/>
              </a:solidFill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8451624" y="3873937"/>
            <a:ext cx="79224" cy="79008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</p:grpSp>
      <p:cxnSp>
        <p:nvCxnSpPr>
          <p:cNvPr id="161" name="Straight Connector 160"/>
          <p:cNvCxnSpPr>
            <a:stCxn id="160" idx="2"/>
          </p:cNvCxnSpPr>
          <p:nvPr/>
        </p:nvCxnSpPr>
        <p:spPr>
          <a:xfrm flipH="1">
            <a:off x="8491538" y="3952875"/>
            <a:ext cx="0" cy="1334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1968901" y="3873937"/>
            <a:ext cx="79224" cy="79008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</p:grpSp>
      <p:cxnSp>
        <p:nvCxnSpPr>
          <p:cNvPr id="169" name="Straight Connector 168"/>
          <p:cNvCxnSpPr>
            <a:stCxn id="168" idx="2"/>
          </p:cNvCxnSpPr>
          <p:nvPr/>
        </p:nvCxnSpPr>
        <p:spPr>
          <a:xfrm flipH="1">
            <a:off x="2008188" y="3952875"/>
            <a:ext cx="794" cy="13342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0130307" y="3208343"/>
            <a:ext cx="79224" cy="79008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171" name="Oval 170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</p:grpSp>
      <p:cxnSp>
        <p:nvCxnSpPr>
          <p:cNvPr id="173" name="Straight Connector 172"/>
          <p:cNvCxnSpPr>
            <a:stCxn id="171" idx="4"/>
          </p:cNvCxnSpPr>
          <p:nvPr/>
        </p:nvCxnSpPr>
        <p:spPr>
          <a:xfrm flipH="1">
            <a:off x="10169525" y="3267075"/>
            <a:ext cx="0" cy="20200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3393282" y="5287169"/>
            <a:ext cx="474663" cy="4746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id-ID" altLang="zh-CN" sz="1800">
              <a:solidFill>
                <a:srgbClr val="FFFFFF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98730" name="TextBox 174"/>
          <p:cNvSpPr txBox="1">
            <a:spLocks noChangeArrowheads="1"/>
          </p:cNvSpPr>
          <p:nvPr/>
        </p:nvSpPr>
        <p:spPr bwMode="auto">
          <a:xfrm>
            <a:off x="3435688" y="535940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/>
            <a:r>
              <a:rPr lang="id-ID" altLang="zh-CN"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02</a:t>
            </a:r>
            <a:endParaRPr lang="id-ID" altLang="zh-CN" sz="1600" b="1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98731" name="Rectangle 175"/>
          <p:cNvSpPr>
            <a:spLocks noChangeArrowheads="1"/>
          </p:cNvSpPr>
          <p:nvPr/>
        </p:nvSpPr>
        <p:spPr bwMode="auto">
          <a:xfrm>
            <a:off x="2866232" y="5875338"/>
            <a:ext cx="1528763" cy="5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000">
                <a:latin typeface="Roboto Light" panose="02000000000000000000" pitchFamily="2" charset="0"/>
                <a:ea typeface="Open Sans" panose="020B0606030504020204" pitchFamily="34" charset="0"/>
                <a:cs typeface="Roboto Light" panose="02000000000000000000" pitchFamily="2" charset="0"/>
              </a:rPr>
              <a:t>Buying and selling a product lorem service.</a:t>
            </a:r>
            <a:endParaRPr lang="en-US" altLang="zh-CN" sz="1000">
              <a:latin typeface="Open Sans" panose="020B0606030504020204" pitchFamily="34" charset="0"/>
              <a:ea typeface="Open Sans" panose="020B0606030504020204" pitchFamily="34" charset="0"/>
              <a:cs typeface="Roboto Light" panose="02000000000000000000" pitchFamily="2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927350" y="1708150"/>
            <a:ext cx="1419225" cy="14192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8" name="Group 177"/>
          <p:cNvGrpSpPr/>
          <p:nvPr/>
        </p:nvGrpSpPr>
        <p:grpSpPr>
          <a:xfrm>
            <a:off x="3467343" y="2072576"/>
            <a:ext cx="345901" cy="345991"/>
            <a:chOff x="2270125" y="3568701"/>
            <a:chExt cx="360363" cy="360363"/>
          </a:xfrm>
          <a:solidFill>
            <a:schemeClr val="bg1"/>
          </a:solidFill>
        </p:grpSpPr>
        <p:sp>
          <p:nvSpPr>
            <p:cNvPr id="179" name="Freeform 102"/>
            <p:cNvSpPr>
              <a:spLocks noEditPoints="1"/>
            </p:cNvSpPr>
            <p:nvPr/>
          </p:nvSpPr>
          <p:spPr bwMode="auto">
            <a:xfrm>
              <a:off x="2270125" y="3568701"/>
              <a:ext cx="111125" cy="360363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23"/>
                </a:cxn>
                <a:cxn ang="0">
                  <a:pos x="0" y="38"/>
                </a:cxn>
                <a:cxn ang="0">
                  <a:pos x="8" y="54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54"/>
                </a:cxn>
                <a:cxn ang="0">
                  <a:pos x="38" y="38"/>
                </a:cxn>
                <a:cxn ang="0">
                  <a:pos x="31" y="23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5" y="20"/>
                </a:cxn>
                <a:cxn ang="0">
                  <a:pos x="15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5" y="111"/>
                </a:cxn>
                <a:cxn ang="0">
                  <a:pos x="15" y="57"/>
                </a:cxn>
                <a:cxn ang="0">
                  <a:pos x="19" y="58"/>
                </a:cxn>
                <a:cxn ang="0">
                  <a:pos x="23" y="57"/>
                </a:cxn>
                <a:cxn ang="0">
                  <a:pos x="23" y="111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23" y="49"/>
                </a:cxn>
                <a:cxn ang="0">
                  <a:pos x="19" y="50"/>
                </a:cxn>
                <a:cxn ang="0">
                  <a:pos x="15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38"/>
                </a:cxn>
                <a:cxn ang="0">
                  <a:pos x="8" y="35"/>
                </a:cxn>
                <a:cxn ang="0">
                  <a:pos x="8" y="35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2" y="29"/>
                </a:cxn>
                <a:cxn ang="0">
                  <a:pos x="12" y="29"/>
                </a:cxn>
                <a:cxn ang="0">
                  <a:pos x="15" y="28"/>
                </a:cxn>
                <a:cxn ang="0">
                  <a:pos x="19" y="27"/>
                </a:cxn>
                <a:cxn ang="0">
                  <a:pos x="23" y="28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123">
                  <a:moveTo>
                    <a:pt x="31" y="23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5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7"/>
                    <a:pt x="0" y="32"/>
                    <a:pt x="0" y="38"/>
                  </a:cubicBezTo>
                  <a:cubicBezTo>
                    <a:pt x="0" y="45"/>
                    <a:pt x="3" y="50"/>
                    <a:pt x="8" y="5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5" y="123"/>
                    <a:pt x="31" y="118"/>
                    <a:pt x="31" y="11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5" y="50"/>
                    <a:pt x="38" y="45"/>
                    <a:pt x="38" y="38"/>
                  </a:cubicBezTo>
                  <a:cubicBezTo>
                    <a:pt x="38" y="32"/>
                    <a:pt x="35" y="27"/>
                    <a:pt x="31" y="23"/>
                  </a:cubicBezTo>
                  <a:close/>
                  <a:moveTo>
                    <a:pt x="15" y="11"/>
                  </a:moveTo>
                  <a:cubicBezTo>
                    <a:pt x="15" y="9"/>
                    <a:pt x="17" y="8"/>
                    <a:pt x="19" y="8"/>
                  </a:cubicBezTo>
                  <a:cubicBezTo>
                    <a:pt x="21" y="8"/>
                    <a:pt x="23" y="9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19"/>
                    <a:pt x="20" y="19"/>
                    <a:pt x="19" y="19"/>
                  </a:cubicBezTo>
                  <a:cubicBezTo>
                    <a:pt x="18" y="19"/>
                    <a:pt x="17" y="19"/>
                    <a:pt x="15" y="20"/>
                  </a:cubicBezTo>
                  <a:lnTo>
                    <a:pt x="15" y="11"/>
                  </a:lnTo>
                  <a:close/>
                  <a:moveTo>
                    <a:pt x="23" y="111"/>
                  </a:moveTo>
                  <a:cubicBezTo>
                    <a:pt x="23" y="113"/>
                    <a:pt x="21" y="115"/>
                    <a:pt x="19" y="115"/>
                  </a:cubicBezTo>
                  <a:cubicBezTo>
                    <a:pt x="17" y="115"/>
                    <a:pt x="15" y="113"/>
                    <a:pt x="15" y="111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20" y="58"/>
                    <a:pt x="22" y="57"/>
                    <a:pt x="23" y="57"/>
                  </a:cubicBezTo>
                  <a:lnTo>
                    <a:pt x="23" y="111"/>
                  </a:ln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29" y="44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7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4" y="49"/>
                    <a:pt x="23" y="49"/>
                  </a:cubicBezTo>
                  <a:cubicBezTo>
                    <a:pt x="22" y="50"/>
                    <a:pt x="20" y="50"/>
                    <a:pt x="19" y="50"/>
                  </a:cubicBezTo>
                  <a:cubicBezTo>
                    <a:pt x="18" y="50"/>
                    <a:pt x="16" y="50"/>
                    <a:pt x="15" y="49"/>
                  </a:cubicBezTo>
                  <a:cubicBezTo>
                    <a:pt x="14" y="49"/>
                    <a:pt x="13" y="48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4"/>
                    <a:pt x="9" y="43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7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1" y="30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16" y="27"/>
                    <a:pt x="18" y="27"/>
                    <a:pt x="19" y="27"/>
                  </a:cubicBezTo>
                  <a:cubicBezTo>
                    <a:pt x="20" y="27"/>
                    <a:pt x="22" y="27"/>
                    <a:pt x="23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3"/>
                    <a:pt x="30" y="33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1" y="37"/>
                    <a:pt x="31" y="38"/>
                  </a:cubicBezTo>
                  <a:cubicBezTo>
                    <a:pt x="31" y="39"/>
                    <a:pt x="30" y="41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900"/>
            </a:p>
          </p:txBody>
        </p:sp>
        <p:sp>
          <p:nvSpPr>
            <p:cNvPr id="180" name="Freeform 103"/>
            <p:cNvSpPr>
              <a:spLocks noEditPoints="1"/>
            </p:cNvSpPr>
            <p:nvPr/>
          </p:nvSpPr>
          <p:spPr bwMode="auto">
            <a:xfrm>
              <a:off x="2516188" y="3568701"/>
              <a:ext cx="114300" cy="360363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23"/>
                </a:cxn>
                <a:cxn ang="0">
                  <a:pos x="0" y="38"/>
                </a:cxn>
                <a:cxn ang="0">
                  <a:pos x="8" y="54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54"/>
                </a:cxn>
                <a:cxn ang="0">
                  <a:pos x="39" y="38"/>
                </a:cxn>
                <a:cxn ang="0">
                  <a:pos x="31" y="23"/>
                </a:cxn>
                <a:cxn ang="0">
                  <a:pos x="16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6" y="20"/>
                </a:cxn>
                <a:cxn ang="0">
                  <a:pos x="16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6" y="111"/>
                </a:cxn>
                <a:cxn ang="0">
                  <a:pos x="16" y="57"/>
                </a:cxn>
                <a:cxn ang="0">
                  <a:pos x="19" y="58"/>
                </a:cxn>
                <a:cxn ang="0">
                  <a:pos x="23" y="57"/>
                </a:cxn>
                <a:cxn ang="0">
                  <a:pos x="23" y="111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29" y="45"/>
                </a:cxn>
                <a:cxn ang="0">
                  <a:pos x="29" y="45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23" y="49"/>
                </a:cxn>
                <a:cxn ang="0">
                  <a:pos x="19" y="50"/>
                </a:cxn>
                <a:cxn ang="0">
                  <a:pos x="16" y="49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8" y="38"/>
                </a:cxn>
                <a:cxn ang="0">
                  <a:pos x="9" y="35"/>
                </a:cxn>
                <a:cxn ang="0">
                  <a:pos x="9" y="35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9"/>
                </a:cxn>
                <a:cxn ang="0">
                  <a:pos x="13" y="29"/>
                </a:cxn>
                <a:cxn ang="0">
                  <a:pos x="16" y="28"/>
                </a:cxn>
                <a:cxn ang="0">
                  <a:pos x="19" y="27"/>
                </a:cxn>
                <a:cxn ang="0">
                  <a:pos x="23" y="28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1" y="38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9" h="123">
                  <a:moveTo>
                    <a:pt x="31" y="23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3" y="27"/>
                    <a:pt x="0" y="32"/>
                    <a:pt x="0" y="38"/>
                  </a:cubicBezTo>
                  <a:cubicBezTo>
                    <a:pt x="0" y="45"/>
                    <a:pt x="3" y="50"/>
                    <a:pt x="8" y="5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6" y="123"/>
                    <a:pt x="31" y="118"/>
                    <a:pt x="31" y="111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6" y="50"/>
                    <a:pt x="39" y="45"/>
                    <a:pt x="39" y="38"/>
                  </a:cubicBezTo>
                  <a:cubicBezTo>
                    <a:pt x="39" y="32"/>
                    <a:pt x="36" y="27"/>
                    <a:pt x="31" y="23"/>
                  </a:cubicBezTo>
                  <a:close/>
                  <a:moveTo>
                    <a:pt x="16" y="11"/>
                  </a:moveTo>
                  <a:cubicBezTo>
                    <a:pt x="16" y="9"/>
                    <a:pt x="17" y="8"/>
                    <a:pt x="19" y="8"/>
                  </a:cubicBezTo>
                  <a:cubicBezTo>
                    <a:pt x="22" y="8"/>
                    <a:pt x="23" y="9"/>
                    <a:pt x="23" y="1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19"/>
                    <a:pt x="21" y="19"/>
                    <a:pt x="19" y="19"/>
                  </a:cubicBezTo>
                  <a:cubicBezTo>
                    <a:pt x="18" y="19"/>
                    <a:pt x="17" y="19"/>
                    <a:pt x="16" y="20"/>
                  </a:cubicBezTo>
                  <a:lnTo>
                    <a:pt x="16" y="11"/>
                  </a:lnTo>
                  <a:close/>
                  <a:moveTo>
                    <a:pt x="23" y="111"/>
                  </a:moveTo>
                  <a:cubicBezTo>
                    <a:pt x="23" y="113"/>
                    <a:pt x="22" y="115"/>
                    <a:pt x="19" y="115"/>
                  </a:cubicBezTo>
                  <a:cubicBezTo>
                    <a:pt x="17" y="115"/>
                    <a:pt x="16" y="113"/>
                    <a:pt x="16" y="11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8" y="58"/>
                    <a:pt x="19" y="58"/>
                  </a:cubicBezTo>
                  <a:cubicBezTo>
                    <a:pt x="21" y="58"/>
                    <a:pt x="22" y="57"/>
                    <a:pt x="23" y="57"/>
                  </a:cubicBezTo>
                  <a:lnTo>
                    <a:pt x="23" y="111"/>
                  </a:ln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7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4" y="49"/>
                    <a:pt x="23" y="49"/>
                  </a:cubicBezTo>
                  <a:cubicBezTo>
                    <a:pt x="22" y="50"/>
                    <a:pt x="21" y="50"/>
                    <a:pt x="19" y="50"/>
                  </a:cubicBezTo>
                  <a:cubicBezTo>
                    <a:pt x="18" y="50"/>
                    <a:pt x="17" y="50"/>
                    <a:pt x="16" y="49"/>
                  </a:cubicBezTo>
                  <a:cubicBezTo>
                    <a:pt x="15" y="49"/>
                    <a:pt x="14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1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1"/>
                    <a:pt x="8" y="39"/>
                    <a:pt x="8" y="38"/>
                  </a:cubicBezTo>
                  <a:cubicBezTo>
                    <a:pt x="8" y="37"/>
                    <a:pt x="8" y="36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3"/>
                    <a:pt x="10" y="33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2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5" y="28"/>
                    <a:pt x="16" y="28"/>
                  </a:cubicBezTo>
                  <a:cubicBezTo>
                    <a:pt x="17" y="27"/>
                    <a:pt x="18" y="27"/>
                    <a:pt x="19" y="27"/>
                  </a:cubicBezTo>
                  <a:cubicBezTo>
                    <a:pt x="21" y="27"/>
                    <a:pt x="22" y="27"/>
                    <a:pt x="23" y="28"/>
                  </a:cubicBezTo>
                  <a:cubicBezTo>
                    <a:pt x="24" y="28"/>
                    <a:pt x="25" y="28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8" y="31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30" y="33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6"/>
                    <a:pt x="31" y="37"/>
                    <a:pt x="31" y="38"/>
                  </a:cubicBezTo>
                  <a:cubicBezTo>
                    <a:pt x="31" y="39"/>
                    <a:pt x="31" y="41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900"/>
            </a:p>
          </p:txBody>
        </p:sp>
        <p:sp>
          <p:nvSpPr>
            <p:cNvPr id="181" name="Freeform 104"/>
            <p:cNvSpPr>
              <a:spLocks noEditPoints="1"/>
            </p:cNvSpPr>
            <p:nvPr/>
          </p:nvSpPr>
          <p:spPr bwMode="auto">
            <a:xfrm>
              <a:off x="2392363" y="3568701"/>
              <a:ext cx="111125" cy="360363"/>
            </a:xfrm>
            <a:custGeom>
              <a:avLst/>
              <a:gdLst/>
              <a:ahLst/>
              <a:cxnLst>
                <a:cxn ang="0">
                  <a:pos x="31" y="69"/>
                </a:cxn>
                <a:cxn ang="0">
                  <a:pos x="31" y="11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8" y="69"/>
                </a:cxn>
                <a:cxn ang="0">
                  <a:pos x="0" y="84"/>
                </a:cxn>
                <a:cxn ang="0">
                  <a:pos x="8" y="100"/>
                </a:cxn>
                <a:cxn ang="0">
                  <a:pos x="8" y="111"/>
                </a:cxn>
                <a:cxn ang="0">
                  <a:pos x="19" y="123"/>
                </a:cxn>
                <a:cxn ang="0">
                  <a:pos x="31" y="111"/>
                </a:cxn>
                <a:cxn ang="0">
                  <a:pos x="31" y="100"/>
                </a:cxn>
                <a:cxn ang="0">
                  <a:pos x="38" y="84"/>
                </a:cxn>
                <a:cxn ang="0">
                  <a:pos x="31" y="69"/>
                </a:cxn>
                <a:cxn ang="0">
                  <a:pos x="15" y="11"/>
                </a:cxn>
                <a:cxn ang="0">
                  <a:pos x="19" y="8"/>
                </a:cxn>
                <a:cxn ang="0">
                  <a:pos x="23" y="11"/>
                </a:cxn>
                <a:cxn ang="0">
                  <a:pos x="23" y="66"/>
                </a:cxn>
                <a:cxn ang="0">
                  <a:pos x="19" y="65"/>
                </a:cxn>
                <a:cxn ang="0">
                  <a:pos x="15" y="66"/>
                </a:cxn>
                <a:cxn ang="0">
                  <a:pos x="15" y="11"/>
                </a:cxn>
                <a:cxn ang="0">
                  <a:pos x="23" y="111"/>
                </a:cxn>
                <a:cxn ang="0">
                  <a:pos x="19" y="115"/>
                </a:cxn>
                <a:cxn ang="0">
                  <a:pos x="15" y="111"/>
                </a:cxn>
                <a:cxn ang="0">
                  <a:pos x="15" y="103"/>
                </a:cxn>
                <a:cxn ang="0">
                  <a:pos x="19" y="104"/>
                </a:cxn>
                <a:cxn ang="0">
                  <a:pos x="23" y="103"/>
                </a:cxn>
                <a:cxn ang="0">
                  <a:pos x="23" y="111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29" y="91"/>
                </a:cxn>
                <a:cxn ang="0">
                  <a:pos x="29" y="91"/>
                </a:cxn>
                <a:cxn ang="0">
                  <a:pos x="26" y="93"/>
                </a:cxn>
                <a:cxn ang="0">
                  <a:pos x="26" y="93"/>
                </a:cxn>
                <a:cxn ang="0">
                  <a:pos x="23" y="95"/>
                </a:cxn>
                <a:cxn ang="0">
                  <a:pos x="19" y="96"/>
                </a:cxn>
                <a:cxn ang="0">
                  <a:pos x="15" y="95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8" y="88"/>
                </a:cxn>
                <a:cxn ang="0">
                  <a:pos x="8" y="88"/>
                </a:cxn>
                <a:cxn ang="0">
                  <a:pos x="8" y="84"/>
                </a:cxn>
                <a:cxn ang="0">
                  <a:pos x="8" y="81"/>
                </a:cxn>
                <a:cxn ang="0">
                  <a:pos x="8" y="81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74"/>
                </a:cxn>
                <a:cxn ang="0">
                  <a:pos x="19" y="73"/>
                </a:cxn>
                <a:cxn ang="0">
                  <a:pos x="23" y="74"/>
                </a:cxn>
                <a:cxn ang="0">
                  <a:pos x="26" y="75"/>
                </a:cxn>
                <a:cxn ang="0">
                  <a:pos x="26" y="75"/>
                </a:cxn>
                <a:cxn ang="0">
                  <a:pos x="29" y="78"/>
                </a:cxn>
                <a:cxn ang="0">
                  <a:pos x="29" y="78"/>
                </a:cxn>
                <a:cxn ang="0">
                  <a:pos x="30" y="81"/>
                </a:cxn>
                <a:cxn ang="0">
                  <a:pos x="30" y="81"/>
                </a:cxn>
                <a:cxn ang="0">
                  <a:pos x="31" y="84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30" y="88"/>
                </a:cxn>
              </a:cxnLst>
              <a:rect l="0" t="0" r="r" b="b"/>
              <a:pathLst>
                <a:path w="38" h="123">
                  <a:moveTo>
                    <a:pt x="31" y="69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1" y="5"/>
                    <a:pt x="26" y="0"/>
                    <a:pt x="19" y="0"/>
                  </a:cubicBezTo>
                  <a:cubicBezTo>
                    <a:pt x="13" y="0"/>
                    <a:pt x="8" y="5"/>
                    <a:pt x="8" y="1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3" y="73"/>
                    <a:pt x="0" y="78"/>
                    <a:pt x="0" y="84"/>
                  </a:cubicBezTo>
                  <a:cubicBezTo>
                    <a:pt x="0" y="91"/>
                    <a:pt x="3" y="96"/>
                    <a:pt x="8" y="10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8"/>
                    <a:pt x="13" y="123"/>
                    <a:pt x="19" y="123"/>
                  </a:cubicBezTo>
                  <a:cubicBezTo>
                    <a:pt x="26" y="123"/>
                    <a:pt x="31" y="118"/>
                    <a:pt x="31" y="111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5" y="96"/>
                    <a:pt x="38" y="91"/>
                    <a:pt x="38" y="84"/>
                  </a:cubicBezTo>
                  <a:cubicBezTo>
                    <a:pt x="38" y="78"/>
                    <a:pt x="35" y="73"/>
                    <a:pt x="31" y="69"/>
                  </a:cubicBezTo>
                  <a:close/>
                  <a:moveTo>
                    <a:pt x="15" y="11"/>
                  </a:moveTo>
                  <a:cubicBezTo>
                    <a:pt x="15" y="9"/>
                    <a:pt x="17" y="8"/>
                    <a:pt x="19" y="8"/>
                  </a:cubicBezTo>
                  <a:cubicBezTo>
                    <a:pt x="21" y="8"/>
                    <a:pt x="23" y="9"/>
                    <a:pt x="23" y="11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5"/>
                    <a:pt x="21" y="65"/>
                    <a:pt x="19" y="65"/>
                  </a:cubicBezTo>
                  <a:cubicBezTo>
                    <a:pt x="18" y="65"/>
                    <a:pt x="17" y="65"/>
                    <a:pt x="15" y="66"/>
                  </a:cubicBezTo>
                  <a:lnTo>
                    <a:pt x="15" y="11"/>
                  </a:lnTo>
                  <a:close/>
                  <a:moveTo>
                    <a:pt x="23" y="111"/>
                  </a:moveTo>
                  <a:cubicBezTo>
                    <a:pt x="23" y="113"/>
                    <a:pt x="21" y="115"/>
                    <a:pt x="19" y="115"/>
                  </a:cubicBezTo>
                  <a:cubicBezTo>
                    <a:pt x="17" y="115"/>
                    <a:pt x="15" y="113"/>
                    <a:pt x="15" y="111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7" y="103"/>
                    <a:pt x="18" y="104"/>
                    <a:pt x="19" y="104"/>
                  </a:cubicBezTo>
                  <a:cubicBezTo>
                    <a:pt x="21" y="104"/>
                    <a:pt x="22" y="103"/>
                    <a:pt x="23" y="103"/>
                  </a:cubicBezTo>
                  <a:lnTo>
                    <a:pt x="23" y="111"/>
                  </a:lnTo>
                  <a:close/>
                  <a:moveTo>
                    <a:pt x="30" y="88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30" y="89"/>
                    <a:pt x="29" y="90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2"/>
                    <a:pt x="27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5" y="94"/>
                    <a:pt x="24" y="95"/>
                    <a:pt x="23" y="95"/>
                  </a:cubicBezTo>
                  <a:cubicBezTo>
                    <a:pt x="22" y="96"/>
                    <a:pt x="21" y="96"/>
                    <a:pt x="19" y="96"/>
                  </a:cubicBezTo>
                  <a:cubicBezTo>
                    <a:pt x="18" y="96"/>
                    <a:pt x="17" y="96"/>
                    <a:pt x="15" y="95"/>
                  </a:cubicBezTo>
                  <a:cubicBezTo>
                    <a:pt x="14" y="95"/>
                    <a:pt x="13" y="94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93"/>
                    <a:pt x="11" y="92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7"/>
                    <a:pt x="8" y="85"/>
                    <a:pt x="8" y="84"/>
                  </a:cubicBezTo>
                  <a:cubicBezTo>
                    <a:pt x="8" y="83"/>
                    <a:pt x="8" y="82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0"/>
                    <a:pt x="9" y="79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4" y="74"/>
                    <a:pt x="15" y="74"/>
                  </a:cubicBezTo>
                  <a:cubicBezTo>
                    <a:pt x="17" y="73"/>
                    <a:pt x="18" y="73"/>
                    <a:pt x="19" y="73"/>
                  </a:cubicBezTo>
                  <a:cubicBezTo>
                    <a:pt x="21" y="73"/>
                    <a:pt x="22" y="73"/>
                    <a:pt x="23" y="74"/>
                  </a:cubicBezTo>
                  <a:cubicBezTo>
                    <a:pt x="24" y="74"/>
                    <a:pt x="25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6"/>
                    <a:pt x="28" y="77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9"/>
                    <a:pt x="30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2"/>
                    <a:pt x="31" y="83"/>
                    <a:pt x="31" y="84"/>
                  </a:cubicBezTo>
                  <a:cubicBezTo>
                    <a:pt x="31" y="85"/>
                    <a:pt x="31" y="87"/>
                    <a:pt x="30" y="88"/>
                  </a:cubicBezTo>
                  <a:close/>
                  <a:moveTo>
                    <a:pt x="30" y="88"/>
                  </a:moveTo>
                  <a:cubicBezTo>
                    <a:pt x="30" y="88"/>
                    <a:pt x="30" y="88"/>
                    <a:pt x="30" y="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900"/>
            </a:p>
          </p:txBody>
        </p:sp>
      </p:grpSp>
      <p:sp>
        <p:nvSpPr>
          <p:cNvPr id="498734" name="Rectangle 181"/>
          <p:cNvSpPr>
            <a:spLocks noChangeArrowheads="1"/>
          </p:cNvSpPr>
          <p:nvPr/>
        </p:nvSpPr>
        <p:spPr bwMode="auto">
          <a:xfrm>
            <a:off x="3321862" y="2378075"/>
            <a:ext cx="623853" cy="37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1400">
                <a:solidFill>
                  <a:schemeClr val="bg1"/>
                </a:solidFill>
                <a:latin typeface="Roboto Regular" charset="0"/>
                <a:ea typeface="Open Sans" panose="020B0606030504020204" pitchFamily="34" charset="0"/>
                <a:cs typeface="Roboto Regular" charset="0"/>
              </a:rPr>
              <a:t>Mixer</a:t>
            </a:r>
            <a:endParaRPr lang="en-US" altLang="zh-CN" sz="1400">
              <a:solidFill>
                <a:schemeClr val="bg1"/>
              </a:solidFill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3590980" y="3208343"/>
            <a:ext cx="79224" cy="79008"/>
            <a:chOff x="3649517" y="2421483"/>
            <a:chExt cx="172215" cy="171701"/>
          </a:xfrm>
          <a:solidFill>
            <a:schemeClr val="bg1">
              <a:lumMod val="75000"/>
            </a:schemeClr>
          </a:solidFill>
        </p:grpSpPr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>
              <a:off x="3693941" y="2465564"/>
              <a:ext cx="83369" cy="835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  <p:sp>
          <p:nvSpPr>
            <p:cNvPr id="185" name="Freeform 184"/>
            <p:cNvSpPr>
              <a:spLocks noEditPoints="1"/>
            </p:cNvSpPr>
            <p:nvPr/>
          </p:nvSpPr>
          <p:spPr bwMode="auto">
            <a:xfrm>
              <a:off x="3649517" y="2421483"/>
              <a:ext cx="172215" cy="171701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id-ID" sz="900"/>
            </a:p>
          </p:txBody>
        </p:sp>
      </p:grpSp>
      <p:cxnSp>
        <p:nvCxnSpPr>
          <p:cNvPr id="186" name="Straight Connector 185"/>
          <p:cNvCxnSpPr>
            <a:stCxn id="184" idx="4"/>
          </p:cNvCxnSpPr>
          <p:nvPr/>
        </p:nvCxnSpPr>
        <p:spPr>
          <a:xfrm flipH="1">
            <a:off x="3630613" y="3267075"/>
            <a:ext cx="0" cy="202009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737" name="Freeform 179"/>
          <p:cNvSpPr>
            <a:spLocks noChangeArrowheads="1"/>
          </p:cNvSpPr>
          <p:nvPr/>
        </p:nvSpPr>
        <p:spPr bwMode="auto">
          <a:xfrm>
            <a:off x="5097463" y="2967038"/>
            <a:ext cx="347663" cy="323057"/>
          </a:xfrm>
          <a:custGeom>
            <a:avLst/>
            <a:gdLst>
              <a:gd name="T0" fmla="*/ 2147483646 w 634"/>
              <a:gd name="T1" fmla="*/ 0 h 590"/>
              <a:gd name="T2" fmla="*/ 2147483646 w 634"/>
              <a:gd name="T3" fmla="*/ 0 h 590"/>
              <a:gd name="T4" fmla="*/ 2147483646 w 634"/>
              <a:gd name="T5" fmla="*/ 2147483646 h 590"/>
              <a:gd name="T6" fmla="*/ 2147483646 w 634"/>
              <a:gd name="T7" fmla="*/ 2147483646 h 590"/>
              <a:gd name="T8" fmla="*/ 0 w 634"/>
              <a:gd name="T9" fmla="*/ 2147483646 h 590"/>
              <a:gd name="T10" fmla="*/ 2147483646 w 634"/>
              <a:gd name="T11" fmla="*/ 2147483646 h 590"/>
              <a:gd name="T12" fmla="*/ 2147483646 w 634"/>
              <a:gd name="T13" fmla="*/ 2147483646 h 590"/>
              <a:gd name="T14" fmla="*/ 2147483646 w 634"/>
              <a:gd name="T15" fmla="*/ 2147483646 h 590"/>
              <a:gd name="T16" fmla="*/ 2147483646 w 634"/>
              <a:gd name="T17" fmla="*/ 2147483646 h 590"/>
              <a:gd name="T18" fmla="*/ 2147483646 w 634"/>
              <a:gd name="T19" fmla="*/ 2147483646 h 590"/>
              <a:gd name="T20" fmla="*/ 2147483646 w 634"/>
              <a:gd name="T21" fmla="*/ 2147483646 h 590"/>
              <a:gd name="T22" fmla="*/ 2147483646 w 634"/>
              <a:gd name="T23" fmla="*/ 2147483646 h 590"/>
              <a:gd name="T24" fmla="*/ 2147483646 w 634"/>
              <a:gd name="T25" fmla="*/ 2147483646 h 590"/>
              <a:gd name="T26" fmla="*/ 2147483646 w 634"/>
              <a:gd name="T27" fmla="*/ 2147483646 h 590"/>
              <a:gd name="T28" fmla="*/ 2147483646 w 634"/>
              <a:gd name="T29" fmla="*/ 2147483646 h 590"/>
              <a:gd name="T30" fmla="*/ 2147483646 w 634"/>
              <a:gd name="T31" fmla="*/ 0 h 590"/>
              <a:gd name="T32" fmla="*/ 2147483646 w 634"/>
              <a:gd name="T33" fmla="*/ 2147483646 h 590"/>
              <a:gd name="T34" fmla="*/ 2147483646 w 634"/>
              <a:gd name="T35" fmla="*/ 2147483646 h 590"/>
              <a:gd name="T36" fmla="*/ 2147483646 w 634"/>
              <a:gd name="T37" fmla="*/ 2147483646 h 590"/>
              <a:gd name="T38" fmla="*/ 2147483646 w 634"/>
              <a:gd name="T39" fmla="*/ 2147483646 h 590"/>
              <a:gd name="T40" fmla="*/ 2147483646 w 634"/>
              <a:gd name="T41" fmla="*/ 2147483646 h 590"/>
              <a:gd name="T42" fmla="*/ 2147483646 w 634"/>
              <a:gd name="T43" fmla="*/ 2147483646 h 590"/>
              <a:gd name="T44" fmla="*/ 2147483646 w 634"/>
              <a:gd name="T45" fmla="*/ 2147483646 h 590"/>
              <a:gd name="T46" fmla="*/ 2147483646 w 634"/>
              <a:gd name="T47" fmla="*/ 2147483646 h 590"/>
              <a:gd name="T48" fmla="*/ 2147483646 w 634"/>
              <a:gd name="T49" fmla="*/ 2147483646 h 590"/>
              <a:gd name="T50" fmla="*/ 2147483646 w 634"/>
              <a:gd name="T51" fmla="*/ 2147483646 h 590"/>
              <a:gd name="T52" fmla="*/ 2147483646 w 634"/>
              <a:gd name="T53" fmla="*/ 2147483646 h 590"/>
              <a:gd name="T54" fmla="*/ 2147483646 w 634"/>
              <a:gd name="T55" fmla="*/ 2147483646 h 590"/>
              <a:gd name="T56" fmla="*/ 2147483646 w 634"/>
              <a:gd name="T57" fmla="*/ 2147483646 h 590"/>
              <a:gd name="T58" fmla="*/ 2147483646 w 634"/>
              <a:gd name="T59" fmla="*/ 2147483646 h 590"/>
              <a:gd name="T60" fmla="*/ 2147483646 w 634"/>
              <a:gd name="T61" fmla="*/ 2147483646 h 590"/>
              <a:gd name="T62" fmla="*/ 2147483646 w 634"/>
              <a:gd name="T63" fmla="*/ 2147483646 h 590"/>
              <a:gd name="T64" fmla="*/ 2147483646 w 634"/>
              <a:gd name="T65" fmla="*/ 2147483646 h 590"/>
              <a:gd name="T66" fmla="*/ 2147483646 w 634"/>
              <a:gd name="T67" fmla="*/ 2147483646 h 590"/>
              <a:gd name="T68" fmla="*/ 2147483646 w 634"/>
              <a:gd name="T69" fmla="*/ 2147483646 h 590"/>
              <a:gd name="T70" fmla="*/ 2147483646 w 634"/>
              <a:gd name="T71" fmla="*/ 2147483646 h 590"/>
              <a:gd name="T72" fmla="*/ 2147483646 w 634"/>
              <a:gd name="T73" fmla="*/ 2147483646 h 590"/>
              <a:gd name="T74" fmla="*/ 2147483646 w 634"/>
              <a:gd name="T75" fmla="*/ 2147483646 h 590"/>
              <a:gd name="T76" fmla="*/ 2147483646 w 634"/>
              <a:gd name="T77" fmla="*/ 2147483646 h 590"/>
              <a:gd name="T78" fmla="*/ 2147483646 w 634"/>
              <a:gd name="T79" fmla="*/ 2147483646 h 590"/>
              <a:gd name="T80" fmla="*/ 2147483646 w 634"/>
              <a:gd name="T81" fmla="*/ 2147483646 h 590"/>
              <a:gd name="T82" fmla="*/ 2147483646 w 634"/>
              <a:gd name="T83" fmla="*/ 2147483646 h 590"/>
              <a:gd name="T84" fmla="*/ 2147483646 w 634"/>
              <a:gd name="T85" fmla="*/ 2147483646 h 5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900"/>
          </a:p>
        </p:txBody>
      </p:sp>
      <p:sp>
        <p:nvSpPr>
          <p:cNvPr id="498738" name="Freeform 200"/>
          <p:cNvSpPr>
            <a:spLocks noChangeArrowheads="1"/>
          </p:cNvSpPr>
          <p:nvPr/>
        </p:nvSpPr>
        <p:spPr bwMode="auto">
          <a:xfrm>
            <a:off x="6715919" y="2082800"/>
            <a:ext cx="348456" cy="330994"/>
          </a:xfrm>
          <a:custGeom>
            <a:avLst/>
            <a:gdLst>
              <a:gd name="T0" fmla="*/ 2147483646 w 634"/>
              <a:gd name="T1" fmla="*/ 2147483646 h 604"/>
              <a:gd name="T2" fmla="*/ 2147483646 w 634"/>
              <a:gd name="T3" fmla="*/ 2147483646 h 604"/>
              <a:gd name="T4" fmla="*/ 2147483646 w 634"/>
              <a:gd name="T5" fmla="*/ 2147483646 h 604"/>
              <a:gd name="T6" fmla="*/ 2147483646 w 634"/>
              <a:gd name="T7" fmla="*/ 2147483646 h 604"/>
              <a:gd name="T8" fmla="*/ 2147483646 w 634"/>
              <a:gd name="T9" fmla="*/ 2147483646 h 604"/>
              <a:gd name="T10" fmla="*/ 2147483646 w 634"/>
              <a:gd name="T11" fmla="*/ 2147483646 h 604"/>
              <a:gd name="T12" fmla="*/ 2147483646 w 634"/>
              <a:gd name="T13" fmla="*/ 2147483646 h 604"/>
              <a:gd name="T14" fmla="*/ 2147483646 w 634"/>
              <a:gd name="T15" fmla="*/ 2147483646 h 604"/>
              <a:gd name="T16" fmla="*/ 2147483646 w 634"/>
              <a:gd name="T17" fmla="*/ 2147483646 h 604"/>
              <a:gd name="T18" fmla="*/ 2147483646 w 634"/>
              <a:gd name="T19" fmla="*/ 2147483646 h 604"/>
              <a:gd name="T20" fmla="*/ 2147483646 w 634"/>
              <a:gd name="T21" fmla="*/ 2147483646 h 604"/>
              <a:gd name="T22" fmla="*/ 2147483646 w 634"/>
              <a:gd name="T23" fmla="*/ 2147483646 h 604"/>
              <a:gd name="T24" fmla="*/ 2147483646 w 634"/>
              <a:gd name="T25" fmla="*/ 2147483646 h 604"/>
              <a:gd name="T26" fmla="*/ 2147483646 w 634"/>
              <a:gd name="T27" fmla="*/ 2147483646 h 604"/>
              <a:gd name="T28" fmla="*/ 2147483646 w 634"/>
              <a:gd name="T29" fmla="*/ 2147483646 h 604"/>
              <a:gd name="T30" fmla="*/ 2147483646 w 634"/>
              <a:gd name="T31" fmla="*/ 2147483646 h 604"/>
              <a:gd name="T32" fmla="*/ 2147483646 w 634"/>
              <a:gd name="T33" fmla="*/ 2147483646 h 604"/>
              <a:gd name="T34" fmla="*/ 2147483646 w 634"/>
              <a:gd name="T35" fmla="*/ 2147483646 h 604"/>
              <a:gd name="T36" fmla="*/ 2147483646 w 634"/>
              <a:gd name="T37" fmla="*/ 2147483646 h 604"/>
              <a:gd name="T38" fmla="*/ 2147483646 w 634"/>
              <a:gd name="T39" fmla="*/ 2147483646 h 604"/>
              <a:gd name="T40" fmla="*/ 2147483646 w 634"/>
              <a:gd name="T41" fmla="*/ 2147483646 h 604"/>
              <a:gd name="T42" fmla="*/ 0 w 634"/>
              <a:gd name="T43" fmla="*/ 2147483646 h 604"/>
              <a:gd name="T44" fmla="*/ 2147483646 w 634"/>
              <a:gd name="T45" fmla="*/ 2147483646 h 604"/>
              <a:gd name="T46" fmla="*/ 2147483646 w 634"/>
              <a:gd name="T47" fmla="*/ 2147483646 h 604"/>
              <a:gd name="T48" fmla="*/ 2147483646 w 634"/>
              <a:gd name="T49" fmla="*/ 2147483646 h 604"/>
              <a:gd name="T50" fmla="*/ 2147483646 w 634"/>
              <a:gd name="T51" fmla="*/ 2147483646 h 604"/>
              <a:gd name="T52" fmla="*/ 2147483646 w 634"/>
              <a:gd name="T53" fmla="*/ 2147483646 h 604"/>
              <a:gd name="T54" fmla="*/ 2147483646 w 634"/>
              <a:gd name="T55" fmla="*/ 2147483646 h 604"/>
              <a:gd name="T56" fmla="*/ 2147483646 w 634"/>
              <a:gd name="T57" fmla="*/ 2147483646 h 604"/>
              <a:gd name="T58" fmla="*/ 2147483646 w 634"/>
              <a:gd name="T59" fmla="*/ 2147483646 h 604"/>
              <a:gd name="T60" fmla="*/ 2147483646 w 634"/>
              <a:gd name="T61" fmla="*/ 2147483646 h 604"/>
              <a:gd name="T62" fmla="*/ 2147483646 w 634"/>
              <a:gd name="T63" fmla="*/ 2147483646 h 604"/>
              <a:gd name="T64" fmla="*/ 2147483646 w 634"/>
              <a:gd name="T65" fmla="*/ 2147483646 h 604"/>
              <a:gd name="T66" fmla="*/ 2147483646 w 634"/>
              <a:gd name="T67" fmla="*/ 2147483646 h 604"/>
              <a:gd name="T68" fmla="*/ 2147483646 w 634"/>
              <a:gd name="T69" fmla="*/ 2147483646 h 604"/>
              <a:gd name="T70" fmla="*/ 2147483646 w 634"/>
              <a:gd name="T71" fmla="*/ 2147483646 h 604"/>
              <a:gd name="T72" fmla="*/ 2147483646 w 634"/>
              <a:gd name="T73" fmla="*/ 2147483646 h 604"/>
              <a:gd name="T74" fmla="*/ 2147483646 w 634"/>
              <a:gd name="T75" fmla="*/ 2147483646 h 604"/>
              <a:gd name="T76" fmla="*/ 0 w 634"/>
              <a:gd name="T77" fmla="*/ 2147483646 h 604"/>
              <a:gd name="T78" fmla="*/ 2147483646 w 634"/>
              <a:gd name="T79" fmla="*/ 2147483646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900"/>
          </a:p>
        </p:txBody>
      </p:sp>
      <p:sp>
        <p:nvSpPr>
          <p:cNvPr id="498739" name="Freeform 181"/>
          <p:cNvSpPr>
            <a:spLocks noChangeArrowheads="1"/>
          </p:cNvSpPr>
          <p:nvPr/>
        </p:nvSpPr>
        <p:spPr bwMode="auto">
          <a:xfrm>
            <a:off x="8374857" y="2978150"/>
            <a:ext cx="241300" cy="347663"/>
          </a:xfrm>
          <a:custGeom>
            <a:avLst/>
            <a:gdLst>
              <a:gd name="T0" fmla="*/ 2147483646 w 443"/>
              <a:gd name="T1" fmla="*/ 2147483646 h 634"/>
              <a:gd name="T2" fmla="*/ 2147483646 w 443"/>
              <a:gd name="T3" fmla="*/ 2147483646 h 634"/>
              <a:gd name="T4" fmla="*/ 2147483646 w 443"/>
              <a:gd name="T5" fmla="*/ 2147483646 h 634"/>
              <a:gd name="T6" fmla="*/ 2147483646 w 443"/>
              <a:gd name="T7" fmla="*/ 2147483646 h 634"/>
              <a:gd name="T8" fmla="*/ 2147483646 w 443"/>
              <a:gd name="T9" fmla="*/ 2147483646 h 634"/>
              <a:gd name="T10" fmla="*/ 0 w 443"/>
              <a:gd name="T11" fmla="*/ 2147483646 h 634"/>
              <a:gd name="T12" fmla="*/ 2147483646 w 443"/>
              <a:gd name="T13" fmla="*/ 2147483646 h 634"/>
              <a:gd name="T14" fmla="*/ 2147483646 w 443"/>
              <a:gd name="T15" fmla="*/ 2147483646 h 634"/>
              <a:gd name="T16" fmla="*/ 2147483646 w 443"/>
              <a:gd name="T17" fmla="*/ 2147483646 h 634"/>
              <a:gd name="T18" fmla="*/ 2147483646 w 443"/>
              <a:gd name="T19" fmla="*/ 2147483646 h 634"/>
              <a:gd name="T20" fmla="*/ 2147483646 w 443"/>
              <a:gd name="T21" fmla="*/ 2147483646 h 634"/>
              <a:gd name="T22" fmla="*/ 2147483646 w 443"/>
              <a:gd name="T23" fmla="*/ 2147483646 h 634"/>
              <a:gd name="T24" fmla="*/ 2147483646 w 443"/>
              <a:gd name="T25" fmla="*/ 2147483646 h 634"/>
              <a:gd name="T26" fmla="*/ 2147483646 w 443"/>
              <a:gd name="T27" fmla="*/ 2147483646 h 634"/>
              <a:gd name="T28" fmla="*/ 2147483646 w 443"/>
              <a:gd name="T29" fmla="*/ 2147483646 h 634"/>
              <a:gd name="T30" fmla="*/ 2147483646 w 443"/>
              <a:gd name="T31" fmla="*/ 2147483646 h 634"/>
              <a:gd name="T32" fmla="*/ 2147483646 w 443"/>
              <a:gd name="T33" fmla="*/ 2147483646 h 634"/>
              <a:gd name="T34" fmla="*/ 2147483646 w 443"/>
              <a:gd name="T35" fmla="*/ 2147483646 h 634"/>
              <a:gd name="T36" fmla="*/ 2147483646 w 443"/>
              <a:gd name="T37" fmla="*/ 2147483646 h 634"/>
              <a:gd name="T38" fmla="*/ 2147483646 w 443"/>
              <a:gd name="T39" fmla="*/ 2147483646 h 634"/>
              <a:gd name="T40" fmla="*/ 2147483646 w 443"/>
              <a:gd name="T41" fmla="*/ 2147483646 h 634"/>
              <a:gd name="T42" fmla="*/ 2147483646 w 443"/>
              <a:gd name="T43" fmla="*/ 0 h 634"/>
              <a:gd name="T44" fmla="*/ 2147483646 w 443"/>
              <a:gd name="T45" fmla="*/ 2147483646 h 634"/>
              <a:gd name="T46" fmla="*/ 2147483646 w 443"/>
              <a:gd name="T47" fmla="*/ 2147483646 h 634"/>
              <a:gd name="T48" fmla="*/ 2147483646 w 443"/>
              <a:gd name="T49" fmla="*/ 2147483646 h 634"/>
              <a:gd name="T50" fmla="*/ 2147483646 w 443"/>
              <a:gd name="T51" fmla="*/ 2147483646 h 634"/>
              <a:gd name="T52" fmla="*/ 2147483646 w 443"/>
              <a:gd name="T53" fmla="*/ 2147483646 h 634"/>
              <a:gd name="T54" fmla="*/ 2147483646 w 443"/>
              <a:gd name="T55" fmla="*/ 2147483646 h 634"/>
              <a:gd name="T56" fmla="*/ 2147483646 w 443"/>
              <a:gd name="T57" fmla="*/ 2147483646 h 634"/>
              <a:gd name="T58" fmla="*/ 2147483646 w 443"/>
              <a:gd name="T59" fmla="*/ 2147483646 h 634"/>
              <a:gd name="T60" fmla="*/ 2147483646 w 443"/>
              <a:gd name="T61" fmla="*/ 2147483646 h 634"/>
              <a:gd name="T62" fmla="*/ 2147483646 w 443"/>
              <a:gd name="T63" fmla="*/ 2147483646 h 634"/>
              <a:gd name="T64" fmla="*/ 2147483646 w 443"/>
              <a:gd name="T65" fmla="*/ 2147483646 h 6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900"/>
          </a:p>
        </p:txBody>
      </p:sp>
      <p:sp>
        <p:nvSpPr>
          <p:cNvPr id="498740" name="Freeform 216"/>
          <p:cNvSpPr>
            <a:spLocks noChangeArrowheads="1"/>
          </p:cNvSpPr>
          <p:nvPr/>
        </p:nvSpPr>
        <p:spPr bwMode="auto">
          <a:xfrm>
            <a:off x="10003632" y="2071688"/>
            <a:ext cx="346075" cy="336550"/>
          </a:xfrm>
          <a:custGeom>
            <a:avLst/>
            <a:gdLst>
              <a:gd name="T0" fmla="*/ 2147483646 w 634"/>
              <a:gd name="T1" fmla="*/ 0 h 619"/>
              <a:gd name="T2" fmla="*/ 2147483646 w 634"/>
              <a:gd name="T3" fmla="*/ 0 h 619"/>
              <a:gd name="T4" fmla="*/ 2147483646 w 634"/>
              <a:gd name="T5" fmla="*/ 0 h 619"/>
              <a:gd name="T6" fmla="*/ 0 w 634"/>
              <a:gd name="T7" fmla="*/ 2147483646 h 619"/>
              <a:gd name="T8" fmla="*/ 0 w 634"/>
              <a:gd name="T9" fmla="*/ 2147483646 h 619"/>
              <a:gd name="T10" fmla="*/ 2147483646 w 634"/>
              <a:gd name="T11" fmla="*/ 2147483646 h 619"/>
              <a:gd name="T12" fmla="*/ 2147483646 w 634"/>
              <a:gd name="T13" fmla="*/ 2147483646 h 619"/>
              <a:gd name="T14" fmla="*/ 2147483646 w 634"/>
              <a:gd name="T15" fmla="*/ 2147483646 h 619"/>
              <a:gd name="T16" fmla="*/ 2147483646 w 634"/>
              <a:gd name="T17" fmla="*/ 2147483646 h 619"/>
              <a:gd name="T18" fmla="*/ 2147483646 w 634"/>
              <a:gd name="T19" fmla="*/ 0 h 619"/>
              <a:gd name="T20" fmla="*/ 2147483646 w 634"/>
              <a:gd name="T21" fmla="*/ 2147483646 h 619"/>
              <a:gd name="T22" fmla="*/ 2147483646 w 634"/>
              <a:gd name="T23" fmla="*/ 2147483646 h 619"/>
              <a:gd name="T24" fmla="*/ 2147483646 w 634"/>
              <a:gd name="T25" fmla="*/ 2147483646 h 619"/>
              <a:gd name="T26" fmla="*/ 2147483646 w 634"/>
              <a:gd name="T27" fmla="*/ 2147483646 h 619"/>
              <a:gd name="T28" fmla="*/ 2147483646 w 634"/>
              <a:gd name="T29" fmla="*/ 2147483646 h 619"/>
              <a:gd name="T30" fmla="*/ 2147483646 w 634"/>
              <a:gd name="T31" fmla="*/ 2147483646 h 619"/>
              <a:gd name="T32" fmla="*/ 2147483646 w 634"/>
              <a:gd name="T33" fmla="*/ 2147483646 h 619"/>
              <a:gd name="T34" fmla="*/ 2147483646 w 634"/>
              <a:gd name="T35" fmla="*/ 2147483646 h 619"/>
              <a:gd name="T36" fmla="*/ 2147483646 w 634"/>
              <a:gd name="T37" fmla="*/ 2147483646 h 619"/>
              <a:gd name="T38" fmla="*/ 2147483646 w 634"/>
              <a:gd name="T39" fmla="*/ 2147483646 h 619"/>
              <a:gd name="T40" fmla="*/ 2147483646 w 634"/>
              <a:gd name="T41" fmla="*/ 2147483646 h 619"/>
              <a:gd name="T42" fmla="*/ 2147483646 w 634"/>
              <a:gd name="T43" fmla="*/ 2147483646 h 619"/>
              <a:gd name="T44" fmla="*/ 2147483646 w 634"/>
              <a:gd name="T45" fmla="*/ 2147483646 h 619"/>
              <a:gd name="T46" fmla="*/ 2147483646 w 634"/>
              <a:gd name="T47" fmla="*/ 2147483646 h 619"/>
              <a:gd name="T48" fmla="*/ 2147483646 w 634"/>
              <a:gd name="T49" fmla="*/ 2147483646 h 619"/>
              <a:gd name="T50" fmla="*/ 2147483646 w 634"/>
              <a:gd name="T51" fmla="*/ 2147483646 h 619"/>
              <a:gd name="T52" fmla="*/ 2147483646 w 634"/>
              <a:gd name="T53" fmla="*/ 2147483646 h 619"/>
              <a:gd name="T54" fmla="*/ 2147483646 w 634"/>
              <a:gd name="T55" fmla="*/ 2147483646 h 619"/>
              <a:gd name="T56" fmla="*/ 2147483646 w 634"/>
              <a:gd name="T57" fmla="*/ 2147483646 h 619"/>
              <a:gd name="T58" fmla="*/ 2147483646 w 634"/>
              <a:gd name="T59" fmla="*/ 2147483646 h 619"/>
              <a:gd name="T60" fmla="*/ 2147483646 w 634"/>
              <a:gd name="T61" fmla="*/ 2147483646 h 619"/>
              <a:gd name="T62" fmla="*/ 2147483646 w 634"/>
              <a:gd name="T63" fmla="*/ 2147483646 h 619"/>
              <a:gd name="T64" fmla="*/ 2147483646 w 634"/>
              <a:gd name="T65" fmla="*/ 2147483646 h 619"/>
              <a:gd name="T66" fmla="*/ 2147483646 w 634"/>
              <a:gd name="T67" fmla="*/ 2147483646 h 619"/>
              <a:gd name="T68" fmla="*/ 2147483646 w 634"/>
              <a:gd name="T69" fmla="*/ 2147483646 h 619"/>
              <a:gd name="T70" fmla="*/ 2147483646 w 634"/>
              <a:gd name="T71" fmla="*/ 2147483646 h 619"/>
              <a:gd name="T72" fmla="*/ 2147483646 w 634"/>
              <a:gd name="T73" fmla="*/ 2147483646 h 619"/>
              <a:gd name="T74" fmla="*/ 2147483646 w 634"/>
              <a:gd name="T75" fmla="*/ 2147483646 h 619"/>
              <a:gd name="T76" fmla="*/ 2147483646 w 634"/>
              <a:gd name="T77" fmla="*/ 2147483646 h 619"/>
              <a:gd name="T78" fmla="*/ 2147483646 w 634"/>
              <a:gd name="T79" fmla="*/ 2147483646 h 619"/>
              <a:gd name="T80" fmla="*/ 2147483646 w 634"/>
              <a:gd name="T81" fmla="*/ 2147483646 h 619"/>
              <a:gd name="T82" fmla="*/ 2147483646 w 634"/>
              <a:gd name="T83" fmla="*/ 2147483646 h 619"/>
              <a:gd name="T84" fmla="*/ 2147483646 w 634"/>
              <a:gd name="T85" fmla="*/ 2147483646 h 619"/>
              <a:gd name="T86" fmla="*/ 2147483646 w 634"/>
              <a:gd name="T87" fmla="*/ 2147483646 h 619"/>
              <a:gd name="T88" fmla="*/ 2147483646 w 634"/>
              <a:gd name="T89" fmla="*/ 2147483646 h 619"/>
              <a:gd name="T90" fmla="*/ 2147483646 w 634"/>
              <a:gd name="T91" fmla="*/ 2147483646 h 619"/>
              <a:gd name="T92" fmla="*/ 2147483646 w 634"/>
              <a:gd name="T93" fmla="*/ 2147483646 h 619"/>
              <a:gd name="T94" fmla="*/ 2147483646 w 634"/>
              <a:gd name="T95" fmla="*/ 2147483646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900"/>
          </a:p>
        </p:txBody>
      </p:sp>
      <p:sp>
        <p:nvSpPr>
          <p:cNvPr id="72" name="文本框 71"/>
          <p:cNvSpPr txBox="1"/>
          <p:nvPr/>
        </p:nvSpPr>
        <p:spPr>
          <a:xfrm>
            <a:off x="759295" y="469562"/>
            <a:ext cx="4028135" cy="9801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2490" b="1" dirty="0"/>
              <a:t>MORE THAN TEMPLATE</a:t>
            </a:r>
            <a:endParaRPr kumimoji="1" lang="en-US" altLang="zh-CN" sz="249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275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点击此处添加副标题</a:t>
            </a:r>
            <a:endParaRPr kumimoji="1" lang="zh-CN" altLang="en-US" sz="275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>
</file>

<file path=ppt/tags/tag1.xml><?xml version="1.0" encoding="utf-8"?>
<p:tagLst xmlns:p="http://schemas.openxmlformats.org/presentationml/2006/main">
  <p:tag name="ISPRING_ULTRA_SCORM_COURSE_ID" val="1304AF2C-40E5-4D3C-927F-8B133828E6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6大气黑白欧美风求职PPT模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6109</Words>
  <Application>WPS 演示</Application>
  <PresentationFormat>宽屏</PresentationFormat>
  <Paragraphs>519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69" baseType="lpstr">
      <vt:lpstr>Arial</vt:lpstr>
      <vt:lpstr>宋体</vt:lpstr>
      <vt:lpstr>Wingdings</vt:lpstr>
      <vt:lpstr>Arial</vt:lpstr>
      <vt:lpstr>Lato Regular</vt:lpstr>
      <vt:lpstr>Segoe Print</vt:lpstr>
      <vt:lpstr>Playfair Display SC</vt:lpstr>
      <vt:lpstr>Roboto Condensed</vt:lpstr>
      <vt:lpstr>Verdana</vt:lpstr>
      <vt:lpstr>Segoe UI Light</vt:lpstr>
      <vt:lpstr>微软雅黑</vt:lpstr>
      <vt:lpstr>Yuanti SC</vt:lpstr>
      <vt:lpstr>Nexa Bold</vt:lpstr>
      <vt:lpstr>Roboto Light</vt:lpstr>
      <vt:lpstr>Calibri</vt:lpstr>
      <vt:lpstr>Raleway Light</vt:lpstr>
      <vt:lpstr>Yu Gothic UI Semilight</vt:lpstr>
      <vt:lpstr>Open Sans</vt:lpstr>
      <vt:lpstr>Raleway</vt:lpstr>
      <vt:lpstr>NumberOnly</vt:lpstr>
      <vt:lpstr>Lato</vt:lpstr>
      <vt:lpstr>Open Sans</vt:lpstr>
      <vt:lpstr>Bristle Brush Script Demo</vt:lpstr>
      <vt:lpstr>Roboto</vt:lpstr>
      <vt:lpstr>Open Sans Light</vt:lpstr>
      <vt:lpstr>时尚中黑简体</vt:lpstr>
      <vt:lpstr>Neris Thin</vt:lpstr>
      <vt:lpstr>Neris Light</vt:lpstr>
      <vt:lpstr>Lato Light</vt:lpstr>
      <vt:lpstr>Roboto Light</vt:lpstr>
      <vt:lpstr>Lato Light</vt:lpstr>
      <vt:lpstr>Roboto Regular</vt:lpstr>
      <vt:lpstr>Arial Unicode MS</vt:lpstr>
      <vt:lpstr>Calibri Light</vt:lpstr>
      <vt:lpstr>Source Sans Pro</vt:lpstr>
      <vt:lpstr>Source Sans Pro Light</vt:lpstr>
      <vt:lpstr>Source Sans Pro</vt:lpstr>
      <vt:lpstr>MS PGothic</vt:lpstr>
      <vt:lpstr>Gill Sans</vt:lpstr>
      <vt:lpstr>Calibri</vt:lpstr>
      <vt:lpstr>Montserrat</vt:lpstr>
      <vt:lpstr>Times New Roman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BUSINESS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BUSINESS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锐旗设计；https://9ppt.taobao.com</dc:description>
  <cp:lastModifiedBy>Years later</cp:lastModifiedBy>
  <cp:revision>22</cp:revision>
  <dcterms:created xsi:type="dcterms:W3CDTF">2017-07-08T14:28:00Z</dcterms:created>
  <dcterms:modified xsi:type="dcterms:W3CDTF">2024-03-27T21:05:56Z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5F5CC6A271304FCD9F4001790B8FDDF0_13</vt:lpwstr>
  </property>
  <property fmtid="{D5CDD505-2E9C-101B-9397-08002B2CF9AE}" pid="3" name="KSOProductBuildVer">
    <vt:lpwstr>2052-12.1.0.16412</vt:lpwstr>
  </property>
</Properties>
</file>