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5" r:id="rId8"/>
    <p:sldId id="274" r:id="rId9"/>
    <p:sldId id="285" r:id="rId10"/>
    <p:sldId id="290" r:id="rId11"/>
    <p:sldId id="261" r:id="rId12"/>
    <p:sldId id="260" r:id="rId13"/>
    <p:sldId id="262" r:id="rId14"/>
    <p:sldId id="263" r:id="rId15"/>
    <p:sldId id="291" r:id="rId16"/>
    <p:sldId id="264" r:id="rId17"/>
    <p:sldId id="267" r:id="rId18"/>
    <p:sldId id="272" r:id="rId19"/>
    <p:sldId id="268" r:id="rId20"/>
    <p:sldId id="292" r:id="rId21"/>
    <p:sldId id="275" r:id="rId22"/>
    <p:sldId id="277" r:id="rId23"/>
    <p:sldId id="278" r:id="rId24"/>
    <p:sldId id="287" r:id="rId25"/>
    <p:sldId id="288" r:id="rId26"/>
    <p:sldId id="289" r:id="rId27"/>
    <p:sldId id="307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6DF"/>
    <a:srgbClr val="5B9BD5"/>
    <a:srgbClr val="DEEBF7"/>
    <a:srgbClr val="66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2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4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6D79-90FB-4A75-8921-59C8F05ACD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018E-8974-46BB-A52A-27B2BB9709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04D1-1306-43D1-A5AF-B3B5E2AB59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930E-A97C-4FB1-ABFA-DC8FB2F52C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image" Target="../media/image11.jpeg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0.xml"/><Relationship Id="rId7" Type="http://schemas.openxmlformats.org/officeDocument/2006/relationships/image" Target="../media/image5.jpeg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0" Type="http://schemas.openxmlformats.org/officeDocument/2006/relationships/notesSlide" Target="../notesSlides/notesSlide15.xml"/><Relationship Id="rId2" Type="http://schemas.openxmlformats.org/officeDocument/2006/relationships/tags" Target="../tags/tag131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12.jpeg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8" Type="http://schemas.openxmlformats.org/officeDocument/2006/relationships/notesSlide" Target="../notesSlides/notesSlide16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image" Target="../media/image14.jpeg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6" Type="http://schemas.openxmlformats.org/officeDocument/2006/relationships/notesSlide" Target="../notesSlides/notesSlide19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tags" Target="../tags/tag195.xml"/><Relationship Id="rId20" Type="http://schemas.openxmlformats.org/officeDocument/2006/relationships/tags" Target="../tags/tag194.xml"/><Relationship Id="rId2" Type="http://schemas.openxmlformats.org/officeDocument/2006/relationships/tags" Target="../tags/tag176.xml"/><Relationship Id="rId19" Type="http://schemas.openxmlformats.org/officeDocument/2006/relationships/tags" Target="../tags/tag193.xml"/><Relationship Id="rId18" Type="http://schemas.openxmlformats.org/officeDocument/2006/relationships/tags" Target="../tags/tag192.xml"/><Relationship Id="rId17" Type="http://schemas.openxmlformats.org/officeDocument/2006/relationships/tags" Target="../tags/tag191.xml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8" Type="http://schemas.openxmlformats.org/officeDocument/2006/relationships/notesSlide" Target="../notesSlides/notesSlide20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image" Target="../media/image10.jpe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2" Type="http://schemas.openxmlformats.org/officeDocument/2006/relationships/notesSlide" Target="../notesSlides/notesSlide22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238.xml"/><Relationship Id="rId2" Type="http://schemas.openxmlformats.org/officeDocument/2006/relationships/tags" Target="../tags/tag220.xml"/><Relationship Id="rId19" Type="http://schemas.openxmlformats.org/officeDocument/2006/relationships/tags" Target="../tags/tag237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image" Target="../media/image10.jpeg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0" Type="http://schemas.openxmlformats.org/officeDocument/2006/relationships/notesSlide" Target="../notesSlides/notesSlide6.xml"/><Relationship Id="rId3" Type="http://schemas.openxmlformats.org/officeDocument/2006/relationships/tags" Target="../tags/tag39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64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8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image" Target="../media/image8.jpeg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9.jpeg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2190856"/>
            <a:ext cx="12221030" cy="3290400"/>
            <a:chOff x="-29029" y="2190856"/>
            <a:chExt cx="12221030" cy="32904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/>
            <a:stretch>
              <a:fillRect/>
            </a:stretch>
          </p:blipFill>
          <p:spPr>
            <a:xfrm>
              <a:off x="-29029" y="2190856"/>
              <a:ext cx="4232124" cy="328990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426861" y="2190856"/>
              <a:ext cx="7765140" cy="3290400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3294745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87297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79849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772402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7652" y="3850570"/>
            <a:ext cx="627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蓝色简约房地产施工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7818525" y="2607128"/>
            <a:ext cx="940852" cy="1094014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8409" y="4655124"/>
            <a:ext cx="185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19114" y="4655124"/>
            <a:ext cx="236340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74740" y="5798407"/>
            <a:ext cx="618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construction industry.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  <p:pic>
        <p:nvPicPr>
          <p:cNvPr id="4" name="清风至 - 安妮的仙境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233" y="-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560">
        <p14:shred/>
      </p:transition>
    </mc:Choice>
    <mc:Fallback>
      <p:transition spd="slow" advTm="4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1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1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1" grpId="0" animBg="1"/>
      <p:bldP spid="2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6089" y="1960564"/>
            <a:ext cx="3091561" cy="1155700"/>
            <a:chOff x="2676526" y="1922463"/>
            <a:chExt cx="3091561" cy="1155700"/>
          </a:xfrm>
        </p:grpSpPr>
        <p:sp>
          <p:nvSpPr>
            <p:cNvPr id="25" name="MH_Text_1"/>
            <p:cNvSpPr/>
            <p:nvPr>
              <p:custDataLst>
                <p:tags r:id="rId5"/>
              </p:custDataLst>
            </p:nvPr>
          </p:nvSpPr>
          <p:spPr>
            <a:xfrm>
              <a:off x="3551240" y="2205038"/>
              <a:ext cx="2216847" cy="590550"/>
            </a:xfrm>
            <a:custGeom>
              <a:avLst/>
              <a:gdLst>
                <a:gd name="connsiteX0" fmla="*/ 0 w 4110597"/>
                <a:gd name="connsiteY0" fmla="*/ 0 h 590550"/>
                <a:gd name="connsiteX1" fmla="*/ 1171575 w 4110597"/>
                <a:gd name="connsiteY1" fmla="*/ 0 h 590550"/>
                <a:gd name="connsiteX2" fmla="*/ 2846949 w 4110597"/>
                <a:gd name="connsiteY2" fmla="*/ 0 h 590550"/>
                <a:gd name="connsiteX3" fmla="*/ 4018524 w 4110597"/>
                <a:gd name="connsiteY3" fmla="*/ 0 h 590550"/>
                <a:gd name="connsiteX4" fmla="*/ 4110597 w 4110597"/>
                <a:gd name="connsiteY4" fmla="*/ 92073 h 590550"/>
                <a:gd name="connsiteX5" fmla="*/ 4110597 w 4110597"/>
                <a:gd name="connsiteY5" fmla="*/ 498477 h 590550"/>
                <a:gd name="connsiteX6" fmla="*/ 4018524 w 4110597"/>
                <a:gd name="connsiteY6" fmla="*/ 590550 h 590550"/>
                <a:gd name="connsiteX7" fmla="*/ 2846949 w 4110597"/>
                <a:gd name="connsiteY7" fmla="*/ 590550 h 590550"/>
                <a:gd name="connsiteX8" fmla="*/ 1171578 w 4110597"/>
                <a:gd name="connsiteY8" fmla="*/ 590550 h 590550"/>
                <a:gd name="connsiteX9" fmla="*/ 3 w 4110597"/>
                <a:gd name="connsiteY9" fmla="*/ 590550 h 590550"/>
                <a:gd name="connsiteX10" fmla="*/ 8136 w 4110597"/>
                <a:gd name="connsiteY10" fmla="*/ 583839 h 590550"/>
                <a:gd name="connsiteX11" fmla="*/ 127663 w 4110597"/>
                <a:gd name="connsiteY11" fmla="*/ 295276 h 590550"/>
                <a:gd name="connsiteX12" fmla="*/ 8136 w 4110597"/>
                <a:gd name="connsiteY12" fmla="*/ 6713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597" h="590550">
                  <a:moveTo>
                    <a:pt x="0" y="0"/>
                  </a:moveTo>
                  <a:lnTo>
                    <a:pt x="1171575" y="0"/>
                  </a:lnTo>
                  <a:lnTo>
                    <a:pt x="2846949" y="0"/>
                  </a:lnTo>
                  <a:lnTo>
                    <a:pt x="4018524" y="0"/>
                  </a:lnTo>
                  <a:cubicBezTo>
                    <a:pt x="4069375" y="0"/>
                    <a:pt x="4110597" y="41222"/>
                    <a:pt x="4110597" y="92073"/>
                  </a:cubicBezTo>
                  <a:lnTo>
                    <a:pt x="4110597" y="498477"/>
                  </a:lnTo>
                  <a:cubicBezTo>
                    <a:pt x="4110597" y="549328"/>
                    <a:pt x="4069375" y="590550"/>
                    <a:pt x="4018524" y="590550"/>
                  </a:cubicBezTo>
                  <a:lnTo>
                    <a:pt x="2846949" y="590550"/>
                  </a:lnTo>
                  <a:lnTo>
                    <a:pt x="1171578" y="590550"/>
                  </a:lnTo>
                  <a:lnTo>
                    <a:pt x="3" y="590550"/>
                  </a:lnTo>
                  <a:lnTo>
                    <a:pt x="8136" y="583839"/>
                  </a:lnTo>
                  <a:cubicBezTo>
                    <a:pt x="81986" y="509989"/>
                    <a:pt x="127663" y="407967"/>
                    <a:pt x="127663" y="295276"/>
                  </a:cubicBezTo>
                  <a:cubicBezTo>
                    <a:pt x="127663" y="182585"/>
                    <a:pt x="81986" y="80562"/>
                    <a:pt x="8136" y="6713"/>
                  </a:cubicBezTo>
                  <a:close/>
                </a:path>
              </a:pathLst>
            </a:cu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da-DK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MH_Other_2"/>
            <p:cNvSpPr/>
            <p:nvPr>
              <p:custDataLst>
                <p:tags r:id="rId6"/>
              </p:custDataLst>
            </p:nvPr>
          </p:nvSpPr>
          <p:spPr>
            <a:xfrm>
              <a:off x="2676526" y="1922463"/>
              <a:ext cx="1071563" cy="1155700"/>
            </a:xfrm>
            <a:custGeom>
              <a:avLst/>
              <a:gdLst>
                <a:gd name="connsiteX0" fmla="*/ 577850 w 1072105"/>
                <a:gd name="connsiteY0" fmla="*/ 0 h 1155700"/>
                <a:gd name="connsiteX1" fmla="*/ 1057012 w 1072105"/>
                <a:gd name="connsiteY1" fmla="*/ 254769 h 1155700"/>
                <a:gd name="connsiteX2" fmla="*/ 1072105 w 1072105"/>
                <a:gd name="connsiteY2" fmla="*/ 282575 h 1155700"/>
                <a:gd name="connsiteX3" fmla="*/ 855186 w 1072105"/>
                <a:gd name="connsiteY3" fmla="*/ 282575 h 1155700"/>
                <a:gd name="connsiteX4" fmla="*/ 804912 w 1072105"/>
                <a:gd name="connsiteY4" fmla="*/ 241095 h 1155700"/>
                <a:gd name="connsiteX5" fmla="*/ 577850 w 1072105"/>
                <a:gd name="connsiteY5" fmla="*/ 171737 h 1155700"/>
                <a:gd name="connsiteX6" fmla="*/ 171737 w 1072105"/>
                <a:gd name="connsiteY6" fmla="*/ 577850 h 1155700"/>
                <a:gd name="connsiteX7" fmla="*/ 577850 w 1072105"/>
                <a:gd name="connsiteY7" fmla="*/ 983963 h 1155700"/>
                <a:gd name="connsiteX8" fmla="*/ 804912 w 1072105"/>
                <a:gd name="connsiteY8" fmla="*/ 914605 h 1155700"/>
                <a:gd name="connsiteX9" fmla="*/ 855186 w 1072105"/>
                <a:gd name="connsiteY9" fmla="*/ 873125 h 1155700"/>
                <a:gd name="connsiteX10" fmla="*/ 1072105 w 1072105"/>
                <a:gd name="connsiteY10" fmla="*/ 873125 h 1155700"/>
                <a:gd name="connsiteX11" fmla="*/ 1057012 w 1072105"/>
                <a:gd name="connsiteY11" fmla="*/ 900932 h 1155700"/>
                <a:gd name="connsiteX12" fmla="*/ 577850 w 1072105"/>
                <a:gd name="connsiteY12" fmla="*/ 1155700 h 1155700"/>
                <a:gd name="connsiteX13" fmla="*/ 0 w 1072105"/>
                <a:gd name="connsiteY13" fmla="*/ 577850 h 1155700"/>
                <a:gd name="connsiteX14" fmla="*/ 577850 w 1072105"/>
                <a:gd name="connsiteY14" fmla="*/ 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105" h="1155700">
                  <a:moveTo>
                    <a:pt x="577850" y="0"/>
                  </a:moveTo>
                  <a:cubicBezTo>
                    <a:pt x="777311" y="0"/>
                    <a:pt x="953169" y="101060"/>
                    <a:pt x="1057012" y="254769"/>
                  </a:cubicBezTo>
                  <a:lnTo>
                    <a:pt x="1072105" y="282575"/>
                  </a:lnTo>
                  <a:lnTo>
                    <a:pt x="855186" y="282575"/>
                  </a:lnTo>
                  <a:lnTo>
                    <a:pt x="804912" y="241095"/>
                  </a:lnTo>
                  <a:cubicBezTo>
                    <a:pt x="740096" y="197306"/>
                    <a:pt x="661959" y="171737"/>
                    <a:pt x="577850" y="171737"/>
                  </a:cubicBezTo>
                  <a:cubicBezTo>
                    <a:pt x="353560" y="171737"/>
                    <a:pt x="171737" y="353560"/>
                    <a:pt x="171737" y="577850"/>
                  </a:cubicBezTo>
                  <a:cubicBezTo>
                    <a:pt x="171737" y="802140"/>
                    <a:pt x="353560" y="983963"/>
                    <a:pt x="577850" y="983963"/>
                  </a:cubicBezTo>
                  <a:cubicBezTo>
                    <a:pt x="661959" y="983963"/>
                    <a:pt x="740096" y="958394"/>
                    <a:pt x="804912" y="914605"/>
                  </a:cubicBezTo>
                  <a:lnTo>
                    <a:pt x="855186" y="873125"/>
                  </a:lnTo>
                  <a:lnTo>
                    <a:pt x="1072105" y="873125"/>
                  </a:lnTo>
                  <a:lnTo>
                    <a:pt x="1057012" y="900932"/>
                  </a:lnTo>
                  <a:cubicBezTo>
                    <a:pt x="953169" y="1054641"/>
                    <a:pt x="777311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Ins="72000"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MH_SubTitle_1"/>
            <p:cNvSpPr/>
            <p:nvPr>
              <p:custDataLst>
                <p:tags r:id="rId7"/>
              </p:custDataLst>
            </p:nvPr>
          </p:nvSpPr>
          <p:spPr>
            <a:xfrm>
              <a:off x="2847975" y="2093914"/>
              <a:ext cx="812800" cy="814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3333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32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40123" y="1960564"/>
            <a:ext cx="3091561" cy="1155700"/>
            <a:chOff x="2676526" y="1922463"/>
            <a:chExt cx="3091561" cy="1155700"/>
          </a:xfrm>
        </p:grpSpPr>
        <p:sp>
          <p:nvSpPr>
            <p:cNvPr id="46" name="MH_Text_1"/>
            <p:cNvSpPr/>
            <p:nvPr>
              <p:custDataLst>
                <p:tags r:id="rId8"/>
              </p:custDataLst>
            </p:nvPr>
          </p:nvSpPr>
          <p:spPr>
            <a:xfrm>
              <a:off x="3551240" y="2205038"/>
              <a:ext cx="2216847" cy="590550"/>
            </a:xfrm>
            <a:custGeom>
              <a:avLst/>
              <a:gdLst>
                <a:gd name="connsiteX0" fmla="*/ 0 w 4110597"/>
                <a:gd name="connsiteY0" fmla="*/ 0 h 590550"/>
                <a:gd name="connsiteX1" fmla="*/ 1171575 w 4110597"/>
                <a:gd name="connsiteY1" fmla="*/ 0 h 590550"/>
                <a:gd name="connsiteX2" fmla="*/ 2846949 w 4110597"/>
                <a:gd name="connsiteY2" fmla="*/ 0 h 590550"/>
                <a:gd name="connsiteX3" fmla="*/ 4018524 w 4110597"/>
                <a:gd name="connsiteY3" fmla="*/ 0 h 590550"/>
                <a:gd name="connsiteX4" fmla="*/ 4110597 w 4110597"/>
                <a:gd name="connsiteY4" fmla="*/ 92073 h 590550"/>
                <a:gd name="connsiteX5" fmla="*/ 4110597 w 4110597"/>
                <a:gd name="connsiteY5" fmla="*/ 498477 h 590550"/>
                <a:gd name="connsiteX6" fmla="*/ 4018524 w 4110597"/>
                <a:gd name="connsiteY6" fmla="*/ 590550 h 590550"/>
                <a:gd name="connsiteX7" fmla="*/ 2846949 w 4110597"/>
                <a:gd name="connsiteY7" fmla="*/ 590550 h 590550"/>
                <a:gd name="connsiteX8" fmla="*/ 1171578 w 4110597"/>
                <a:gd name="connsiteY8" fmla="*/ 590550 h 590550"/>
                <a:gd name="connsiteX9" fmla="*/ 3 w 4110597"/>
                <a:gd name="connsiteY9" fmla="*/ 590550 h 590550"/>
                <a:gd name="connsiteX10" fmla="*/ 8136 w 4110597"/>
                <a:gd name="connsiteY10" fmla="*/ 583839 h 590550"/>
                <a:gd name="connsiteX11" fmla="*/ 127663 w 4110597"/>
                <a:gd name="connsiteY11" fmla="*/ 295276 h 590550"/>
                <a:gd name="connsiteX12" fmla="*/ 8136 w 4110597"/>
                <a:gd name="connsiteY12" fmla="*/ 6713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597" h="590550">
                  <a:moveTo>
                    <a:pt x="0" y="0"/>
                  </a:moveTo>
                  <a:lnTo>
                    <a:pt x="1171575" y="0"/>
                  </a:lnTo>
                  <a:lnTo>
                    <a:pt x="2846949" y="0"/>
                  </a:lnTo>
                  <a:lnTo>
                    <a:pt x="4018524" y="0"/>
                  </a:lnTo>
                  <a:cubicBezTo>
                    <a:pt x="4069375" y="0"/>
                    <a:pt x="4110597" y="41222"/>
                    <a:pt x="4110597" y="92073"/>
                  </a:cubicBezTo>
                  <a:lnTo>
                    <a:pt x="4110597" y="498477"/>
                  </a:lnTo>
                  <a:cubicBezTo>
                    <a:pt x="4110597" y="549328"/>
                    <a:pt x="4069375" y="590550"/>
                    <a:pt x="4018524" y="590550"/>
                  </a:cubicBezTo>
                  <a:lnTo>
                    <a:pt x="2846949" y="590550"/>
                  </a:lnTo>
                  <a:lnTo>
                    <a:pt x="1171578" y="590550"/>
                  </a:lnTo>
                  <a:lnTo>
                    <a:pt x="3" y="590550"/>
                  </a:lnTo>
                  <a:lnTo>
                    <a:pt x="8136" y="583839"/>
                  </a:lnTo>
                  <a:cubicBezTo>
                    <a:pt x="81986" y="509989"/>
                    <a:pt x="127663" y="407967"/>
                    <a:pt x="127663" y="295276"/>
                  </a:cubicBezTo>
                  <a:cubicBezTo>
                    <a:pt x="127663" y="182585"/>
                    <a:pt x="81986" y="80562"/>
                    <a:pt x="8136" y="6713"/>
                  </a:cubicBezTo>
                  <a:close/>
                </a:path>
              </a:pathLst>
            </a:cu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da-DK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MH_Other_2"/>
            <p:cNvSpPr/>
            <p:nvPr>
              <p:custDataLst>
                <p:tags r:id="rId9"/>
              </p:custDataLst>
            </p:nvPr>
          </p:nvSpPr>
          <p:spPr>
            <a:xfrm>
              <a:off x="2676526" y="1922463"/>
              <a:ext cx="1071563" cy="1155700"/>
            </a:xfrm>
            <a:custGeom>
              <a:avLst/>
              <a:gdLst>
                <a:gd name="connsiteX0" fmla="*/ 577850 w 1072105"/>
                <a:gd name="connsiteY0" fmla="*/ 0 h 1155700"/>
                <a:gd name="connsiteX1" fmla="*/ 1057012 w 1072105"/>
                <a:gd name="connsiteY1" fmla="*/ 254769 h 1155700"/>
                <a:gd name="connsiteX2" fmla="*/ 1072105 w 1072105"/>
                <a:gd name="connsiteY2" fmla="*/ 282575 h 1155700"/>
                <a:gd name="connsiteX3" fmla="*/ 855186 w 1072105"/>
                <a:gd name="connsiteY3" fmla="*/ 282575 h 1155700"/>
                <a:gd name="connsiteX4" fmla="*/ 804912 w 1072105"/>
                <a:gd name="connsiteY4" fmla="*/ 241095 h 1155700"/>
                <a:gd name="connsiteX5" fmla="*/ 577850 w 1072105"/>
                <a:gd name="connsiteY5" fmla="*/ 171737 h 1155700"/>
                <a:gd name="connsiteX6" fmla="*/ 171737 w 1072105"/>
                <a:gd name="connsiteY6" fmla="*/ 577850 h 1155700"/>
                <a:gd name="connsiteX7" fmla="*/ 577850 w 1072105"/>
                <a:gd name="connsiteY7" fmla="*/ 983963 h 1155700"/>
                <a:gd name="connsiteX8" fmla="*/ 804912 w 1072105"/>
                <a:gd name="connsiteY8" fmla="*/ 914605 h 1155700"/>
                <a:gd name="connsiteX9" fmla="*/ 855186 w 1072105"/>
                <a:gd name="connsiteY9" fmla="*/ 873125 h 1155700"/>
                <a:gd name="connsiteX10" fmla="*/ 1072105 w 1072105"/>
                <a:gd name="connsiteY10" fmla="*/ 873125 h 1155700"/>
                <a:gd name="connsiteX11" fmla="*/ 1057012 w 1072105"/>
                <a:gd name="connsiteY11" fmla="*/ 900932 h 1155700"/>
                <a:gd name="connsiteX12" fmla="*/ 577850 w 1072105"/>
                <a:gd name="connsiteY12" fmla="*/ 1155700 h 1155700"/>
                <a:gd name="connsiteX13" fmla="*/ 0 w 1072105"/>
                <a:gd name="connsiteY13" fmla="*/ 577850 h 1155700"/>
                <a:gd name="connsiteX14" fmla="*/ 577850 w 1072105"/>
                <a:gd name="connsiteY14" fmla="*/ 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105" h="1155700">
                  <a:moveTo>
                    <a:pt x="577850" y="0"/>
                  </a:moveTo>
                  <a:cubicBezTo>
                    <a:pt x="777311" y="0"/>
                    <a:pt x="953169" y="101060"/>
                    <a:pt x="1057012" y="254769"/>
                  </a:cubicBezTo>
                  <a:lnTo>
                    <a:pt x="1072105" y="282575"/>
                  </a:lnTo>
                  <a:lnTo>
                    <a:pt x="855186" y="282575"/>
                  </a:lnTo>
                  <a:lnTo>
                    <a:pt x="804912" y="241095"/>
                  </a:lnTo>
                  <a:cubicBezTo>
                    <a:pt x="740096" y="197306"/>
                    <a:pt x="661959" y="171737"/>
                    <a:pt x="577850" y="171737"/>
                  </a:cubicBezTo>
                  <a:cubicBezTo>
                    <a:pt x="353560" y="171737"/>
                    <a:pt x="171737" y="353560"/>
                    <a:pt x="171737" y="577850"/>
                  </a:cubicBezTo>
                  <a:cubicBezTo>
                    <a:pt x="171737" y="802140"/>
                    <a:pt x="353560" y="983963"/>
                    <a:pt x="577850" y="983963"/>
                  </a:cubicBezTo>
                  <a:cubicBezTo>
                    <a:pt x="661959" y="983963"/>
                    <a:pt x="740096" y="958394"/>
                    <a:pt x="804912" y="914605"/>
                  </a:cubicBezTo>
                  <a:lnTo>
                    <a:pt x="855186" y="873125"/>
                  </a:lnTo>
                  <a:lnTo>
                    <a:pt x="1072105" y="873125"/>
                  </a:lnTo>
                  <a:lnTo>
                    <a:pt x="1057012" y="900932"/>
                  </a:lnTo>
                  <a:cubicBezTo>
                    <a:pt x="953169" y="1054641"/>
                    <a:pt x="777311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Ins="72000"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MH_SubTitle_1"/>
            <p:cNvSpPr/>
            <p:nvPr>
              <p:custDataLst>
                <p:tags r:id="rId10"/>
              </p:custDataLst>
            </p:nvPr>
          </p:nvSpPr>
          <p:spPr>
            <a:xfrm>
              <a:off x="2847975" y="2093914"/>
              <a:ext cx="812800" cy="814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3333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zh-CN" altLang="en-US" sz="32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114157" y="1960564"/>
            <a:ext cx="3091561" cy="1155700"/>
            <a:chOff x="2676526" y="1922463"/>
            <a:chExt cx="3091561" cy="1155700"/>
          </a:xfrm>
        </p:grpSpPr>
        <p:sp>
          <p:nvSpPr>
            <p:cNvPr id="50" name="MH_Text_1"/>
            <p:cNvSpPr/>
            <p:nvPr>
              <p:custDataLst>
                <p:tags r:id="rId11"/>
              </p:custDataLst>
            </p:nvPr>
          </p:nvSpPr>
          <p:spPr>
            <a:xfrm>
              <a:off x="3551240" y="2205038"/>
              <a:ext cx="2216847" cy="590550"/>
            </a:xfrm>
            <a:custGeom>
              <a:avLst/>
              <a:gdLst>
                <a:gd name="connsiteX0" fmla="*/ 0 w 4110597"/>
                <a:gd name="connsiteY0" fmla="*/ 0 h 590550"/>
                <a:gd name="connsiteX1" fmla="*/ 1171575 w 4110597"/>
                <a:gd name="connsiteY1" fmla="*/ 0 h 590550"/>
                <a:gd name="connsiteX2" fmla="*/ 2846949 w 4110597"/>
                <a:gd name="connsiteY2" fmla="*/ 0 h 590550"/>
                <a:gd name="connsiteX3" fmla="*/ 4018524 w 4110597"/>
                <a:gd name="connsiteY3" fmla="*/ 0 h 590550"/>
                <a:gd name="connsiteX4" fmla="*/ 4110597 w 4110597"/>
                <a:gd name="connsiteY4" fmla="*/ 92073 h 590550"/>
                <a:gd name="connsiteX5" fmla="*/ 4110597 w 4110597"/>
                <a:gd name="connsiteY5" fmla="*/ 498477 h 590550"/>
                <a:gd name="connsiteX6" fmla="*/ 4018524 w 4110597"/>
                <a:gd name="connsiteY6" fmla="*/ 590550 h 590550"/>
                <a:gd name="connsiteX7" fmla="*/ 2846949 w 4110597"/>
                <a:gd name="connsiteY7" fmla="*/ 590550 h 590550"/>
                <a:gd name="connsiteX8" fmla="*/ 1171578 w 4110597"/>
                <a:gd name="connsiteY8" fmla="*/ 590550 h 590550"/>
                <a:gd name="connsiteX9" fmla="*/ 3 w 4110597"/>
                <a:gd name="connsiteY9" fmla="*/ 590550 h 590550"/>
                <a:gd name="connsiteX10" fmla="*/ 8136 w 4110597"/>
                <a:gd name="connsiteY10" fmla="*/ 583839 h 590550"/>
                <a:gd name="connsiteX11" fmla="*/ 127663 w 4110597"/>
                <a:gd name="connsiteY11" fmla="*/ 295276 h 590550"/>
                <a:gd name="connsiteX12" fmla="*/ 8136 w 4110597"/>
                <a:gd name="connsiteY12" fmla="*/ 6713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597" h="590550">
                  <a:moveTo>
                    <a:pt x="0" y="0"/>
                  </a:moveTo>
                  <a:lnTo>
                    <a:pt x="1171575" y="0"/>
                  </a:lnTo>
                  <a:lnTo>
                    <a:pt x="2846949" y="0"/>
                  </a:lnTo>
                  <a:lnTo>
                    <a:pt x="4018524" y="0"/>
                  </a:lnTo>
                  <a:cubicBezTo>
                    <a:pt x="4069375" y="0"/>
                    <a:pt x="4110597" y="41222"/>
                    <a:pt x="4110597" y="92073"/>
                  </a:cubicBezTo>
                  <a:lnTo>
                    <a:pt x="4110597" y="498477"/>
                  </a:lnTo>
                  <a:cubicBezTo>
                    <a:pt x="4110597" y="549328"/>
                    <a:pt x="4069375" y="590550"/>
                    <a:pt x="4018524" y="590550"/>
                  </a:cubicBezTo>
                  <a:lnTo>
                    <a:pt x="2846949" y="590550"/>
                  </a:lnTo>
                  <a:lnTo>
                    <a:pt x="1171578" y="590550"/>
                  </a:lnTo>
                  <a:lnTo>
                    <a:pt x="3" y="590550"/>
                  </a:lnTo>
                  <a:lnTo>
                    <a:pt x="8136" y="583839"/>
                  </a:lnTo>
                  <a:cubicBezTo>
                    <a:pt x="81986" y="509989"/>
                    <a:pt x="127663" y="407967"/>
                    <a:pt x="127663" y="295276"/>
                  </a:cubicBezTo>
                  <a:cubicBezTo>
                    <a:pt x="127663" y="182585"/>
                    <a:pt x="81986" y="80562"/>
                    <a:pt x="8136" y="6713"/>
                  </a:cubicBezTo>
                  <a:close/>
                </a:path>
              </a:pathLst>
            </a:cu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da-DK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" name="MH_Other_2"/>
            <p:cNvSpPr/>
            <p:nvPr>
              <p:custDataLst>
                <p:tags r:id="rId12"/>
              </p:custDataLst>
            </p:nvPr>
          </p:nvSpPr>
          <p:spPr>
            <a:xfrm>
              <a:off x="2676526" y="1922463"/>
              <a:ext cx="1071563" cy="1155700"/>
            </a:xfrm>
            <a:custGeom>
              <a:avLst/>
              <a:gdLst>
                <a:gd name="connsiteX0" fmla="*/ 577850 w 1072105"/>
                <a:gd name="connsiteY0" fmla="*/ 0 h 1155700"/>
                <a:gd name="connsiteX1" fmla="*/ 1057012 w 1072105"/>
                <a:gd name="connsiteY1" fmla="*/ 254769 h 1155700"/>
                <a:gd name="connsiteX2" fmla="*/ 1072105 w 1072105"/>
                <a:gd name="connsiteY2" fmla="*/ 282575 h 1155700"/>
                <a:gd name="connsiteX3" fmla="*/ 855186 w 1072105"/>
                <a:gd name="connsiteY3" fmla="*/ 282575 h 1155700"/>
                <a:gd name="connsiteX4" fmla="*/ 804912 w 1072105"/>
                <a:gd name="connsiteY4" fmla="*/ 241095 h 1155700"/>
                <a:gd name="connsiteX5" fmla="*/ 577850 w 1072105"/>
                <a:gd name="connsiteY5" fmla="*/ 171737 h 1155700"/>
                <a:gd name="connsiteX6" fmla="*/ 171737 w 1072105"/>
                <a:gd name="connsiteY6" fmla="*/ 577850 h 1155700"/>
                <a:gd name="connsiteX7" fmla="*/ 577850 w 1072105"/>
                <a:gd name="connsiteY7" fmla="*/ 983963 h 1155700"/>
                <a:gd name="connsiteX8" fmla="*/ 804912 w 1072105"/>
                <a:gd name="connsiteY8" fmla="*/ 914605 h 1155700"/>
                <a:gd name="connsiteX9" fmla="*/ 855186 w 1072105"/>
                <a:gd name="connsiteY9" fmla="*/ 873125 h 1155700"/>
                <a:gd name="connsiteX10" fmla="*/ 1072105 w 1072105"/>
                <a:gd name="connsiteY10" fmla="*/ 873125 h 1155700"/>
                <a:gd name="connsiteX11" fmla="*/ 1057012 w 1072105"/>
                <a:gd name="connsiteY11" fmla="*/ 900932 h 1155700"/>
                <a:gd name="connsiteX12" fmla="*/ 577850 w 1072105"/>
                <a:gd name="connsiteY12" fmla="*/ 1155700 h 1155700"/>
                <a:gd name="connsiteX13" fmla="*/ 0 w 1072105"/>
                <a:gd name="connsiteY13" fmla="*/ 577850 h 1155700"/>
                <a:gd name="connsiteX14" fmla="*/ 577850 w 1072105"/>
                <a:gd name="connsiteY14" fmla="*/ 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105" h="1155700">
                  <a:moveTo>
                    <a:pt x="577850" y="0"/>
                  </a:moveTo>
                  <a:cubicBezTo>
                    <a:pt x="777311" y="0"/>
                    <a:pt x="953169" y="101060"/>
                    <a:pt x="1057012" y="254769"/>
                  </a:cubicBezTo>
                  <a:lnTo>
                    <a:pt x="1072105" y="282575"/>
                  </a:lnTo>
                  <a:lnTo>
                    <a:pt x="855186" y="282575"/>
                  </a:lnTo>
                  <a:lnTo>
                    <a:pt x="804912" y="241095"/>
                  </a:lnTo>
                  <a:cubicBezTo>
                    <a:pt x="740096" y="197306"/>
                    <a:pt x="661959" y="171737"/>
                    <a:pt x="577850" y="171737"/>
                  </a:cubicBezTo>
                  <a:cubicBezTo>
                    <a:pt x="353560" y="171737"/>
                    <a:pt x="171737" y="353560"/>
                    <a:pt x="171737" y="577850"/>
                  </a:cubicBezTo>
                  <a:cubicBezTo>
                    <a:pt x="171737" y="802140"/>
                    <a:pt x="353560" y="983963"/>
                    <a:pt x="577850" y="983963"/>
                  </a:cubicBezTo>
                  <a:cubicBezTo>
                    <a:pt x="661959" y="983963"/>
                    <a:pt x="740096" y="958394"/>
                    <a:pt x="804912" y="914605"/>
                  </a:cubicBezTo>
                  <a:lnTo>
                    <a:pt x="855186" y="873125"/>
                  </a:lnTo>
                  <a:lnTo>
                    <a:pt x="1072105" y="873125"/>
                  </a:lnTo>
                  <a:lnTo>
                    <a:pt x="1057012" y="900932"/>
                  </a:lnTo>
                  <a:cubicBezTo>
                    <a:pt x="953169" y="1054641"/>
                    <a:pt x="777311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Ins="72000"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MH_SubTitle_1"/>
            <p:cNvSpPr/>
            <p:nvPr>
              <p:custDataLst>
                <p:tags r:id="rId13"/>
              </p:custDataLst>
            </p:nvPr>
          </p:nvSpPr>
          <p:spPr>
            <a:xfrm>
              <a:off x="2847975" y="2093914"/>
              <a:ext cx="812800" cy="814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3333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zh-CN" altLang="en-US" sz="32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6" name="KSO_Shape"/>
          <p:cNvSpPr/>
          <p:nvPr/>
        </p:nvSpPr>
        <p:spPr bwMode="auto">
          <a:xfrm>
            <a:off x="2156115" y="3554105"/>
            <a:ext cx="793111" cy="767996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9721715" y="3597235"/>
            <a:ext cx="751157" cy="724866"/>
          </a:xfrm>
          <a:custGeom>
            <a:avLst/>
            <a:gdLst>
              <a:gd name="T0" fmla="*/ 1009307 w 2289175"/>
              <a:gd name="T1" fmla="*/ 1299506 h 2209800"/>
              <a:gd name="T2" fmla="*/ 693568 w 2289175"/>
              <a:gd name="T3" fmla="*/ 1298185 h 2209800"/>
              <a:gd name="T4" fmla="*/ 1451869 w 2289175"/>
              <a:gd name="T5" fmla="*/ 1294673 h 2209800"/>
              <a:gd name="T6" fmla="*/ 252326 w 2289175"/>
              <a:gd name="T7" fmla="*/ 1293352 h 2209800"/>
              <a:gd name="T8" fmla="*/ 1451869 w 2289175"/>
              <a:gd name="T9" fmla="*/ 1058774 h 2209800"/>
              <a:gd name="T10" fmla="*/ 252326 w 2289175"/>
              <a:gd name="T11" fmla="*/ 1057453 h 2209800"/>
              <a:gd name="T12" fmla="*/ 1009307 w 2289175"/>
              <a:gd name="T13" fmla="*/ 1023493 h 2209800"/>
              <a:gd name="T14" fmla="*/ 693568 w 2289175"/>
              <a:gd name="T15" fmla="*/ 1022172 h 2209800"/>
              <a:gd name="T16" fmla="*/ 1672753 w 2289175"/>
              <a:gd name="T17" fmla="*/ 821818 h 2209800"/>
              <a:gd name="T18" fmla="*/ 252326 w 2289175"/>
              <a:gd name="T19" fmla="*/ 819176 h 2209800"/>
              <a:gd name="T20" fmla="*/ 473476 w 2289175"/>
              <a:gd name="T21" fmla="*/ 819176 h 2209800"/>
              <a:gd name="T22" fmla="*/ 1229928 w 2289175"/>
              <a:gd name="T23" fmla="*/ 744839 h 2209800"/>
              <a:gd name="T24" fmla="*/ 915509 w 2289175"/>
              <a:gd name="T25" fmla="*/ 743518 h 2209800"/>
              <a:gd name="T26" fmla="*/ 1229928 w 2289175"/>
              <a:gd name="T27" fmla="*/ 464864 h 2209800"/>
              <a:gd name="T28" fmla="*/ 915509 w 2289175"/>
              <a:gd name="T29" fmla="*/ 463544 h 2209800"/>
              <a:gd name="T30" fmla="*/ 632534 w 2289175"/>
              <a:gd name="T31" fmla="*/ 349491 h 2209800"/>
              <a:gd name="T32" fmla="*/ 620380 w 2289175"/>
              <a:gd name="T33" fmla="*/ 355302 h 2209800"/>
              <a:gd name="T34" fmla="*/ 614567 w 2289175"/>
              <a:gd name="T35" fmla="*/ 367454 h 2209800"/>
              <a:gd name="T36" fmla="*/ 1322667 w 2289175"/>
              <a:gd name="T37" fmla="*/ 369831 h 2209800"/>
              <a:gd name="T38" fmla="*/ 1319497 w 2289175"/>
              <a:gd name="T39" fmla="*/ 358473 h 2209800"/>
              <a:gd name="T40" fmla="*/ 1306550 w 2289175"/>
              <a:gd name="T41" fmla="*/ 349755 h 2209800"/>
              <a:gd name="T42" fmla="*/ 1139829 w 2289175"/>
              <a:gd name="T43" fmla="*/ 0 h 2209800"/>
              <a:gd name="T44" fmla="*/ 1324252 w 2289175"/>
              <a:gd name="T45" fmla="*/ 228239 h 2209800"/>
              <a:gd name="T46" fmla="*/ 1358072 w 2289175"/>
              <a:gd name="T47" fmla="*/ 237749 h 2209800"/>
              <a:gd name="T48" fmla="*/ 1387929 w 2289175"/>
              <a:gd name="T49" fmla="*/ 255183 h 2209800"/>
              <a:gd name="T50" fmla="*/ 1412764 w 2289175"/>
              <a:gd name="T51" fmla="*/ 278694 h 2209800"/>
              <a:gd name="T52" fmla="*/ 1431524 w 2289175"/>
              <a:gd name="T53" fmla="*/ 307488 h 2209800"/>
              <a:gd name="T54" fmla="*/ 1442621 w 2289175"/>
              <a:gd name="T55" fmla="*/ 341038 h 2209800"/>
              <a:gd name="T56" fmla="*/ 1445527 w 2289175"/>
              <a:gd name="T57" fmla="*/ 695547 h 2209800"/>
              <a:gd name="T58" fmla="*/ 1665885 w 2289175"/>
              <a:gd name="T59" fmla="*/ 693698 h 2209800"/>
              <a:gd name="T60" fmla="*/ 1701025 w 2289175"/>
              <a:gd name="T61" fmla="*/ 700038 h 2209800"/>
              <a:gd name="T62" fmla="*/ 1732731 w 2289175"/>
              <a:gd name="T63" fmla="*/ 714038 h 2209800"/>
              <a:gd name="T64" fmla="*/ 1759681 w 2289175"/>
              <a:gd name="T65" fmla="*/ 735436 h 2209800"/>
              <a:gd name="T66" fmla="*/ 1781083 w 2289175"/>
              <a:gd name="T67" fmla="*/ 762381 h 2209800"/>
              <a:gd name="T68" fmla="*/ 1795350 w 2289175"/>
              <a:gd name="T69" fmla="*/ 793816 h 2209800"/>
              <a:gd name="T70" fmla="*/ 1801691 w 2289175"/>
              <a:gd name="T71" fmla="*/ 828950 h 2209800"/>
              <a:gd name="T72" fmla="*/ 1800370 w 2289175"/>
              <a:gd name="T73" fmla="*/ 1703601 h 2209800"/>
              <a:gd name="T74" fmla="*/ 0 w 2289175"/>
              <a:gd name="T75" fmla="*/ 1709941 h 2209800"/>
              <a:gd name="T76" fmla="*/ 123125 w 2289175"/>
              <a:gd name="T77" fmla="*/ 1683524 h 2209800"/>
              <a:gd name="T78" fmla="*/ 126295 w 2289175"/>
              <a:gd name="T79" fmla="*/ 806496 h 2209800"/>
              <a:gd name="T80" fmla="*/ 137393 w 2289175"/>
              <a:gd name="T81" fmla="*/ 773211 h 2209800"/>
              <a:gd name="T82" fmla="*/ 155888 w 2289175"/>
              <a:gd name="T83" fmla="*/ 744153 h 2209800"/>
              <a:gd name="T84" fmla="*/ 180989 w 2289175"/>
              <a:gd name="T85" fmla="*/ 720643 h 2209800"/>
              <a:gd name="T86" fmla="*/ 210581 w 2289175"/>
              <a:gd name="T87" fmla="*/ 703208 h 2209800"/>
              <a:gd name="T88" fmla="*/ 244664 w 2289175"/>
              <a:gd name="T89" fmla="*/ 693698 h 2209800"/>
              <a:gd name="T90" fmla="*/ 467399 w 2289175"/>
              <a:gd name="T91" fmla="*/ 692377 h 2209800"/>
              <a:gd name="T92" fmla="*/ 491707 w 2289175"/>
              <a:gd name="T93" fmla="*/ 362170 h 2209800"/>
              <a:gd name="T94" fmla="*/ 498048 w 2289175"/>
              <a:gd name="T95" fmla="*/ 327301 h 2209800"/>
              <a:gd name="T96" fmla="*/ 512315 w 2289175"/>
              <a:gd name="T97" fmla="*/ 295601 h 2209800"/>
              <a:gd name="T98" fmla="*/ 533717 w 2289175"/>
              <a:gd name="T99" fmla="*/ 268656 h 2209800"/>
              <a:gd name="T100" fmla="*/ 560403 w 2289175"/>
              <a:gd name="T101" fmla="*/ 247259 h 2209800"/>
              <a:gd name="T102" fmla="*/ 592373 w 2289175"/>
              <a:gd name="T103" fmla="*/ 232994 h 2209800"/>
              <a:gd name="T104" fmla="*/ 627250 w 2289175"/>
              <a:gd name="T105" fmla="*/ 226654 h 2209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289175" h="2209800">
                <a:moveTo>
                  <a:pt x="1212850" y="1562100"/>
                </a:moveTo>
                <a:lnTo>
                  <a:pt x="1477963" y="1562100"/>
                </a:lnTo>
                <a:lnTo>
                  <a:pt x="1477963" y="1747838"/>
                </a:lnTo>
                <a:lnTo>
                  <a:pt x="1212850" y="1747838"/>
                </a:lnTo>
                <a:lnTo>
                  <a:pt x="1212850" y="1562100"/>
                </a:lnTo>
                <a:close/>
                <a:moveTo>
                  <a:pt x="833437" y="1560513"/>
                </a:moveTo>
                <a:lnTo>
                  <a:pt x="1100137" y="1560513"/>
                </a:lnTo>
                <a:lnTo>
                  <a:pt x="1100137" y="1746251"/>
                </a:lnTo>
                <a:lnTo>
                  <a:pt x="833437" y="1746251"/>
                </a:lnTo>
                <a:lnTo>
                  <a:pt x="833437" y="1560513"/>
                </a:lnTo>
                <a:close/>
                <a:moveTo>
                  <a:pt x="1744662" y="1556291"/>
                </a:moveTo>
                <a:lnTo>
                  <a:pt x="1744662" y="1740785"/>
                </a:lnTo>
                <a:lnTo>
                  <a:pt x="2010092" y="1740785"/>
                </a:lnTo>
                <a:lnTo>
                  <a:pt x="2010092" y="1556291"/>
                </a:lnTo>
                <a:lnTo>
                  <a:pt x="1744662" y="1556291"/>
                </a:lnTo>
                <a:close/>
                <a:moveTo>
                  <a:pt x="303212" y="1554703"/>
                </a:moveTo>
                <a:lnTo>
                  <a:pt x="303212" y="1739197"/>
                </a:lnTo>
                <a:lnTo>
                  <a:pt x="568960" y="1739197"/>
                </a:lnTo>
                <a:lnTo>
                  <a:pt x="568960" y="1554703"/>
                </a:lnTo>
                <a:lnTo>
                  <a:pt x="303212" y="1554703"/>
                </a:lnTo>
                <a:close/>
                <a:moveTo>
                  <a:pt x="1744662" y="1272723"/>
                </a:moveTo>
                <a:lnTo>
                  <a:pt x="1744662" y="1457852"/>
                </a:lnTo>
                <a:lnTo>
                  <a:pt x="2010092" y="1457852"/>
                </a:lnTo>
                <a:lnTo>
                  <a:pt x="2010092" y="1272723"/>
                </a:lnTo>
                <a:lnTo>
                  <a:pt x="1744662" y="1272723"/>
                </a:lnTo>
                <a:close/>
                <a:moveTo>
                  <a:pt x="303212" y="1271135"/>
                </a:moveTo>
                <a:lnTo>
                  <a:pt x="303212" y="1456264"/>
                </a:lnTo>
                <a:lnTo>
                  <a:pt x="568960" y="1456264"/>
                </a:lnTo>
                <a:lnTo>
                  <a:pt x="568960" y="1271135"/>
                </a:lnTo>
                <a:lnTo>
                  <a:pt x="303212" y="1271135"/>
                </a:lnTo>
                <a:close/>
                <a:moveTo>
                  <a:pt x="1212850" y="1230313"/>
                </a:moveTo>
                <a:lnTo>
                  <a:pt x="1477963" y="1230313"/>
                </a:lnTo>
                <a:lnTo>
                  <a:pt x="1477963" y="1414463"/>
                </a:lnTo>
                <a:lnTo>
                  <a:pt x="1212850" y="1414463"/>
                </a:lnTo>
                <a:lnTo>
                  <a:pt x="1212850" y="1230313"/>
                </a:lnTo>
                <a:close/>
                <a:moveTo>
                  <a:pt x="833437" y="1228725"/>
                </a:moveTo>
                <a:lnTo>
                  <a:pt x="1100137" y="1228725"/>
                </a:lnTo>
                <a:lnTo>
                  <a:pt x="1100137" y="1412875"/>
                </a:lnTo>
                <a:lnTo>
                  <a:pt x="833437" y="1412875"/>
                </a:lnTo>
                <a:lnTo>
                  <a:pt x="833437" y="1228725"/>
                </a:lnTo>
                <a:close/>
                <a:moveTo>
                  <a:pt x="1744662" y="986297"/>
                </a:moveTo>
                <a:lnTo>
                  <a:pt x="1744662" y="987885"/>
                </a:lnTo>
                <a:lnTo>
                  <a:pt x="1744662" y="1171426"/>
                </a:lnTo>
                <a:lnTo>
                  <a:pt x="2010092" y="1171426"/>
                </a:lnTo>
                <a:lnTo>
                  <a:pt x="2010092" y="987885"/>
                </a:lnTo>
                <a:lnTo>
                  <a:pt x="2010092" y="986297"/>
                </a:lnTo>
                <a:lnTo>
                  <a:pt x="2007870" y="986297"/>
                </a:lnTo>
                <a:lnTo>
                  <a:pt x="1746885" y="986297"/>
                </a:lnTo>
                <a:lnTo>
                  <a:pt x="1744662" y="986297"/>
                </a:lnTo>
                <a:close/>
                <a:moveTo>
                  <a:pt x="303212" y="984709"/>
                </a:moveTo>
                <a:lnTo>
                  <a:pt x="303212" y="986297"/>
                </a:lnTo>
                <a:lnTo>
                  <a:pt x="303212" y="1169838"/>
                </a:lnTo>
                <a:lnTo>
                  <a:pt x="568960" y="1169838"/>
                </a:lnTo>
                <a:lnTo>
                  <a:pt x="568960" y="986297"/>
                </a:lnTo>
                <a:lnTo>
                  <a:pt x="568960" y="984709"/>
                </a:lnTo>
                <a:lnTo>
                  <a:pt x="566420" y="984709"/>
                </a:lnTo>
                <a:lnTo>
                  <a:pt x="305435" y="984709"/>
                </a:lnTo>
                <a:lnTo>
                  <a:pt x="303212" y="984709"/>
                </a:lnTo>
                <a:close/>
                <a:moveTo>
                  <a:pt x="1212850" y="895350"/>
                </a:moveTo>
                <a:lnTo>
                  <a:pt x="1477963" y="895350"/>
                </a:lnTo>
                <a:lnTo>
                  <a:pt x="1477963" y="1079500"/>
                </a:lnTo>
                <a:lnTo>
                  <a:pt x="1212850" y="1079500"/>
                </a:lnTo>
                <a:lnTo>
                  <a:pt x="1212850" y="895350"/>
                </a:lnTo>
                <a:close/>
                <a:moveTo>
                  <a:pt x="833437" y="893763"/>
                </a:moveTo>
                <a:lnTo>
                  <a:pt x="1100137" y="893763"/>
                </a:lnTo>
                <a:lnTo>
                  <a:pt x="1100137" y="1077913"/>
                </a:lnTo>
                <a:lnTo>
                  <a:pt x="833437" y="1077913"/>
                </a:lnTo>
                <a:lnTo>
                  <a:pt x="833437" y="893763"/>
                </a:lnTo>
                <a:close/>
                <a:moveTo>
                  <a:pt x="1212850" y="558800"/>
                </a:moveTo>
                <a:lnTo>
                  <a:pt x="1477963" y="558800"/>
                </a:lnTo>
                <a:lnTo>
                  <a:pt x="1477963" y="744538"/>
                </a:lnTo>
                <a:lnTo>
                  <a:pt x="1212850" y="744538"/>
                </a:lnTo>
                <a:lnTo>
                  <a:pt x="1212850" y="558800"/>
                </a:lnTo>
                <a:close/>
                <a:moveTo>
                  <a:pt x="833437" y="557213"/>
                </a:moveTo>
                <a:lnTo>
                  <a:pt x="1100137" y="557213"/>
                </a:lnTo>
                <a:lnTo>
                  <a:pt x="1100137" y="742951"/>
                </a:lnTo>
                <a:lnTo>
                  <a:pt x="833437" y="742951"/>
                </a:lnTo>
                <a:lnTo>
                  <a:pt x="833437" y="557213"/>
                </a:lnTo>
                <a:close/>
                <a:moveTo>
                  <a:pt x="762952" y="419796"/>
                </a:moveTo>
                <a:lnTo>
                  <a:pt x="760095" y="420113"/>
                </a:lnTo>
                <a:lnTo>
                  <a:pt x="757872" y="420431"/>
                </a:lnTo>
                <a:lnTo>
                  <a:pt x="755332" y="421066"/>
                </a:lnTo>
                <a:lnTo>
                  <a:pt x="753110" y="421701"/>
                </a:lnTo>
                <a:lnTo>
                  <a:pt x="748982" y="423924"/>
                </a:lnTo>
                <a:lnTo>
                  <a:pt x="745490" y="427099"/>
                </a:lnTo>
                <a:lnTo>
                  <a:pt x="742315" y="430910"/>
                </a:lnTo>
                <a:lnTo>
                  <a:pt x="740092" y="434720"/>
                </a:lnTo>
                <a:lnTo>
                  <a:pt x="739140" y="436943"/>
                </a:lnTo>
                <a:lnTo>
                  <a:pt x="738822" y="439483"/>
                </a:lnTo>
                <a:lnTo>
                  <a:pt x="738505" y="441706"/>
                </a:lnTo>
                <a:lnTo>
                  <a:pt x="738188" y="444564"/>
                </a:lnTo>
                <a:lnTo>
                  <a:pt x="738188" y="2050075"/>
                </a:lnTo>
                <a:lnTo>
                  <a:pt x="762952" y="2050075"/>
                </a:lnTo>
                <a:lnTo>
                  <a:pt x="1589405" y="2050075"/>
                </a:lnTo>
                <a:lnTo>
                  <a:pt x="1589405" y="444564"/>
                </a:lnTo>
                <a:lnTo>
                  <a:pt x="1589405" y="441706"/>
                </a:lnTo>
                <a:lnTo>
                  <a:pt x="1589088" y="439483"/>
                </a:lnTo>
                <a:lnTo>
                  <a:pt x="1588770" y="436943"/>
                </a:lnTo>
                <a:lnTo>
                  <a:pt x="1587500" y="434720"/>
                </a:lnTo>
                <a:lnTo>
                  <a:pt x="1585595" y="430910"/>
                </a:lnTo>
                <a:lnTo>
                  <a:pt x="1582420" y="427099"/>
                </a:lnTo>
                <a:lnTo>
                  <a:pt x="1578928" y="423924"/>
                </a:lnTo>
                <a:lnTo>
                  <a:pt x="1574482" y="421701"/>
                </a:lnTo>
                <a:lnTo>
                  <a:pt x="1572578" y="421066"/>
                </a:lnTo>
                <a:lnTo>
                  <a:pt x="1570038" y="420431"/>
                </a:lnTo>
                <a:lnTo>
                  <a:pt x="1567498" y="420113"/>
                </a:lnTo>
                <a:lnTo>
                  <a:pt x="1564958" y="419796"/>
                </a:lnTo>
                <a:lnTo>
                  <a:pt x="762952" y="419796"/>
                </a:lnTo>
                <a:close/>
                <a:moveTo>
                  <a:pt x="1252855" y="0"/>
                </a:moveTo>
                <a:lnTo>
                  <a:pt x="1369695" y="0"/>
                </a:lnTo>
                <a:lnTo>
                  <a:pt x="1369695" y="272454"/>
                </a:lnTo>
                <a:lnTo>
                  <a:pt x="1564958" y="272454"/>
                </a:lnTo>
                <a:lnTo>
                  <a:pt x="1574165" y="272454"/>
                </a:lnTo>
                <a:lnTo>
                  <a:pt x="1582738" y="273407"/>
                </a:lnTo>
                <a:lnTo>
                  <a:pt x="1591310" y="274360"/>
                </a:lnTo>
                <a:lnTo>
                  <a:pt x="1599565" y="275947"/>
                </a:lnTo>
                <a:lnTo>
                  <a:pt x="1607820" y="278170"/>
                </a:lnTo>
                <a:lnTo>
                  <a:pt x="1616392" y="280076"/>
                </a:lnTo>
                <a:lnTo>
                  <a:pt x="1624012" y="282616"/>
                </a:lnTo>
                <a:lnTo>
                  <a:pt x="1631950" y="285791"/>
                </a:lnTo>
                <a:lnTo>
                  <a:pt x="1639570" y="289284"/>
                </a:lnTo>
                <a:lnTo>
                  <a:pt x="1646872" y="293412"/>
                </a:lnTo>
                <a:lnTo>
                  <a:pt x="1654175" y="297223"/>
                </a:lnTo>
                <a:lnTo>
                  <a:pt x="1661160" y="301669"/>
                </a:lnTo>
                <a:lnTo>
                  <a:pt x="1667828" y="306749"/>
                </a:lnTo>
                <a:lnTo>
                  <a:pt x="1674495" y="311830"/>
                </a:lnTo>
                <a:lnTo>
                  <a:pt x="1680845" y="316911"/>
                </a:lnTo>
                <a:lnTo>
                  <a:pt x="1686560" y="322944"/>
                </a:lnTo>
                <a:lnTo>
                  <a:pt x="1692275" y="328660"/>
                </a:lnTo>
                <a:lnTo>
                  <a:pt x="1697672" y="335011"/>
                </a:lnTo>
                <a:lnTo>
                  <a:pt x="1702752" y="341362"/>
                </a:lnTo>
                <a:lnTo>
                  <a:pt x="1707515" y="348348"/>
                </a:lnTo>
                <a:lnTo>
                  <a:pt x="1712278" y="355334"/>
                </a:lnTo>
                <a:lnTo>
                  <a:pt x="1716088" y="362637"/>
                </a:lnTo>
                <a:lnTo>
                  <a:pt x="1720215" y="369623"/>
                </a:lnTo>
                <a:lnTo>
                  <a:pt x="1723708" y="377562"/>
                </a:lnTo>
                <a:lnTo>
                  <a:pt x="1726565" y="385501"/>
                </a:lnTo>
                <a:lnTo>
                  <a:pt x="1729105" y="393439"/>
                </a:lnTo>
                <a:lnTo>
                  <a:pt x="1731645" y="401696"/>
                </a:lnTo>
                <a:lnTo>
                  <a:pt x="1733550" y="409952"/>
                </a:lnTo>
                <a:lnTo>
                  <a:pt x="1735138" y="418208"/>
                </a:lnTo>
                <a:lnTo>
                  <a:pt x="1736408" y="426782"/>
                </a:lnTo>
                <a:lnTo>
                  <a:pt x="1736725" y="435355"/>
                </a:lnTo>
                <a:lnTo>
                  <a:pt x="1737042" y="444564"/>
                </a:lnTo>
                <a:lnTo>
                  <a:pt x="1737042" y="836098"/>
                </a:lnTo>
                <a:lnTo>
                  <a:pt x="1749425" y="834192"/>
                </a:lnTo>
                <a:lnTo>
                  <a:pt x="1755140" y="833875"/>
                </a:lnTo>
                <a:lnTo>
                  <a:pt x="1761490" y="833557"/>
                </a:lnTo>
                <a:lnTo>
                  <a:pt x="1992948" y="833557"/>
                </a:lnTo>
                <a:lnTo>
                  <a:pt x="2001838" y="833875"/>
                </a:lnTo>
                <a:lnTo>
                  <a:pt x="2010728" y="834192"/>
                </a:lnTo>
                <a:lnTo>
                  <a:pt x="2019300" y="835463"/>
                </a:lnTo>
                <a:lnTo>
                  <a:pt x="2027555" y="837050"/>
                </a:lnTo>
                <a:lnTo>
                  <a:pt x="2035810" y="838956"/>
                </a:lnTo>
                <a:lnTo>
                  <a:pt x="2044065" y="841496"/>
                </a:lnTo>
                <a:lnTo>
                  <a:pt x="2052002" y="844036"/>
                </a:lnTo>
                <a:lnTo>
                  <a:pt x="2059940" y="846894"/>
                </a:lnTo>
                <a:lnTo>
                  <a:pt x="2067560" y="850387"/>
                </a:lnTo>
                <a:lnTo>
                  <a:pt x="2074862" y="854515"/>
                </a:lnTo>
                <a:lnTo>
                  <a:pt x="2082165" y="858326"/>
                </a:lnTo>
                <a:lnTo>
                  <a:pt x="2089468" y="863089"/>
                </a:lnTo>
                <a:lnTo>
                  <a:pt x="2096135" y="867852"/>
                </a:lnTo>
                <a:lnTo>
                  <a:pt x="2102485" y="872933"/>
                </a:lnTo>
                <a:lnTo>
                  <a:pt x="2108518" y="878331"/>
                </a:lnTo>
                <a:lnTo>
                  <a:pt x="2114550" y="884047"/>
                </a:lnTo>
                <a:lnTo>
                  <a:pt x="2120582" y="889763"/>
                </a:lnTo>
                <a:lnTo>
                  <a:pt x="2125662" y="896114"/>
                </a:lnTo>
                <a:lnTo>
                  <a:pt x="2130742" y="902782"/>
                </a:lnTo>
                <a:lnTo>
                  <a:pt x="2135822" y="909451"/>
                </a:lnTo>
                <a:lnTo>
                  <a:pt x="2140268" y="916437"/>
                </a:lnTo>
                <a:lnTo>
                  <a:pt x="2144395" y="923740"/>
                </a:lnTo>
                <a:lnTo>
                  <a:pt x="2147888" y="931044"/>
                </a:lnTo>
                <a:lnTo>
                  <a:pt x="2151698" y="938665"/>
                </a:lnTo>
                <a:lnTo>
                  <a:pt x="2154555" y="946604"/>
                </a:lnTo>
                <a:lnTo>
                  <a:pt x="2157412" y="954225"/>
                </a:lnTo>
                <a:lnTo>
                  <a:pt x="2159952" y="962481"/>
                </a:lnTo>
                <a:lnTo>
                  <a:pt x="2161540" y="970737"/>
                </a:lnTo>
                <a:lnTo>
                  <a:pt x="2162810" y="979628"/>
                </a:lnTo>
                <a:lnTo>
                  <a:pt x="2164080" y="987885"/>
                </a:lnTo>
                <a:lnTo>
                  <a:pt x="2165032" y="996458"/>
                </a:lnTo>
                <a:lnTo>
                  <a:pt x="2165032" y="1005667"/>
                </a:lnTo>
                <a:lnTo>
                  <a:pt x="2165032" y="2025306"/>
                </a:lnTo>
                <a:lnTo>
                  <a:pt x="2165032" y="2032927"/>
                </a:lnTo>
                <a:lnTo>
                  <a:pt x="2164080" y="2040548"/>
                </a:lnTo>
                <a:lnTo>
                  <a:pt x="2163445" y="2047852"/>
                </a:lnTo>
                <a:lnTo>
                  <a:pt x="2162175" y="2055473"/>
                </a:lnTo>
                <a:lnTo>
                  <a:pt x="2289175" y="2055473"/>
                </a:lnTo>
                <a:lnTo>
                  <a:pt x="2289175" y="2209800"/>
                </a:lnTo>
                <a:lnTo>
                  <a:pt x="0" y="2209800"/>
                </a:lnTo>
                <a:lnTo>
                  <a:pt x="0" y="2055473"/>
                </a:lnTo>
                <a:lnTo>
                  <a:pt x="151765" y="2055473"/>
                </a:lnTo>
                <a:lnTo>
                  <a:pt x="150178" y="2047534"/>
                </a:lnTo>
                <a:lnTo>
                  <a:pt x="149225" y="2039596"/>
                </a:lnTo>
                <a:lnTo>
                  <a:pt x="148590" y="2031975"/>
                </a:lnTo>
                <a:lnTo>
                  <a:pt x="147955" y="2023718"/>
                </a:lnTo>
                <a:lnTo>
                  <a:pt x="147955" y="1004079"/>
                </a:lnTo>
                <a:lnTo>
                  <a:pt x="148590" y="994871"/>
                </a:lnTo>
                <a:lnTo>
                  <a:pt x="149225" y="986297"/>
                </a:lnTo>
                <a:lnTo>
                  <a:pt x="150178" y="977723"/>
                </a:lnTo>
                <a:lnTo>
                  <a:pt x="151765" y="969467"/>
                </a:lnTo>
                <a:lnTo>
                  <a:pt x="153670" y="960893"/>
                </a:lnTo>
                <a:lnTo>
                  <a:pt x="155892" y="952637"/>
                </a:lnTo>
                <a:lnTo>
                  <a:pt x="158750" y="945016"/>
                </a:lnTo>
                <a:lnTo>
                  <a:pt x="161925" y="937077"/>
                </a:lnTo>
                <a:lnTo>
                  <a:pt x="165100" y="929456"/>
                </a:lnTo>
                <a:lnTo>
                  <a:pt x="168910" y="922153"/>
                </a:lnTo>
                <a:lnTo>
                  <a:pt x="173355" y="914849"/>
                </a:lnTo>
                <a:lnTo>
                  <a:pt x="177482" y="907863"/>
                </a:lnTo>
                <a:lnTo>
                  <a:pt x="182245" y="901195"/>
                </a:lnTo>
                <a:lnTo>
                  <a:pt x="187325" y="894526"/>
                </a:lnTo>
                <a:lnTo>
                  <a:pt x="193040" y="888175"/>
                </a:lnTo>
                <a:lnTo>
                  <a:pt x="198438" y="882459"/>
                </a:lnTo>
                <a:lnTo>
                  <a:pt x="204788" y="876744"/>
                </a:lnTo>
                <a:lnTo>
                  <a:pt x="210820" y="871345"/>
                </a:lnTo>
                <a:lnTo>
                  <a:pt x="217488" y="866265"/>
                </a:lnTo>
                <a:lnTo>
                  <a:pt x="224155" y="861501"/>
                </a:lnTo>
                <a:lnTo>
                  <a:pt x="231140" y="856738"/>
                </a:lnTo>
                <a:lnTo>
                  <a:pt x="238125" y="852928"/>
                </a:lnTo>
                <a:lnTo>
                  <a:pt x="245745" y="848800"/>
                </a:lnTo>
                <a:lnTo>
                  <a:pt x="253048" y="845307"/>
                </a:lnTo>
                <a:lnTo>
                  <a:pt x="260985" y="842449"/>
                </a:lnTo>
                <a:lnTo>
                  <a:pt x="268922" y="839908"/>
                </a:lnTo>
                <a:lnTo>
                  <a:pt x="277178" y="837368"/>
                </a:lnTo>
                <a:lnTo>
                  <a:pt x="285432" y="835463"/>
                </a:lnTo>
                <a:lnTo>
                  <a:pt x="294005" y="833875"/>
                </a:lnTo>
                <a:lnTo>
                  <a:pt x="302260" y="832605"/>
                </a:lnTo>
                <a:lnTo>
                  <a:pt x="311468" y="832287"/>
                </a:lnTo>
                <a:lnTo>
                  <a:pt x="320040" y="831970"/>
                </a:lnTo>
                <a:lnTo>
                  <a:pt x="551498" y="831970"/>
                </a:lnTo>
                <a:lnTo>
                  <a:pt x="561658" y="832287"/>
                </a:lnTo>
                <a:lnTo>
                  <a:pt x="571500" y="833240"/>
                </a:lnTo>
                <a:lnTo>
                  <a:pt x="581342" y="834828"/>
                </a:lnTo>
                <a:lnTo>
                  <a:pt x="590868" y="836733"/>
                </a:lnTo>
                <a:lnTo>
                  <a:pt x="590868" y="444564"/>
                </a:lnTo>
                <a:lnTo>
                  <a:pt x="590868" y="435355"/>
                </a:lnTo>
                <a:lnTo>
                  <a:pt x="591820" y="426782"/>
                </a:lnTo>
                <a:lnTo>
                  <a:pt x="592772" y="418208"/>
                </a:lnTo>
                <a:lnTo>
                  <a:pt x="594360" y="409952"/>
                </a:lnTo>
                <a:lnTo>
                  <a:pt x="595948" y="401696"/>
                </a:lnTo>
                <a:lnTo>
                  <a:pt x="598488" y="393439"/>
                </a:lnTo>
                <a:lnTo>
                  <a:pt x="601028" y="385501"/>
                </a:lnTo>
                <a:lnTo>
                  <a:pt x="604202" y="377562"/>
                </a:lnTo>
                <a:lnTo>
                  <a:pt x="607695" y="369623"/>
                </a:lnTo>
                <a:lnTo>
                  <a:pt x="611822" y="362637"/>
                </a:lnTo>
                <a:lnTo>
                  <a:pt x="615632" y="355334"/>
                </a:lnTo>
                <a:lnTo>
                  <a:pt x="620078" y="348348"/>
                </a:lnTo>
                <a:lnTo>
                  <a:pt x="625158" y="341362"/>
                </a:lnTo>
                <a:lnTo>
                  <a:pt x="630238" y="335011"/>
                </a:lnTo>
                <a:lnTo>
                  <a:pt x="635318" y="328660"/>
                </a:lnTo>
                <a:lnTo>
                  <a:pt x="641350" y="322944"/>
                </a:lnTo>
                <a:lnTo>
                  <a:pt x="647065" y="316911"/>
                </a:lnTo>
                <a:lnTo>
                  <a:pt x="653415" y="311830"/>
                </a:lnTo>
                <a:lnTo>
                  <a:pt x="659765" y="306749"/>
                </a:lnTo>
                <a:lnTo>
                  <a:pt x="666750" y="301669"/>
                </a:lnTo>
                <a:lnTo>
                  <a:pt x="673418" y="297223"/>
                </a:lnTo>
                <a:lnTo>
                  <a:pt x="681038" y="293412"/>
                </a:lnTo>
                <a:lnTo>
                  <a:pt x="688022" y="289284"/>
                </a:lnTo>
                <a:lnTo>
                  <a:pt x="695960" y="285791"/>
                </a:lnTo>
                <a:lnTo>
                  <a:pt x="703898" y="282616"/>
                </a:lnTo>
                <a:lnTo>
                  <a:pt x="711835" y="280076"/>
                </a:lnTo>
                <a:lnTo>
                  <a:pt x="720090" y="278170"/>
                </a:lnTo>
                <a:lnTo>
                  <a:pt x="728345" y="275947"/>
                </a:lnTo>
                <a:lnTo>
                  <a:pt x="736600" y="274360"/>
                </a:lnTo>
                <a:lnTo>
                  <a:pt x="745172" y="273407"/>
                </a:lnTo>
                <a:lnTo>
                  <a:pt x="753745" y="272454"/>
                </a:lnTo>
                <a:lnTo>
                  <a:pt x="762952" y="272454"/>
                </a:lnTo>
                <a:lnTo>
                  <a:pt x="1252855" y="272454"/>
                </a:lnTo>
                <a:lnTo>
                  <a:pt x="1252855" y="0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" name="KSO_Shape"/>
          <p:cNvSpPr/>
          <p:nvPr/>
        </p:nvSpPr>
        <p:spPr bwMode="auto">
          <a:xfrm>
            <a:off x="5940512" y="3551932"/>
            <a:ext cx="789917" cy="770169"/>
          </a:xfrm>
          <a:custGeom>
            <a:avLst/>
            <a:gdLst>
              <a:gd name="T0" fmla="*/ 2147483646 w 5614"/>
              <a:gd name="T1" fmla="*/ 2147483646 h 5480"/>
              <a:gd name="T2" fmla="*/ 2147483646 w 5614"/>
              <a:gd name="T3" fmla="*/ 2147483646 h 5480"/>
              <a:gd name="T4" fmla="*/ 2147483646 w 5614"/>
              <a:gd name="T5" fmla="*/ 2147483646 h 5480"/>
              <a:gd name="T6" fmla="*/ 2147483646 w 5614"/>
              <a:gd name="T7" fmla="*/ 2147483646 h 5480"/>
              <a:gd name="T8" fmla="*/ 2147483646 w 5614"/>
              <a:gd name="T9" fmla="*/ 2147483646 h 5480"/>
              <a:gd name="T10" fmla="*/ 2147483646 w 5614"/>
              <a:gd name="T11" fmla="*/ 2147483646 h 5480"/>
              <a:gd name="T12" fmla="*/ 2147483646 w 5614"/>
              <a:gd name="T13" fmla="*/ 2147483646 h 5480"/>
              <a:gd name="T14" fmla="*/ 2147483646 w 5614"/>
              <a:gd name="T15" fmla="*/ 2147483646 h 5480"/>
              <a:gd name="T16" fmla="*/ 2147483646 w 5614"/>
              <a:gd name="T17" fmla="*/ 2147483646 h 5480"/>
              <a:gd name="T18" fmla="*/ 2147483646 w 5614"/>
              <a:gd name="T19" fmla="*/ 2147483646 h 5480"/>
              <a:gd name="T20" fmla="*/ 2147483646 w 5614"/>
              <a:gd name="T21" fmla="*/ 2147483646 h 5480"/>
              <a:gd name="T22" fmla="*/ 2147483646 w 5614"/>
              <a:gd name="T23" fmla="*/ 2147483646 h 5480"/>
              <a:gd name="T24" fmla="*/ 2147483646 w 5614"/>
              <a:gd name="T25" fmla="*/ 2147483646 h 5480"/>
              <a:gd name="T26" fmla="*/ 2147483646 w 5614"/>
              <a:gd name="T27" fmla="*/ 2147483646 h 5480"/>
              <a:gd name="T28" fmla="*/ 2147483646 w 5614"/>
              <a:gd name="T29" fmla="*/ 2147483646 h 5480"/>
              <a:gd name="T30" fmla="*/ 2147483646 w 5614"/>
              <a:gd name="T31" fmla="*/ 2147483646 h 5480"/>
              <a:gd name="T32" fmla="*/ 2147483646 w 5614"/>
              <a:gd name="T33" fmla="*/ 2147483646 h 5480"/>
              <a:gd name="T34" fmla="*/ 2147483646 w 5614"/>
              <a:gd name="T35" fmla="*/ 2147483646 h 5480"/>
              <a:gd name="T36" fmla="*/ 2147483646 w 5614"/>
              <a:gd name="T37" fmla="*/ 2147483646 h 5480"/>
              <a:gd name="T38" fmla="*/ 2147483646 w 5614"/>
              <a:gd name="T39" fmla="*/ 2147483646 h 5480"/>
              <a:gd name="T40" fmla="*/ 2147483646 w 5614"/>
              <a:gd name="T41" fmla="*/ 2147483646 h 5480"/>
              <a:gd name="T42" fmla="*/ 2147483646 w 5614"/>
              <a:gd name="T43" fmla="*/ 2147483646 h 5480"/>
              <a:gd name="T44" fmla="*/ 2147483646 w 5614"/>
              <a:gd name="T45" fmla="*/ 2147483646 h 5480"/>
              <a:gd name="T46" fmla="*/ 2147483646 w 5614"/>
              <a:gd name="T47" fmla="*/ 2147483646 h 5480"/>
              <a:gd name="T48" fmla="*/ 2147483646 w 5614"/>
              <a:gd name="T49" fmla="*/ 2147483646 h 5480"/>
              <a:gd name="T50" fmla="*/ 2147483646 w 5614"/>
              <a:gd name="T51" fmla="*/ 2147483646 h 5480"/>
              <a:gd name="T52" fmla="*/ 2147483646 w 5614"/>
              <a:gd name="T53" fmla="*/ 2147483646 h 5480"/>
              <a:gd name="T54" fmla="*/ 2147483646 w 5614"/>
              <a:gd name="T55" fmla="*/ 2147483646 h 5480"/>
              <a:gd name="T56" fmla="*/ 2147483646 w 5614"/>
              <a:gd name="T57" fmla="*/ 2147483646 h 5480"/>
              <a:gd name="T58" fmla="*/ 2147483646 w 5614"/>
              <a:gd name="T59" fmla="*/ 2147483646 h 5480"/>
              <a:gd name="T60" fmla="*/ 2147483646 w 5614"/>
              <a:gd name="T61" fmla="*/ 2147483646 h 5480"/>
              <a:gd name="T62" fmla="*/ 2147483646 w 5614"/>
              <a:gd name="T63" fmla="*/ 2147483646 h 5480"/>
              <a:gd name="T64" fmla="*/ 2147483646 w 5614"/>
              <a:gd name="T65" fmla="*/ 2147483646 h 5480"/>
              <a:gd name="T66" fmla="*/ 2147483646 w 5614"/>
              <a:gd name="T67" fmla="*/ 2147483646 h 5480"/>
              <a:gd name="T68" fmla="*/ 2147483646 w 5614"/>
              <a:gd name="T69" fmla="*/ 2147483646 h 5480"/>
              <a:gd name="T70" fmla="*/ 2147483646 w 5614"/>
              <a:gd name="T71" fmla="*/ 2147483646 h 5480"/>
              <a:gd name="T72" fmla="*/ 2147483646 w 5614"/>
              <a:gd name="T73" fmla="*/ 2147483646 h 5480"/>
              <a:gd name="T74" fmla="*/ 2147483646 w 5614"/>
              <a:gd name="T75" fmla="*/ 2147483646 h 5480"/>
              <a:gd name="T76" fmla="*/ 2147483646 w 5614"/>
              <a:gd name="T77" fmla="*/ 2147483646 h 5480"/>
              <a:gd name="T78" fmla="*/ 0 w 5614"/>
              <a:gd name="T79" fmla="*/ 2147483646 h 5480"/>
              <a:gd name="T80" fmla="*/ 2147483646 w 5614"/>
              <a:gd name="T81" fmla="*/ 2147483646 h 5480"/>
              <a:gd name="T82" fmla="*/ 2147483646 w 5614"/>
              <a:gd name="T83" fmla="*/ 2147483646 h 5480"/>
              <a:gd name="T84" fmla="*/ 2147483646 w 5614"/>
              <a:gd name="T85" fmla="*/ 2147483646 h 5480"/>
              <a:gd name="T86" fmla="*/ 2147483646 w 5614"/>
              <a:gd name="T87" fmla="*/ 2147483646 h 5480"/>
              <a:gd name="T88" fmla="*/ 2147483646 w 5614"/>
              <a:gd name="T89" fmla="*/ 2147483646 h 5480"/>
              <a:gd name="T90" fmla="*/ 2147483646 w 5614"/>
              <a:gd name="T91" fmla="*/ 2147483646 h 5480"/>
              <a:gd name="T92" fmla="*/ 2147483646 w 5614"/>
              <a:gd name="T93" fmla="*/ 2147483646 h 5480"/>
              <a:gd name="T94" fmla="*/ 2147483646 w 5614"/>
              <a:gd name="T95" fmla="*/ 2147483646 h 5480"/>
              <a:gd name="T96" fmla="*/ 2147483646 w 5614"/>
              <a:gd name="T97" fmla="*/ 2147483646 h 5480"/>
              <a:gd name="T98" fmla="*/ 2147483646 w 5614"/>
              <a:gd name="T99" fmla="*/ 2147483646 h 5480"/>
              <a:gd name="T100" fmla="*/ 2147483646 w 5614"/>
              <a:gd name="T101" fmla="*/ 2147483646 h 5480"/>
              <a:gd name="T102" fmla="*/ 2147483646 w 5614"/>
              <a:gd name="T103" fmla="*/ 2147483646 h 5480"/>
              <a:gd name="T104" fmla="*/ 2147483646 w 5614"/>
              <a:gd name="T105" fmla="*/ 2147483646 h 5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614" h="5480">
                <a:moveTo>
                  <a:pt x="0" y="5473"/>
                </a:moveTo>
                <a:lnTo>
                  <a:pt x="0" y="5473"/>
                </a:lnTo>
                <a:lnTo>
                  <a:pt x="72" y="5344"/>
                </a:lnTo>
                <a:lnTo>
                  <a:pt x="147" y="5217"/>
                </a:lnTo>
                <a:lnTo>
                  <a:pt x="186" y="5153"/>
                </a:lnTo>
                <a:lnTo>
                  <a:pt x="225" y="5089"/>
                </a:lnTo>
                <a:lnTo>
                  <a:pt x="265" y="5027"/>
                </a:lnTo>
                <a:lnTo>
                  <a:pt x="306" y="4964"/>
                </a:lnTo>
                <a:lnTo>
                  <a:pt x="347" y="4901"/>
                </a:lnTo>
                <a:lnTo>
                  <a:pt x="389" y="4840"/>
                </a:lnTo>
                <a:lnTo>
                  <a:pt x="432" y="4779"/>
                </a:lnTo>
                <a:lnTo>
                  <a:pt x="474" y="4718"/>
                </a:lnTo>
                <a:lnTo>
                  <a:pt x="519" y="4658"/>
                </a:lnTo>
                <a:lnTo>
                  <a:pt x="564" y="4599"/>
                </a:lnTo>
                <a:lnTo>
                  <a:pt x="609" y="4540"/>
                </a:lnTo>
                <a:lnTo>
                  <a:pt x="656" y="4483"/>
                </a:lnTo>
                <a:lnTo>
                  <a:pt x="702" y="4426"/>
                </a:lnTo>
                <a:lnTo>
                  <a:pt x="751" y="4370"/>
                </a:lnTo>
                <a:lnTo>
                  <a:pt x="799" y="4315"/>
                </a:lnTo>
                <a:lnTo>
                  <a:pt x="849" y="4260"/>
                </a:lnTo>
                <a:lnTo>
                  <a:pt x="898" y="4207"/>
                </a:lnTo>
                <a:lnTo>
                  <a:pt x="950" y="4155"/>
                </a:lnTo>
                <a:lnTo>
                  <a:pt x="1001" y="4103"/>
                </a:lnTo>
                <a:lnTo>
                  <a:pt x="1054" y="4054"/>
                </a:lnTo>
                <a:lnTo>
                  <a:pt x="1107" y="4004"/>
                </a:lnTo>
                <a:lnTo>
                  <a:pt x="1162" y="3957"/>
                </a:lnTo>
                <a:lnTo>
                  <a:pt x="1217" y="3910"/>
                </a:lnTo>
                <a:lnTo>
                  <a:pt x="1273" y="3865"/>
                </a:lnTo>
                <a:lnTo>
                  <a:pt x="1331" y="3821"/>
                </a:lnTo>
                <a:lnTo>
                  <a:pt x="1388" y="3777"/>
                </a:lnTo>
                <a:lnTo>
                  <a:pt x="1446" y="3736"/>
                </a:lnTo>
                <a:lnTo>
                  <a:pt x="1507" y="3697"/>
                </a:lnTo>
                <a:lnTo>
                  <a:pt x="1567" y="3658"/>
                </a:lnTo>
                <a:lnTo>
                  <a:pt x="1628" y="3621"/>
                </a:lnTo>
                <a:lnTo>
                  <a:pt x="1691" y="3586"/>
                </a:lnTo>
                <a:lnTo>
                  <a:pt x="1753" y="3552"/>
                </a:lnTo>
                <a:lnTo>
                  <a:pt x="1818" y="3520"/>
                </a:lnTo>
                <a:lnTo>
                  <a:pt x="1883" y="3489"/>
                </a:lnTo>
                <a:lnTo>
                  <a:pt x="1949" y="3461"/>
                </a:lnTo>
                <a:lnTo>
                  <a:pt x="2017" y="3434"/>
                </a:lnTo>
                <a:lnTo>
                  <a:pt x="2084" y="3409"/>
                </a:lnTo>
                <a:lnTo>
                  <a:pt x="2154" y="3385"/>
                </a:lnTo>
                <a:lnTo>
                  <a:pt x="2223" y="3364"/>
                </a:lnTo>
                <a:lnTo>
                  <a:pt x="2294" y="3344"/>
                </a:lnTo>
                <a:lnTo>
                  <a:pt x="2366" y="3327"/>
                </a:lnTo>
                <a:lnTo>
                  <a:pt x="2439" y="3311"/>
                </a:lnTo>
                <a:lnTo>
                  <a:pt x="2514" y="3298"/>
                </a:lnTo>
                <a:lnTo>
                  <a:pt x="2589" y="3286"/>
                </a:lnTo>
                <a:lnTo>
                  <a:pt x="2665" y="3278"/>
                </a:lnTo>
                <a:lnTo>
                  <a:pt x="2743" y="3271"/>
                </a:lnTo>
                <a:lnTo>
                  <a:pt x="2821" y="3266"/>
                </a:lnTo>
                <a:lnTo>
                  <a:pt x="2901" y="3264"/>
                </a:lnTo>
                <a:lnTo>
                  <a:pt x="2982" y="3262"/>
                </a:lnTo>
                <a:lnTo>
                  <a:pt x="3063" y="3265"/>
                </a:lnTo>
                <a:lnTo>
                  <a:pt x="3146" y="3270"/>
                </a:lnTo>
                <a:lnTo>
                  <a:pt x="3230" y="3277"/>
                </a:lnTo>
                <a:lnTo>
                  <a:pt x="3315" y="3286"/>
                </a:lnTo>
                <a:lnTo>
                  <a:pt x="3401" y="3298"/>
                </a:lnTo>
                <a:lnTo>
                  <a:pt x="3488" y="3313"/>
                </a:lnTo>
                <a:lnTo>
                  <a:pt x="3577" y="3330"/>
                </a:lnTo>
                <a:lnTo>
                  <a:pt x="3666" y="3350"/>
                </a:lnTo>
                <a:lnTo>
                  <a:pt x="3757" y="3372"/>
                </a:lnTo>
                <a:lnTo>
                  <a:pt x="3850" y="3397"/>
                </a:lnTo>
                <a:lnTo>
                  <a:pt x="3943" y="3425"/>
                </a:lnTo>
                <a:lnTo>
                  <a:pt x="3943" y="3716"/>
                </a:lnTo>
                <a:lnTo>
                  <a:pt x="3925" y="3730"/>
                </a:lnTo>
                <a:lnTo>
                  <a:pt x="3905" y="3743"/>
                </a:lnTo>
                <a:lnTo>
                  <a:pt x="3885" y="3756"/>
                </a:lnTo>
                <a:lnTo>
                  <a:pt x="3864" y="3768"/>
                </a:lnTo>
                <a:lnTo>
                  <a:pt x="3840" y="3780"/>
                </a:lnTo>
                <a:lnTo>
                  <a:pt x="3816" y="3791"/>
                </a:lnTo>
                <a:lnTo>
                  <a:pt x="3790" y="3802"/>
                </a:lnTo>
                <a:lnTo>
                  <a:pt x="3763" y="3813"/>
                </a:lnTo>
                <a:lnTo>
                  <a:pt x="3734" y="3822"/>
                </a:lnTo>
                <a:lnTo>
                  <a:pt x="3704" y="3830"/>
                </a:lnTo>
                <a:lnTo>
                  <a:pt x="3671" y="3839"/>
                </a:lnTo>
                <a:lnTo>
                  <a:pt x="3638" y="3846"/>
                </a:lnTo>
                <a:lnTo>
                  <a:pt x="3603" y="3853"/>
                </a:lnTo>
                <a:lnTo>
                  <a:pt x="3565" y="3859"/>
                </a:lnTo>
                <a:lnTo>
                  <a:pt x="3526" y="3865"/>
                </a:lnTo>
                <a:lnTo>
                  <a:pt x="3485" y="3869"/>
                </a:lnTo>
                <a:lnTo>
                  <a:pt x="3442" y="3873"/>
                </a:lnTo>
                <a:lnTo>
                  <a:pt x="3396" y="3875"/>
                </a:lnTo>
                <a:lnTo>
                  <a:pt x="3349" y="3878"/>
                </a:lnTo>
                <a:lnTo>
                  <a:pt x="3300" y="3879"/>
                </a:lnTo>
                <a:lnTo>
                  <a:pt x="3248" y="3879"/>
                </a:lnTo>
                <a:lnTo>
                  <a:pt x="3194" y="3878"/>
                </a:lnTo>
                <a:lnTo>
                  <a:pt x="3139" y="3876"/>
                </a:lnTo>
                <a:lnTo>
                  <a:pt x="3080" y="3874"/>
                </a:lnTo>
                <a:lnTo>
                  <a:pt x="3018" y="3869"/>
                </a:lnTo>
                <a:lnTo>
                  <a:pt x="2954" y="3865"/>
                </a:lnTo>
                <a:lnTo>
                  <a:pt x="2888" y="3859"/>
                </a:lnTo>
                <a:lnTo>
                  <a:pt x="2820" y="3853"/>
                </a:lnTo>
                <a:lnTo>
                  <a:pt x="2749" y="3845"/>
                </a:lnTo>
                <a:lnTo>
                  <a:pt x="2675" y="3835"/>
                </a:lnTo>
                <a:lnTo>
                  <a:pt x="2598" y="3825"/>
                </a:lnTo>
                <a:lnTo>
                  <a:pt x="2517" y="3814"/>
                </a:lnTo>
                <a:lnTo>
                  <a:pt x="2517" y="3893"/>
                </a:lnTo>
                <a:lnTo>
                  <a:pt x="2618" y="3915"/>
                </a:lnTo>
                <a:lnTo>
                  <a:pt x="2715" y="3937"/>
                </a:lnTo>
                <a:lnTo>
                  <a:pt x="2810" y="3954"/>
                </a:lnTo>
                <a:lnTo>
                  <a:pt x="2905" y="3971"/>
                </a:lnTo>
                <a:lnTo>
                  <a:pt x="2997" y="3984"/>
                </a:lnTo>
                <a:lnTo>
                  <a:pt x="3087" y="3995"/>
                </a:lnTo>
                <a:lnTo>
                  <a:pt x="3175" y="4003"/>
                </a:lnTo>
                <a:lnTo>
                  <a:pt x="3261" y="4009"/>
                </a:lnTo>
                <a:lnTo>
                  <a:pt x="3346" y="4011"/>
                </a:lnTo>
                <a:lnTo>
                  <a:pt x="3388" y="4011"/>
                </a:lnTo>
                <a:lnTo>
                  <a:pt x="3430" y="4011"/>
                </a:lnTo>
                <a:lnTo>
                  <a:pt x="3472" y="4010"/>
                </a:lnTo>
                <a:lnTo>
                  <a:pt x="3512" y="4009"/>
                </a:lnTo>
                <a:lnTo>
                  <a:pt x="3552" y="4005"/>
                </a:lnTo>
                <a:lnTo>
                  <a:pt x="3592" y="4002"/>
                </a:lnTo>
                <a:lnTo>
                  <a:pt x="3632" y="3998"/>
                </a:lnTo>
                <a:lnTo>
                  <a:pt x="3672" y="3993"/>
                </a:lnTo>
                <a:lnTo>
                  <a:pt x="3711" y="3987"/>
                </a:lnTo>
                <a:lnTo>
                  <a:pt x="3750" y="3980"/>
                </a:lnTo>
                <a:lnTo>
                  <a:pt x="3788" y="3973"/>
                </a:lnTo>
                <a:lnTo>
                  <a:pt x="3827" y="3965"/>
                </a:lnTo>
                <a:lnTo>
                  <a:pt x="3865" y="3957"/>
                </a:lnTo>
                <a:lnTo>
                  <a:pt x="3903" y="3946"/>
                </a:lnTo>
                <a:lnTo>
                  <a:pt x="3940" y="3936"/>
                </a:lnTo>
                <a:lnTo>
                  <a:pt x="3977" y="3925"/>
                </a:lnTo>
                <a:lnTo>
                  <a:pt x="4015" y="3912"/>
                </a:lnTo>
                <a:lnTo>
                  <a:pt x="4051" y="3899"/>
                </a:lnTo>
                <a:lnTo>
                  <a:pt x="4088" y="3885"/>
                </a:lnTo>
                <a:lnTo>
                  <a:pt x="4125" y="3869"/>
                </a:lnTo>
                <a:lnTo>
                  <a:pt x="4161" y="3853"/>
                </a:lnTo>
                <a:lnTo>
                  <a:pt x="4197" y="3836"/>
                </a:lnTo>
                <a:lnTo>
                  <a:pt x="4233" y="3819"/>
                </a:lnTo>
                <a:lnTo>
                  <a:pt x="4269" y="3800"/>
                </a:lnTo>
                <a:lnTo>
                  <a:pt x="4304" y="3780"/>
                </a:lnTo>
                <a:lnTo>
                  <a:pt x="4340" y="3760"/>
                </a:lnTo>
                <a:lnTo>
                  <a:pt x="4375" y="3737"/>
                </a:lnTo>
                <a:lnTo>
                  <a:pt x="4409" y="3715"/>
                </a:lnTo>
                <a:lnTo>
                  <a:pt x="4445" y="3691"/>
                </a:lnTo>
                <a:lnTo>
                  <a:pt x="4480" y="3666"/>
                </a:lnTo>
                <a:lnTo>
                  <a:pt x="4514" y="3642"/>
                </a:lnTo>
                <a:lnTo>
                  <a:pt x="4549" y="3614"/>
                </a:lnTo>
                <a:lnTo>
                  <a:pt x="4584" y="3587"/>
                </a:lnTo>
                <a:lnTo>
                  <a:pt x="4618" y="3558"/>
                </a:lnTo>
                <a:lnTo>
                  <a:pt x="4653" y="3528"/>
                </a:lnTo>
                <a:lnTo>
                  <a:pt x="4687" y="3497"/>
                </a:lnTo>
                <a:lnTo>
                  <a:pt x="4721" y="3466"/>
                </a:lnTo>
                <a:lnTo>
                  <a:pt x="4756" y="3433"/>
                </a:lnTo>
                <a:lnTo>
                  <a:pt x="4791" y="3398"/>
                </a:lnTo>
                <a:lnTo>
                  <a:pt x="4825" y="3363"/>
                </a:lnTo>
                <a:lnTo>
                  <a:pt x="4859" y="3326"/>
                </a:lnTo>
                <a:lnTo>
                  <a:pt x="4893" y="3290"/>
                </a:lnTo>
                <a:lnTo>
                  <a:pt x="4928" y="3251"/>
                </a:lnTo>
                <a:lnTo>
                  <a:pt x="4962" y="3212"/>
                </a:lnTo>
                <a:lnTo>
                  <a:pt x="4996" y="3170"/>
                </a:lnTo>
                <a:lnTo>
                  <a:pt x="5030" y="3128"/>
                </a:lnTo>
                <a:lnTo>
                  <a:pt x="5614" y="3149"/>
                </a:lnTo>
                <a:lnTo>
                  <a:pt x="4520" y="4598"/>
                </a:lnTo>
                <a:lnTo>
                  <a:pt x="2141" y="4695"/>
                </a:lnTo>
                <a:lnTo>
                  <a:pt x="1887" y="5480"/>
                </a:lnTo>
                <a:lnTo>
                  <a:pt x="0" y="5473"/>
                </a:lnTo>
                <a:close/>
                <a:moveTo>
                  <a:pt x="4519" y="2271"/>
                </a:moveTo>
                <a:lnTo>
                  <a:pt x="5270" y="2271"/>
                </a:lnTo>
                <a:lnTo>
                  <a:pt x="4171" y="1135"/>
                </a:lnTo>
                <a:lnTo>
                  <a:pt x="3070" y="0"/>
                </a:lnTo>
                <a:lnTo>
                  <a:pt x="2235" y="862"/>
                </a:lnTo>
                <a:lnTo>
                  <a:pt x="2235" y="551"/>
                </a:lnTo>
                <a:lnTo>
                  <a:pt x="2340" y="551"/>
                </a:lnTo>
                <a:lnTo>
                  <a:pt x="2340" y="286"/>
                </a:lnTo>
                <a:lnTo>
                  <a:pt x="1596" y="286"/>
                </a:lnTo>
                <a:lnTo>
                  <a:pt x="1596" y="551"/>
                </a:lnTo>
                <a:lnTo>
                  <a:pt x="1713" y="551"/>
                </a:lnTo>
                <a:lnTo>
                  <a:pt x="1713" y="1400"/>
                </a:lnTo>
                <a:lnTo>
                  <a:pt x="870" y="2271"/>
                </a:lnTo>
                <a:lnTo>
                  <a:pt x="1627" y="2271"/>
                </a:lnTo>
                <a:lnTo>
                  <a:pt x="1627" y="3221"/>
                </a:lnTo>
                <a:lnTo>
                  <a:pt x="1686" y="3193"/>
                </a:lnTo>
                <a:lnTo>
                  <a:pt x="1746" y="3164"/>
                </a:lnTo>
                <a:lnTo>
                  <a:pt x="1805" y="3139"/>
                </a:lnTo>
                <a:lnTo>
                  <a:pt x="1867" y="3114"/>
                </a:lnTo>
                <a:lnTo>
                  <a:pt x="1927" y="3090"/>
                </a:lnTo>
                <a:lnTo>
                  <a:pt x="1990" y="3068"/>
                </a:lnTo>
                <a:lnTo>
                  <a:pt x="2051" y="3048"/>
                </a:lnTo>
                <a:lnTo>
                  <a:pt x="2115" y="3029"/>
                </a:lnTo>
                <a:lnTo>
                  <a:pt x="2177" y="3010"/>
                </a:lnTo>
                <a:lnTo>
                  <a:pt x="2241" y="2993"/>
                </a:lnTo>
                <a:lnTo>
                  <a:pt x="2306" y="2979"/>
                </a:lnTo>
                <a:lnTo>
                  <a:pt x="2371" y="2965"/>
                </a:lnTo>
                <a:lnTo>
                  <a:pt x="2437" y="2953"/>
                </a:lnTo>
                <a:lnTo>
                  <a:pt x="2503" y="2943"/>
                </a:lnTo>
                <a:lnTo>
                  <a:pt x="2569" y="2933"/>
                </a:lnTo>
                <a:lnTo>
                  <a:pt x="2637" y="2925"/>
                </a:lnTo>
                <a:lnTo>
                  <a:pt x="2637" y="2320"/>
                </a:lnTo>
                <a:lnTo>
                  <a:pt x="3485" y="2320"/>
                </a:lnTo>
                <a:lnTo>
                  <a:pt x="3485" y="2954"/>
                </a:lnTo>
                <a:lnTo>
                  <a:pt x="3553" y="2966"/>
                </a:lnTo>
                <a:lnTo>
                  <a:pt x="3622" y="2980"/>
                </a:lnTo>
                <a:lnTo>
                  <a:pt x="3691" y="2994"/>
                </a:lnTo>
                <a:lnTo>
                  <a:pt x="3762" y="3011"/>
                </a:lnTo>
                <a:lnTo>
                  <a:pt x="3833" y="3029"/>
                </a:lnTo>
                <a:lnTo>
                  <a:pt x="3904" y="3048"/>
                </a:lnTo>
                <a:lnTo>
                  <a:pt x="3976" y="3068"/>
                </a:lnTo>
                <a:lnTo>
                  <a:pt x="4048" y="3090"/>
                </a:lnTo>
                <a:lnTo>
                  <a:pt x="4296" y="3167"/>
                </a:lnTo>
                <a:lnTo>
                  <a:pt x="4295" y="3365"/>
                </a:lnTo>
                <a:lnTo>
                  <a:pt x="4351" y="3322"/>
                </a:lnTo>
                <a:lnTo>
                  <a:pt x="4407" y="3275"/>
                </a:lnTo>
                <a:lnTo>
                  <a:pt x="4464" y="3225"/>
                </a:lnTo>
                <a:lnTo>
                  <a:pt x="4519" y="3172"/>
                </a:lnTo>
                <a:lnTo>
                  <a:pt x="4519" y="227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576291" y="4743449"/>
            <a:ext cx="1965713" cy="1352551"/>
            <a:chOff x="1253220" y="3715786"/>
            <a:chExt cx="1965713" cy="1352551"/>
          </a:xfrm>
        </p:grpSpPr>
        <p:sp>
          <p:nvSpPr>
            <p:cNvPr id="61" name="MH_SubTitle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59639" y="4743449"/>
            <a:ext cx="1965713" cy="1352551"/>
            <a:chOff x="1253220" y="3715786"/>
            <a:chExt cx="1965713" cy="1352551"/>
          </a:xfrm>
        </p:grpSpPr>
        <p:sp>
          <p:nvSpPr>
            <p:cNvPr id="64" name="MH_SubTitle_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14436" y="4743449"/>
            <a:ext cx="1965713" cy="1352551"/>
            <a:chOff x="1253220" y="3715786"/>
            <a:chExt cx="1965713" cy="1352551"/>
          </a:xfrm>
        </p:grpSpPr>
        <p:sp>
          <p:nvSpPr>
            <p:cNvPr id="67" name="MH_SubTitle_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5">
        <p14:prism isInverted="1"/>
      </p:transition>
    </mc:Choice>
    <mc:Fallback>
      <p:transition spd="slow" advTm="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51839" y="1885950"/>
            <a:ext cx="9696450" cy="4238625"/>
            <a:chOff x="990600" y="2019300"/>
            <a:chExt cx="10239182" cy="3971925"/>
          </a:xfrm>
        </p:grpSpPr>
        <p:sp>
          <p:nvSpPr>
            <p:cNvPr id="2" name="矩形 1"/>
            <p:cNvSpPr/>
            <p:nvPr/>
          </p:nvSpPr>
          <p:spPr>
            <a:xfrm>
              <a:off x="990600" y="2019300"/>
              <a:ext cx="6781800" cy="192405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990600" y="4067175"/>
              <a:ext cx="3352800" cy="192405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433791" y="4067175"/>
              <a:ext cx="3352800" cy="1924050"/>
            </a:xfrm>
            <a:prstGeom prst="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7876982" y="4067175"/>
              <a:ext cx="3352800" cy="192405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876982" y="2019300"/>
              <a:ext cx="3352800" cy="1924050"/>
            </a:xfrm>
            <a:prstGeom prst="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9080342" y="2199544"/>
            <a:ext cx="560809" cy="543050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5808706" y="4378218"/>
            <a:ext cx="574588" cy="560223"/>
          </a:xfrm>
          <a:custGeom>
            <a:avLst/>
            <a:gdLst>
              <a:gd name="T0" fmla="*/ 2147483646 w 5614"/>
              <a:gd name="T1" fmla="*/ 2147483646 h 5480"/>
              <a:gd name="T2" fmla="*/ 2147483646 w 5614"/>
              <a:gd name="T3" fmla="*/ 2147483646 h 5480"/>
              <a:gd name="T4" fmla="*/ 2147483646 w 5614"/>
              <a:gd name="T5" fmla="*/ 2147483646 h 5480"/>
              <a:gd name="T6" fmla="*/ 2147483646 w 5614"/>
              <a:gd name="T7" fmla="*/ 2147483646 h 5480"/>
              <a:gd name="T8" fmla="*/ 2147483646 w 5614"/>
              <a:gd name="T9" fmla="*/ 2147483646 h 5480"/>
              <a:gd name="T10" fmla="*/ 2147483646 w 5614"/>
              <a:gd name="T11" fmla="*/ 2147483646 h 5480"/>
              <a:gd name="T12" fmla="*/ 2147483646 w 5614"/>
              <a:gd name="T13" fmla="*/ 2147483646 h 5480"/>
              <a:gd name="T14" fmla="*/ 2147483646 w 5614"/>
              <a:gd name="T15" fmla="*/ 2147483646 h 5480"/>
              <a:gd name="T16" fmla="*/ 2147483646 w 5614"/>
              <a:gd name="T17" fmla="*/ 2147483646 h 5480"/>
              <a:gd name="T18" fmla="*/ 2147483646 w 5614"/>
              <a:gd name="T19" fmla="*/ 2147483646 h 5480"/>
              <a:gd name="T20" fmla="*/ 2147483646 w 5614"/>
              <a:gd name="T21" fmla="*/ 2147483646 h 5480"/>
              <a:gd name="T22" fmla="*/ 2147483646 w 5614"/>
              <a:gd name="T23" fmla="*/ 2147483646 h 5480"/>
              <a:gd name="T24" fmla="*/ 2147483646 w 5614"/>
              <a:gd name="T25" fmla="*/ 2147483646 h 5480"/>
              <a:gd name="T26" fmla="*/ 2147483646 w 5614"/>
              <a:gd name="T27" fmla="*/ 2147483646 h 5480"/>
              <a:gd name="T28" fmla="*/ 2147483646 w 5614"/>
              <a:gd name="T29" fmla="*/ 2147483646 h 5480"/>
              <a:gd name="T30" fmla="*/ 2147483646 w 5614"/>
              <a:gd name="T31" fmla="*/ 2147483646 h 5480"/>
              <a:gd name="T32" fmla="*/ 2147483646 w 5614"/>
              <a:gd name="T33" fmla="*/ 2147483646 h 5480"/>
              <a:gd name="T34" fmla="*/ 2147483646 w 5614"/>
              <a:gd name="T35" fmla="*/ 2147483646 h 5480"/>
              <a:gd name="T36" fmla="*/ 2147483646 w 5614"/>
              <a:gd name="T37" fmla="*/ 2147483646 h 5480"/>
              <a:gd name="T38" fmla="*/ 2147483646 w 5614"/>
              <a:gd name="T39" fmla="*/ 2147483646 h 5480"/>
              <a:gd name="T40" fmla="*/ 2147483646 w 5614"/>
              <a:gd name="T41" fmla="*/ 2147483646 h 5480"/>
              <a:gd name="T42" fmla="*/ 2147483646 w 5614"/>
              <a:gd name="T43" fmla="*/ 2147483646 h 5480"/>
              <a:gd name="T44" fmla="*/ 2147483646 w 5614"/>
              <a:gd name="T45" fmla="*/ 2147483646 h 5480"/>
              <a:gd name="T46" fmla="*/ 2147483646 w 5614"/>
              <a:gd name="T47" fmla="*/ 2147483646 h 5480"/>
              <a:gd name="T48" fmla="*/ 2147483646 w 5614"/>
              <a:gd name="T49" fmla="*/ 2147483646 h 5480"/>
              <a:gd name="T50" fmla="*/ 2147483646 w 5614"/>
              <a:gd name="T51" fmla="*/ 2147483646 h 5480"/>
              <a:gd name="T52" fmla="*/ 2147483646 w 5614"/>
              <a:gd name="T53" fmla="*/ 2147483646 h 5480"/>
              <a:gd name="T54" fmla="*/ 2147483646 w 5614"/>
              <a:gd name="T55" fmla="*/ 2147483646 h 5480"/>
              <a:gd name="T56" fmla="*/ 2147483646 w 5614"/>
              <a:gd name="T57" fmla="*/ 2147483646 h 5480"/>
              <a:gd name="T58" fmla="*/ 2147483646 w 5614"/>
              <a:gd name="T59" fmla="*/ 2147483646 h 5480"/>
              <a:gd name="T60" fmla="*/ 2147483646 w 5614"/>
              <a:gd name="T61" fmla="*/ 2147483646 h 5480"/>
              <a:gd name="T62" fmla="*/ 2147483646 w 5614"/>
              <a:gd name="T63" fmla="*/ 2147483646 h 5480"/>
              <a:gd name="T64" fmla="*/ 2147483646 w 5614"/>
              <a:gd name="T65" fmla="*/ 2147483646 h 5480"/>
              <a:gd name="T66" fmla="*/ 2147483646 w 5614"/>
              <a:gd name="T67" fmla="*/ 2147483646 h 5480"/>
              <a:gd name="T68" fmla="*/ 2147483646 w 5614"/>
              <a:gd name="T69" fmla="*/ 2147483646 h 5480"/>
              <a:gd name="T70" fmla="*/ 2147483646 w 5614"/>
              <a:gd name="T71" fmla="*/ 2147483646 h 5480"/>
              <a:gd name="T72" fmla="*/ 2147483646 w 5614"/>
              <a:gd name="T73" fmla="*/ 2147483646 h 5480"/>
              <a:gd name="T74" fmla="*/ 2147483646 w 5614"/>
              <a:gd name="T75" fmla="*/ 2147483646 h 5480"/>
              <a:gd name="T76" fmla="*/ 2147483646 w 5614"/>
              <a:gd name="T77" fmla="*/ 2147483646 h 5480"/>
              <a:gd name="T78" fmla="*/ 0 w 5614"/>
              <a:gd name="T79" fmla="*/ 2147483646 h 5480"/>
              <a:gd name="T80" fmla="*/ 2147483646 w 5614"/>
              <a:gd name="T81" fmla="*/ 2147483646 h 5480"/>
              <a:gd name="T82" fmla="*/ 2147483646 w 5614"/>
              <a:gd name="T83" fmla="*/ 2147483646 h 5480"/>
              <a:gd name="T84" fmla="*/ 2147483646 w 5614"/>
              <a:gd name="T85" fmla="*/ 2147483646 h 5480"/>
              <a:gd name="T86" fmla="*/ 2147483646 w 5614"/>
              <a:gd name="T87" fmla="*/ 2147483646 h 5480"/>
              <a:gd name="T88" fmla="*/ 2147483646 w 5614"/>
              <a:gd name="T89" fmla="*/ 2147483646 h 5480"/>
              <a:gd name="T90" fmla="*/ 2147483646 w 5614"/>
              <a:gd name="T91" fmla="*/ 2147483646 h 5480"/>
              <a:gd name="T92" fmla="*/ 2147483646 w 5614"/>
              <a:gd name="T93" fmla="*/ 2147483646 h 5480"/>
              <a:gd name="T94" fmla="*/ 2147483646 w 5614"/>
              <a:gd name="T95" fmla="*/ 2147483646 h 5480"/>
              <a:gd name="T96" fmla="*/ 2147483646 w 5614"/>
              <a:gd name="T97" fmla="*/ 2147483646 h 5480"/>
              <a:gd name="T98" fmla="*/ 2147483646 w 5614"/>
              <a:gd name="T99" fmla="*/ 2147483646 h 5480"/>
              <a:gd name="T100" fmla="*/ 2147483646 w 5614"/>
              <a:gd name="T101" fmla="*/ 2147483646 h 5480"/>
              <a:gd name="T102" fmla="*/ 2147483646 w 5614"/>
              <a:gd name="T103" fmla="*/ 2147483646 h 5480"/>
              <a:gd name="T104" fmla="*/ 2147483646 w 5614"/>
              <a:gd name="T105" fmla="*/ 2147483646 h 5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614" h="5480">
                <a:moveTo>
                  <a:pt x="0" y="5473"/>
                </a:moveTo>
                <a:lnTo>
                  <a:pt x="0" y="5473"/>
                </a:lnTo>
                <a:lnTo>
                  <a:pt x="72" y="5344"/>
                </a:lnTo>
                <a:lnTo>
                  <a:pt x="147" y="5217"/>
                </a:lnTo>
                <a:lnTo>
                  <a:pt x="186" y="5153"/>
                </a:lnTo>
                <a:lnTo>
                  <a:pt x="225" y="5089"/>
                </a:lnTo>
                <a:lnTo>
                  <a:pt x="265" y="5027"/>
                </a:lnTo>
                <a:lnTo>
                  <a:pt x="306" y="4964"/>
                </a:lnTo>
                <a:lnTo>
                  <a:pt x="347" y="4901"/>
                </a:lnTo>
                <a:lnTo>
                  <a:pt x="389" y="4840"/>
                </a:lnTo>
                <a:lnTo>
                  <a:pt x="432" y="4779"/>
                </a:lnTo>
                <a:lnTo>
                  <a:pt x="474" y="4718"/>
                </a:lnTo>
                <a:lnTo>
                  <a:pt x="519" y="4658"/>
                </a:lnTo>
                <a:lnTo>
                  <a:pt x="564" y="4599"/>
                </a:lnTo>
                <a:lnTo>
                  <a:pt x="609" y="4540"/>
                </a:lnTo>
                <a:lnTo>
                  <a:pt x="656" y="4483"/>
                </a:lnTo>
                <a:lnTo>
                  <a:pt x="702" y="4426"/>
                </a:lnTo>
                <a:lnTo>
                  <a:pt x="751" y="4370"/>
                </a:lnTo>
                <a:lnTo>
                  <a:pt x="799" y="4315"/>
                </a:lnTo>
                <a:lnTo>
                  <a:pt x="849" y="4260"/>
                </a:lnTo>
                <a:lnTo>
                  <a:pt x="898" y="4207"/>
                </a:lnTo>
                <a:lnTo>
                  <a:pt x="950" y="4155"/>
                </a:lnTo>
                <a:lnTo>
                  <a:pt x="1001" y="4103"/>
                </a:lnTo>
                <a:lnTo>
                  <a:pt x="1054" y="4054"/>
                </a:lnTo>
                <a:lnTo>
                  <a:pt x="1107" y="4004"/>
                </a:lnTo>
                <a:lnTo>
                  <a:pt x="1162" y="3957"/>
                </a:lnTo>
                <a:lnTo>
                  <a:pt x="1217" y="3910"/>
                </a:lnTo>
                <a:lnTo>
                  <a:pt x="1273" y="3865"/>
                </a:lnTo>
                <a:lnTo>
                  <a:pt x="1331" y="3821"/>
                </a:lnTo>
                <a:lnTo>
                  <a:pt x="1388" y="3777"/>
                </a:lnTo>
                <a:lnTo>
                  <a:pt x="1446" y="3736"/>
                </a:lnTo>
                <a:lnTo>
                  <a:pt x="1507" y="3697"/>
                </a:lnTo>
                <a:lnTo>
                  <a:pt x="1567" y="3658"/>
                </a:lnTo>
                <a:lnTo>
                  <a:pt x="1628" y="3621"/>
                </a:lnTo>
                <a:lnTo>
                  <a:pt x="1691" y="3586"/>
                </a:lnTo>
                <a:lnTo>
                  <a:pt x="1753" y="3552"/>
                </a:lnTo>
                <a:lnTo>
                  <a:pt x="1818" y="3520"/>
                </a:lnTo>
                <a:lnTo>
                  <a:pt x="1883" y="3489"/>
                </a:lnTo>
                <a:lnTo>
                  <a:pt x="1949" y="3461"/>
                </a:lnTo>
                <a:lnTo>
                  <a:pt x="2017" y="3434"/>
                </a:lnTo>
                <a:lnTo>
                  <a:pt x="2084" y="3409"/>
                </a:lnTo>
                <a:lnTo>
                  <a:pt x="2154" y="3385"/>
                </a:lnTo>
                <a:lnTo>
                  <a:pt x="2223" y="3364"/>
                </a:lnTo>
                <a:lnTo>
                  <a:pt x="2294" y="3344"/>
                </a:lnTo>
                <a:lnTo>
                  <a:pt x="2366" y="3327"/>
                </a:lnTo>
                <a:lnTo>
                  <a:pt x="2439" y="3311"/>
                </a:lnTo>
                <a:lnTo>
                  <a:pt x="2514" y="3298"/>
                </a:lnTo>
                <a:lnTo>
                  <a:pt x="2589" y="3286"/>
                </a:lnTo>
                <a:lnTo>
                  <a:pt x="2665" y="3278"/>
                </a:lnTo>
                <a:lnTo>
                  <a:pt x="2743" y="3271"/>
                </a:lnTo>
                <a:lnTo>
                  <a:pt x="2821" y="3266"/>
                </a:lnTo>
                <a:lnTo>
                  <a:pt x="2901" y="3264"/>
                </a:lnTo>
                <a:lnTo>
                  <a:pt x="2982" y="3262"/>
                </a:lnTo>
                <a:lnTo>
                  <a:pt x="3063" y="3265"/>
                </a:lnTo>
                <a:lnTo>
                  <a:pt x="3146" y="3270"/>
                </a:lnTo>
                <a:lnTo>
                  <a:pt x="3230" y="3277"/>
                </a:lnTo>
                <a:lnTo>
                  <a:pt x="3315" y="3286"/>
                </a:lnTo>
                <a:lnTo>
                  <a:pt x="3401" y="3298"/>
                </a:lnTo>
                <a:lnTo>
                  <a:pt x="3488" y="3313"/>
                </a:lnTo>
                <a:lnTo>
                  <a:pt x="3577" y="3330"/>
                </a:lnTo>
                <a:lnTo>
                  <a:pt x="3666" y="3350"/>
                </a:lnTo>
                <a:lnTo>
                  <a:pt x="3757" y="3372"/>
                </a:lnTo>
                <a:lnTo>
                  <a:pt x="3850" y="3397"/>
                </a:lnTo>
                <a:lnTo>
                  <a:pt x="3943" y="3425"/>
                </a:lnTo>
                <a:lnTo>
                  <a:pt x="3943" y="3716"/>
                </a:lnTo>
                <a:lnTo>
                  <a:pt x="3925" y="3730"/>
                </a:lnTo>
                <a:lnTo>
                  <a:pt x="3905" y="3743"/>
                </a:lnTo>
                <a:lnTo>
                  <a:pt x="3885" y="3756"/>
                </a:lnTo>
                <a:lnTo>
                  <a:pt x="3864" y="3768"/>
                </a:lnTo>
                <a:lnTo>
                  <a:pt x="3840" y="3780"/>
                </a:lnTo>
                <a:lnTo>
                  <a:pt x="3816" y="3791"/>
                </a:lnTo>
                <a:lnTo>
                  <a:pt x="3790" y="3802"/>
                </a:lnTo>
                <a:lnTo>
                  <a:pt x="3763" y="3813"/>
                </a:lnTo>
                <a:lnTo>
                  <a:pt x="3734" y="3822"/>
                </a:lnTo>
                <a:lnTo>
                  <a:pt x="3704" y="3830"/>
                </a:lnTo>
                <a:lnTo>
                  <a:pt x="3671" y="3839"/>
                </a:lnTo>
                <a:lnTo>
                  <a:pt x="3638" y="3846"/>
                </a:lnTo>
                <a:lnTo>
                  <a:pt x="3603" y="3853"/>
                </a:lnTo>
                <a:lnTo>
                  <a:pt x="3565" y="3859"/>
                </a:lnTo>
                <a:lnTo>
                  <a:pt x="3526" y="3865"/>
                </a:lnTo>
                <a:lnTo>
                  <a:pt x="3485" y="3869"/>
                </a:lnTo>
                <a:lnTo>
                  <a:pt x="3442" y="3873"/>
                </a:lnTo>
                <a:lnTo>
                  <a:pt x="3396" y="3875"/>
                </a:lnTo>
                <a:lnTo>
                  <a:pt x="3349" y="3878"/>
                </a:lnTo>
                <a:lnTo>
                  <a:pt x="3300" y="3879"/>
                </a:lnTo>
                <a:lnTo>
                  <a:pt x="3248" y="3879"/>
                </a:lnTo>
                <a:lnTo>
                  <a:pt x="3194" y="3878"/>
                </a:lnTo>
                <a:lnTo>
                  <a:pt x="3139" y="3876"/>
                </a:lnTo>
                <a:lnTo>
                  <a:pt x="3080" y="3874"/>
                </a:lnTo>
                <a:lnTo>
                  <a:pt x="3018" y="3869"/>
                </a:lnTo>
                <a:lnTo>
                  <a:pt x="2954" y="3865"/>
                </a:lnTo>
                <a:lnTo>
                  <a:pt x="2888" y="3859"/>
                </a:lnTo>
                <a:lnTo>
                  <a:pt x="2820" y="3853"/>
                </a:lnTo>
                <a:lnTo>
                  <a:pt x="2749" y="3845"/>
                </a:lnTo>
                <a:lnTo>
                  <a:pt x="2675" y="3835"/>
                </a:lnTo>
                <a:lnTo>
                  <a:pt x="2598" y="3825"/>
                </a:lnTo>
                <a:lnTo>
                  <a:pt x="2517" y="3814"/>
                </a:lnTo>
                <a:lnTo>
                  <a:pt x="2517" y="3893"/>
                </a:lnTo>
                <a:lnTo>
                  <a:pt x="2618" y="3915"/>
                </a:lnTo>
                <a:lnTo>
                  <a:pt x="2715" y="3937"/>
                </a:lnTo>
                <a:lnTo>
                  <a:pt x="2810" y="3954"/>
                </a:lnTo>
                <a:lnTo>
                  <a:pt x="2905" y="3971"/>
                </a:lnTo>
                <a:lnTo>
                  <a:pt x="2997" y="3984"/>
                </a:lnTo>
                <a:lnTo>
                  <a:pt x="3087" y="3995"/>
                </a:lnTo>
                <a:lnTo>
                  <a:pt x="3175" y="4003"/>
                </a:lnTo>
                <a:lnTo>
                  <a:pt x="3261" y="4009"/>
                </a:lnTo>
                <a:lnTo>
                  <a:pt x="3346" y="4011"/>
                </a:lnTo>
                <a:lnTo>
                  <a:pt x="3388" y="4011"/>
                </a:lnTo>
                <a:lnTo>
                  <a:pt x="3430" y="4011"/>
                </a:lnTo>
                <a:lnTo>
                  <a:pt x="3472" y="4010"/>
                </a:lnTo>
                <a:lnTo>
                  <a:pt x="3512" y="4009"/>
                </a:lnTo>
                <a:lnTo>
                  <a:pt x="3552" y="4005"/>
                </a:lnTo>
                <a:lnTo>
                  <a:pt x="3592" y="4002"/>
                </a:lnTo>
                <a:lnTo>
                  <a:pt x="3632" y="3998"/>
                </a:lnTo>
                <a:lnTo>
                  <a:pt x="3672" y="3993"/>
                </a:lnTo>
                <a:lnTo>
                  <a:pt x="3711" y="3987"/>
                </a:lnTo>
                <a:lnTo>
                  <a:pt x="3750" y="3980"/>
                </a:lnTo>
                <a:lnTo>
                  <a:pt x="3788" y="3973"/>
                </a:lnTo>
                <a:lnTo>
                  <a:pt x="3827" y="3965"/>
                </a:lnTo>
                <a:lnTo>
                  <a:pt x="3865" y="3957"/>
                </a:lnTo>
                <a:lnTo>
                  <a:pt x="3903" y="3946"/>
                </a:lnTo>
                <a:lnTo>
                  <a:pt x="3940" y="3936"/>
                </a:lnTo>
                <a:lnTo>
                  <a:pt x="3977" y="3925"/>
                </a:lnTo>
                <a:lnTo>
                  <a:pt x="4015" y="3912"/>
                </a:lnTo>
                <a:lnTo>
                  <a:pt x="4051" y="3899"/>
                </a:lnTo>
                <a:lnTo>
                  <a:pt x="4088" y="3885"/>
                </a:lnTo>
                <a:lnTo>
                  <a:pt x="4125" y="3869"/>
                </a:lnTo>
                <a:lnTo>
                  <a:pt x="4161" y="3853"/>
                </a:lnTo>
                <a:lnTo>
                  <a:pt x="4197" y="3836"/>
                </a:lnTo>
                <a:lnTo>
                  <a:pt x="4233" y="3819"/>
                </a:lnTo>
                <a:lnTo>
                  <a:pt x="4269" y="3800"/>
                </a:lnTo>
                <a:lnTo>
                  <a:pt x="4304" y="3780"/>
                </a:lnTo>
                <a:lnTo>
                  <a:pt x="4340" y="3760"/>
                </a:lnTo>
                <a:lnTo>
                  <a:pt x="4375" y="3737"/>
                </a:lnTo>
                <a:lnTo>
                  <a:pt x="4409" y="3715"/>
                </a:lnTo>
                <a:lnTo>
                  <a:pt x="4445" y="3691"/>
                </a:lnTo>
                <a:lnTo>
                  <a:pt x="4480" y="3666"/>
                </a:lnTo>
                <a:lnTo>
                  <a:pt x="4514" y="3642"/>
                </a:lnTo>
                <a:lnTo>
                  <a:pt x="4549" y="3614"/>
                </a:lnTo>
                <a:lnTo>
                  <a:pt x="4584" y="3587"/>
                </a:lnTo>
                <a:lnTo>
                  <a:pt x="4618" y="3558"/>
                </a:lnTo>
                <a:lnTo>
                  <a:pt x="4653" y="3528"/>
                </a:lnTo>
                <a:lnTo>
                  <a:pt x="4687" y="3497"/>
                </a:lnTo>
                <a:lnTo>
                  <a:pt x="4721" y="3466"/>
                </a:lnTo>
                <a:lnTo>
                  <a:pt x="4756" y="3433"/>
                </a:lnTo>
                <a:lnTo>
                  <a:pt x="4791" y="3398"/>
                </a:lnTo>
                <a:lnTo>
                  <a:pt x="4825" y="3363"/>
                </a:lnTo>
                <a:lnTo>
                  <a:pt x="4859" y="3326"/>
                </a:lnTo>
                <a:lnTo>
                  <a:pt x="4893" y="3290"/>
                </a:lnTo>
                <a:lnTo>
                  <a:pt x="4928" y="3251"/>
                </a:lnTo>
                <a:lnTo>
                  <a:pt x="4962" y="3212"/>
                </a:lnTo>
                <a:lnTo>
                  <a:pt x="4996" y="3170"/>
                </a:lnTo>
                <a:lnTo>
                  <a:pt x="5030" y="3128"/>
                </a:lnTo>
                <a:lnTo>
                  <a:pt x="5614" y="3149"/>
                </a:lnTo>
                <a:lnTo>
                  <a:pt x="4520" y="4598"/>
                </a:lnTo>
                <a:lnTo>
                  <a:pt x="2141" y="4695"/>
                </a:lnTo>
                <a:lnTo>
                  <a:pt x="1887" y="5480"/>
                </a:lnTo>
                <a:lnTo>
                  <a:pt x="0" y="5473"/>
                </a:lnTo>
                <a:close/>
                <a:moveTo>
                  <a:pt x="4519" y="2271"/>
                </a:moveTo>
                <a:lnTo>
                  <a:pt x="5270" y="2271"/>
                </a:lnTo>
                <a:lnTo>
                  <a:pt x="4171" y="1135"/>
                </a:lnTo>
                <a:lnTo>
                  <a:pt x="3070" y="0"/>
                </a:lnTo>
                <a:lnTo>
                  <a:pt x="2235" y="862"/>
                </a:lnTo>
                <a:lnTo>
                  <a:pt x="2235" y="551"/>
                </a:lnTo>
                <a:lnTo>
                  <a:pt x="2340" y="551"/>
                </a:lnTo>
                <a:lnTo>
                  <a:pt x="2340" y="286"/>
                </a:lnTo>
                <a:lnTo>
                  <a:pt x="1596" y="286"/>
                </a:lnTo>
                <a:lnTo>
                  <a:pt x="1596" y="551"/>
                </a:lnTo>
                <a:lnTo>
                  <a:pt x="1713" y="551"/>
                </a:lnTo>
                <a:lnTo>
                  <a:pt x="1713" y="1400"/>
                </a:lnTo>
                <a:lnTo>
                  <a:pt x="870" y="2271"/>
                </a:lnTo>
                <a:lnTo>
                  <a:pt x="1627" y="2271"/>
                </a:lnTo>
                <a:lnTo>
                  <a:pt x="1627" y="3221"/>
                </a:lnTo>
                <a:lnTo>
                  <a:pt x="1686" y="3193"/>
                </a:lnTo>
                <a:lnTo>
                  <a:pt x="1746" y="3164"/>
                </a:lnTo>
                <a:lnTo>
                  <a:pt x="1805" y="3139"/>
                </a:lnTo>
                <a:lnTo>
                  <a:pt x="1867" y="3114"/>
                </a:lnTo>
                <a:lnTo>
                  <a:pt x="1927" y="3090"/>
                </a:lnTo>
                <a:lnTo>
                  <a:pt x="1990" y="3068"/>
                </a:lnTo>
                <a:lnTo>
                  <a:pt x="2051" y="3048"/>
                </a:lnTo>
                <a:lnTo>
                  <a:pt x="2115" y="3029"/>
                </a:lnTo>
                <a:lnTo>
                  <a:pt x="2177" y="3010"/>
                </a:lnTo>
                <a:lnTo>
                  <a:pt x="2241" y="2993"/>
                </a:lnTo>
                <a:lnTo>
                  <a:pt x="2306" y="2979"/>
                </a:lnTo>
                <a:lnTo>
                  <a:pt x="2371" y="2965"/>
                </a:lnTo>
                <a:lnTo>
                  <a:pt x="2437" y="2953"/>
                </a:lnTo>
                <a:lnTo>
                  <a:pt x="2503" y="2943"/>
                </a:lnTo>
                <a:lnTo>
                  <a:pt x="2569" y="2933"/>
                </a:lnTo>
                <a:lnTo>
                  <a:pt x="2637" y="2925"/>
                </a:lnTo>
                <a:lnTo>
                  <a:pt x="2637" y="2320"/>
                </a:lnTo>
                <a:lnTo>
                  <a:pt x="3485" y="2320"/>
                </a:lnTo>
                <a:lnTo>
                  <a:pt x="3485" y="2954"/>
                </a:lnTo>
                <a:lnTo>
                  <a:pt x="3553" y="2966"/>
                </a:lnTo>
                <a:lnTo>
                  <a:pt x="3622" y="2980"/>
                </a:lnTo>
                <a:lnTo>
                  <a:pt x="3691" y="2994"/>
                </a:lnTo>
                <a:lnTo>
                  <a:pt x="3762" y="3011"/>
                </a:lnTo>
                <a:lnTo>
                  <a:pt x="3833" y="3029"/>
                </a:lnTo>
                <a:lnTo>
                  <a:pt x="3904" y="3048"/>
                </a:lnTo>
                <a:lnTo>
                  <a:pt x="3976" y="3068"/>
                </a:lnTo>
                <a:lnTo>
                  <a:pt x="4048" y="3090"/>
                </a:lnTo>
                <a:lnTo>
                  <a:pt x="4296" y="3167"/>
                </a:lnTo>
                <a:lnTo>
                  <a:pt x="4295" y="3365"/>
                </a:lnTo>
                <a:lnTo>
                  <a:pt x="4351" y="3322"/>
                </a:lnTo>
                <a:lnTo>
                  <a:pt x="4407" y="3275"/>
                </a:lnTo>
                <a:lnTo>
                  <a:pt x="4464" y="3225"/>
                </a:lnTo>
                <a:lnTo>
                  <a:pt x="4519" y="3172"/>
                </a:lnTo>
                <a:lnTo>
                  <a:pt x="4519" y="2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77889" y="3030902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4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76631" y="5142505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6">
        <p14:prism isInverted="1"/>
      </p:transition>
    </mc:Choice>
    <mc:Fallback>
      <p:transition spd="slow" advTm="2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1852743" y="2137391"/>
            <a:ext cx="1271457" cy="1231194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9072602" y="2206535"/>
            <a:ext cx="1204198" cy="1162050"/>
          </a:xfrm>
          <a:custGeom>
            <a:avLst/>
            <a:gdLst>
              <a:gd name="T0" fmla="*/ 1009307 w 2289175"/>
              <a:gd name="T1" fmla="*/ 1299506 h 2209800"/>
              <a:gd name="T2" fmla="*/ 693568 w 2289175"/>
              <a:gd name="T3" fmla="*/ 1298185 h 2209800"/>
              <a:gd name="T4" fmla="*/ 1451869 w 2289175"/>
              <a:gd name="T5" fmla="*/ 1294673 h 2209800"/>
              <a:gd name="T6" fmla="*/ 252326 w 2289175"/>
              <a:gd name="T7" fmla="*/ 1293352 h 2209800"/>
              <a:gd name="T8" fmla="*/ 1451869 w 2289175"/>
              <a:gd name="T9" fmla="*/ 1058774 h 2209800"/>
              <a:gd name="T10" fmla="*/ 252326 w 2289175"/>
              <a:gd name="T11" fmla="*/ 1057453 h 2209800"/>
              <a:gd name="T12" fmla="*/ 1009307 w 2289175"/>
              <a:gd name="T13" fmla="*/ 1023493 h 2209800"/>
              <a:gd name="T14" fmla="*/ 693568 w 2289175"/>
              <a:gd name="T15" fmla="*/ 1022172 h 2209800"/>
              <a:gd name="T16" fmla="*/ 1672753 w 2289175"/>
              <a:gd name="T17" fmla="*/ 821818 h 2209800"/>
              <a:gd name="T18" fmla="*/ 252326 w 2289175"/>
              <a:gd name="T19" fmla="*/ 819176 h 2209800"/>
              <a:gd name="T20" fmla="*/ 473476 w 2289175"/>
              <a:gd name="T21" fmla="*/ 819176 h 2209800"/>
              <a:gd name="T22" fmla="*/ 1229928 w 2289175"/>
              <a:gd name="T23" fmla="*/ 744839 h 2209800"/>
              <a:gd name="T24" fmla="*/ 915509 w 2289175"/>
              <a:gd name="T25" fmla="*/ 743518 h 2209800"/>
              <a:gd name="T26" fmla="*/ 1229928 w 2289175"/>
              <a:gd name="T27" fmla="*/ 464864 h 2209800"/>
              <a:gd name="T28" fmla="*/ 915509 w 2289175"/>
              <a:gd name="T29" fmla="*/ 463544 h 2209800"/>
              <a:gd name="T30" fmla="*/ 632534 w 2289175"/>
              <a:gd name="T31" fmla="*/ 349491 h 2209800"/>
              <a:gd name="T32" fmla="*/ 620380 w 2289175"/>
              <a:gd name="T33" fmla="*/ 355302 h 2209800"/>
              <a:gd name="T34" fmla="*/ 614567 w 2289175"/>
              <a:gd name="T35" fmla="*/ 367454 h 2209800"/>
              <a:gd name="T36" fmla="*/ 1322667 w 2289175"/>
              <a:gd name="T37" fmla="*/ 369831 h 2209800"/>
              <a:gd name="T38" fmla="*/ 1319497 w 2289175"/>
              <a:gd name="T39" fmla="*/ 358473 h 2209800"/>
              <a:gd name="T40" fmla="*/ 1306550 w 2289175"/>
              <a:gd name="T41" fmla="*/ 349755 h 2209800"/>
              <a:gd name="T42" fmla="*/ 1139829 w 2289175"/>
              <a:gd name="T43" fmla="*/ 0 h 2209800"/>
              <a:gd name="T44" fmla="*/ 1324252 w 2289175"/>
              <a:gd name="T45" fmla="*/ 228239 h 2209800"/>
              <a:gd name="T46" fmla="*/ 1358072 w 2289175"/>
              <a:gd name="T47" fmla="*/ 237749 h 2209800"/>
              <a:gd name="T48" fmla="*/ 1387929 w 2289175"/>
              <a:gd name="T49" fmla="*/ 255183 h 2209800"/>
              <a:gd name="T50" fmla="*/ 1412764 w 2289175"/>
              <a:gd name="T51" fmla="*/ 278694 h 2209800"/>
              <a:gd name="T52" fmla="*/ 1431524 w 2289175"/>
              <a:gd name="T53" fmla="*/ 307488 h 2209800"/>
              <a:gd name="T54" fmla="*/ 1442621 w 2289175"/>
              <a:gd name="T55" fmla="*/ 341038 h 2209800"/>
              <a:gd name="T56" fmla="*/ 1445527 w 2289175"/>
              <a:gd name="T57" fmla="*/ 695547 h 2209800"/>
              <a:gd name="T58" fmla="*/ 1665885 w 2289175"/>
              <a:gd name="T59" fmla="*/ 693698 h 2209800"/>
              <a:gd name="T60" fmla="*/ 1701025 w 2289175"/>
              <a:gd name="T61" fmla="*/ 700038 h 2209800"/>
              <a:gd name="T62" fmla="*/ 1732731 w 2289175"/>
              <a:gd name="T63" fmla="*/ 714038 h 2209800"/>
              <a:gd name="T64" fmla="*/ 1759681 w 2289175"/>
              <a:gd name="T65" fmla="*/ 735436 h 2209800"/>
              <a:gd name="T66" fmla="*/ 1781083 w 2289175"/>
              <a:gd name="T67" fmla="*/ 762381 h 2209800"/>
              <a:gd name="T68" fmla="*/ 1795350 w 2289175"/>
              <a:gd name="T69" fmla="*/ 793816 h 2209800"/>
              <a:gd name="T70" fmla="*/ 1801691 w 2289175"/>
              <a:gd name="T71" fmla="*/ 828950 h 2209800"/>
              <a:gd name="T72" fmla="*/ 1800370 w 2289175"/>
              <a:gd name="T73" fmla="*/ 1703601 h 2209800"/>
              <a:gd name="T74" fmla="*/ 0 w 2289175"/>
              <a:gd name="T75" fmla="*/ 1709941 h 2209800"/>
              <a:gd name="T76" fmla="*/ 123125 w 2289175"/>
              <a:gd name="T77" fmla="*/ 1683524 h 2209800"/>
              <a:gd name="T78" fmla="*/ 126295 w 2289175"/>
              <a:gd name="T79" fmla="*/ 806496 h 2209800"/>
              <a:gd name="T80" fmla="*/ 137393 w 2289175"/>
              <a:gd name="T81" fmla="*/ 773211 h 2209800"/>
              <a:gd name="T82" fmla="*/ 155888 w 2289175"/>
              <a:gd name="T83" fmla="*/ 744153 h 2209800"/>
              <a:gd name="T84" fmla="*/ 180989 w 2289175"/>
              <a:gd name="T85" fmla="*/ 720643 h 2209800"/>
              <a:gd name="T86" fmla="*/ 210581 w 2289175"/>
              <a:gd name="T87" fmla="*/ 703208 h 2209800"/>
              <a:gd name="T88" fmla="*/ 244664 w 2289175"/>
              <a:gd name="T89" fmla="*/ 693698 h 2209800"/>
              <a:gd name="T90" fmla="*/ 467399 w 2289175"/>
              <a:gd name="T91" fmla="*/ 692377 h 2209800"/>
              <a:gd name="T92" fmla="*/ 491707 w 2289175"/>
              <a:gd name="T93" fmla="*/ 362170 h 2209800"/>
              <a:gd name="T94" fmla="*/ 498048 w 2289175"/>
              <a:gd name="T95" fmla="*/ 327301 h 2209800"/>
              <a:gd name="T96" fmla="*/ 512315 w 2289175"/>
              <a:gd name="T97" fmla="*/ 295601 h 2209800"/>
              <a:gd name="T98" fmla="*/ 533717 w 2289175"/>
              <a:gd name="T99" fmla="*/ 268656 h 2209800"/>
              <a:gd name="T100" fmla="*/ 560403 w 2289175"/>
              <a:gd name="T101" fmla="*/ 247259 h 2209800"/>
              <a:gd name="T102" fmla="*/ 592373 w 2289175"/>
              <a:gd name="T103" fmla="*/ 232994 h 2209800"/>
              <a:gd name="T104" fmla="*/ 627250 w 2289175"/>
              <a:gd name="T105" fmla="*/ 226654 h 2209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289175" h="2209800">
                <a:moveTo>
                  <a:pt x="1212850" y="1562100"/>
                </a:moveTo>
                <a:lnTo>
                  <a:pt x="1477963" y="1562100"/>
                </a:lnTo>
                <a:lnTo>
                  <a:pt x="1477963" y="1747838"/>
                </a:lnTo>
                <a:lnTo>
                  <a:pt x="1212850" y="1747838"/>
                </a:lnTo>
                <a:lnTo>
                  <a:pt x="1212850" y="1562100"/>
                </a:lnTo>
                <a:close/>
                <a:moveTo>
                  <a:pt x="833437" y="1560513"/>
                </a:moveTo>
                <a:lnTo>
                  <a:pt x="1100137" y="1560513"/>
                </a:lnTo>
                <a:lnTo>
                  <a:pt x="1100137" y="1746251"/>
                </a:lnTo>
                <a:lnTo>
                  <a:pt x="833437" y="1746251"/>
                </a:lnTo>
                <a:lnTo>
                  <a:pt x="833437" y="1560513"/>
                </a:lnTo>
                <a:close/>
                <a:moveTo>
                  <a:pt x="1744662" y="1556291"/>
                </a:moveTo>
                <a:lnTo>
                  <a:pt x="1744662" y="1740785"/>
                </a:lnTo>
                <a:lnTo>
                  <a:pt x="2010092" y="1740785"/>
                </a:lnTo>
                <a:lnTo>
                  <a:pt x="2010092" y="1556291"/>
                </a:lnTo>
                <a:lnTo>
                  <a:pt x="1744662" y="1556291"/>
                </a:lnTo>
                <a:close/>
                <a:moveTo>
                  <a:pt x="303212" y="1554703"/>
                </a:moveTo>
                <a:lnTo>
                  <a:pt x="303212" y="1739197"/>
                </a:lnTo>
                <a:lnTo>
                  <a:pt x="568960" y="1739197"/>
                </a:lnTo>
                <a:lnTo>
                  <a:pt x="568960" y="1554703"/>
                </a:lnTo>
                <a:lnTo>
                  <a:pt x="303212" y="1554703"/>
                </a:lnTo>
                <a:close/>
                <a:moveTo>
                  <a:pt x="1744662" y="1272723"/>
                </a:moveTo>
                <a:lnTo>
                  <a:pt x="1744662" y="1457852"/>
                </a:lnTo>
                <a:lnTo>
                  <a:pt x="2010092" y="1457852"/>
                </a:lnTo>
                <a:lnTo>
                  <a:pt x="2010092" y="1272723"/>
                </a:lnTo>
                <a:lnTo>
                  <a:pt x="1744662" y="1272723"/>
                </a:lnTo>
                <a:close/>
                <a:moveTo>
                  <a:pt x="303212" y="1271135"/>
                </a:moveTo>
                <a:lnTo>
                  <a:pt x="303212" y="1456264"/>
                </a:lnTo>
                <a:lnTo>
                  <a:pt x="568960" y="1456264"/>
                </a:lnTo>
                <a:lnTo>
                  <a:pt x="568960" y="1271135"/>
                </a:lnTo>
                <a:lnTo>
                  <a:pt x="303212" y="1271135"/>
                </a:lnTo>
                <a:close/>
                <a:moveTo>
                  <a:pt x="1212850" y="1230313"/>
                </a:moveTo>
                <a:lnTo>
                  <a:pt x="1477963" y="1230313"/>
                </a:lnTo>
                <a:lnTo>
                  <a:pt x="1477963" y="1414463"/>
                </a:lnTo>
                <a:lnTo>
                  <a:pt x="1212850" y="1414463"/>
                </a:lnTo>
                <a:lnTo>
                  <a:pt x="1212850" y="1230313"/>
                </a:lnTo>
                <a:close/>
                <a:moveTo>
                  <a:pt x="833437" y="1228725"/>
                </a:moveTo>
                <a:lnTo>
                  <a:pt x="1100137" y="1228725"/>
                </a:lnTo>
                <a:lnTo>
                  <a:pt x="1100137" y="1412875"/>
                </a:lnTo>
                <a:lnTo>
                  <a:pt x="833437" y="1412875"/>
                </a:lnTo>
                <a:lnTo>
                  <a:pt x="833437" y="1228725"/>
                </a:lnTo>
                <a:close/>
                <a:moveTo>
                  <a:pt x="1744662" y="986297"/>
                </a:moveTo>
                <a:lnTo>
                  <a:pt x="1744662" y="987885"/>
                </a:lnTo>
                <a:lnTo>
                  <a:pt x="1744662" y="1171426"/>
                </a:lnTo>
                <a:lnTo>
                  <a:pt x="2010092" y="1171426"/>
                </a:lnTo>
                <a:lnTo>
                  <a:pt x="2010092" y="987885"/>
                </a:lnTo>
                <a:lnTo>
                  <a:pt x="2010092" y="986297"/>
                </a:lnTo>
                <a:lnTo>
                  <a:pt x="2007870" y="986297"/>
                </a:lnTo>
                <a:lnTo>
                  <a:pt x="1746885" y="986297"/>
                </a:lnTo>
                <a:lnTo>
                  <a:pt x="1744662" y="986297"/>
                </a:lnTo>
                <a:close/>
                <a:moveTo>
                  <a:pt x="303212" y="984709"/>
                </a:moveTo>
                <a:lnTo>
                  <a:pt x="303212" y="986297"/>
                </a:lnTo>
                <a:lnTo>
                  <a:pt x="303212" y="1169838"/>
                </a:lnTo>
                <a:lnTo>
                  <a:pt x="568960" y="1169838"/>
                </a:lnTo>
                <a:lnTo>
                  <a:pt x="568960" y="986297"/>
                </a:lnTo>
                <a:lnTo>
                  <a:pt x="568960" y="984709"/>
                </a:lnTo>
                <a:lnTo>
                  <a:pt x="566420" y="984709"/>
                </a:lnTo>
                <a:lnTo>
                  <a:pt x="305435" y="984709"/>
                </a:lnTo>
                <a:lnTo>
                  <a:pt x="303212" y="984709"/>
                </a:lnTo>
                <a:close/>
                <a:moveTo>
                  <a:pt x="1212850" y="895350"/>
                </a:moveTo>
                <a:lnTo>
                  <a:pt x="1477963" y="895350"/>
                </a:lnTo>
                <a:lnTo>
                  <a:pt x="1477963" y="1079500"/>
                </a:lnTo>
                <a:lnTo>
                  <a:pt x="1212850" y="1079500"/>
                </a:lnTo>
                <a:lnTo>
                  <a:pt x="1212850" y="895350"/>
                </a:lnTo>
                <a:close/>
                <a:moveTo>
                  <a:pt x="833437" y="893763"/>
                </a:moveTo>
                <a:lnTo>
                  <a:pt x="1100137" y="893763"/>
                </a:lnTo>
                <a:lnTo>
                  <a:pt x="1100137" y="1077913"/>
                </a:lnTo>
                <a:lnTo>
                  <a:pt x="833437" y="1077913"/>
                </a:lnTo>
                <a:lnTo>
                  <a:pt x="833437" y="893763"/>
                </a:lnTo>
                <a:close/>
                <a:moveTo>
                  <a:pt x="1212850" y="558800"/>
                </a:moveTo>
                <a:lnTo>
                  <a:pt x="1477963" y="558800"/>
                </a:lnTo>
                <a:lnTo>
                  <a:pt x="1477963" y="744538"/>
                </a:lnTo>
                <a:lnTo>
                  <a:pt x="1212850" y="744538"/>
                </a:lnTo>
                <a:lnTo>
                  <a:pt x="1212850" y="558800"/>
                </a:lnTo>
                <a:close/>
                <a:moveTo>
                  <a:pt x="833437" y="557213"/>
                </a:moveTo>
                <a:lnTo>
                  <a:pt x="1100137" y="557213"/>
                </a:lnTo>
                <a:lnTo>
                  <a:pt x="1100137" y="742951"/>
                </a:lnTo>
                <a:lnTo>
                  <a:pt x="833437" y="742951"/>
                </a:lnTo>
                <a:lnTo>
                  <a:pt x="833437" y="557213"/>
                </a:lnTo>
                <a:close/>
                <a:moveTo>
                  <a:pt x="762952" y="419796"/>
                </a:moveTo>
                <a:lnTo>
                  <a:pt x="760095" y="420113"/>
                </a:lnTo>
                <a:lnTo>
                  <a:pt x="757872" y="420431"/>
                </a:lnTo>
                <a:lnTo>
                  <a:pt x="755332" y="421066"/>
                </a:lnTo>
                <a:lnTo>
                  <a:pt x="753110" y="421701"/>
                </a:lnTo>
                <a:lnTo>
                  <a:pt x="748982" y="423924"/>
                </a:lnTo>
                <a:lnTo>
                  <a:pt x="745490" y="427099"/>
                </a:lnTo>
                <a:lnTo>
                  <a:pt x="742315" y="430910"/>
                </a:lnTo>
                <a:lnTo>
                  <a:pt x="740092" y="434720"/>
                </a:lnTo>
                <a:lnTo>
                  <a:pt x="739140" y="436943"/>
                </a:lnTo>
                <a:lnTo>
                  <a:pt x="738822" y="439483"/>
                </a:lnTo>
                <a:lnTo>
                  <a:pt x="738505" y="441706"/>
                </a:lnTo>
                <a:lnTo>
                  <a:pt x="738188" y="444564"/>
                </a:lnTo>
                <a:lnTo>
                  <a:pt x="738188" y="2050075"/>
                </a:lnTo>
                <a:lnTo>
                  <a:pt x="762952" y="2050075"/>
                </a:lnTo>
                <a:lnTo>
                  <a:pt x="1589405" y="2050075"/>
                </a:lnTo>
                <a:lnTo>
                  <a:pt x="1589405" y="444564"/>
                </a:lnTo>
                <a:lnTo>
                  <a:pt x="1589405" y="441706"/>
                </a:lnTo>
                <a:lnTo>
                  <a:pt x="1589088" y="439483"/>
                </a:lnTo>
                <a:lnTo>
                  <a:pt x="1588770" y="436943"/>
                </a:lnTo>
                <a:lnTo>
                  <a:pt x="1587500" y="434720"/>
                </a:lnTo>
                <a:lnTo>
                  <a:pt x="1585595" y="430910"/>
                </a:lnTo>
                <a:lnTo>
                  <a:pt x="1582420" y="427099"/>
                </a:lnTo>
                <a:lnTo>
                  <a:pt x="1578928" y="423924"/>
                </a:lnTo>
                <a:lnTo>
                  <a:pt x="1574482" y="421701"/>
                </a:lnTo>
                <a:lnTo>
                  <a:pt x="1572578" y="421066"/>
                </a:lnTo>
                <a:lnTo>
                  <a:pt x="1570038" y="420431"/>
                </a:lnTo>
                <a:lnTo>
                  <a:pt x="1567498" y="420113"/>
                </a:lnTo>
                <a:lnTo>
                  <a:pt x="1564958" y="419796"/>
                </a:lnTo>
                <a:lnTo>
                  <a:pt x="762952" y="419796"/>
                </a:lnTo>
                <a:close/>
                <a:moveTo>
                  <a:pt x="1252855" y="0"/>
                </a:moveTo>
                <a:lnTo>
                  <a:pt x="1369695" y="0"/>
                </a:lnTo>
                <a:lnTo>
                  <a:pt x="1369695" y="272454"/>
                </a:lnTo>
                <a:lnTo>
                  <a:pt x="1564958" y="272454"/>
                </a:lnTo>
                <a:lnTo>
                  <a:pt x="1574165" y="272454"/>
                </a:lnTo>
                <a:lnTo>
                  <a:pt x="1582738" y="273407"/>
                </a:lnTo>
                <a:lnTo>
                  <a:pt x="1591310" y="274360"/>
                </a:lnTo>
                <a:lnTo>
                  <a:pt x="1599565" y="275947"/>
                </a:lnTo>
                <a:lnTo>
                  <a:pt x="1607820" y="278170"/>
                </a:lnTo>
                <a:lnTo>
                  <a:pt x="1616392" y="280076"/>
                </a:lnTo>
                <a:lnTo>
                  <a:pt x="1624012" y="282616"/>
                </a:lnTo>
                <a:lnTo>
                  <a:pt x="1631950" y="285791"/>
                </a:lnTo>
                <a:lnTo>
                  <a:pt x="1639570" y="289284"/>
                </a:lnTo>
                <a:lnTo>
                  <a:pt x="1646872" y="293412"/>
                </a:lnTo>
                <a:lnTo>
                  <a:pt x="1654175" y="297223"/>
                </a:lnTo>
                <a:lnTo>
                  <a:pt x="1661160" y="301669"/>
                </a:lnTo>
                <a:lnTo>
                  <a:pt x="1667828" y="306749"/>
                </a:lnTo>
                <a:lnTo>
                  <a:pt x="1674495" y="311830"/>
                </a:lnTo>
                <a:lnTo>
                  <a:pt x="1680845" y="316911"/>
                </a:lnTo>
                <a:lnTo>
                  <a:pt x="1686560" y="322944"/>
                </a:lnTo>
                <a:lnTo>
                  <a:pt x="1692275" y="328660"/>
                </a:lnTo>
                <a:lnTo>
                  <a:pt x="1697672" y="335011"/>
                </a:lnTo>
                <a:lnTo>
                  <a:pt x="1702752" y="341362"/>
                </a:lnTo>
                <a:lnTo>
                  <a:pt x="1707515" y="348348"/>
                </a:lnTo>
                <a:lnTo>
                  <a:pt x="1712278" y="355334"/>
                </a:lnTo>
                <a:lnTo>
                  <a:pt x="1716088" y="362637"/>
                </a:lnTo>
                <a:lnTo>
                  <a:pt x="1720215" y="369623"/>
                </a:lnTo>
                <a:lnTo>
                  <a:pt x="1723708" y="377562"/>
                </a:lnTo>
                <a:lnTo>
                  <a:pt x="1726565" y="385501"/>
                </a:lnTo>
                <a:lnTo>
                  <a:pt x="1729105" y="393439"/>
                </a:lnTo>
                <a:lnTo>
                  <a:pt x="1731645" y="401696"/>
                </a:lnTo>
                <a:lnTo>
                  <a:pt x="1733550" y="409952"/>
                </a:lnTo>
                <a:lnTo>
                  <a:pt x="1735138" y="418208"/>
                </a:lnTo>
                <a:lnTo>
                  <a:pt x="1736408" y="426782"/>
                </a:lnTo>
                <a:lnTo>
                  <a:pt x="1736725" y="435355"/>
                </a:lnTo>
                <a:lnTo>
                  <a:pt x="1737042" y="444564"/>
                </a:lnTo>
                <a:lnTo>
                  <a:pt x="1737042" y="836098"/>
                </a:lnTo>
                <a:lnTo>
                  <a:pt x="1749425" y="834192"/>
                </a:lnTo>
                <a:lnTo>
                  <a:pt x="1755140" y="833875"/>
                </a:lnTo>
                <a:lnTo>
                  <a:pt x="1761490" y="833557"/>
                </a:lnTo>
                <a:lnTo>
                  <a:pt x="1992948" y="833557"/>
                </a:lnTo>
                <a:lnTo>
                  <a:pt x="2001838" y="833875"/>
                </a:lnTo>
                <a:lnTo>
                  <a:pt x="2010728" y="834192"/>
                </a:lnTo>
                <a:lnTo>
                  <a:pt x="2019300" y="835463"/>
                </a:lnTo>
                <a:lnTo>
                  <a:pt x="2027555" y="837050"/>
                </a:lnTo>
                <a:lnTo>
                  <a:pt x="2035810" y="838956"/>
                </a:lnTo>
                <a:lnTo>
                  <a:pt x="2044065" y="841496"/>
                </a:lnTo>
                <a:lnTo>
                  <a:pt x="2052002" y="844036"/>
                </a:lnTo>
                <a:lnTo>
                  <a:pt x="2059940" y="846894"/>
                </a:lnTo>
                <a:lnTo>
                  <a:pt x="2067560" y="850387"/>
                </a:lnTo>
                <a:lnTo>
                  <a:pt x="2074862" y="854515"/>
                </a:lnTo>
                <a:lnTo>
                  <a:pt x="2082165" y="858326"/>
                </a:lnTo>
                <a:lnTo>
                  <a:pt x="2089468" y="863089"/>
                </a:lnTo>
                <a:lnTo>
                  <a:pt x="2096135" y="867852"/>
                </a:lnTo>
                <a:lnTo>
                  <a:pt x="2102485" y="872933"/>
                </a:lnTo>
                <a:lnTo>
                  <a:pt x="2108518" y="878331"/>
                </a:lnTo>
                <a:lnTo>
                  <a:pt x="2114550" y="884047"/>
                </a:lnTo>
                <a:lnTo>
                  <a:pt x="2120582" y="889763"/>
                </a:lnTo>
                <a:lnTo>
                  <a:pt x="2125662" y="896114"/>
                </a:lnTo>
                <a:lnTo>
                  <a:pt x="2130742" y="902782"/>
                </a:lnTo>
                <a:lnTo>
                  <a:pt x="2135822" y="909451"/>
                </a:lnTo>
                <a:lnTo>
                  <a:pt x="2140268" y="916437"/>
                </a:lnTo>
                <a:lnTo>
                  <a:pt x="2144395" y="923740"/>
                </a:lnTo>
                <a:lnTo>
                  <a:pt x="2147888" y="931044"/>
                </a:lnTo>
                <a:lnTo>
                  <a:pt x="2151698" y="938665"/>
                </a:lnTo>
                <a:lnTo>
                  <a:pt x="2154555" y="946604"/>
                </a:lnTo>
                <a:lnTo>
                  <a:pt x="2157412" y="954225"/>
                </a:lnTo>
                <a:lnTo>
                  <a:pt x="2159952" y="962481"/>
                </a:lnTo>
                <a:lnTo>
                  <a:pt x="2161540" y="970737"/>
                </a:lnTo>
                <a:lnTo>
                  <a:pt x="2162810" y="979628"/>
                </a:lnTo>
                <a:lnTo>
                  <a:pt x="2164080" y="987885"/>
                </a:lnTo>
                <a:lnTo>
                  <a:pt x="2165032" y="996458"/>
                </a:lnTo>
                <a:lnTo>
                  <a:pt x="2165032" y="1005667"/>
                </a:lnTo>
                <a:lnTo>
                  <a:pt x="2165032" y="2025306"/>
                </a:lnTo>
                <a:lnTo>
                  <a:pt x="2165032" y="2032927"/>
                </a:lnTo>
                <a:lnTo>
                  <a:pt x="2164080" y="2040548"/>
                </a:lnTo>
                <a:lnTo>
                  <a:pt x="2163445" y="2047852"/>
                </a:lnTo>
                <a:lnTo>
                  <a:pt x="2162175" y="2055473"/>
                </a:lnTo>
                <a:lnTo>
                  <a:pt x="2289175" y="2055473"/>
                </a:lnTo>
                <a:lnTo>
                  <a:pt x="2289175" y="2209800"/>
                </a:lnTo>
                <a:lnTo>
                  <a:pt x="0" y="2209800"/>
                </a:lnTo>
                <a:lnTo>
                  <a:pt x="0" y="2055473"/>
                </a:lnTo>
                <a:lnTo>
                  <a:pt x="151765" y="2055473"/>
                </a:lnTo>
                <a:lnTo>
                  <a:pt x="150178" y="2047534"/>
                </a:lnTo>
                <a:lnTo>
                  <a:pt x="149225" y="2039596"/>
                </a:lnTo>
                <a:lnTo>
                  <a:pt x="148590" y="2031975"/>
                </a:lnTo>
                <a:lnTo>
                  <a:pt x="147955" y="2023718"/>
                </a:lnTo>
                <a:lnTo>
                  <a:pt x="147955" y="1004079"/>
                </a:lnTo>
                <a:lnTo>
                  <a:pt x="148590" y="994871"/>
                </a:lnTo>
                <a:lnTo>
                  <a:pt x="149225" y="986297"/>
                </a:lnTo>
                <a:lnTo>
                  <a:pt x="150178" y="977723"/>
                </a:lnTo>
                <a:lnTo>
                  <a:pt x="151765" y="969467"/>
                </a:lnTo>
                <a:lnTo>
                  <a:pt x="153670" y="960893"/>
                </a:lnTo>
                <a:lnTo>
                  <a:pt x="155892" y="952637"/>
                </a:lnTo>
                <a:lnTo>
                  <a:pt x="158750" y="945016"/>
                </a:lnTo>
                <a:lnTo>
                  <a:pt x="161925" y="937077"/>
                </a:lnTo>
                <a:lnTo>
                  <a:pt x="165100" y="929456"/>
                </a:lnTo>
                <a:lnTo>
                  <a:pt x="168910" y="922153"/>
                </a:lnTo>
                <a:lnTo>
                  <a:pt x="173355" y="914849"/>
                </a:lnTo>
                <a:lnTo>
                  <a:pt x="177482" y="907863"/>
                </a:lnTo>
                <a:lnTo>
                  <a:pt x="182245" y="901195"/>
                </a:lnTo>
                <a:lnTo>
                  <a:pt x="187325" y="894526"/>
                </a:lnTo>
                <a:lnTo>
                  <a:pt x="193040" y="888175"/>
                </a:lnTo>
                <a:lnTo>
                  <a:pt x="198438" y="882459"/>
                </a:lnTo>
                <a:lnTo>
                  <a:pt x="204788" y="876744"/>
                </a:lnTo>
                <a:lnTo>
                  <a:pt x="210820" y="871345"/>
                </a:lnTo>
                <a:lnTo>
                  <a:pt x="217488" y="866265"/>
                </a:lnTo>
                <a:lnTo>
                  <a:pt x="224155" y="861501"/>
                </a:lnTo>
                <a:lnTo>
                  <a:pt x="231140" y="856738"/>
                </a:lnTo>
                <a:lnTo>
                  <a:pt x="238125" y="852928"/>
                </a:lnTo>
                <a:lnTo>
                  <a:pt x="245745" y="848800"/>
                </a:lnTo>
                <a:lnTo>
                  <a:pt x="253048" y="845307"/>
                </a:lnTo>
                <a:lnTo>
                  <a:pt x="260985" y="842449"/>
                </a:lnTo>
                <a:lnTo>
                  <a:pt x="268922" y="839908"/>
                </a:lnTo>
                <a:lnTo>
                  <a:pt x="277178" y="837368"/>
                </a:lnTo>
                <a:lnTo>
                  <a:pt x="285432" y="835463"/>
                </a:lnTo>
                <a:lnTo>
                  <a:pt x="294005" y="833875"/>
                </a:lnTo>
                <a:lnTo>
                  <a:pt x="302260" y="832605"/>
                </a:lnTo>
                <a:lnTo>
                  <a:pt x="311468" y="832287"/>
                </a:lnTo>
                <a:lnTo>
                  <a:pt x="320040" y="831970"/>
                </a:lnTo>
                <a:lnTo>
                  <a:pt x="551498" y="831970"/>
                </a:lnTo>
                <a:lnTo>
                  <a:pt x="561658" y="832287"/>
                </a:lnTo>
                <a:lnTo>
                  <a:pt x="571500" y="833240"/>
                </a:lnTo>
                <a:lnTo>
                  <a:pt x="581342" y="834828"/>
                </a:lnTo>
                <a:lnTo>
                  <a:pt x="590868" y="836733"/>
                </a:lnTo>
                <a:lnTo>
                  <a:pt x="590868" y="444564"/>
                </a:lnTo>
                <a:lnTo>
                  <a:pt x="590868" y="435355"/>
                </a:lnTo>
                <a:lnTo>
                  <a:pt x="591820" y="426782"/>
                </a:lnTo>
                <a:lnTo>
                  <a:pt x="592772" y="418208"/>
                </a:lnTo>
                <a:lnTo>
                  <a:pt x="594360" y="409952"/>
                </a:lnTo>
                <a:lnTo>
                  <a:pt x="595948" y="401696"/>
                </a:lnTo>
                <a:lnTo>
                  <a:pt x="598488" y="393439"/>
                </a:lnTo>
                <a:lnTo>
                  <a:pt x="601028" y="385501"/>
                </a:lnTo>
                <a:lnTo>
                  <a:pt x="604202" y="377562"/>
                </a:lnTo>
                <a:lnTo>
                  <a:pt x="607695" y="369623"/>
                </a:lnTo>
                <a:lnTo>
                  <a:pt x="611822" y="362637"/>
                </a:lnTo>
                <a:lnTo>
                  <a:pt x="615632" y="355334"/>
                </a:lnTo>
                <a:lnTo>
                  <a:pt x="620078" y="348348"/>
                </a:lnTo>
                <a:lnTo>
                  <a:pt x="625158" y="341362"/>
                </a:lnTo>
                <a:lnTo>
                  <a:pt x="630238" y="335011"/>
                </a:lnTo>
                <a:lnTo>
                  <a:pt x="635318" y="328660"/>
                </a:lnTo>
                <a:lnTo>
                  <a:pt x="641350" y="322944"/>
                </a:lnTo>
                <a:lnTo>
                  <a:pt x="647065" y="316911"/>
                </a:lnTo>
                <a:lnTo>
                  <a:pt x="653415" y="311830"/>
                </a:lnTo>
                <a:lnTo>
                  <a:pt x="659765" y="306749"/>
                </a:lnTo>
                <a:lnTo>
                  <a:pt x="666750" y="301669"/>
                </a:lnTo>
                <a:lnTo>
                  <a:pt x="673418" y="297223"/>
                </a:lnTo>
                <a:lnTo>
                  <a:pt x="681038" y="293412"/>
                </a:lnTo>
                <a:lnTo>
                  <a:pt x="688022" y="289284"/>
                </a:lnTo>
                <a:lnTo>
                  <a:pt x="695960" y="285791"/>
                </a:lnTo>
                <a:lnTo>
                  <a:pt x="703898" y="282616"/>
                </a:lnTo>
                <a:lnTo>
                  <a:pt x="711835" y="280076"/>
                </a:lnTo>
                <a:lnTo>
                  <a:pt x="720090" y="278170"/>
                </a:lnTo>
                <a:lnTo>
                  <a:pt x="728345" y="275947"/>
                </a:lnTo>
                <a:lnTo>
                  <a:pt x="736600" y="274360"/>
                </a:lnTo>
                <a:lnTo>
                  <a:pt x="745172" y="273407"/>
                </a:lnTo>
                <a:lnTo>
                  <a:pt x="753745" y="272454"/>
                </a:lnTo>
                <a:lnTo>
                  <a:pt x="762952" y="272454"/>
                </a:lnTo>
                <a:lnTo>
                  <a:pt x="1252855" y="272454"/>
                </a:lnTo>
                <a:lnTo>
                  <a:pt x="1252855" y="0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5465233" y="2133908"/>
            <a:ext cx="1266336" cy="1234677"/>
          </a:xfrm>
          <a:custGeom>
            <a:avLst/>
            <a:gdLst>
              <a:gd name="T0" fmla="*/ 2147483646 w 5614"/>
              <a:gd name="T1" fmla="*/ 2147483646 h 5480"/>
              <a:gd name="T2" fmla="*/ 2147483646 w 5614"/>
              <a:gd name="T3" fmla="*/ 2147483646 h 5480"/>
              <a:gd name="T4" fmla="*/ 2147483646 w 5614"/>
              <a:gd name="T5" fmla="*/ 2147483646 h 5480"/>
              <a:gd name="T6" fmla="*/ 2147483646 w 5614"/>
              <a:gd name="T7" fmla="*/ 2147483646 h 5480"/>
              <a:gd name="T8" fmla="*/ 2147483646 w 5614"/>
              <a:gd name="T9" fmla="*/ 2147483646 h 5480"/>
              <a:gd name="T10" fmla="*/ 2147483646 w 5614"/>
              <a:gd name="T11" fmla="*/ 2147483646 h 5480"/>
              <a:gd name="T12" fmla="*/ 2147483646 w 5614"/>
              <a:gd name="T13" fmla="*/ 2147483646 h 5480"/>
              <a:gd name="T14" fmla="*/ 2147483646 w 5614"/>
              <a:gd name="T15" fmla="*/ 2147483646 h 5480"/>
              <a:gd name="T16" fmla="*/ 2147483646 w 5614"/>
              <a:gd name="T17" fmla="*/ 2147483646 h 5480"/>
              <a:gd name="T18" fmla="*/ 2147483646 w 5614"/>
              <a:gd name="T19" fmla="*/ 2147483646 h 5480"/>
              <a:gd name="T20" fmla="*/ 2147483646 w 5614"/>
              <a:gd name="T21" fmla="*/ 2147483646 h 5480"/>
              <a:gd name="T22" fmla="*/ 2147483646 w 5614"/>
              <a:gd name="T23" fmla="*/ 2147483646 h 5480"/>
              <a:gd name="T24" fmla="*/ 2147483646 w 5614"/>
              <a:gd name="T25" fmla="*/ 2147483646 h 5480"/>
              <a:gd name="T26" fmla="*/ 2147483646 w 5614"/>
              <a:gd name="T27" fmla="*/ 2147483646 h 5480"/>
              <a:gd name="T28" fmla="*/ 2147483646 w 5614"/>
              <a:gd name="T29" fmla="*/ 2147483646 h 5480"/>
              <a:gd name="T30" fmla="*/ 2147483646 w 5614"/>
              <a:gd name="T31" fmla="*/ 2147483646 h 5480"/>
              <a:gd name="T32" fmla="*/ 2147483646 w 5614"/>
              <a:gd name="T33" fmla="*/ 2147483646 h 5480"/>
              <a:gd name="T34" fmla="*/ 2147483646 w 5614"/>
              <a:gd name="T35" fmla="*/ 2147483646 h 5480"/>
              <a:gd name="T36" fmla="*/ 2147483646 w 5614"/>
              <a:gd name="T37" fmla="*/ 2147483646 h 5480"/>
              <a:gd name="T38" fmla="*/ 2147483646 w 5614"/>
              <a:gd name="T39" fmla="*/ 2147483646 h 5480"/>
              <a:gd name="T40" fmla="*/ 2147483646 w 5614"/>
              <a:gd name="T41" fmla="*/ 2147483646 h 5480"/>
              <a:gd name="T42" fmla="*/ 2147483646 w 5614"/>
              <a:gd name="T43" fmla="*/ 2147483646 h 5480"/>
              <a:gd name="T44" fmla="*/ 2147483646 w 5614"/>
              <a:gd name="T45" fmla="*/ 2147483646 h 5480"/>
              <a:gd name="T46" fmla="*/ 2147483646 w 5614"/>
              <a:gd name="T47" fmla="*/ 2147483646 h 5480"/>
              <a:gd name="T48" fmla="*/ 2147483646 w 5614"/>
              <a:gd name="T49" fmla="*/ 2147483646 h 5480"/>
              <a:gd name="T50" fmla="*/ 2147483646 w 5614"/>
              <a:gd name="T51" fmla="*/ 2147483646 h 5480"/>
              <a:gd name="T52" fmla="*/ 2147483646 w 5614"/>
              <a:gd name="T53" fmla="*/ 2147483646 h 5480"/>
              <a:gd name="T54" fmla="*/ 2147483646 w 5614"/>
              <a:gd name="T55" fmla="*/ 2147483646 h 5480"/>
              <a:gd name="T56" fmla="*/ 2147483646 w 5614"/>
              <a:gd name="T57" fmla="*/ 2147483646 h 5480"/>
              <a:gd name="T58" fmla="*/ 2147483646 w 5614"/>
              <a:gd name="T59" fmla="*/ 2147483646 h 5480"/>
              <a:gd name="T60" fmla="*/ 2147483646 w 5614"/>
              <a:gd name="T61" fmla="*/ 2147483646 h 5480"/>
              <a:gd name="T62" fmla="*/ 2147483646 w 5614"/>
              <a:gd name="T63" fmla="*/ 2147483646 h 5480"/>
              <a:gd name="T64" fmla="*/ 2147483646 w 5614"/>
              <a:gd name="T65" fmla="*/ 2147483646 h 5480"/>
              <a:gd name="T66" fmla="*/ 2147483646 w 5614"/>
              <a:gd name="T67" fmla="*/ 2147483646 h 5480"/>
              <a:gd name="T68" fmla="*/ 2147483646 w 5614"/>
              <a:gd name="T69" fmla="*/ 2147483646 h 5480"/>
              <a:gd name="T70" fmla="*/ 2147483646 w 5614"/>
              <a:gd name="T71" fmla="*/ 2147483646 h 5480"/>
              <a:gd name="T72" fmla="*/ 2147483646 w 5614"/>
              <a:gd name="T73" fmla="*/ 2147483646 h 5480"/>
              <a:gd name="T74" fmla="*/ 2147483646 w 5614"/>
              <a:gd name="T75" fmla="*/ 2147483646 h 5480"/>
              <a:gd name="T76" fmla="*/ 2147483646 w 5614"/>
              <a:gd name="T77" fmla="*/ 2147483646 h 5480"/>
              <a:gd name="T78" fmla="*/ 0 w 5614"/>
              <a:gd name="T79" fmla="*/ 2147483646 h 5480"/>
              <a:gd name="T80" fmla="*/ 2147483646 w 5614"/>
              <a:gd name="T81" fmla="*/ 2147483646 h 5480"/>
              <a:gd name="T82" fmla="*/ 2147483646 w 5614"/>
              <a:gd name="T83" fmla="*/ 2147483646 h 5480"/>
              <a:gd name="T84" fmla="*/ 2147483646 w 5614"/>
              <a:gd name="T85" fmla="*/ 2147483646 h 5480"/>
              <a:gd name="T86" fmla="*/ 2147483646 w 5614"/>
              <a:gd name="T87" fmla="*/ 2147483646 h 5480"/>
              <a:gd name="T88" fmla="*/ 2147483646 w 5614"/>
              <a:gd name="T89" fmla="*/ 2147483646 h 5480"/>
              <a:gd name="T90" fmla="*/ 2147483646 w 5614"/>
              <a:gd name="T91" fmla="*/ 2147483646 h 5480"/>
              <a:gd name="T92" fmla="*/ 2147483646 w 5614"/>
              <a:gd name="T93" fmla="*/ 2147483646 h 5480"/>
              <a:gd name="T94" fmla="*/ 2147483646 w 5614"/>
              <a:gd name="T95" fmla="*/ 2147483646 h 5480"/>
              <a:gd name="T96" fmla="*/ 2147483646 w 5614"/>
              <a:gd name="T97" fmla="*/ 2147483646 h 5480"/>
              <a:gd name="T98" fmla="*/ 2147483646 w 5614"/>
              <a:gd name="T99" fmla="*/ 2147483646 h 5480"/>
              <a:gd name="T100" fmla="*/ 2147483646 w 5614"/>
              <a:gd name="T101" fmla="*/ 2147483646 h 5480"/>
              <a:gd name="T102" fmla="*/ 2147483646 w 5614"/>
              <a:gd name="T103" fmla="*/ 2147483646 h 5480"/>
              <a:gd name="T104" fmla="*/ 2147483646 w 5614"/>
              <a:gd name="T105" fmla="*/ 2147483646 h 5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614" h="5480">
                <a:moveTo>
                  <a:pt x="0" y="5473"/>
                </a:moveTo>
                <a:lnTo>
                  <a:pt x="0" y="5473"/>
                </a:lnTo>
                <a:lnTo>
                  <a:pt x="72" y="5344"/>
                </a:lnTo>
                <a:lnTo>
                  <a:pt x="147" y="5217"/>
                </a:lnTo>
                <a:lnTo>
                  <a:pt x="186" y="5153"/>
                </a:lnTo>
                <a:lnTo>
                  <a:pt x="225" y="5089"/>
                </a:lnTo>
                <a:lnTo>
                  <a:pt x="265" y="5027"/>
                </a:lnTo>
                <a:lnTo>
                  <a:pt x="306" y="4964"/>
                </a:lnTo>
                <a:lnTo>
                  <a:pt x="347" y="4901"/>
                </a:lnTo>
                <a:lnTo>
                  <a:pt x="389" y="4840"/>
                </a:lnTo>
                <a:lnTo>
                  <a:pt x="432" y="4779"/>
                </a:lnTo>
                <a:lnTo>
                  <a:pt x="474" y="4718"/>
                </a:lnTo>
                <a:lnTo>
                  <a:pt x="519" y="4658"/>
                </a:lnTo>
                <a:lnTo>
                  <a:pt x="564" y="4599"/>
                </a:lnTo>
                <a:lnTo>
                  <a:pt x="609" y="4540"/>
                </a:lnTo>
                <a:lnTo>
                  <a:pt x="656" y="4483"/>
                </a:lnTo>
                <a:lnTo>
                  <a:pt x="702" y="4426"/>
                </a:lnTo>
                <a:lnTo>
                  <a:pt x="751" y="4370"/>
                </a:lnTo>
                <a:lnTo>
                  <a:pt x="799" y="4315"/>
                </a:lnTo>
                <a:lnTo>
                  <a:pt x="849" y="4260"/>
                </a:lnTo>
                <a:lnTo>
                  <a:pt x="898" y="4207"/>
                </a:lnTo>
                <a:lnTo>
                  <a:pt x="950" y="4155"/>
                </a:lnTo>
                <a:lnTo>
                  <a:pt x="1001" y="4103"/>
                </a:lnTo>
                <a:lnTo>
                  <a:pt x="1054" y="4054"/>
                </a:lnTo>
                <a:lnTo>
                  <a:pt x="1107" y="4004"/>
                </a:lnTo>
                <a:lnTo>
                  <a:pt x="1162" y="3957"/>
                </a:lnTo>
                <a:lnTo>
                  <a:pt x="1217" y="3910"/>
                </a:lnTo>
                <a:lnTo>
                  <a:pt x="1273" y="3865"/>
                </a:lnTo>
                <a:lnTo>
                  <a:pt x="1331" y="3821"/>
                </a:lnTo>
                <a:lnTo>
                  <a:pt x="1388" y="3777"/>
                </a:lnTo>
                <a:lnTo>
                  <a:pt x="1446" y="3736"/>
                </a:lnTo>
                <a:lnTo>
                  <a:pt x="1507" y="3697"/>
                </a:lnTo>
                <a:lnTo>
                  <a:pt x="1567" y="3658"/>
                </a:lnTo>
                <a:lnTo>
                  <a:pt x="1628" y="3621"/>
                </a:lnTo>
                <a:lnTo>
                  <a:pt x="1691" y="3586"/>
                </a:lnTo>
                <a:lnTo>
                  <a:pt x="1753" y="3552"/>
                </a:lnTo>
                <a:lnTo>
                  <a:pt x="1818" y="3520"/>
                </a:lnTo>
                <a:lnTo>
                  <a:pt x="1883" y="3489"/>
                </a:lnTo>
                <a:lnTo>
                  <a:pt x="1949" y="3461"/>
                </a:lnTo>
                <a:lnTo>
                  <a:pt x="2017" y="3434"/>
                </a:lnTo>
                <a:lnTo>
                  <a:pt x="2084" y="3409"/>
                </a:lnTo>
                <a:lnTo>
                  <a:pt x="2154" y="3385"/>
                </a:lnTo>
                <a:lnTo>
                  <a:pt x="2223" y="3364"/>
                </a:lnTo>
                <a:lnTo>
                  <a:pt x="2294" y="3344"/>
                </a:lnTo>
                <a:lnTo>
                  <a:pt x="2366" y="3327"/>
                </a:lnTo>
                <a:lnTo>
                  <a:pt x="2439" y="3311"/>
                </a:lnTo>
                <a:lnTo>
                  <a:pt x="2514" y="3298"/>
                </a:lnTo>
                <a:lnTo>
                  <a:pt x="2589" y="3286"/>
                </a:lnTo>
                <a:lnTo>
                  <a:pt x="2665" y="3278"/>
                </a:lnTo>
                <a:lnTo>
                  <a:pt x="2743" y="3271"/>
                </a:lnTo>
                <a:lnTo>
                  <a:pt x="2821" y="3266"/>
                </a:lnTo>
                <a:lnTo>
                  <a:pt x="2901" y="3264"/>
                </a:lnTo>
                <a:lnTo>
                  <a:pt x="2982" y="3262"/>
                </a:lnTo>
                <a:lnTo>
                  <a:pt x="3063" y="3265"/>
                </a:lnTo>
                <a:lnTo>
                  <a:pt x="3146" y="3270"/>
                </a:lnTo>
                <a:lnTo>
                  <a:pt x="3230" y="3277"/>
                </a:lnTo>
                <a:lnTo>
                  <a:pt x="3315" y="3286"/>
                </a:lnTo>
                <a:lnTo>
                  <a:pt x="3401" y="3298"/>
                </a:lnTo>
                <a:lnTo>
                  <a:pt x="3488" y="3313"/>
                </a:lnTo>
                <a:lnTo>
                  <a:pt x="3577" y="3330"/>
                </a:lnTo>
                <a:lnTo>
                  <a:pt x="3666" y="3350"/>
                </a:lnTo>
                <a:lnTo>
                  <a:pt x="3757" y="3372"/>
                </a:lnTo>
                <a:lnTo>
                  <a:pt x="3850" y="3397"/>
                </a:lnTo>
                <a:lnTo>
                  <a:pt x="3943" y="3425"/>
                </a:lnTo>
                <a:lnTo>
                  <a:pt x="3943" y="3716"/>
                </a:lnTo>
                <a:lnTo>
                  <a:pt x="3925" y="3730"/>
                </a:lnTo>
                <a:lnTo>
                  <a:pt x="3905" y="3743"/>
                </a:lnTo>
                <a:lnTo>
                  <a:pt x="3885" y="3756"/>
                </a:lnTo>
                <a:lnTo>
                  <a:pt x="3864" y="3768"/>
                </a:lnTo>
                <a:lnTo>
                  <a:pt x="3840" y="3780"/>
                </a:lnTo>
                <a:lnTo>
                  <a:pt x="3816" y="3791"/>
                </a:lnTo>
                <a:lnTo>
                  <a:pt x="3790" y="3802"/>
                </a:lnTo>
                <a:lnTo>
                  <a:pt x="3763" y="3813"/>
                </a:lnTo>
                <a:lnTo>
                  <a:pt x="3734" y="3822"/>
                </a:lnTo>
                <a:lnTo>
                  <a:pt x="3704" y="3830"/>
                </a:lnTo>
                <a:lnTo>
                  <a:pt x="3671" y="3839"/>
                </a:lnTo>
                <a:lnTo>
                  <a:pt x="3638" y="3846"/>
                </a:lnTo>
                <a:lnTo>
                  <a:pt x="3603" y="3853"/>
                </a:lnTo>
                <a:lnTo>
                  <a:pt x="3565" y="3859"/>
                </a:lnTo>
                <a:lnTo>
                  <a:pt x="3526" y="3865"/>
                </a:lnTo>
                <a:lnTo>
                  <a:pt x="3485" y="3869"/>
                </a:lnTo>
                <a:lnTo>
                  <a:pt x="3442" y="3873"/>
                </a:lnTo>
                <a:lnTo>
                  <a:pt x="3396" y="3875"/>
                </a:lnTo>
                <a:lnTo>
                  <a:pt x="3349" y="3878"/>
                </a:lnTo>
                <a:lnTo>
                  <a:pt x="3300" y="3879"/>
                </a:lnTo>
                <a:lnTo>
                  <a:pt x="3248" y="3879"/>
                </a:lnTo>
                <a:lnTo>
                  <a:pt x="3194" y="3878"/>
                </a:lnTo>
                <a:lnTo>
                  <a:pt x="3139" y="3876"/>
                </a:lnTo>
                <a:lnTo>
                  <a:pt x="3080" y="3874"/>
                </a:lnTo>
                <a:lnTo>
                  <a:pt x="3018" y="3869"/>
                </a:lnTo>
                <a:lnTo>
                  <a:pt x="2954" y="3865"/>
                </a:lnTo>
                <a:lnTo>
                  <a:pt x="2888" y="3859"/>
                </a:lnTo>
                <a:lnTo>
                  <a:pt x="2820" y="3853"/>
                </a:lnTo>
                <a:lnTo>
                  <a:pt x="2749" y="3845"/>
                </a:lnTo>
                <a:lnTo>
                  <a:pt x="2675" y="3835"/>
                </a:lnTo>
                <a:lnTo>
                  <a:pt x="2598" y="3825"/>
                </a:lnTo>
                <a:lnTo>
                  <a:pt x="2517" y="3814"/>
                </a:lnTo>
                <a:lnTo>
                  <a:pt x="2517" y="3893"/>
                </a:lnTo>
                <a:lnTo>
                  <a:pt x="2618" y="3915"/>
                </a:lnTo>
                <a:lnTo>
                  <a:pt x="2715" y="3937"/>
                </a:lnTo>
                <a:lnTo>
                  <a:pt x="2810" y="3954"/>
                </a:lnTo>
                <a:lnTo>
                  <a:pt x="2905" y="3971"/>
                </a:lnTo>
                <a:lnTo>
                  <a:pt x="2997" y="3984"/>
                </a:lnTo>
                <a:lnTo>
                  <a:pt x="3087" y="3995"/>
                </a:lnTo>
                <a:lnTo>
                  <a:pt x="3175" y="4003"/>
                </a:lnTo>
                <a:lnTo>
                  <a:pt x="3261" y="4009"/>
                </a:lnTo>
                <a:lnTo>
                  <a:pt x="3346" y="4011"/>
                </a:lnTo>
                <a:lnTo>
                  <a:pt x="3388" y="4011"/>
                </a:lnTo>
                <a:lnTo>
                  <a:pt x="3430" y="4011"/>
                </a:lnTo>
                <a:lnTo>
                  <a:pt x="3472" y="4010"/>
                </a:lnTo>
                <a:lnTo>
                  <a:pt x="3512" y="4009"/>
                </a:lnTo>
                <a:lnTo>
                  <a:pt x="3552" y="4005"/>
                </a:lnTo>
                <a:lnTo>
                  <a:pt x="3592" y="4002"/>
                </a:lnTo>
                <a:lnTo>
                  <a:pt x="3632" y="3998"/>
                </a:lnTo>
                <a:lnTo>
                  <a:pt x="3672" y="3993"/>
                </a:lnTo>
                <a:lnTo>
                  <a:pt x="3711" y="3987"/>
                </a:lnTo>
                <a:lnTo>
                  <a:pt x="3750" y="3980"/>
                </a:lnTo>
                <a:lnTo>
                  <a:pt x="3788" y="3973"/>
                </a:lnTo>
                <a:lnTo>
                  <a:pt x="3827" y="3965"/>
                </a:lnTo>
                <a:lnTo>
                  <a:pt x="3865" y="3957"/>
                </a:lnTo>
                <a:lnTo>
                  <a:pt x="3903" y="3946"/>
                </a:lnTo>
                <a:lnTo>
                  <a:pt x="3940" y="3936"/>
                </a:lnTo>
                <a:lnTo>
                  <a:pt x="3977" y="3925"/>
                </a:lnTo>
                <a:lnTo>
                  <a:pt x="4015" y="3912"/>
                </a:lnTo>
                <a:lnTo>
                  <a:pt x="4051" y="3899"/>
                </a:lnTo>
                <a:lnTo>
                  <a:pt x="4088" y="3885"/>
                </a:lnTo>
                <a:lnTo>
                  <a:pt x="4125" y="3869"/>
                </a:lnTo>
                <a:lnTo>
                  <a:pt x="4161" y="3853"/>
                </a:lnTo>
                <a:lnTo>
                  <a:pt x="4197" y="3836"/>
                </a:lnTo>
                <a:lnTo>
                  <a:pt x="4233" y="3819"/>
                </a:lnTo>
                <a:lnTo>
                  <a:pt x="4269" y="3800"/>
                </a:lnTo>
                <a:lnTo>
                  <a:pt x="4304" y="3780"/>
                </a:lnTo>
                <a:lnTo>
                  <a:pt x="4340" y="3760"/>
                </a:lnTo>
                <a:lnTo>
                  <a:pt x="4375" y="3737"/>
                </a:lnTo>
                <a:lnTo>
                  <a:pt x="4409" y="3715"/>
                </a:lnTo>
                <a:lnTo>
                  <a:pt x="4445" y="3691"/>
                </a:lnTo>
                <a:lnTo>
                  <a:pt x="4480" y="3666"/>
                </a:lnTo>
                <a:lnTo>
                  <a:pt x="4514" y="3642"/>
                </a:lnTo>
                <a:lnTo>
                  <a:pt x="4549" y="3614"/>
                </a:lnTo>
                <a:lnTo>
                  <a:pt x="4584" y="3587"/>
                </a:lnTo>
                <a:lnTo>
                  <a:pt x="4618" y="3558"/>
                </a:lnTo>
                <a:lnTo>
                  <a:pt x="4653" y="3528"/>
                </a:lnTo>
                <a:lnTo>
                  <a:pt x="4687" y="3497"/>
                </a:lnTo>
                <a:lnTo>
                  <a:pt x="4721" y="3466"/>
                </a:lnTo>
                <a:lnTo>
                  <a:pt x="4756" y="3433"/>
                </a:lnTo>
                <a:lnTo>
                  <a:pt x="4791" y="3398"/>
                </a:lnTo>
                <a:lnTo>
                  <a:pt x="4825" y="3363"/>
                </a:lnTo>
                <a:lnTo>
                  <a:pt x="4859" y="3326"/>
                </a:lnTo>
                <a:lnTo>
                  <a:pt x="4893" y="3290"/>
                </a:lnTo>
                <a:lnTo>
                  <a:pt x="4928" y="3251"/>
                </a:lnTo>
                <a:lnTo>
                  <a:pt x="4962" y="3212"/>
                </a:lnTo>
                <a:lnTo>
                  <a:pt x="4996" y="3170"/>
                </a:lnTo>
                <a:lnTo>
                  <a:pt x="5030" y="3128"/>
                </a:lnTo>
                <a:lnTo>
                  <a:pt x="5614" y="3149"/>
                </a:lnTo>
                <a:lnTo>
                  <a:pt x="4520" y="4598"/>
                </a:lnTo>
                <a:lnTo>
                  <a:pt x="2141" y="4695"/>
                </a:lnTo>
                <a:lnTo>
                  <a:pt x="1887" y="5480"/>
                </a:lnTo>
                <a:lnTo>
                  <a:pt x="0" y="5473"/>
                </a:lnTo>
                <a:close/>
                <a:moveTo>
                  <a:pt x="4519" y="2271"/>
                </a:moveTo>
                <a:lnTo>
                  <a:pt x="5270" y="2271"/>
                </a:lnTo>
                <a:lnTo>
                  <a:pt x="4171" y="1135"/>
                </a:lnTo>
                <a:lnTo>
                  <a:pt x="3070" y="0"/>
                </a:lnTo>
                <a:lnTo>
                  <a:pt x="2235" y="862"/>
                </a:lnTo>
                <a:lnTo>
                  <a:pt x="2235" y="551"/>
                </a:lnTo>
                <a:lnTo>
                  <a:pt x="2340" y="551"/>
                </a:lnTo>
                <a:lnTo>
                  <a:pt x="2340" y="286"/>
                </a:lnTo>
                <a:lnTo>
                  <a:pt x="1596" y="286"/>
                </a:lnTo>
                <a:lnTo>
                  <a:pt x="1596" y="551"/>
                </a:lnTo>
                <a:lnTo>
                  <a:pt x="1713" y="551"/>
                </a:lnTo>
                <a:lnTo>
                  <a:pt x="1713" y="1400"/>
                </a:lnTo>
                <a:lnTo>
                  <a:pt x="870" y="2271"/>
                </a:lnTo>
                <a:lnTo>
                  <a:pt x="1627" y="2271"/>
                </a:lnTo>
                <a:lnTo>
                  <a:pt x="1627" y="3221"/>
                </a:lnTo>
                <a:lnTo>
                  <a:pt x="1686" y="3193"/>
                </a:lnTo>
                <a:lnTo>
                  <a:pt x="1746" y="3164"/>
                </a:lnTo>
                <a:lnTo>
                  <a:pt x="1805" y="3139"/>
                </a:lnTo>
                <a:lnTo>
                  <a:pt x="1867" y="3114"/>
                </a:lnTo>
                <a:lnTo>
                  <a:pt x="1927" y="3090"/>
                </a:lnTo>
                <a:lnTo>
                  <a:pt x="1990" y="3068"/>
                </a:lnTo>
                <a:lnTo>
                  <a:pt x="2051" y="3048"/>
                </a:lnTo>
                <a:lnTo>
                  <a:pt x="2115" y="3029"/>
                </a:lnTo>
                <a:lnTo>
                  <a:pt x="2177" y="3010"/>
                </a:lnTo>
                <a:lnTo>
                  <a:pt x="2241" y="2993"/>
                </a:lnTo>
                <a:lnTo>
                  <a:pt x="2306" y="2979"/>
                </a:lnTo>
                <a:lnTo>
                  <a:pt x="2371" y="2965"/>
                </a:lnTo>
                <a:lnTo>
                  <a:pt x="2437" y="2953"/>
                </a:lnTo>
                <a:lnTo>
                  <a:pt x="2503" y="2943"/>
                </a:lnTo>
                <a:lnTo>
                  <a:pt x="2569" y="2933"/>
                </a:lnTo>
                <a:lnTo>
                  <a:pt x="2637" y="2925"/>
                </a:lnTo>
                <a:lnTo>
                  <a:pt x="2637" y="2320"/>
                </a:lnTo>
                <a:lnTo>
                  <a:pt x="3485" y="2320"/>
                </a:lnTo>
                <a:lnTo>
                  <a:pt x="3485" y="2954"/>
                </a:lnTo>
                <a:lnTo>
                  <a:pt x="3553" y="2966"/>
                </a:lnTo>
                <a:lnTo>
                  <a:pt x="3622" y="2980"/>
                </a:lnTo>
                <a:lnTo>
                  <a:pt x="3691" y="2994"/>
                </a:lnTo>
                <a:lnTo>
                  <a:pt x="3762" y="3011"/>
                </a:lnTo>
                <a:lnTo>
                  <a:pt x="3833" y="3029"/>
                </a:lnTo>
                <a:lnTo>
                  <a:pt x="3904" y="3048"/>
                </a:lnTo>
                <a:lnTo>
                  <a:pt x="3976" y="3068"/>
                </a:lnTo>
                <a:lnTo>
                  <a:pt x="4048" y="3090"/>
                </a:lnTo>
                <a:lnTo>
                  <a:pt x="4296" y="3167"/>
                </a:lnTo>
                <a:lnTo>
                  <a:pt x="4295" y="3365"/>
                </a:lnTo>
                <a:lnTo>
                  <a:pt x="4351" y="3322"/>
                </a:lnTo>
                <a:lnTo>
                  <a:pt x="4407" y="3275"/>
                </a:lnTo>
                <a:lnTo>
                  <a:pt x="4464" y="3225"/>
                </a:lnTo>
                <a:lnTo>
                  <a:pt x="4519" y="3172"/>
                </a:lnTo>
                <a:lnTo>
                  <a:pt x="4519" y="227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7928" y="3738732"/>
            <a:ext cx="2821085" cy="523220"/>
            <a:chOff x="993776" y="3872082"/>
            <a:chExt cx="2821085" cy="523220"/>
          </a:xfrm>
        </p:grpSpPr>
        <p:sp>
          <p:nvSpPr>
            <p:cNvPr id="4" name="圆角矩形 3"/>
            <p:cNvSpPr/>
            <p:nvPr/>
          </p:nvSpPr>
          <p:spPr>
            <a:xfrm>
              <a:off x="993776" y="3881692"/>
              <a:ext cx="2821085" cy="504000"/>
            </a:xfrm>
            <a:prstGeom prst="round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21759" y="3872082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71043" y="3738732"/>
            <a:ext cx="2821085" cy="523220"/>
            <a:chOff x="993776" y="3872082"/>
            <a:chExt cx="2821085" cy="523220"/>
          </a:xfrm>
        </p:grpSpPr>
        <p:sp>
          <p:nvSpPr>
            <p:cNvPr id="26" name="圆角矩形 25"/>
            <p:cNvSpPr/>
            <p:nvPr/>
          </p:nvSpPr>
          <p:spPr>
            <a:xfrm>
              <a:off x="993776" y="3881692"/>
              <a:ext cx="2821085" cy="504000"/>
            </a:xfrm>
            <a:prstGeom prst="round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21759" y="3872082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64158" y="3738732"/>
            <a:ext cx="2821085" cy="523220"/>
            <a:chOff x="993776" y="3872082"/>
            <a:chExt cx="2821085" cy="523220"/>
          </a:xfrm>
        </p:grpSpPr>
        <p:sp>
          <p:nvSpPr>
            <p:cNvPr id="29" name="圆角矩形 28"/>
            <p:cNvSpPr/>
            <p:nvPr/>
          </p:nvSpPr>
          <p:spPr>
            <a:xfrm>
              <a:off x="993776" y="3881692"/>
              <a:ext cx="2821085" cy="504000"/>
            </a:xfrm>
            <a:prstGeom prst="round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21759" y="3872082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19141" y="4686299"/>
            <a:ext cx="1965713" cy="1352551"/>
            <a:chOff x="1253220" y="3715786"/>
            <a:chExt cx="1965713" cy="1352551"/>
          </a:xfrm>
        </p:grpSpPr>
        <p:sp>
          <p:nvSpPr>
            <p:cNvPr id="32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76917" y="4686299"/>
            <a:ext cx="1965713" cy="1352551"/>
            <a:chOff x="1253220" y="3715786"/>
            <a:chExt cx="1965713" cy="1352551"/>
          </a:xfrm>
        </p:grpSpPr>
        <p:sp>
          <p:nvSpPr>
            <p:cNvPr id="46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34693" y="4686299"/>
            <a:ext cx="1965713" cy="1352551"/>
            <a:chOff x="1253220" y="3715786"/>
            <a:chExt cx="1965713" cy="1352551"/>
          </a:xfrm>
        </p:grpSpPr>
        <p:sp>
          <p:nvSpPr>
            <p:cNvPr id="49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515">
        <p14:prism isInverted="1"/>
      </p:transition>
    </mc:Choice>
    <mc:Fallback>
      <p:transition spd="slow" advTm="3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225006"/>
            <a:ext cx="12192000" cy="1404144"/>
            <a:chOff x="0" y="3225006"/>
            <a:chExt cx="12192000" cy="1404144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0" y="3431778"/>
              <a:ext cx="12192000" cy="990600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3"/>
              </p:custDataLst>
            </p:nvPr>
          </p:nvSpPr>
          <p:spPr>
            <a:xfrm>
              <a:off x="569565" y="3225006"/>
              <a:ext cx="1404144" cy="1404144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687959" y="3577578"/>
              <a:ext cx="3058666" cy="73154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da-DK" altLang="zh-CN" sz="3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ART THREE</a:t>
              </a:r>
              <a:endParaRPr lang="zh-CN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4" name="KSO_Shape"/>
          <p:cNvSpPr/>
          <p:nvPr/>
        </p:nvSpPr>
        <p:spPr bwMode="auto">
          <a:xfrm>
            <a:off x="5237431" y="1313245"/>
            <a:ext cx="1644114" cy="191176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6625" y="3554706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79825" y="4777740"/>
            <a:ext cx="615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construction industry.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5">
        <p14:prism isInverted="1"/>
      </p:transition>
    </mc:Choice>
    <mc:Fallback>
      <p:transition spd="slow" advTm="2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5678" y="3562350"/>
            <a:ext cx="2136418" cy="212699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80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718068" y="3562350"/>
            <a:ext cx="2212028" cy="220226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80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09632" y="1764786"/>
            <a:ext cx="4579936" cy="455638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80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107275" y="5855098"/>
            <a:ext cx="2184821" cy="523220"/>
            <a:chOff x="1107275" y="5797948"/>
            <a:chExt cx="2184821" cy="523220"/>
          </a:xfrm>
        </p:grpSpPr>
        <p:sp>
          <p:nvSpPr>
            <p:cNvPr id="5" name="圆角矩形 4"/>
            <p:cNvSpPr/>
            <p:nvPr/>
          </p:nvSpPr>
          <p:spPr>
            <a:xfrm>
              <a:off x="1107275" y="5857489"/>
              <a:ext cx="2184821" cy="463679"/>
            </a:xfrm>
            <a:prstGeom prst="round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17125" y="5797948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18068" y="5884868"/>
            <a:ext cx="2184821" cy="523220"/>
            <a:chOff x="3718068" y="5827718"/>
            <a:chExt cx="2184821" cy="523220"/>
          </a:xfrm>
        </p:grpSpPr>
        <p:sp>
          <p:nvSpPr>
            <p:cNvPr id="44" name="圆角矩形 43"/>
            <p:cNvSpPr/>
            <p:nvPr/>
          </p:nvSpPr>
          <p:spPr>
            <a:xfrm>
              <a:off x="3718068" y="5857489"/>
              <a:ext cx="2184821" cy="463679"/>
            </a:xfrm>
            <a:prstGeom prst="round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18305" y="5827718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8058" y="1686519"/>
            <a:ext cx="1966141" cy="523220"/>
            <a:chOff x="1158058" y="1686519"/>
            <a:chExt cx="1966141" cy="523220"/>
          </a:xfrm>
        </p:grpSpPr>
        <p:sp>
          <p:nvSpPr>
            <p:cNvPr id="41" name="圆角矩形 40"/>
            <p:cNvSpPr/>
            <p:nvPr/>
          </p:nvSpPr>
          <p:spPr>
            <a:xfrm>
              <a:off x="1158058" y="1737927"/>
              <a:ext cx="1966141" cy="414723"/>
            </a:xfrm>
            <a:prstGeom prst="roundRect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458568" y="1686519"/>
              <a:ext cx="136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4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0931" y="2487946"/>
            <a:ext cx="3788969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点击输入内容点击输入内容点击输入内容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515">
        <p14:prism isInverted="1"/>
      </p:transition>
    </mc:Choice>
    <mc:Fallback>
      <p:transition spd="slow" advTm="3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15021" y="2943406"/>
            <a:ext cx="1061244" cy="2166829"/>
            <a:chOff x="2715021" y="2943406"/>
            <a:chExt cx="1061244" cy="2166829"/>
          </a:xfrm>
        </p:grpSpPr>
        <p:cxnSp>
          <p:nvCxnSpPr>
            <p:cNvPr id="56" name="MH_Other_8"/>
            <p:cNvCxnSpPr>
              <a:stCxn id="55" idx="4"/>
            </p:cNvCxnSpPr>
            <p:nvPr>
              <p:custDataLst>
                <p:tags r:id="rId5"/>
              </p:custDataLst>
            </p:nvPr>
          </p:nvCxnSpPr>
          <p:spPr>
            <a:xfrm>
              <a:off x="3245643" y="4001678"/>
              <a:ext cx="0" cy="110855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MH_Other_7"/>
            <p:cNvSpPr/>
            <p:nvPr>
              <p:custDataLst>
                <p:tags r:id="rId6"/>
              </p:custDataLst>
            </p:nvPr>
          </p:nvSpPr>
          <p:spPr>
            <a:xfrm>
              <a:off x="2715021" y="2943406"/>
              <a:ext cx="1061244" cy="1058272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3" name="KSO_Shape"/>
            <p:cNvSpPr/>
            <p:nvPr/>
          </p:nvSpPr>
          <p:spPr bwMode="auto">
            <a:xfrm>
              <a:off x="2917815" y="3211310"/>
              <a:ext cx="539550" cy="522464"/>
            </a:xfrm>
            <a:custGeom>
              <a:avLst/>
              <a:gdLst>
                <a:gd name="T0" fmla="*/ 2147483646 w 5926"/>
                <a:gd name="T1" fmla="*/ 2147483646 h 5735"/>
                <a:gd name="T2" fmla="*/ 2147483646 w 5926"/>
                <a:gd name="T3" fmla="*/ 2147483646 h 5735"/>
                <a:gd name="T4" fmla="*/ 2147483646 w 5926"/>
                <a:gd name="T5" fmla="*/ 0 h 5735"/>
                <a:gd name="T6" fmla="*/ 2147483646 w 5926"/>
                <a:gd name="T7" fmla="*/ 2147483646 h 5735"/>
                <a:gd name="T8" fmla="*/ 2147483646 w 5926"/>
                <a:gd name="T9" fmla="*/ 2147483646 h 5735"/>
                <a:gd name="T10" fmla="*/ 2147483646 w 5926"/>
                <a:gd name="T11" fmla="*/ 2147483646 h 5735"/>
                <a:gd name="T12" fmla="*/ 0 w 5926"/>
                <a:gd name="T13" fmla="*/ 2147483646 h 5735"/>
                <a:gd name="T14" fmla="*/ 2147483646 w 5926"/>
                <a:gd name="T15" fmla="*/ 2147483646 h 5735"/>
                <a:gd name="T16" fmla="*/ 2147483646 w 5926"/>
                <a:gd name="T17" fmla="*/ 2147483646 h 5735"/>
                <a:gd name="T18" fmla="*/ 2147483646 w 5926"/>
                <a:gd name="T19" fmla="*/ 2147483646 h 5735"/>
                <a:gd name="T20" fmla="*/ 2147483646 w 5926"/>
                <a:gd name="T21" fmla="*/ 2147483646 h 5735"/>
                <a:gd name="T22" fmla="*/ 2147483646 w 5926"/>
                <a:gd name="T23" fmla="*/ 2147483646 h 5735"/>
                <a:gd name="T24" fmla="*/ 2147483646 w 5926"/>
                <a:gd name="T25" fmla="*/ 2147483646 h 5735"/>
                <a:gd name="T26" fmla="*/ 2147483646 w 5926"/>
                <a:gd name="T27" fmla="*/ 2147483646 h 5735"/>
                <a:gd name="T28" fmla="*/ 2147483646 w 5926"/>
                <a:gd name="T29" fmla="*/ 2147483646 h 5735"/>
                <a:gd name="T30" fmla="*/ 2147483646 w 5926"/>
                <a:gd name="T31" fmla="*/ 2147483646 h 5735"/>
                <a:gd name="T32" fmla="*/ 2147483646 w 5926"/>
                <a:gd name="T33" fmla="*/ 2147483646 h 5735"/>
                <a:gd name="T34" fmla="*/ 2147483646 w 5926"/>
                <a:gd name="T35" fmla="*/ 2147483646 h 5735"/>
                <a:gd name="T36" fmla="*/ 2147483646 w 5926"/>
                <a:gd name="T37" fmla="*/ 2147483646 h 5735"/>
                <a:gd name="T38" fmla="*/ 2147483646 w 5926"/>
                <a:gd name="T39" fmla="*/ 2147483646 h 5735"/>
                <a:gd name="T40" fmla="*/ 2147483646 w 5926"/>
                <a:gd name="T41" fmla="*/ 2147483646 h 5735"/>
                <a:gd name="T42" fmla="*/ 2147483646 w 5926"/>
                <a:gd name="T43" fmla="*/ 2147483646 h 5735"/>
                <a:gd name="T44" fmla="*/ 2147483646 w 5926"/>
                <a:gd name="T45" fmla="*/ 2147483646 h 5735"/>
                <a:gd name="T46" fmla="*/ 2147483646 w 5926"/>
                <a:gd name="T47" fmla="*/ 2147483646 h 5735"/>
                <a:gd name="T48" fmla="*/ 2147483646 w 5926"/>
                <a:gd name="T49" fmla="*/ 2147483646 h 5735"/>
                <a:gd name="T50" fmla="*/ 2147483646 w 5926"/>
                <a:gd name="T51" fmla="*/ 2147483646 h 5735"/>
                <a:gd name="T52" fmla="*/ 2147483646 w 5926"/>
                <a:gd name="T53" fmla="*/ 2147483646 h 5735"/>
                <a:gd name="T54" fmla="*/ 2147483646 w 5926"/>
                <a:gd name="T55" fmla="*/ 2147483646 h 5735"/>
                <a:gd name="T56" fmla="*/ 2147483646 w 5926"/>
                <a:gd name="T57" fmla="*/ 2147483646 h 5735"/>
                <a:gd name="T58" fmla="*/ 2147483646 w 5926"/>
                <a:gd name="T59" fmla="*/ 2147483646 h 5735"/>
                <a:gd name="T60" fmla="*/ 2147483646 w 5926"/>
                <a:gd name="T61" fmla="*/ 2147483646 h 5735"/>
                <a:gd name="T62" fmla="*/ 2147483646 w 5926"/>
                <a:gd name="T63" fmla="*/ 2147483646 h 5735"/>
                <a:gd name="T64" fmla="*/ 2147483646 w 5926"/>
                <a:gd name="T65" fmla="*/ 2147483646 h 5735"/>
                <a:gd name="T66" fmla="*/ 2147483646 w 5926"/>
                <a:gd name="T67" fmla="*/ 2147483646 h 5735"/>
                <a:gd name="T68" fmla="*/ 2147483646 w 5926"/>
                <a:gd name="T69" fmla="*/ 2147483646 h 5735"/>
                <a:gd name="T70" fmla="*/ 2147483646 w 5926"/>
                <a:gd name="T71" fmla="*/ 2147483646 h 5735"/>
                <a:gd name="T72" fmla="*/ 2147483646 w 5926"/>
                <a:gd name="T73" fmla="*/ 2147483646 h 5735"/>
                <a:gd name="T74" fmla="*/ 2147483646 w 5926"/>
                <a:gd name="T75" fmla="*/ 2147483646 h 5735"/>
                <a:gd name="T76" fmla="*/ 2147483646 w 5926"/>
                <a:gd name="T77" fmla="*/ 2147483646 h 5735"/>
                <a:gd name="T78" fmla="*/ 2147483646 w 5926"/>
                <a:gd name="T79" fmla="*/ 2147483646 h 5735"/>
                <a:gd name="T80" fmla="*/ 2147483646 w 5926"/>
                <a:gd name="T81" fmla="*/ 2147483646 h 5735"/>
                <a:gd name="T82" fmla="*/ 2147483646 w 5926"/>
                <a:gd name="T83" fmla="*/ 2147483646 h 5735"/>
                <a:gd name="T84" fmla="*/ 2147483646 w 5926"/>
                <a:gd name="T85" fmla="*/ 2147483646 h 5735"/>
                <a:gd name="T86" fmla="*/ 2147483646 w 5926"/>
                <a:gd name="T87" fmla="*/ 2147483646 h 5735"/>
                <a:gd name="T88" fmla="*/ 2147483646 w 5926"/>
                <a:gd name="T89" fmla="*/ 2147483646 h 5735"/>
                <a:gd name="T90" fmla="*/ 2147483646 w 5926"/>
                <a:gd name="T91" fmla="*/ 2147483646 h 5735"/>
                <a:gd name="T92" fmla="*/ 2147483646 w 5926"/>
                <a:gd name="T93" fmla="*/ 2147483646 h 5735"/>
                <a:gd name="T94" fmla="*/ 2147483646 w 5926"/>
                <a:gd name="T95" fmla="*/ 2147483646 h 5735"/>
                <a:gd name="T96" fmla="*/ 2147483646 w 5926"/>
                <a:gd name="T97" fmla="*/ 2147483646 h 5735"/>
                <a:gd name="T98" fmla="*/ 2147483646 w 5926"/>
                <a:gd name="T99" fmla="*/ 2147483646 h 5735"/>
                <a:gd name="T100" fmla="*/ 2147483646 w 5926"/>
                <a:gd name="T101" fmla="*/ 2147483646 h 5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26" h="5735">
                  <a:moveTo>
                    <a:pt x="0" y="5408"/>
                  </a:moveTo>
                  <a:lnTo>
                    <a:pt x="407" y="5408"/>
                  </a:lnTo>
                  <a:lnTo>
                    <a:pt x="407" y="1609"/>
                  </a:lnTo>
                  <a:lnTo>
                    <a:pt x="407" y="1495"/>
                  </a:lnTo>
                  <a:lnTo>
                    <a:pt x="520" y="1464"/>
                  </a:lnTo>
                  <a:lnTo>
                    <a:pt x="2110" y="1038"/>
                  </a:lnTo>
                  <a:lnTo>
                    <a:pt x="2300" y="987"/>
                  </a:lnTo>
                  <a:lnTo>
                    <a:pt x="3099" y="1516"/>
                  </a:lnTo>
                  <a:lnTo>
                    <a:pt x="3099" y="5408"/>
                  </a:lnTo>
                  <a:lnTo>
                    <a:pt x="3235" y="5408"/>
                  </a:lnTo>
                  <a:lnTo>
                    <a:pt x="3235" y="622"/>
                  </a:lnTo>
                  <a:lnTo>
                    <a:pt x="3235" y="506"/>
                  </a:lnTo>
                  <a:lnTo>
                    <a:pt x="3347" y="477"/>
                  </a:lnTo>
                  <a:lnTo>
                    <a:pt x="4938" y="50"/>
                  </a:lnTo>
                  <a:lnTo>
                    <a:pt x="5128" y="0"/>
                  </a:lnTo>
                  <a:lnTo>
                    <a:pt x="5926" y="524"/>
                  </a:lnTo>
                  <a:lnTo>
                    <a:pt x="5926" y="5713"/>
                  </a:lnTo>
                  <a:lnTo>
                    <a:pt x="5128" y="5713"/>
                  </a:lnTo>
                  <a:lnTo>
                    <a:pt x="4825" y="5713"/>
                  </a:lnTo>
                  <a:lnTo>
                    <a:pt x="4825" y="392"/>
                  </a:lnTo>
                  <a:lnTo>
                    <a:pt x="3536" y="738"/>
                  </a:lnTo>
                  <a:lnTo>
                    <a:pt x="3536" y="5434"/>
                  </a:lnTo>
                  <a:lnTo>
                    <a:pt x="3790" y="5434"/>
                  </a:lnTo>
                  <a:lnTo>
                    <a:pt x="3790" y="5735"/>
                  </a:lnTo>
                  <a:lnTo>
                    <a:pt x="2149" y="5735"/>
                  </a:lnTo>
                  <a:lnTo>
                    <a:pt x="1998" y="5735"/>
                  </a:lnTo>
                  <a:lnTo>
                    <a:pt x="1998" y="5583"/>
                  </a:lnTo>
                  <a:lnTo>
                    <a:pt x="1998" y="1379"/>
                  </a:lnTo>
                  <a:lnTo>
                    <a:pt x="709" y="1725"/>
                  </a:lnTo>
                  <a:lnTo>
                    <a:pt x="709" y="5559"/>
                  </a:lnTo>
                  <a:lnTo>
                    <a:pt x="709" y="5710"/>
                  </a:lnTo>
                  <a:lnTo>
                    <a:pt x="557" y="5710"/>
                  </a:lnTo>
                  <a:lnTo>
                    <a:pt x="0" y="5710"/>
                  </a:lnTo>
                  <a:lnTo>
                    <a:pt x="0" y="5408"/>
                  </a:lnTo>
                  <a:close/>
                  <a:moveTo>
                    <a:pt x="3760" y="3302"/>
                  </a:moveTo>
                  <a:lnTo>
                    <a:pt x="3760" y="3302"/>
                  </a:lnTo>
                  <a:lnTo>
                    <a:pt x="3760" y="3886"/>
                  </a:lnTo>
                  <a:lnTo>
                    <a:pt x="3920" y="3886"/>
                  </a:lnTo>
                  <a:lnTo>
                    <a:pt x="4084" y="3886"/>
                  </a:lnTo>
                  <a:lnTo>
                    <a:pt x="4084" y="3287"/>
                  </a:lnTo>
                  <a:lnTo>
                    <a:pt x="3920" y="3295"/>
                  </a:lnTo>
                  <a:lnTo>
                    <a:pt x="3760" y="3302"/>
                  </a:lnTo>
                  <a:close/>
                  <a:moveTo>
                    <a:pt x="4271" y="819"/>
                  </a:moveTo>
                  <a:lnTo>
                    <a:pt x="4271" y="819"/>
                  </a:lnTo>
                  <a:lnTo>
                    <a:pt x="4271" y="1426"/>
                  </a:lnTo>
                  <a:lnTo>
                    <a:pt x="4444" y="1394"/>
                  </a:lnTo>
                  <a:lnTo>
                    <a:pt x="4622" y="1361"/>
                  </a:lnTo>
                  <a:lnTo>
                    <a:pt x="4622" y="736"/>
                  </a:lnTo>
                  <a:lnTo>
                    <a:pt x="4444" y="778"/>
                  </a:lnTo>
                  <a:lnTo>
                    <a:pt x="4271" y="819"/>
                  </a:lnTo>
                  <a:close/>
                  <a:moveTo>
                    <a:pt x="3760" y="938"/>
                  </a:moveTo>
                  <a:lnTo>
                    <a:pt x="3760" y="938"/>
                  </a:lnTo>
                  <a:lnTo>
                    <a:pt x="3760" y="1522"/>
                  </a:lnTo>
                  <a:lnTo>
                    <a:pt x="3920" y="1492"/>
                  </a:lnTo>
                  <a:lnTo>
                    <a:pt x="4084" y="1461"/>
                  </a:lnTo>
                  <a:lnTo>
                    <a:pt x="4084" y="863"/>
                  </a:lnTo>
                  <a:lnTo>
                    <a:pt x="3920" y="901"/>
                  </a:lnTo>
                  <a:lnTo>
                    <a:pt x="3760" y="938"/>
                  </a:lnTo>
                  <a:close/>
                  <a:moveTo>
                    <a:pt x="4271" y="1640"/>
                  </a:moveTo>
                  <a:lnTo>
                    <a:pt x="4271" y="1640"/>
                  </a:lnTo>
                  <a:lnTo>
                    <a:pt x="4271" y="2245"/>
                  </a:lnTo>
                  <a:lnTo>
                    <a:pt x="4444" y="2224"/>
                  </a:lnTo>
                  <a:lnTo>
                    <a:pt x="4622" y="2202"/>
                  </a:lnTo>
                  <a:lnTo>
                    <a:pt x="4622" y="1580"/>
                  </a:lnTo>
                  <a:lnTo>
                    <a:pt x="4444" y="1609"/>
                  </a:lnTo>
                  <a:lnTo>
                    <a:pt x="4271" y="1640"/>
                  </a:lnTo>
                  <a:close/>
                  <a:moveTo>
                    <a:pt x="3760" y="1727"/>
                  </a:moveTo>
                  <a:lnTo>
                    <a:pt x="3760" y="1727"/>
                  </a:lnTo>
                  <a:lnTo>
                    <a:pt x="3760" y="2310"/>
                  </a:lnTo>
                  <a:lnTo>
                    <a:pt x="3920" y="2290"/>
                  </a:lnTo>
                  <a:lnTo>
                    <a:pt x="4084" y="2269"/>
                  </a:lnTo>
                  <a:lnTo>
                    <a:pt x="4084" y="1670"/>
                  </a:lnTo>
                  <a:lnTo>
                    <a:pt x="3920" y="1699"/>
                  </a:lnTo>
                  <a:lnTo>
                    <a:pt x="3760" y="1727"/>
                  </a:lnTo>
                  <a:close/>
                  <a:moveTo>
                    <a:pt x="4271" y="2459"/>
                  </a:moveTo>
                  <a:lnTo>
                    <a:pt x="4271" y="2459"/>
                  </a:lnTo>
                  <a:lnTo>
                    <a:pt x="4271" y="3066"/>
                  </a:lnTo>
                  <a:lnTo>
                    <a:pt x="4444" y="3055"/>
                  </a:lnTo>
                  <a:lnTo>
                    <a:pt x="4622" y="3044"/>
                  </a:lnTo>
                  <a:lnTo>
                    <a:pt x="4622" y="2421"/>
                  </a:lnTo>
                  <a:lnTo>
                    <a:pt x="4444" y="2440"/>
                  </a:lnTo>
                  <a:lnTo>
                    <a:pt x="4271" y="2459"/>
                  </a:lnTo>
                  <a:close/>
                  <a:moveTo>
                    <a:pt x="3760" y="2515"/>
                  </a:moveTo>
                  <a:lnTo>
                    <a:pt x="3760" y="2515"/>
                  </a:lnTo>
                  <a:lnTo>
                    <a:pt x="3760" y="3098"/>
                  </a:lnTo>
                  <a:lnTo>
                    <a:pt x="3920" y="3087"/>
                  </a:lnTo>
                  <a:lnTo>
                    <a:pt x="4084" y="3078"/>
                  </a:lnTo>
                  <a:lnTo>
                    <a:pt x="4084" y="2479"/>
                  </a:lnTo>
                  <a:lnTo>
                    <a:pt x="3920" y="2497"/>
                  </a:lnTo>
                  <a:lnTo>
                    <a:pt x="3760" y="2515"/>
                  </a:lnTo>
                  <a:close/>
                  <a:moveTo>
                    <a:pt x="4271" y="3279"/>
                  </a:moveTo>
                  <a:lnTo>
                    <a:pt x="4271" y="3279"/>
                  </a:lnTo>
                  <a:lnTo>
                    <a:pt x="4271" y="3886"/>
                  </a:lnTo>
                  <a:lnTo>
                    <a:pt x="4444" y="3886"/>
                  </a:lnTo>
                  <a:lnTo>
                    <a:pt x="4622" y="3886"/>
                  </a:lnTo>
                  <a:lnTo>
                    <a:pt x="4622" y="3262"/>
                  </a:lnTo>
                  <a:lnTo>
                    <a:pt x="4444" y="3270"/>
                  </a:lnTo>
                  <a:lnTo>
                    <a:pt x="4271" y="3279"/>
                  </a:lnTo>
                  <a:close/>
                  <a:moveTo>
                    <a:pt x="918" y="4350"/>
                  </a:moveTo>
                  <a:lnTo>
                    <a:pt x="918" y="4350"/>
                  </a:lnTo>
                  <a:lnTo>
                    <a:pt x="918" y="4933"/>
                  </a:lnTo>
                  <a:lnTo>
                    <a:pt x="1077" y="4933"/>
                  </a:lnTo>
                  <a:lnTo>
                    <a:pt x="1241" y="4933"/>
                  </a:lnTo>
                  <a:lnTo>
                    <a:pt x="1241" y="4334"/>
                  </a:lnTo>
                  <a:lnTo>
                    <a:pt x="1077" y="4343"/>
                  </a:lnTo>
                  <a:lnTo>
                    <a:pt x="918" y="4350"/>
                  </a:lnTo>
                  <a:close/>
                  <a:moveTo>
                    <a:pt x="1429" y="1866"/>
                  </a:moveTo>
                  <a:lnTo>
                    <a:pt x="1429" y="1866"/>
                  </a:lnTo>
                  <a:lnTo>
                    <a:pt x="1429" y="2473"/>
                  </a:lnTo>
                  <a:lnTo>
                    <a:pt x="1601" y="2441"/>
                  </a:lnTo>
                  <a:lnTo>
                    <a:pt x="1780" y="2407"/>
                  </a:lnTo>
                  <a:lnTo>
                    <a:pt x="1780" y="1784"/>
                  </a:lnTo>
                  <a:lnTo>
                    <a:pt x="1601" y="1825"/>
                  </a:lnTo>
                  <a:lnTo>
                    <a:pt x="1429" y="1866"/>
                  </a:lnTo>
                  <a:close/>
                  <a:moveTo>
                    <a:pt x="918" y="1986"/>
                  </a:moveTo>
                  <a:lnTo>
                    <a:pt x="918" y="1986"/>
                  </a:lnTo>
                  <a:lnTo>
                    <a:pt x="918" y="2569"/>
                  </a:lnTo>
                  <a:lnTo>
                    <a:pt x="1077" y="2539"/>
                  </a:lnTo>
                  <a:lnTo>
                    <a:pt x="1241" y="2509"/>
                  </a:lnTo>
                  <a:lnTo>
                    <a:pt x="1241" y="1909"/>
                  </a:lnTo>
                  <a:lnTo>
                    <a:pt x="1077" y="1948"/>
                  </a:lnTo>
                  <a:lnTo>
                    <a:pt x="918" y="1986"/>
                  </a:lnTo>
                  <a:close/>
                  <a:moveTo>
                    <a:pt x="1429" y="2686"/>
                  </a:moveTo>
                  <a:lnTo>
                    <a:pt x="1429" y="2686"/>
                  </a:lnTo>
                  <a:lnTo>
                    <a:pt x="1429" y="3293"/>
                  </a:lnTo>
                  <a:lnTo>
                    <a:pt x="1601" y="3272"/>
                  </a:lnTo>
                  <a:lnTo>
                    <a:pt x="1780" y="3249"/>
                  </a:lnTo>
                  <a:lnTo>
                    <a:pt x="1780" y="2626"/>
                  </a:lnTo>
                  <a:lnTo>
                    <a:pt x="1601" y="2656"/>
                  </a:lnTo>
                  <a:lnTo>
                    <a:pt x="1429" y="2686"/>
                  </a:lnTo>
                  <a:close/>
                  <a:moveTo>
                    <a:pt x="918" y="2773"/>
                  </a:moveTo>
                  <a:lnTo>
                    <a:pt x="918" y="2773"/>
                  </a:lnTo>
                  <a:lnTo>
                    <a:pt x="918" y="3357"/>
                  </a:lnTo>
                  <a:lnTo>
                    <a:pt x="1077" y="3337"/>
                  </a:lnTo>
                  <a:lnTo>
                    <a:pt x="1241" y="3316"/>
                  </a:lnTo>
                  <a:lnTo>
                    <a:pt x="1241" y="2718"/>
                  </a:lnTo>
                  <a:lnTo>
                    <a:pt x="1077" y="2746"/>
                  </a:lnTo>
                  <a:lnTo>
                    <a:pt x="918" y="2773"/>
                  </a:lnTo>
                  <a:close/>
                  <a:moveTo>
                    <a:pt x="1429" y="3507"/>
                  </a:moveTo>
                  <a:lnTo>
                    <a:pt x="1429" y="3507"/>
                  </a:lnTo>
                  <a:lnTo>
                    <a:pt x="1429" y="4113"/>
                  </a:lnTo>
                  <a:lnTo>
                    <a:pt x="1601" y="4103"/>
                  </a:lnTo>
                  <a:lnTo>
                    <a:pt x="1780" y="4091"/>
                  </a:lnTo>
                  <a:lnTo>
                    <a:pt x="1780" y="3468"/>
                  </a:lnTo>
                  <a:lnTo>
                    <a:pt x="1601" y="3488"/>
                  </a:lnTo>
                  <a:lnTo>
                    <a:pt x="1429" y="3507"/>
                  </a:lnTo>
                  <a:close/>
                  <a:moveTo>
                    <a:pt x="918" y="3562"/>
                  </a:moveTo>
                  <a:lnTo>
                    <a:pt x="918" y="3562"/>
                  </a:lnTo>
                  <a:lnTo>
                    <a:pt x="918" y="4145"/>
                  </a:lnTo>
                  <a:lnTo>
                    <a:pt x="1077" y="4135"/>
                  </a:lnTo>
                  <a:lnTo>
                    <a:pt x="1241" y="4125"/>
                  </a:lnTo>
                  <a:lnTo>
                    <a:pt x="1241" y="3527"/>
                  </a:lnTo>
                  <a:lnTo>
                    <a:pt x="1077" y="3544"/>
                  </a:lnTo>
                  <a:lnTo>
                    <a:pt x="918" y="3562"/>
                  </a:lnTo>
                  <a:close/>
                  <a:moveTo>
                    <a:pt x="1429" y="4326"/>
                  </a:moveTo>
                  <a:lnTo>
                    <a:pt x="1429" y="4326"/>
                  </a:lnTo>
                  <a:lnTo>
                    <a:pt x="1429" y="4933"/>
                  </a:lnTo>
                  <a:lnTo>
                    <a:pt x="1601" y="4933"/>
                  </a:lnTo>
                  <a:lnTo>
                    <a:pt x="1780" y="4933"/>
                  </a:lnTo>
                  <a:lnTo>
                    <a:pt x="1780" y="4309"/>
                  </a:lnTo>
                  <a:lnTo>
                    <a:pt x="1601" y="4318"/>
                  </a:lnTo>
                  <a:lnTo>
                    <a:pt x="1429" y="4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99846" y="2943406"/>
            <a:ext cx="1061244" cy="2253913"/>
            <a:chOff x="8299846" y="2943406"/>
            <a:chExt cx="1061244" cy="2253913"/>
          </a:xfrm>
        </p:grpSpPr>
        <p:cxnSp>
          <p:nvCxnSpPr>
            <p:cNvPr id="59" name="MH_Other_11"/>
            <p:cNvCxnSpPr>
              <a:stCxn id="58" idx="4"/>
            </p:cNvCxnSpPr>
            <p:nvPr>
              <p:custDataLst>
                <p:tags r:id="rId7"/>
              </p:custDataLst>
            </p:nvPr>
          </p:nvCxnSpPr>
          <p:spPr>
            <a:xfrm flipH="1">
              <a:off x="8827596" y="4001678"/>
              <a:ext cx="2872" cy="119564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MH_Other_10"/>
            <p:cNvSpPr/>
            <p:nvPr>
              <p:custDataLst>
                <p:tags r:id="rId8"/>
              </p:custDataLst>
            </p:nvPr>
          </p:nvSpPr>
          <p:spPr>
            <a:xfrm>
              <a:off x="8299846" y="2943406"/>
              <a:ext cx="1061244" cy="1058272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KSO_Shape"/>
            <p:cNvSpPr/>
            <p:nvPr/>
          </p:nvSpPr>
          <p:spPr bwMode="auto">
            <a:xfrm>
              <a:off x="8572092" y="3240318"/>
              <a:ext cx="511008" cy="493122"/>
            </a:xfrm>
            <a:custGeom>
              <a:avLst/>
              <a:gdLst>
                <a:gd name="T0" fmla="*/ 1009307 w 2289175"/>
                <a:gd name="T1" fmla="*/ 1299506 h 2209800"/>
                <a:gd name="T2" fmla="*/ 693568 w 2289175"/>
                <a:gd name="T3" fmla="*/ 1298185 h 2209800"/>
                <a:gd name="T4" fmla="*/ 1451869 w 2289175"/>
                <a:gd name="T5" fmla="*/ 1294673 h 2209800"/>
                <a:gd name="T6" fmla="*/ 252326 w 2289175"/>
                <a:gd name="T7" fmla="*/ 1293352 h 2209800"/>
                <a:gd name="T8" fmla="*/ 1451869 w 2289175"/>
                <a:gd name="T9" fmla="*/ 1058774 h 2209800"/>
                <a:gd name="T10" fmla="*/ 252326 w 2289175"/>
                <a:gd name="T11" fmla="*/ 1057453 h 2209800"/>
                <a:gd name="T12" fmla="*/ 1009307 w 2289175"/>
                <a:gd name="T13" fmla="*/ 1023493 h 2209800"/>
                <a:gd name="T14" fmla="*/ 693568 w 2289175"/>
                <a:gd name="T15" fmla="*/ 1022172 h 2209800"/>
                <a:gd name="T16" fmla="*/ 1672753 w 2289175"/>
                <a:gd name="T17" fmla="*/ 821818 h 2209800"/>
                <a:gd name="T18" fmla="*/ 252326 w 2289175"/>
                <a:gd name="T19" fmla="*/ 819176 h 2209800"/>
                <a:gd name="T20" fmla="*/ 473476 w 2289175"/>
                <a:gd name="T21" fmla="*/ 819176 h 2209800"/>
                <a:gd name="T22" fmla="*/ 1229928 w 2289175"/>
                <a:gd name="T23" fmla="*/ 744839 h 2209800"/>
                <a:gd name="T24" fmla="*/ 915509 w 2289175"/>
                <a:gd name="T25" fmla="*/ 743518 h 2209800"/>
                <a:gd name="T26" fmla="*/ 1229928 w 2289175"/>
                <a:gd name="T27" fmla="*/ 464864 h 2209800"/>
                <a:gd name="T28" fmla="*/ 915509 w 2289175"/>
                <a:gd name="T29" fmla="*/ 463544 h 2209800"/>
                <a:gd name="T30" fmla="*/ 632534 w 2289175"/>
                <a:gd name="T31" fmla="*/ 349491 h 2209800"/>
                <a:gd name="T32" fmla="*/ 620380 w 2289175"/>
                <a:gd name="T33" fmla="*/ 355302 h 2209800"/>
                <a:gd name="T34" fmla="*/ 614567 w 2289175"/>
                <a:gd name="T35" fmla="*/ 367454 h 2209800"/>
                <a:gd name="T36" fmla="*/ 1322667 w 2289175"/>
                <a:gd name="T37" fmla="*/ 369831 h 2209800"/>
                <a:gd name="T38" fmla="*/ 1319497 w 2289175"/>
                <a:gd name="T39" fmla="*/ 358473 h 2209800"/>
                <a:gd name="T40" fmla="*/ 1306550 w 2289175"/>
                <a:gd name="T41" fmla="*/ 349755 h 2209800"/>
                <a:gd name="T42" fmla="*/ 1139829 w 2289175"/>
                <a:gd name="T43" fmla="*/ 0 h 2209800"/>
                <a:gd name="T44" fmla="*/ 1324252 w 2289175"/>
                <a:gd name="T45" fmla="*/ 228239 h 2209800"/>
                <a:gd name="T46" fmla="*/ 1358072 w 2289175"/>
                <a:gd name="T47" fmla="*/ 237749 h 2209800"/>
                <a:gd name="T48" fmla="*/ 1387929 w 2289175"/>
                <a:gd name="T49" fmla="*/ 255183 h 2209800"/>
                <a:gd name="T50" fmla="*/ 1412764 w 2289175"/>
                <a:gd name="T51" fmla="*/ 278694 h 2209800"/>
                <a:gd name="T52" fmla="*/ 1431524 w 2289175"/>
                <a:gd name="T53" fmla="*/ 307488 h 2209800"/>
                <a:gd name="T54" fmla="*/ 1442621 w 2289175"/>
                <a:gd name="T55" fmla="*/ 341038 h 2209800"/>
                <a:gd name="T56" fmla="*/ 1445527 w 2289175"/>
                <a:gd name="T57" fmla="*/ 695547 h 2209800"/>
                <a:gd name="T58" fmla="*/ 1665885 w 2289175"/>
                <a:gd name="T59" fmla="*/ 693698 h 2209800"/>
                <a:gd name="T60" fmla="*/ 1701025 w 2289175"/>
                <a:gd name="T61" fmla="*/ 700038 h 2209800"/>
                <a:gd name="T62" fmla="*/ 1732731 w 2289175"/>
                <a:gd name="T63" fmla="*/ 714038 h 2209800"/>
                <a:gd name="T64" fmla="*/ 1759681 w 2289175"/>
                <a:gd name="T65" fmla="*/ 735436 h 2209800"/>
                <a:gd name="T66" fmla="*/ 1781083 w 2289175"/>
                <a:gd name="T67" fmla="*/ 762381 h 2209800"/>
                <a:gd name="T68" fmla="*/ 1795350 w 2289175"/>
                <a:gd name="T69" fmla="*/ 793816 h 2209800"/>
                <a:gd name="T70" fmla="*/ 1801691 w 2289175"/>
                <a:gd name="T71" fmla="*/ 828950 h 2209800"/>
                <a:gd name="T72" fmla="*/ 1800370 w 2289175"/>
                <a:gd name="T73" fmla="*/ 1703601 h 2209800"/>
                <a:gd name="T74" fmla="*/ 0 w 2289175"/>
                <a:gd name="T75" fmla="*/ 1709941 h 2209800"/>
                <a:gd name="T76" fmla="*/ 123125 w 2289175"/>
                <a:gd name="T77" fmla="*/ 1683524 h 2209800"/>
                <a:gd name="T78" fmla="*/ 126295 w 2289175"/>
                <a:gd name="T79" fmla="*/ 806496 h 2209800"/>
                <a:gd name="T80" fmla="*/ 137393 w 2289175"/>
                <a:gd name="T81" fmla="*/ 773211 h 2209800"/>
                <a:gd name="T82" fmla="*/ 155888 w 2289175"/>
                <a:gd name="T83" fmla="*/ 744153 h 2209800"/>
                <a:gd name="T84" fmla="*/ 180989 w 2289175"/>
                <a:gd name="T85" fmla="*/ 720643 h 2209800"/>
                <a:gd name="T86" fmla="*/ 210581 w 2289175"/>
                <a:gd name="T87" fmla="*/ 703208 h 2209800"/>
                <a:gd name="T88" fmla="*/ 244664 w 2289175"/>
                <a:gd name="T89" fmla="*/ 693698 h 2209800"/>
                <a:gd name="T90" fmla="*/ 467399 w 2289175"/>
                <a:gd name="T91" fmla="*/ 692377 h 2209800"/>
                <a:gd name="T92" fmla="*/ 491707 w 2289175"/>
                <a:gd name="T93" fmla="*/ 362170 h 2209800"/>
                <a:gd name="T94" fmla="*/ 498048 w 2289175"/>
                <a:gd name="T95" fmla="*/ 327301 h 2209800"/>
                <a:gd name="T96" fmla="*/ 512315 w 2289175"/>
                <a:gd name="T97" fmla="*/ 295601 h 2209800"/>
                <a:gd name="T98" fmla="*/ 533717 w 2289175"/>
                <a:gd name="T99" fmla="*/ 268656 h 2209800"/>
                <a:gd name="T100" fmla="*/ 560403 w 2289175"/>
                <a:gd name="T101" fmla="*/ 247259 h 2209800"/>
                <a:gd name="T102" fmla="*/ 592373 w 2289175"/>
                <a:gd name="T103" fmla="*/ 232994 h 2209800"/>
                <a:gd name="T104" fmla="*/ 627250 w 2289175"/>
                <a:gd name="T105" fmla="*/ 226654 h 2209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89175" h="2209800">
                  <a:moveTo>
                    <a:pt x="1212850" y="1562100"/>
                  </a:moveTo>
                  <a:lnTo>
                    <a:pt x="1477963" y="1562100"/>
                  </a:lnTo>
                  <a:lnTo>
                    <a:pt x="1477963" y="1747838"/>
                  </a:lnTo>
                  <a:lnTo>
                    <a:pt x="1212850" y="1747838"/>
                  </a:lnTo>
                  <a:lnTo>
                    <a:pt x="1212850" y="1562100"/>
                  </a:lnTo>
                  <a:close/>
                  <a:moveTo>
                    <a:pt x="833437" y="1560513"/>
                  </a:moveTo>
                  <a:lnTo>
                    <a:pt x="1100137" y="1560513"/>
                  </a:lnTo>
                  <a:lnTo>
                    <a:pt x="1100137" y="1746251"/>
                  </a:lnTo>
                  <a:lnTo>
                    <a:pt x="833437" y="1746251"/>
                  </a:lnTo>
                  <a:lnTo>
                    <a:pt x="833437" y="1560513"/>
                  </a:lnTo>
                  <a:close/>
                  <a:moveTo>
                    <a:pt x="1744662" y="1556291"/>
                  </a:moveTo>
                  <a:lnTo>
                    <a:pt x="1744662" y="1740785"/>
                  </a:lnTo>
                  <a:lnTo>
                    <a:pt x="2010092" y="1740785"/>
                  </a:lnTo>
                  <a:lnTo>
                    <a:pt x="2010092" y="1556291"/>
                  </a:lnTo>
                  <a:lnTo>
                    <a:pt x="1744662" y="1556291"/>
                  </a:lnTo>
                  <a:close/>
                  <a:moveTo>
                    <a:pt x="303212" y="1554703"/>
                  </a:moveTo>
                  <a:lnTo>
                    <a:pt x="303212" y="1739197"/>
                  </a:lnTo>
                  <a:lnTo>
                    <a:pt x="568960" y="1739197"/>
                  </a:lnTo>
                  <a:lnTo>
                    <a:pt x="568960" y="1554703"/>
                  </a:lnTo>
                  <a:lnTo>
                    <a:pt x="303212" y="1554703"/>
                  </a:lnTo>
                  <a:close/>
                  <a:moveTo>
                    <a:pt x="1744662" y="1272723"/>
                  </a:moveTo>
                  <a:lnTo>
                    <a:pt x="1744662" y="1457852"/>
                  </a:lnTo>
                  <a:lnTo>
                    <a:pt x="2010092" y="1457852"/>
                  </a:lnTo>
                  <a:lnTo>
                    <a:pt x="2010092" y="1272723"/>
                  </a:lnTo>
                  <a:lnTo>
                    <a:pt x="1744662" y="1272723"/>
                  </a:lnTo>
                  <a:close/>
                  <a:moveTo>
                    <a:pt x="303212" y="1271135"/>
                  </a:moveTo>
                  <a:lnTo>
                    <a:pt x="303212" y="1456264"/>
                  </a:lnTo>
                  <a:lnTo>
                    <a:pt x="568960" y="1456264"/>
                  </a:lnTo>
                  <a:lnTo>
                    <a:pt x="568960" y="1271135"/>
                  </a:lnTo>
                  <a:lnTo>
                    <a:pt x="303212" y="1271135"/>
                  </a:lnTo>
                  <a:close/>
                  <a:moveTo>
                    <a:pt x="1212850" y="1230313"/>
                  </a:moveTo>
                  <a:lnTo>
                    <a:pt x="1477963" y="1230313"/>
                  </a:lnTo>
                  <a:lnTo>
                    <a:pt x="1477963" y="1414463"/>
                  </a:lnTo>
                  <a:lnTo>
                    <a:pt x="1212850" y="1414463"/>
                  </a:lnTo>
                  <a:lnTo>
                    <a:pt x="1212850" y="1230313"/>
                  </a:lnTo>
                  <a:close/>
                  <a:moveTo>
                    <a:pt x="833437" y="1228725"/>
                  </a:moveTo>
                  <a:lnTo>
                    <a:pt x="1100137" y="1228725"/>
                  </a:lnTo>
                  <a:lnTo>
                    <a:pt x="1100137" y="1412875"/>
                  </a:lnTo>
                  <a:lnTo>
                    <a:pt x="833437" y="1412875"/>
                  </a:lnTo>
                  <a:lnTo>
                    <a:pt x="833437" y="1228725"/>
                  </a:lnTo>
                  <a:close/>
                  <a:moveTo>
                    <a:pt x="1744662" y="986297"/>
                  </a:moveTo>
                  <a:lnTo>
                    <a:pt x="1744662" y="987885"/>
                  </a:lnTo>
                  <a:lnTo>
                    <a:pt x="1744662" y="1171426"/>
                  </a:lnTo>
                  <a:lnTo>
                    <a:pt x="2010092" y="1171426"/>
                  </a:lnTo>
                  <a:lnTo>
                    <a:pt x="2010092" y="987885"/>
                  </a:lnTo>
                  <a:lnTo>
                    <a:pt x="2010092" y="986297"/>
                  </a:lnTo>
                  <a:lnTo>
                    <a:pt x="2007870" y="986297"/>
                  </a:lnTo>
                  <a:lnTo>
                    <a:pt x="1746885" y="986297"/>
                  </a:lnTo>
                  <a:lnTo>
                    <a:pt x="1744662" y="986297"/>
                  </a:lnTo>
                  <a:close/>
                  <a:moveTo>
                    <a:pt x="303212" y="984709"/>
                  </a:moveTo>
                  <a:lnTo>
                    <a:pt x="303212" y="986297"/>
                  </a:lnTo>
                  <a:lnTo>
                    <a:pt x="303212" y="1169838"/>
                  </a:lnTo>
                  <a:lnTo>
                    <a:pt x="568960" y="1169838"/>
                  </a:lnTo>
                  <a:lnTo>
                    <a:pt x="568960" y="986297"/>
                  </a:lnTo>
                  <a:lnTo>
                    <a:pt x="568960" y="984709"/>
                  </a:lnTo>
                  <a:lnTo>
                    <a:pt x="566420" y="984709"/>
                  </a:lnTo>
                  <a:lnTo>
                    <a:pt x="305435" y="984709"/>
                  </a:lnTo>
                  <a:lnTo>
                    <a:pt x="303212" y="984709"/>
                  </a:lnTo>
                  <a:close/>
                  <a:moveTo>
                    <a:pt x="1212850" y="895350"/>
                  </a:moveTo>
                  <a:lnTo>
                    <a:pt x="1477963" y="895350"/>
                  </a:lnTo>
                  <a:lnTo>
                    <a:pt x="1477963" y="1079500"/>
                  </a:lnTo>
                  <a:lnTo>
                    <a:pt x="1212850" y="1079500"/>
                  </a:lnTo>
                  <a:lnTo>
                    <a:pt x="1212850" y="895350"/>
                  </a:lnTo>
                  <a:close/>
                  <a:moveTo>
                    <a:pt x="833437" y="893763"/>
                  </a:moveTo>
                  <a:lnTo>
                    <a:pt x="1100137" y="893763"/>
                  </a:lnTo>
                  <a:lnTo>
                    <a:pt x="1100137" y="1077913"/>
                  </a:lnTo>
                  <a:lnTo>
                    <a:pt x="833437" y="1077913"/>
                  </a:lnTo>
                  <a:lnTo>
                    <a:pt x="833437" y="893763"/>
                  </a:lnTo>
                  <a:close/>
                  <a:moveTo>
                    <a:pt x="1212850" y="558800"/>
                  </a:moveTo>
                  <a:lnTo>
                    <a:pt x="1477963" y="558800"/>
                  </a:lnTo>
                  <a:lnTo>
                    <a:pt x="1477963" y="744538"/>
                  </a:lnTo>
                  <a:lnTo>
                    <a:pt x="1212850" y="744538"/>
                  </a:lnTo>
                  <a:lnTo>
                    <a:pt x="1212850" y="558800"/>
                  </a:lnTo>
                  <a:close/>
                  <a:moveTo>
                    <a:pt x="833437" y="557213"/>
                  </a:moveTo>
                  <a:lnTo>
                    <a:pt x="1100137" y="557213"/>
                  </a:lnTo>
                  <a:lnTo>
                    <a:pt x="1100137" y="742951"/>
                  </a:lnTo>
                  <a:lnTo>
                    <a:pt x="833437" y="742951"/>
                  </a:lnTo>
                  <a:lnTo>
                    <a:pt x="833437" y="557213"/>
                  </a:lnTo>
                  <a:close/>
                  <a:moveTo>
                    <a:pt x="762952" y="419796"/>
                  </a:moveTo>
                  <a:lnTo>
                    <a:pt x="760095" y="420113"/>
                  </a:lnTo>
                  <a:lnTo>
                    <a:pt x="757872" y="420431"/>
                  </a:lnTo>
                  <a:lnTo>
                    <a:pt x="755332" y="421066"/>
                  </a:lnTo>
                  <a:lnTo>
                    <a:pt x="753110" y="421701"/>
                  </a:lnTo>
                  <a:lnTo>
                    <a:pt x="748982" y="423924"/>
                  </a:lnTo>
                  <a:lnTo>
                    <a:pt x="745490" y="427099"/>
                  </a:lnTo>
                  <a:lnTo>
                    <a:pt x="742315" y="430910"/>
                  </a:lnTo>
                  <a:lnTo>
                    <a:pt x="740092" y="434720"/>
                  </a:lnTo>
                  <a:lnTo>
                    <a:pt x="739140" y="436943"/>
                  </a:lnTo>
                  <a:lnTo>
                    <a:pt x="738822" y="439483"/>
                  </a:lnTo>
                  <a:lnTo>
                    <a:pt x="738505" y="441706"/>
                  </a:lnTo>
                  <a:lnTo>
                    <a:pt x="738188" y="444564"/>
                  </a:lnTo>
                  <a:lnTo>
                    <a:pt x="738188" y="2050075"/>
                  </a:lnTo>
                  <a:lnTo>
                    <a:pt x="762952" y="2050075"/>
                  </a:lnTo>
                  <a:lnTo>
                    <a:pt x="1589405" y="2050075"/>
                  </a:lnTo>
                  <a:lnTo>
                    <a:pt x="1589405" y="444564"/>
                  </a:lnTo>
                  <a:lnTo>
                    <a:pt x="1589405" y="441706"/>
                  </a:lnTo>
                  <a:lnTo>
                    <a:pt x="1589088" y="439483"/>
                  </a:lnTo>
                  <a:lnTo>
                    <a:pt x="1588770" y="436943"/>
                  </a:lnTo>
                  <a:lnTo>
                    <a:pt x="1587500" y="434720"/>
                  </a:lnTo>
                  <a:lnTo>
                    <a:pt x="1585595" y="430910"/>
                  </a:lnTo>
                  <a:lnTo>
                    <a:pt x="1582420" y="427099"/>
                  </a:lnTo>
                  <a:lnTo>
                    <a:pt x="1578928" y="423924"/>
                  </a:lnTo>
                  <a:lnTo>
                    <a:pt x="1574482" y="421701"/>
                  </a:lnTo>
                  <a:lnTo>
                    <a:pt x="1572578" y="421066"/>
                  </a:lnTo>
                  <a:lnTo>
                    <a:pt x="1570038" y="420431"/>
                  </a:lnTo>
                  <a:lnTo>
                    <a:pt x="1567498" y="420113"/>
                  </a:lnTo>
                  <a:lnTo>
                    <a:pt x="1564958" y="419796"/>
                  </a:lnTo>
                  <a:lnTo>
                    <a:pt x="762952" y="419796"/>
                  </a:lnTo>
                  <a:close/>
                  <a:moveTo>
                    <a:pt x="1252855" y="0"/>
                  </a:moveTo>
                  <a:lnTo>
                    <a:pt x="1369695" y="0"/>
                  </a:lnTo>
                  <a:lnTo>
                    <a:pt x="1369695" y="272454"/>
                  </a:lnTo>
                  <a:lnTo>
                    <a:pt x="1564958" y="272454"/>
                  </a:lnTo>
                  <a:lnTo>
                    <a:pt x="1574165" y="272454"/>
                  </a:lnTo>
                  <a:lnTo>
                    <a:pt x="1582738" y="273407"/>
                  </a:lnTo>
                  <a:lnTo>
                    <a:pt x="1591310" y="274360"/>
                  </a:lnTo>
                  <a:lnTo>
                    <a:pt x="1599565" y="275947"/>
                  </a:lnTo>
                  <a:lnTo>
                    <a:pt x="1607820" y="278170"/>
                  </a:lnTo>
                  <a:lnTo>
                    <a:pt x="1616392" y="280076"/>
                  </a:lnTo>
                  <a:lnTo>
                    <a:pt x="1624012" y="282616"/>
                  </a:lnTo>
                  <a:lnTo>
                    <a:pt x="1631950" y="285791"/>
                  </a:lnTo>
                  <a:lnTo>
                    <a:pt x="1639570" y="289284"/>
                  </a:lnTo>
                  <a:lnTo>
                    <a:pt x="1646872" y="293412"/>
                  </a:lnTo>
                  <a:lnTo>
                    <a:pt x="1654175" y="297223"/>
                  </a:lnTo>
                  <a:lnTo>
                    <a:pt x="1661160" y="301669"/>
                  </a:lnTo>
                  <a:lnTo>
                    <a:pt x="1667828" y="306749"/>
                  </a:lnTo>
                  <a:lnTo>
                    <a:pt x="1674495" y="311830"/>
                  </a:lnTo>
                  <a:lnTo>
                    <a:pt x="1680845" y="316911"/>
                  </a:lnTo>
                  <a:lnTo>
                    <a:pt x="1686560" y="322944"/>
                  </a:lnTo>
                  <a:lnTo>
                    <a:pt x="1692275" y="328660"/>
                  </a:lnTo>
                  <a:lnTo>
                    <a:pt x="1697672" y="335011"/>
                  </a:lnTo>
                  <a:lnTo>
                    <a:pt x="1702752" y="341362"/>
                  </a:lnTo>
                  <a:lnTo>
                    <a:pt x="1707515" y="348348"/>
                  </a:lnTo>
                  <a:lnTo>
                    <a:pt x="1712278" y="355334"/>
                  </a:lnTo>
                  <a:lnTo>
                    <a:pt x="1716088" y="362637"/>
                  </a:lnTo>
                  <a:lnTo>
                    <a:pt x="1720215" y="369623"/>
                  </a:lnTo>
                  <a:lnTo>
                    <a:pt x="1723708" y="377562"/>
                  </a:lnTo>
                  <a:lnTo>
                    <a:pt x="1726565" y="385501"/>
                  </a:lnTo>
                  <a:lnTo>
                    <a:pt x="1729105" y="393439"/>
                  </a:lnTo>
                  <a:lnTo>
                    <a:pt x="1731645" y="401696"/>
                  </a:lnTo>
                  <a:lnTo>
                    <a:pt x="1733550" y="409952"/>
                  </a:lnTo>
                  <a:lnTo>
                    <a:pt x="1735138" y="418208"/>
                  </a:lnTo>
                  <a:lnTo>
                    <a:pt x="1736408" y="426782"/>
                  </a:lnTo>
                  <a:lnTo>
                    <a:pt x="1736725" y="435355"/>
                  </a:lnTo>
                  <a:lnTo>
                    <a:pt x="1737042" y="444564"/>
                  </a:lnTo>
                  <a:lnTo>
                    <a:pt x="1737042" y="836098"/>
                  </a:lnTo>
                  <a:lnTo>
                    <a:pt x="1749425" y="834192"/>
                  </a:lnTo>
                  <a:lnTo>
                    <a:pt x="1755140" y="833875"/>
                  </a:lnTo>
                  <a:lnTo>
                    <a:pt x="1761490" y="833557"/>
                  </a:lnTo>
                  <a:lnTo>
                    <a:pt x="1992948" y="833557"/>
                  </a:lnTo>
                  <a:lnTo>
                    <a:pt x="2001838" y="833875"/>
                  </a:lnTo>
                  <a:lnTo>
                    <a:pt x="2010728" y="834192"/>
                  </a:lnTo>
                  <a:lnTo>
                    <a:pt x="2019300" y="835463"/>
                  </a:lnTo>
                  <a:lnTo>
                    <a:pt x="2027555" y="837050"/>
                  </a:lnTo>
                  <a:lnTo>
                    <a:pt x="2035810" y="838956"/>
                  </a:lnTo>
                  <a:lnTo>
                    <a:pt x="2044065" y="841496"/>
                  </a:lnTo>
                  <a:lnTo>
                    <a:pt x="2052002" y="844036"/>
                  </a:lnTo>
                  <a:lnTo>
                    <a:pt x="2059940" y="846894"/>
                  </a:lnTo>
                  <a:lnTo>
                    <a:pt x="2067560" y="850387"/>
                  </a:lnTo>
                  <a:lnTo>
                    <a:pt x="2074862" y="854515"/>
                  </a:lnTo>
                  <a:lnTo>
                    <a:pt x="2082165" y="858326"/>
                  </a:lnTo>
                  <a:lnTo>
                    <a:pt x="2089468" y="863089"/>
                  </a:lnTo>
                  <a:lnTo>
                    <a:pt x="2096135" y="867852"/>
                  </a:lnTo>
                  <a:lnTo>
                    <a:pt x="2102485" y="872933"/>
                  </a:lnTo>
                  <a:lnTo>
                    <a:pt x="2108518" y="878331"/>
                  </a:lnTo>
                  <a:lnTo>
                    <a:pt x="2114550" y="884047"/>
                  </a:lnTo>
                  <a:lnTo>
                    <a:pt x="2120582" y="889763"/>
                  </a:lnTo>
                  <a:lnTo>
                    <a:pt x="2125662" y="896114"/>
                  </a:lnTo>
                  <a:lnTo>
                    <a:pt x="2130742" y="902782"/>
                  </a:lnTo>
                  <a:lnTo>
                    <a:pt x="2135822" y="909451"/>
                  </a:lnTo>
                  <a:lnTo>
                    <a:pt x="2140268" y="916437"/>
                  </a:lnTo>
                  <a:lnTo>
                    <a:pt x="2144395" y="923740"/>
                  </a:lnTo>
                  <a:lnTo>
                    <a:pt x="2147888" y="931044"/>
                  </a:lnTo>
                  <a:lnTo>
                    <a:pt x="2151698" y="938665"/>
                  </a:lnTo>
                  <a:lnTo>
                    <a:pt x="2154555" y="946604"/>
                  </a:lnTo>
                  <a:lnTo>
                    <a:pt x="2157412" y="954225"/>
                  </a:lnTo>
                  <a:lnTo>
                    <a:pt x="2159952" y="962481"/>
                  </a:lnTo>
                  <a:lnTo>
                    <a:pt x="2161540" y="970737"/>
                  </a:lnTo>
                  <a:lnTo>
                    <a:pt x="2162810" y="979628"/>
                  </a:lnTo>
                  <a:lnTo>
                    <a:pt x="2164080" y="987885"/>
                  </a:lnTo>
                  <a:lnTo>
                    <a:pt x="2165032" y="996458"/>
                  </a:lnTo>
                  <a:lnTo>
                    <a:pt x="2165032" y="1005667"/>
                  </a:lnTo>
                  <a:lnTo>
                    <a:pt x="2165032" y="2025306"/>
                  </a:lnTo>
                  <a:lnTo>
                    <a:pt x="2165032" y="2032927"/>
                  </a:lnTo>
                  <a:lnTo>
                    <a:pt x="2164080" y="2040548"/>
                  </a:lnTo>
                  <a:lnTo>
                    <a:pt x="2163445" y="2047852"/>
                  </a:lnTo>
                  <a:lnTo>
                    <a:pt x="2162175" y="2055473"/>
                  </a:lnTo>
                  <a:lnTo>
                    <a:pt x="2289175" y="2055473"/>
                  </a:lnTo>
                  <a:lnTo>
                    <a:pt x="2289175" y="2209800"/>
                  </a:lnTo>
                  <a:lnTo>
                    <a:pt x="0" y="2209800"/>
                  </a:lnTo>
                  <a:lnTo>
                    <a:pt x="0" y="2055473"/>
                  </a:lnTo>
                  <a:lnTo>
                    <a:pt x="151765" y="2055473"/>
                  </a:lnTo>
                  <a:lnTo>
                    <a:pt x="150178" y="2047534"/>
                  </a:lnTo>
                  <a:lnTo>
                    <a:pt x="149225" y="2039596"/>
                  </a:lnTo>
                  <a:lnTo>
                    <a:pt x="148590" y="2031975"/>
                  </a:lnTo>
                  <a:lnTo>
                    <a:pt x="147955" y="2023718"/>
                  </a:lnTo>
                  <a:lnTo>
                    <a:pt x="147955" y="1004079"/>
                  </a:lnTo>
                  <a:lnTo>
                    <a:pt x="148590" y="994871"/>
                  </a:lnTo>
                  <a:lnTo>
                    <a:pt x="149225" y="986297"/>
                  </a:lnTo>
                  <a:lnTo>
                    <a:pt x="150178" y="977723"/>
                  </a:lnTo>
                  <a:lnTo>
                    <a:pt x="151765" y="969467"/>
                  </a:lnTo>
                  <a:lnTo>
                    <a:pt x="153670" y="960893"/>
                  </a:lnTo>
                  <a:lnTo>
                    <a:pt x="155892" y="952637"/>
                  </a:lnTo>
                  <a:lnTo>
                    <a:pt x="158750" y="945016"/>
                  </a:lnTo>
                  <a:lnTo>
                    <a:pt x="161925" y="937077"/>
                  </a:lnTo>
                  <a:lnTo>
                    <a:pt x="165100" y="929456"/>
                  </a:lnTo>
                  <a:lnTo>
                    <a:pt x="168910" y="922153"/>
                  </a:lnTo>
                  <a:lnTo>
                    <a:pt x="173355" y="914849"/>
                  </a:lnTo>
                  <a:lnTo>
                    <a:pt x="177482" y="907863"/>
                  </a:lnTo>
                  <a:lnTo>
                    <a:pt x="182245" y="901195"/>
                  </a:lnTo>
                  <a:lnTo>
                    <a:pt x="187325" y="894526"/>
                  </a:lnTo>
                  <a:lnTo>
                    <a:pt x="193040" y="888175"/>
                  </a:lnTo>
                  <a:lnTo>
                    <a:pt x="198438" y="882459"/>
                  </a:lnTo>
                  <a:lnTo>
                    <a:pt x="204788" y="876744"/>
                  </a:lnTo>
                  <a:lnTo>
                    <a:pt x="210820" y="871345"/>
                  </a:lnTo>
                  <a:lnTo>
                    <a:pt x="217488" y="866265"/>
                  </a:lnTo>
                  <a:lnTo>
                    <a:pt x="224155" y="861501"/>
                  </a:lnTo>
                  <a:lnTo>
                    <a:pt x="231140" y="856738"/>
                  </a:lnTo>
                  <a:lnTo>
                    <a:pt x="238125" y="852928"/>
                  </a:lnTo>
                  <a:lnTo>
                    <a:pt x="245745" y="848800"/>
                  </a:lnTo>
                  <a:lnTo>
                    <a:pt x="253048" y="845307"/>
                  </a:lnTo>
                  <a:lnTo>
                    <a:pt x="260985" y="842449"/>
                  </a:lnTo>
                  <a:lnTo>
                    <a:pt x="268922" y="839908"/>
                  </a:lnTo>
                  <a:lnTo>
                    <a:pt x="277178" y="837368"/>
                  </a:lnTo>
                  <a:lnTo>
                    <a:pt x="285432" y="835463"/>
                  </a:lnTo>
                  <a:lnTo>
                    <a:pt x="294005" y="833875"/>
                  </a:lnTo>
                  <a:lnTo>
                    <a:pt x="302260" y="832605"/>
                  </a:lnTo>
                  <a:lnTo>
                    <a:pt x="311468" y="832287"/>
                  </a:lnTo>
                  <a:lnTo>
                    <a:pt x="320040" y="831970"/>
                  </a:lnTo>
                  <a:lnTo>
                    <a:pt x="551498" y="831970"/>
                  </a:lnTo>
                  <a:lnTo>
                    <a:pt x="561658" y="832287"/>
                  </a:lnTo>
                  <a:lnTo>
                    <a:pt x="571500" y="833240"/>
                  </a:lnTo>
                  <a:lnTo>
                    <a:pt x="581342" y="834828"/>
                  </a:lnTo>
                  <a:lnTo>
                    <a:pt x="590868" y="836733"/>
                  </a:lnTo>
                  <a:lnTo>
                    <a:pt x="590868" y="444564"/>
                  </a:lnTo>
                  <a:lnTo>
                    <a:pt x="590868" y="435355"/>
                  </a:lnTo>
                  <a:lnTo>
                    <a:pt x="591820" y="426782"/>
                  </a:lnTo>
                  <a:lnTo>
                    <a:pt x="592772" y="418208"/>
                  </a:lnTo>
                  <a:lnTo>
                    <a:pt x="594360" y="409952"/>
                  </a:lnTo>
                  <a:lnTo>
                    <a:pt x="595948" y="401696"/>
                  </a:lnTo>
                  <a:lnTo>
                    <a:pt x="598488" y="393439"/>
                  </a:lnTo>
                  <a:lnTo>
                    <a:pt x="601028" y="385501"/>
                  </a:lnTo>
                  <a:lnTo>
                    <a:pt x="604202" y="377562"/>
                  </a:lnTo>
                  <a:lnTo>
                    <a:pt x="607695" y="369623"/>
                  </a:lnTo>
                  <a:lnTo>
                    <a:pt x="611822" y="362637"/>
                  </a:lnTo>
                  <a:lnTo>
                    <a:pt x="615632" y="355334"/>
                  </a:lnTo>
                  <a:lnTo>
                    <a:pt x="620078" y="348348"/>
                  </a:lnTo>
                  <a:lnTo>
                    <a:pt x="625158" y="341362"/>
                  </a:lnTo>
                  <a:lnTo>
                    <a:pt x="630238" y="335011"/>
                  </a:lnTo>
                  <a:lnTo>
                    <a:pt x="635318" y="328660"/>
                  </a:lnTo>
                  <a:lnTo>
                    <a:pt x="641350" y="322944"/>
                  </a:lnTo>
                  <a:lnTo>
                    <a:pt x="647065" y="316911"/>
                  </a:lnTo>
                  <a:lnTo>
                    <a:pt x="653415" y="311830"/>
                  </a:lnTo>
                  <a:lnTo>
                    <a:pt x="659765" y="306749"/>
                  </a:lnTo>
                  <a:lnTo>
                    <a:pt x="666750" y="301669"/>
                  </a:lnTo>
                  <a:lnTo>
                    <a:pt x="673418" y="297223"/>
                  </a:lnTo>
                  <a:lnTo>
                    <a:pt x="681038" y="293412"/>
                  </a:lnTo>
                  <a:lnTo>
                    <a:pt x="688022" y="289284"/>
                  </a:lnTo>
                  <a:lnTo>
                    <a:pt x="695960" y="285791"/>
                  </a:lnTo>
                  <a:lnTo>
                    <a:pt x="703898" y="282616"/>
                  </a:lnTo>
                  <a:lnTo>
                    <a:pt x="711835" y="280076"/>
                  </a:lnTo>
                  <a:lnTo>
                    <a:pt x="720090" y="278170"/>
                  </a:lnTo>
                  <a:lnTo>
                    <a:pt x="728345" y="275947"/>
                  </a:lnTo>
                  <a:lnTo>
                    <a:pt x="736600" y="274360"/>
                  </a:lnTo>
                  <a:lnTo>
                    <a:pt x="745172" y="273407"/>
                  </a:lnTo>
                  <a:lnTo>
                    <a:pt x="753745" y="272454"/>
                  </a:lnTo>
                  <a:lnTo>
                    <a:pt x="762952" y="272454"/>
                  </a:lnTo>
                  <a:lnTo>
                    <a:pt x="1252855" y="272454"/>
                  </a:lnTo>
                  <a:lnTo>
                    <a:pt x="12528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39295" y="2943406"/>
            <a:ext cx="1058272" cy="1915639"/>
            <a:chOff x="6439295" y="2943406"/>
            <a:chExt cx="1058272" cy="1915639"/>
          </a:xfrm>
        </p:grpSpPr>
        <p:cxnSp>
          <p:nvCxnSpPr>
            <p:cNvPr id="72" name="MH_Other_8"/>
            <p:cNvCxnSpPr/>
            <p:nvPr>
              <p:custDataLst>
                <p:tags r:id="rId9"/>
              </p:custDataLst>
            </p:nvPr>
          </p:nvCxnSpPr>
          <p:spPr>
            <a:xfrm flipH="1">
              <a:off x="6969019" y="3750488"/>
              <a:ext cx="1" cy="110855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MH_Other_4"/>
            <p:cNvSpPr/>
            <p:nvPr>
              <p:custDataLst>
                <p:tags r:id="rId10"/>
              </p:custDataLst>
            </p:nvPr>
          </p:nvSpPr>
          <p:spPr>
            <a:xfrm>
              <a:off x="6439295" y="2943406"/>
              <a:ext cx="1058272" cy="1058272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5" name="KSO_Shape"/>
            <p:cNvSpPr/>
            <p:nvPr/>
          </p:nvSpPr>
          <p:spPr bwMode="auto">
            <a:xfrm>
              <a:off x="6699742" y="3240318"/>
              <a:ext cx="537377" cy="523942"/>
            </a:xfrm>
            <a:custGeom>
              <a:avLst/>
              <a:gdLst>
                <a:gd name="T0" fmla="*/ 2147483646 w 5614"/>
                <a:gd name="T1" fmla="*/ 2147483646 h 5480"/>
                <a:gd name="T2" fmla="*/ 2147483646 w 5614"/>
                <a:gd name="T3" fmla="*/ 2147483646 h 5480"/>
                <a:gd name="T4" fmla="*/ 2147483646 w 5614"/>
                <a:gd name="T5" fmla="*/ 2147483646 h 5480"/>
                <a:gd name="T6" fmla="*/ 2147483646 w 5614"/>
                <a:gd name="T7" fmla="*/ 2147483646 h 5480"/>
                <a:gd name="T8" fmla="*/ 2147483646 w 5614"/>
                <a:gd name="T9" fmla="*/ 2147483646 h 5480"/>
                <a:gd name="T10" fmla="*/ 2147483646 w 5614"/>
                <a:gd name="T11" fmla="*/ 2147483646 h 5480"/>
                <a:gd name="T12" fmla="*/ 2147483646 w 5614"/>
                <a:gd name="T13" fmla="*/ 2147483646 h 5480"/>
                <a:gd name="T14" fmla="*/ 2147483646 w 5614"/>
                <a:gd name="T15" fmla="*/ 2147483646 h 5480"/>
                <a:gd name="T16" fmla="*/ 2147483646 w 5614"/>
                <a:gd name="T17" fmla="*/ 2147483646 h 5480"/>
                <a:gd name="T18" fmla="*/ 2147483646 w 5614"/>
                <a:gd name="T19" fmla="*/ 2147483646 h 5480"/>
                <a:gd name="T20" fmla="*/ 2147483646 w 5614"/>
                <a:gd name="T21" fmla="*/ 2147483646 h 5480"/>
                <a:gd name="T22" fmla="*/ 2147483646 w 5614"/>
                <a:gd name="T23" fmla="*/ 2147483646 h 5480"/>
                <a:gd name="T24" fmla="*/ 2147483646 w 5614"/>
                <a:gd name="T25" fmla="*/ 2147483646 h 5480"/>
                <a:gd name="T26" fmla="*/ 2147483646 w 5614"/>
                <a:gd name="T27" fmla="*/ 2147483646 h 5480"/>
                <a:gd name="T28" fmla="*/ 2147483646 w 5614"/>
                <a:gd name="T29" fmla="*/ 2147483646 h 5480"/>
                <a:gd name="T30" fmla="*/ 2147483646 w 5614"/>
                <a:gd name="T31" fmla="*/ 2147483646 h 5480"/>
                <a:gd name="T32" fmla="*/ 2147483646 w 5614"/>
                <a:gd name="T33" fmla="*/ 2147483646 h 5480"/>
                <a:gd name="T34" fmla="*/ 2147483646 w 5614"/>
                <a:gd name="T35" fmla="*/ 2147483646 h 5480"/>
                <a:gd name="T36" fmla="*/ 2147483646 w 5614"/>
                <a:gd name="T37" fmla="*/ 2147483646 h 5480"/>
                <a:gd name="T38" fmla="*/ 2147483646 w 5614"/>
                <a:gd name="T39" fmla="*/ 2147483646 h 5480"/>
                <a:gd name="T40" fmla="*/ 2147483646 w 5614"/>
                <a:gd name="T41" fmla="*/ 2147483646 h 5480"/>
                <a:gd name="T42" fmla="*/ 2147483646 w 5614"/>
                <a:gd name="T43" fmla="*/ 2147483646 h 5480"/>
                <a:gd name="T44" fmla="*/ 2147483646 w 5614"/>
                <a:gd name="T45" fmla="*/ 2147483646 h 5480"/>
                <a:gd name="T46" fmla="*/ 2147483646 w 5614"/>
                <a:gd name="T47" fmla="*/ 2147483646 h 5480"/>
                <a:gd name="T48" fmla="*/ 2147483646 w 5614"/>
                <a:gd name="T49" fmla="*/ 2147483646 h 5480"/>
                <a:gd name="T50" fmla="*/ 2147483646 w 5614"/>
                <a:gd name="T51" fmla="*/ 2147483646 h 5480"/>
                <a:gd name="T52" fmla="*/ 2147483646 w 5614"/>
                <a:gd name="T53" fmla="*/ 2147483646 h 5480"/>
                <a:gd name="T54" fmla="*/ 2147483646 w 5614"/>
                <a:gd name="T55" fmla="*/ 2147483646 h 5480"/>
                <a:gd name="T56" fmla="*/ 2147483646 w 5614"/>
                <a:gd name="T57" fmla="*/ 2147483646 h 5480"/>
                <a:gd name="T58" fmla="*/ 2147483646 w 5614"/>
                <a:gd name="T59" fmla="*/ 2147483646 h 5480"/>
                <a:gd name="T60" fmla="*/ 2147483646 w 5614"/>
                <a:gd name="T61" fmla="*/ 2147483646 h 5480"/>
                <a:gd name="T62" fmla="*/ 2147483646 w 5614"/>
                <a:gd name="T63" fmla="*/ 2147483646 h 5480"/>
                <a:gd name="T64" fmla="*/ 2147483646 w 5614"/>
                <a:gd name="T65" fmla="*/ 2147483646 h 5480"/>
                <a:gd name="T66" fmla="*/ 2147483646 w 5614"/>
                <a:gd name="T67" fmla="*/ 2147483646 h 5480"/>
                <a:gd name="T68" fmla="*/ 2147483646 w 5614"/>
                <a:gd name="T69" fmla="*/ 2147483646 h 5480"/>
                <a:gd name="T70" fmla="*/ 2147483646 w 5614"/>
                <a:gd name="T71" fmla="*/ 2147483646 h 5480"/>
                <a:gd name="T72" fmla="*/ 2147483646 w 5614"/>
                <a:gd name="T73" fmla="*/ 2147483646 h 5480"/>
                <a:gd name="T74" fmla="*/ 2147483646 w 5614"/>
                <a:gd name="T75" fmla="*/ 2147483646 h 5480"/>
                <a:gd name="T76" fmla="*/ 2147483646 w 5614"/>
                <a:gd name="T77" fmla="*/ 2147483646 h 5480"/>
                <a:gd name="T78" fmla="*/ 0 w 5614"/>
                <a:gd name="T79" fmla="*/ 2147483646 h 5480"/>
                <a:gd name="T80" fmla="*/ 2147483646 w 5614"/>
                <a:gd name="T81" fmla="*/ 2147483646 h 5480"/>
                <a:gd name="T82" fmla="*/ 2147483646 w 5614"/>
                <a:gd name="T83" fmla="*/ 2147483646 h 5480"/>
                <a:gd name="T84" fmla="*/ 2147483646 w 5614"/>
                <a:gd name="T85" fmla="*/ 2147483646 h 5480"/>
                <a:gd name="T86" fmla="*/ 2147483646 w 5614"/>
                <a:gd name="T87" fmla="*/ 2147483646 h 5480"/>
                <a:gd name="T88" fmla="*/ 2147483646 w 5614"/>
                <a:gd name="T89" fmla="*/ 2147483646 h 5480"/>
                <a:gd name="T90" fmla="*/ 2147483646 w 5614"/>
                <a:gd name="T91" fmla="*/ 2147483646 h 5480"/>
                <a:gd name="T92" fmla="*/ 2147483646 w 5614"/>
                <a:gd name="T93" fmla="*/ 2147483646 h 5480"/>
                <a:gd name="T94" fmla="*/ 2147483646 w 5614"/>
                <a:gd name="T95" fmla="*/ 2147483646 h 5480"/>
                <a:gd name="T96" fmla="*/ 2147483646 w 5614"/>
                <a:gd name="T97" fmla="*/ 2147483646 h 5480"/>
                <a:gd name="T98" fmla="*/ 2147483646 w 5614"/>
                <a:gd name="T99" fmla="*/ 2147483646 h 5480"/>
                <a:gd name="T100" fmla="*/ 2147483646 w 5614"/>
                <a:gd name="T101" fmla="*/ 2147483646 h 5480"/>
                <a:gd name="T102" fmla="*/ 2147483646 w 5614"/>
                <a:gd name="T103" fmla="*/ 2147483646 h 5480"/>
                <a:gd name="T104" fmla="*/ 2147483646 w 5614"/>
                <a:gd name="T105" fmla="*/ 2147483646 h 54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14" h="5480">
                  <a:moveTo>
                    <a:pt x="0" y="5473"/>
                  </a:moveTo>
                  <a:lnTo>
                    <a:pt x="0" y="5473"/>
                  </a:lnTo>
                  <a:lnTo>
                    <a:pt x="72" y="5344"/>
                  </a:lnTo>
                  <a:lnTo>
                    <a:pt x="147" y="5217"/>
                  </a:lnTo>
                  <a:lnTo>
                    <a:pt x="186" y="5153"/>
                  </a:lnTo>
                  <a:lnTo>
                    <a:pt x="225" y="5089"/>
                  </a:lnTo>
                  <a:lnTo>
                    <a:pt x="265" y="5027"/>
                  </a:lnTo>
                  <a:lnTo>
                    <a:pt x="306" y="4964"/>
                  </a:lnTo>
                  <a:lnTo>
                    <a:pt x="347" y="4901"/>
                  </a:lnTo>
                  <a:lnTo>
                    <a:pt x="389" y="4840"/>
                  </a:lnTo>
                  <a:lnTo>
                    <a:pt x="432" y="4779"/>
                  </a:lnTo>
                  <a:lnTo>
                    <a:pt x="474" y="4718"/>
                  </a:lnTo>
                  <a:lnTo>
                    <a:pt x="519" y="4658"/>
                  </a:lnTo>
                  <a:lnTo>
                    <a:pt x="564" y="4599"/>
                  </a:lnTo>
                  <a:lnTo>
                    <a:pt x="609" y="4540"/>
                  </a:lnTo>
                  <a:lnTo>
                    <a:pt x="656" y="4483"/>
                  </a:lnTo>
                  <a:lnTo>
                    <a:pt x="702" y="4426"/>
                  </a:lnTo>
                  <a:lnTo>
                    <a:pt x="751" y="4370"/>
                  </a:lnTo>
                  <a:lnTo>
                    <a:pt x="799" y="4315"/>
                  </a:lnTo>
                  <a:lnTo>
                    <a:pt x="849" y="4260"/>
                  </a:lnTo>
                  <a:lnTo>
                    <a:pt x="898" y="4207"/>
                  </a:lnTo>
                  <a:lnTo>
                    <a:pt x="950" y="4155"/>
                  </a:lnTo>
                  <a:lnTo>
                    <a:pt x="1001" y="4103"/>
                  </a:lnTo>
                  <a:lnTo>
                    <a:pt x="1054" y="4054"/>
                  </a:lnTo>
                  <a:lnTo>
                    <a:pt x="1107" y="4004"/>
                  </a:lnTo>
                  <a:lnTo>
                    <a:pt x="1162" y="3957"/>
                  </a:lnTo>
                  <a:lnTo>
                    <a:pt x="1217" y="3910"/>
                  </a:lnTo>
                  <a:lnTo>
                    <a:pt x="1273" y="3865"/>
                  </a:lnTo>
                  <a:lnTo>
                    <a:pt x="1331" y="3821"/>
                  </a:lnTo>
                  <a:lnTo>
                    <a:pt x="1388" y="3777"/>
                  </a:lnTo>
                  <a:lnTo>
                    <a:pt x="1446" y="3736"/>
                  </a:lnTo>
                  <a:lnTo>
                    <a:pt x="1507" y="3697"/>
                  </a:lnTo>
                  <a:lnTo>
                    <a:pt x="1567" y="3658"/>
                  </a:lnTo>
                  <a:lnTo>
                    <a:pt x="1628" y="3621"/>
                  </a:lnTo>
                  <a:lnTo>
                    <a:pt x="1691" y="3586"/>
                  </a:lnTo>
                  <a:lnTo>
                    <a:pt x="1753" y="3552"/>
                  </a:lnTo>
                  <a:lnTo>
                    <a:pt x="1818" y="3520"/>
                  </a:lnTo>
                  <a:lnTo>
                    <a:pt x="1883" y="3489"/>
                  </a:lnTo>
                  <a:lnTo>
                    <a:pt x="1949" y="3461"/>
                  </a:lnTo>
                  <a:lnTo>
                    <a:pt x="2017" y="3434"/>
                  </a:lnTo>
                  <a:lnTo>
                    <a:pt x="2084" y="3409"/>
                  </a:lnTo>
                  <a:lnTo>
                    <a:pt x="2154" y="3385"/>
                  </a:lnTo>
                  <a:lnTo>
                    <a:pt x="2223" y="3364"/>
                  </a:lnTo>
                  <a:lnTo>
                    <a:pt x="2294" y="3344"/>
                  </a:lnTo>
                  <a:lnTo>
                    <a:pt x="2366" y="3327"/>
                  </a:lnTo>
                  <a:lnTo>
                    <a:pt x="2439" y="3311"/>
                  </a:lnTo>
                  <a:lnTo>
                    <a:pt x="2514" y="3298"/>
                  </a:lnTo>
                  <a:lnTo>
                    <a:pt x="2589" y="3286"/>
                  </a:lnTo>
                  <a:lnTo>
                    <a:pt x="2665" y="3278"/>
                  </a:lnTo>
                  <a:lnTo>
                    <a:pt x="2743" y="3271"/>
                  </a:lnTo>
                  <a:lnTo>
                    <a:pt x="2821" y="3266"/>
                  </a:lnTo>
                  <a:lnTo>
                    <a:pt x="2901" y="3264"/>
                  </a:lnTo>
                  <a:lnTo>
                    <a:pt x="2982" y="3262"/>
                  </a:lnTo>
                  <a:lnTo>
                    <a:pt x="3063" y="3265"/>
                  </a:lnTo>
                  <a:lnTo>
                    <a:pt x="3146" y="3270"/>
                  </a:lnTo>
                  <a:lnTo>
                    <a:pt x="3230" y="3277"/>
                  </a:lnTo>
                  <a:lnTo>
                    <a:pt x="3315" y="3286"/>
                  </a:lnTo>
                  <a:lnTo>
                    <a:pt x="3401" y="3298"/>
                  </a:lnTo>
                  <a:lnTo>
                    <a:pt x="3488" y="3313"/>
                  </a:lnTo>
                  <a:lnTo>
                    <a:pt x="3577" y="3330"/>
                  </a:lnTo>
                  <a:lnTo>
                    <a:pt x="3666" y="3350"/>
                  </a:lnTo>
                  <a:lnTo>
                    <a:pt x="3757" y="3372"/>
                  </a:lnTo>
                  <a:lnTo>
                    <a:pt x="3850" y="3397"/>
                  </a:lnTo>
                  <a:lnTo>
                    <a:pt x="3943" y="3425"/>
                  </a:lnTo>
                  <a:lnTo>
                    <a:pt x="3943" y="3716"/>
                  </a:lnTo>
                  <a:lnTo>
                    <a:pt x="3925" y="3730"/>
                  </a:lnTo>
                  <a:lnTo>
                    <a:pt x="3905" y="3743"/>
                  </a:lnTo>
                  <a:lnTo>
                    <a:pt x="3885" y="3756"/>
                  </a:lnTo>
                  <a:lnTo>
                    <a:pt x="3864" y="3768"/>
                  </a:lnTo>
                  <a:lnTo>
                    <a:pt x="3840" y="3780"/>
                  </a:lnTo>
                  <a:lnTo>
                    <a:pt x="3816" y="3791"/>
                  </a:lnTo>
                  <a:lnTo>
                    <a:pt x="3790" y="3802"/>
                  </a:lnTo>
                  <a:lnTo>
                    <a:pt x="3763" y="3813"/>
                  </a:lnTo>
                  <a:lnTo>
                    <a:pt x="3734" y="3822"/>
                  </a:lnTo>
                  <a:lnTo>
                    <a:pt x="3704" y="3830"/>
                  </a:lnTo>
                  <a:lnTo>
                    <a:pt x="3671" y="3839"/>
                  </a:lnTo>
                  <a:lnTo>
                    <a:pt x="3638" y="3846"/>
                  </a:lnTo>
                  <a:lnTo>
                    <a:pt x="3603" y="3853"/>
                  </a:lnTo>
                  <a:lnTo>
                    <a:pt x="3565" y="3859"/>
                  </a:lnTo>
                  <a:lnTo>
                    <a:pt x="3526" y="3865"/>
                  </a:lnTo>
                  <a:lnTo>
                    <a:pt x="3485" y="3869"/>
                  </a:lnTo>
                  <a:lnTo>
                    <a:pt x="3442" y="3873"/>
                  </a:lnTo>
                  <a:lnTo>
                    <a:pt x="3396" y="3875"/>
                  </a:lnTo>
                  <a:lnTo>
                    <a:pt x="3349" y="3878"/>
                  </a:lnTo>
                  <a:lnTo>
                    <a:pt x="3300" y="3879"/>
                  </a:lnTo>
                  <a:lnTo>
                    <a:pt x="3248" y="3879"/>
                  </a:lnTo>
                  <a:lnTo>
                    <a:pt x="3194" y="3878"/>
                  </a:lnTo>
                  <a:lnTo>
                    <a:pt x="3139" y="3876"/>
                  </a:lnTo>
                  <a:lnTo>
                    <a:pt x="3080" y="3874"/>
                  </a:lnTo>
                  <a:lnTo>
                    <a:pt x="3018" y="3869"/>
                  </a:lnTo>
                  <a:lnTo>
                    <a:pt x="2954" y="3865"/>
                  </a:lnTo>
                  <a:lnTo>
                    <a:pt x="2888" y="3859"/>
                  </a:lnTo>
                  <a:lnTo>
                    <a:pt x="2820" y="3853"/>
                  </a:lnTo>
                  <a:lnTo>
                    <a:pt x="2749" y="3845"/>
                  </a:lnTo>
                  <a:lnTo>
                    <a:pt x="2675" y="3835"/>
                  </a:lnTo>
                  <a:lnTo>
                    <a:pt x="2598" y="3825"/>
                  </a:lnTo>
                  <a:lnTo>
                    <a:pt x="2517" y="3814"/>
                  </a:lnTo>
                  <a:lnTo>
                    <a:pt x="2517" y="3893"/>
                  </a:lnTo>
                  <a:lnTo>
                    <a:pt x="2618" y="3915"/>
                  </a:lnTo>
                  <a:lnTo>
                    <a:pt x="2715" y="3937"/>
                  </a:lnTo>
                  <a:lnTo>
                    <a:pt x="2810" y="3954"/>
                  </a:lnTo>
                  <a:lnTo>
                    <a:pt x="2905" y="3971"/>
                  </a:lnTo>
                  <a:lnTo>
                    <a:pt x="2997" y="3984"/>
                  </a:lnTo>
                  <a:lnTo>
                    <a:pt x="3087" y="3995"/>
                  </a:lnTo>
                  <a:lnTo>
                    <a:pt x="3175" y="4003"/>
                  </a:lnTo>
                  <a:lnTo>
                    <a:pt x="3261" y="4009"/>
                  </a:lnTo>
                  <a:lnTo>
                    <a:pt x="3346" y="4011"/>
                  </a:lnTo>
                  <a:lnTo>
                    <a:pt x="3388" y="4011"/>
                  </a:lnTo>
                  <a:lnTo>
                    <a:pt x="3430" y="4011"/>
                  </a:lnTo>
                  <a:lnTo>
                    <a:pt x="3472" y="4010"/>
                  </a:lnTo>
                  <a:lnTo>
                    <a:pt x="3512" y="4009"/>
                  </a:lnTo>
                  <a:lnTo>
                    <a:pt x="3552" y="4005"/>
                  </a:lnTo>
                  <a:lnTo>
                    <a:pt x="3592" y="4002"/>
                  </a:lnTo>
                  <a:lnTo>
                    <a:pt x="3632" y="3998"/>
                  </a:lnTo>
                  <a:lnTo>
                    <a:pt x="3672" y="3993"/>
                  </a:lnTo>
                  <a:lnTo>
                    <a:pt x="3711" y="3987"/>
                  </a:lnTo>
                  <a:lnTo>
                    <a:pt x="3750" y="3980"/>
                  </a:lnTo>
                  <a:lnTo>
                    <a:pt x="3788" y="3973"/>
                  </a:lnTo>
                  <a:lnTo>
                    <a:pt x="3827" y="3965"/>
                  </a:lnTo>
                  <a:lnTo>
                    <a:pt x="3865" y="3957"/>
                  </a:lnTo>
                  <a:lnTo>
                    <a:pt x="3903" y="3946"/>
                  </a:lnTo>
                  <a:lnTo>
                    <a:pt x="3940" y="3936"/>
                  </a:lnTo>
                  <a:lnTo>
                    <a:pt x="3977" y="3925"/>
                  </a:lnTo>
                  <a:lnTo>
                    <a:pt x="4015" y="3912"/>
                  </a:lnTo>
                  <a:lnTo>
                    <a:pt x="4051" y="3899"/>
                  </a:lnTo>
                  <a:lnTo>
                    <a:pt x="4088" y="3885"/>
                  </a:lnTo>
                  <a:lnTo>
                    <a:pt x="4125" y="3869"/>
                  </a:lnTo>
                  <a:lnTo>
                    <a:pt x="4161" y="3853"/>
                  </a:lnTo>
                  <a:lnTo>
                    <a:pt x="4197" y="3836"/>
                  </a:lnTo>
                  <a:lnTo>
                    <a:pt x="4233" y="3819"/>
                  </a:lnTo>
                  <a:lnTo>
                    <a:pt x="4269" y="3800"/>
                  </a:lnTo>
                  <a:lnTo>
                    <a:pt x="4304" y="3780"/>
                  </a:lnTo>
                  <a:lnTo>
                    <a:pt x="4340" y="3760"/>
                  </a:lnTo>
                  <a:lnTo>
                    <a:pt x="4375" y="3737"/>
                  </a:lnTo>
                  <a:lnTo>
                    <a:pt x="4409" y="3715"/>
                  </a:lnTo>
                  <a:lnTo>
                    <a:pt x="4445" y="3691"/>
                  </a:lnTo>
                  <a:lnTo>
                    <a:pt x="4480" y="3666"/>
                  </a:lnTo>
                  <a:lnTo>
                    <a:pt x="4514" y="3642"/>
                  </a:lnTo>
                  <a:lnTo>
                    <a:pt x="4549" y="3614"/>
                  </a:lnTo>
                  <a:lnTo>
                    <a:pt x="4584" y="3587"/>
                  </a:lnTo>
                  <a:lnTo>
                    <a:pt x="4618" y="3558"/>
                  </a:lnTo>
                  <a:lnTo>
                    <a:pt x="4653" y="3528"/>
                  </a:lnTo>
                  <a:lnTo>
                    <a:pt x="4687" y="3497"/>
                  </a:lnTo>
                  <a:lnTo>
                    <a:pt x="4721" y="3466"/>
                  </a:lnTo>
                  <a:lnTo>
                    <a:pt x="4756" y="3433"/>
                  </a:lnTo>
                  <a:lnTo>
                    <a:pt x="4791" y="3398"/>
                  </a:lnTo>
                  <a:lnTo>
                    <a:pt x="4825" y="3363"/>
                  </a:lnTo>
                  <a:lnTo>
                    <a:pt x="4859" y="3326"/>
                  </a:lnTo>
                  <a:lnTo>
                    <a:pt x="4893" y="3290"/>
                  </a:lnTo>
                  <a:lnTo>
                    <a:pt x="4928" y="3251"/>
                  </a:lnTo>
                  <a:lnTo>
                    <a:pt x="4962" y="3212"/>
                  </a:lnTo>
                  <a:lnTo>
                    <a:pt x="4996" y="3170"/>
                  </a:lnTo>
                  <a:lnTo>
                    <a:pt x="5030" y="3128"/>
                  </a:lnTo>
                  <a:lnTo>
                    <a:pt x="5614" y="3149"/>
                  </a:lnTo>
                  <a:lnTo>
                    <a:pt x="4520" y="4598"/>
                  </a:lnTo>
                  <a:lnTo>
                    <a:pt x="2141" y="4695"/>
                  </a:lnTo>
                  <a:lnTo>
                    <a:pt x="1887" y="5480"/>
                  </a:lnTo>
                  <a:lnTo>
                    <a:pt x="0" y="5473"/>
                  </a:lnTo>
                  <a:close/>
                  <a:moveTo>
                    <a:pt x="4519" y="2271"/>
                  </a:moveTo>
                  <a:lnTo>
                    <a:pt x="5270" y="2271"/>
                  </a:lnTo>
                  <a:lnTo>
                    <a:pt x="4171" y="1135"/>
                  </a:lnTo>
                  <a:lnTo>
                    <a:pt x="3070" y="0"/>
                  </a:lnTo>
                  <a:lnTo>
                    <a:pt x="2235" y="862"/>
                  </a:lnTo>
                  <a:lnTo>
                    <a:pt x="2235" y="551"/>
                  </a:lnTo>
                  <a:lnTo>
                    <a:pt x="2340" y="551"/>
                  </a:lnTo>
                  <a:lnTo>
                    <a:pt x="2340" y="286"/>
                  </a:lnTo>
                  <a:lnTo>
                    <a:pt x="1596" y="286"/>
                  </a:lnTo>
                  <a:lnTo>
                    <a:pt x="1596" y="551"/>
                  </a:lnTo>
                  <a:lnTo>
                    <a:pt x="1713" y="551"/>
                  </a:lnTo>
                  <a:lnTo>
                    <a:pt x="1713" y="1400"/>
                  </a:lnTo>
                  <a:lnTo>
                    <a:pt x="870" y="2271"/>
                  </a:lnTo>
                  <a:lnTo>
                    <a:pt x="1627" y="2271"/>
                  </a:lnTo>
                  <a:lnTo>
                    <a:pt x="1627" y="3221"/>
                  </a:lnTo>
                  <a:lnTo>
                    <a:pt x="1686" y="3193"/>
                  </a:lnTo>
                  <a:lnTo>
                    <a:pt x="1746" y="3164"/>
                  </a:lnTo>
                  <a:lnTo>
                    <a:pt x="1805" y="3139"/>
                  </a:lnTo>
                  <a:lnTo>
                    <a:pt x="1867" y="3114"/>
                  </a:lnTo>
                  <a:lnTo>
                    <a:pt x="1927" y="3090"/>
                  </a:lnTo>
                  <a:lnTo>
                    <a:pt x="1990" y="3068"/>
                  </a:lnTo>
                  <a:lnTo>
                    <a:pt x="2051" y="3048"/>
                  </a:lnTo>
                  <a:lnTo>
                    <a:pt x="2115" y="3029"/>
                  </a:lnTo>
                  <a:lnTo>
                    <a:pt x="2177" y="3010"/>
                  </a:lnTo>
                  <a:lnTo>
                    <a:pt x="2241" y="2993"/>
                  </a:lnTo>
                  <a:lnTo>
                    <a:pt x="2306" y="2979"/>
                  </a:lnTo>
                  <a:lnTo>
                    <a:pt x="2371" y="2965"/>
                  </a:lnTo>
                  <a:lnTo>
                    <a:pt x="2437" y="2953"/>
                  </a:lnTo>
                  <a:lnTo>
                    <a:pt x="2503" y="2943"/>
                  </a:lnTo>
                  <a:lnTo>
                    <a:pt x="2569" y="2933"/>
                  </a:lnTo>
                  <a:lnTo>
                    <a:pt x="2637" y="2925"/>
                  </a:lnTo>
                  <a:lnTo>
                    <a:pt x="2637" y="2320"/>
                  </a:lnTo>
                  <a:lnTo>
                    <a:pt x="3485" y="2320"/>
                  </a:lnTo>
                  <a:lnTo>
                    <a:pt x="3485" y="2954"/>
                  </a:lnTo>
                  <a:lnTo>
                    <a:pt x="3553" y="2966"/>
                  </a:lnTo>
                  <a:lnTo>
                    <a:pt x="3622" y="2980"/>
                  </a:lnTo>
                  <a:lnTo>
                    <a:pt x="3691" y="2994"/>
                  </a:lnTo>
                  <a:lnTo>
                    <a:pt x="3762" y="3011"/>
                  </a:lnTo>
                  <a:lnTo>
                    <a:pt x="3833" y="3029"/>
                  </a:lnTo>
                  <a:lnTo>
                    <a:pt x="3904" y="3048"/>
                  </a:lnTo>
                  <a:lnTo>
                    <a:pt x="3976" y="3068"/>
                  </a:lnTo>
                  <a:lnTo>
                    <a:pt x="4048" y="3090"/>
                  </a:lnTo>
                  <a:lnTo>
                    <a:pt x="4296" y="3167"/>
                  </a:lnTo>
                  <a:lnTo>
                    <a:pt x="4295" y="3365"/>
                  </a:lnTo>
                  <a:lnTo>
                    <a:pt x="4351" y="3322"/>
                  </a:lnTo>
                  <a:lnTo>
                    <a:pt x="4407" y="3275"/>
                  </a:lnTo>
                  <a:lnTo>
                    <a:pt x="4464" y="3225"/>
                  </a:lnTo>
                  <a:lnTo>
                    <a:pt x="4519" y="3172"/>
                  </a:lnTo>
                  <a:lnTo>
                    <a:pt x="4519" y="2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77157" y="2943406"/>
            <a:ext cx="1061246" cy="1943618"/>
            <a:chOff x="4577157" y="2943406"/>
            <a:chExt cx="1061246" cy="1943618"/>
          </a:xfrm>
        </p:grpSpPr>
        <p:cxnSp>
          <p:nvCxnSpPr>
            <p:cNvPr id="71" name="MH_Other_8"/>
            <p:cNvCxnSpPr/>
            <p:nvPr>
              <p:custDataLst>
                <p:tags r:id="rId11"/>
              </p:custDataLst>
            </p:nvPr>
          </p:nvCxnSpPr>
          <p:spPr>
            <a:xfrm flipH="1">
              <a:off x="5104059" y="3778467"/>
              <a:ext cx="1" cy="110855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MH_Other_1"/>
            <p:cNvSpPr/>
            <p:nvPr>
              <p:custDataLst>
                <p:tags r:id="rId12"/>
              </p:custDataLst>
            </p:nvPr>
          </p:nvSpPr>
          <p:spPr>
            <a:xfrm>
              <a:off x="4577157" y="2943406"/>
              <a:ext cx="1061246" cy="1058272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KSO_Shape"/>
            <p:cNvSpPr/>
            <p:nvPr/>
          </p:nvSpPr>
          <p:spPr bwMode="auto">
            <a:xfrm>
              <a:off x="4836708" y="3244062"/>
              <a:ext cx="534701" cy="458952"/>
            </a:xfrm>
            <a:custGeom>
              <a:avLst/>
              <a:gdLst>
                <a:gd name="T0" fmla="*/ 2147483646 w 5578"/>
                <a:gd name="T1" fmla="*/ 2147483646 h 4783"/>
                <a:gd name="T2" fmla="*/ 2147483646 w 5578"/>
                <a:gd name="T3" fmla="*/ 2147483646 h 4783"/>
                <a:gd name="T4" fmla="*/ 1195053493 w 5578"/>
                <a:gd name="T5" fmla="*/ 2147483646 h 4783"/>
                <a:gd name="T6" fmla="*/ 2147483646 w 5578"/>
                <a:gd name="T7" fmla="*/ 2147483646 h 4783"/>
                <a:gd name="T8" fmla="*/ 0 w 5578"/>
                <a:gd name="T9" fmla="*/ 2147483646 h 4783"/>
                <a:gd name="T10" fmla="*/ 2147483646 w 5578"/>
                <a:gd name="T11" fmla="*/ 2147483646 h 4783"/>
                <a:gd name="T12" fmla="*/ 2147483646 w 5578"/>
                <a:gd name="T13" fmla="*/ 2147483646 h 4783"/>
                <a:gd name="T14" fmla="*/ 2147483646 w 5578"/>
                <a:gd name="T15" fmla="*/ 2147483646 h 4783"/>
                <a:gd name="T16" fmla="*/ 2147483646 w 5578"/>
                <a:gd name="T17" fmla="*/ 0 h 4783"/>
                <a:gd name="T18" fmla="*/ 2147483646 w 5578"/>
                <a:gd name="T19" fmla="*/ 2147483646 h 4783"/>
                <a:gd name="T20" fmla="*/ 2147483646 w 5578"/>
                <a:gd name="T21" fmla="*/ 2147483646 h 4783"/>
                <a:gd name="T22" fmla="*/ 2147483646 w 5578"/>
                <a:gd name="T23" fmla="*/ 2147483646 h 4783"/>
                <a:gd name="T24" fmla="*/ 2147483646 w 5578"/>
                <a:gd name="T25" fmla="*/ 2147483646 h 4783"/>
                <a:gd name="T26" fmla="*/ 2147483646 w 5578"/>
                <a:gd name="T27" fmla="*/ 2147483646 h 4783"/>
                <a:gd name="T28" fmla="*/ 2147483646 w 5578"/>
                <a:gd name="T29" fmla="*/ 2147483646 h 4783"/>
                <a:gd name="T30" fmla="*/ 2147483646 w 5578"/>
                <a:gd name="T31" fmla="*/ 2147483646 h 4783"/>
                <a:gd name="T32" fmla="*/ 2147483646 w 5578"/>
                <a:gd name="T33" fmla="*/ 2147483646 h 4783"/>
                <a:gd name="T34" fmla="*/ 2147483646 w 5578"/>
                <a:gd name="T35" fmla="*/ 2147483646 h 4783"/>
                <a:gd name="T36" fmla="*/ 2147483646 w 5578"/>
                <a:gd name="T37" fmla="*/ 2147483646 h 4783"/>
                <a:gd name="T38" fmla="*/ 2147483646 w 5578"/>
                <a:gd name="T39" fmla="*/ 2147483646 h 4783"/>
                <a:gd name="T40" fmla="*/ 2147483646 w 5578"/>
                <a:gd name="T41" fmla="*/ 2147483646 h 4783"/>
                <a:gd name="T42" fmla="*/ 2147483646 w 5578"/>
                <a:gd name="T43" fmla="*/ 2147483646 h 4783"/>
                <a:gd name="T44" fmla="*/ 2147483646 w 5578"/>
                <a:gd name="T45" fmla="*/ 2147483646 h 4783"/>
                <a:gd name="T46" fmla="*/ 2147483646 w 5578"/>
                <a:gd name="T47" fmla="*/ 2147483646 h 4783"/>
                <a:gd name="T48" fmla="*/ 2147483646 w 5578"/>
                <a:gd name="T49" fmla="*/ 2147483646 h 4783"/>
                <a:gd name="T50" fmla="*/ 2147483646 w 5578"/>
                <a:gd name="T51" fmla="*/ 2147483646 h 4783"/>
                <a:gd name="T52" fmla="*/ 2147483646 w 5578"/>
                <a:gd name="T53" fmla="*/ 2147483646 h 4783"/>
                <a:gd name="T54" fmla="*/ 2147483646 w 5578"/>
                <a:gd name="T55" fmla="*/ 2147483646 h 4783"/>
                <a:gd name="T56" fmla="*/ 2147483646 w 5578"/>
                <a:gd name="T57" fmla="*/ 2147483646 h 4783"/>
                <a:gd name="T58" fmla="*/ 2147483646 w 5578"/>
                <a:gd name="T59" fmla="*/ 2147483646 h 4783"/>
                <a:gd name="T60" fmla="*/ 2147483646 w 5578"/>
                <a:gd name="T61" fmla="*/ 2147483646 h 4783"/>
                <a:gd name="T62" fmla="*/ 2147483646 w 5578"/>
                <a:gd name="T63" fmla="*/ 2147483646 h 4783"/>
                <a:gd name="T64" fmla="*/ 2147483646 w 5578"/>
                <a:gd name="T65" fmla="*/ 2147483646 h 4783"/>
                <a:gd name="T66" fmla="*/ 2147483646 w 5578"/>
                <a:gd name="T67" fmla="*/ 2147483646 h 4783"/>
                <a:gd name="T68" fmla="*/ 2147483646 w 5578"/>
                <a:gd name="T69" fmla="*/ 2147483646 h 4783"/>
                <a:gd name="T70" fmla="*/ 2147483646 w 5578"/>
                <a:gd name="T71" fmla="*/ 2147483646 h 4783"/>
                <a:gd name="T72" fmla="*/ 2147483646 w 5578"/>
                <a:gd name="T73" fmla="*/ 2147483646 h 47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578" h="4783">
                  <a:moveTo>
                    <a:pt x="5217" y="1393"/>
                  </a:moveTo>
                  <a:lnTo>
                    <a:pt x="5217" y="4527"/>
                  </a:lnTo>
                  <a:lnTo>
                    <a:pt x="5578" y="4527"/>
                  </a:lnTo>
                  <a:lnTo>
                    <a:pt x="5578" y="4783"/>
                  </a:lnTo>
                  <a:lnTo>
                    <a:pt x="30" y="4783"/>
                  </a:lnTo>
                  <a:lnTo>
                    <a:pt x="30" y="4527"/>
                  </a:lnTo>
                  <a:lnTo>
                    <a:pt x="359" y="4527"/>
                  </a:lnTo>
                  <a:lnTo>
                    <a:pt x="359" y="1393"/>
                  </a:lnTo>
                  <a:lnTo>
                    <a:pt x="124" y="1393"/>
                  </a:lnTo>
                  <a:lnTo>
                    <a:pt x="0" y="1228"/>
                  </a:lnTo>
                  <a:lnTo>
                    <a:pt x="394" y="473"/>
                  </a:lnTo>
                  <a:lnTo>
                    <a:pt x="2359" y="472"/>
                  </a:lnTo>
                  <a:lnTo>
                    <a:pt x="2774" y="472"/>
                  </a:lnTo>
                  <a:lnTo>
                    <a:pt x="3190" y="472"/>
                  </a:lnTo>
                  <a:lnTo>
                    <a:pt x="3797" y="472"/>
                  </a:lnTo>
                  <a:lnTo>
                    <a:pt x="3797" y="0"/>
                  </a:lnTo>
                  <a:lnTo>
                    <a:pt x="4269" y="0"/>
                  </a:lnTo>
                  <a:lnTo>
                    <a:pt x="4269" y="472"/>
                  </a:lnTo>
                  <a:lnTo>
                    <a:pt x="5155" y="473"/>
                  </a:lnTo>
                  <a:lnTo>
                    <a:pt x="5548" y="1228"/>
                  </a:lnTo>
                  <a:lnTo>
                    <a:pt x="5424" y="1393"/>
                  </a:lnTo>
                  <a:lnTo>
                    <a:pt x="5217" y="1393"/>
                  </a:lnTo>
                  <a:close/>
                  <a:moveTo>
                    <a:pt x="3307" y="4527"/>
                  </a:moveTo>
                  <a:lnTo>
                    <a:pt x="3307" y="3004"/>
                  </a:lnTo>
                  <a:lnTo>
                    <a:pt x="2322" y="3004"/>
                  </a:lnTo>
                  <a:lnTo>
                    <a:pt x="2322" y="4527"/>
                  </a:lnTo>
                  <a:lnTo>
                    <a:pt x="3307" y="4527"/>
                  </a:lnTo>
                  <a:close/>
                  <a:moveTo>
                    <a:pt x="1922" y="1674"/>
                  </a:moveTo>
                  <a:lnTo>
                    <a:pt x="1922" y="1674"/>
                  </a:lnTo>
                  <a:lnTo>
                    <a:pt x="1922" y="2588"/>
                  </a:lnTo>
                  <a:lnTo>
                    <a:pt x="2611" y="2588"/>
                  </a:lnTo>
                  <a:lnTo>
                    <a:pt x="2611" y="1674"/>
                  </a:lnTo>
                  <a:lnTo>
                    <a:pt x="1922" y="1674"/>
                  </a:lnTo>
                  <a:close/>
                  <a:moveTo>
                    <a:pt x="833" y="3015"/>
                  </a:moveTo>
                  <a:lnTo>
                    <a:pt x="833" y="3929"/>
                  </a:lnTo>
                  <a:lnTo>
                    <a:pt x="1523" y="3929"/>
                  </a:lnTo>
                  <a:lnTo>
                    <a:pt x="1523" y="3015"/>
                  </a:lnTo>
                  <a:lnTo>
                    <a:pt x="833" y="3015"/>
                  </a:lnTo>
                  <a:close/>
                  <a:moveTo>
                    <a:pt x="4099" y="3015"/>
                  </a:moveTo>
                  <a:lnTo>
                    <a:pt x="4099" y="3929"/>
                  </a:lnTo>
                  <a:lnTo>
                    <a:pt x="4789" y="3929"/>
                  </a:lnTo>
                  <a:lnTo>
                    <a:pt x="4789" y="3015"/>
                  </a:lnTo>
                  <a:lnTo>
                    <a:pt x="4099" y="3015"/>
                  </a:lnTo>
                  <a:close/>
                  <a:moveTo>
                    <a:pt x="833" y="1674"/>
                  </a:moveTo>
                  <a:lnTo>
                    <a:pt x="833" y="2588"/>
                  </a:lnTo>
                  <a:lnTo>
                    <a:pt x="1523" y="2588"/>
                  </a:lnTo>
                  <a:lnTo>
                    <a:pt x="1523" y="1674"/>
                  </a:lnTo>
                  <a:lnTo>
                    <a:pt x="833" y="1674"/>
                  </a:lnTo>
                  <a:close/>
                  <a:moveTo>
                    <a:pt x="3011" y="1674"/>
                  </a:moveTo>
                  <a:lnTo>
                    <a:pt x="3011" y="1674"/>
                  </a:lnTo>
                  <a:lnTo>
                    <a:pt x="3011" y="2588"/>
                  </a:lnTo>
                  <a:lnTo>
                    <a:pt x="3700" y="2588"/>
                  </a:lnTo>
                  <a:lnTo>
                    <a:pt x="3700" y="1674"/>
                  </a:lnTo>
                  <a:lnTo>
                    <a:pt x="3011" y="1674"/>
                  </a:lnTo>
                  <a:close/>
                  <a:moveTo>
                    <a:pt x="4099" y="1674"/>
                  </a:moveTo>
                  <a:lnTo>
                    <a:pt x="4099" y="2588"/>
                  </a:lnTo>
                  <a:lnTo>
                    <a:pt x="4789" y="2588"/>
                  </a:lnTo>
                  <a:lnTo>
                    <a:pt x="4789" y="1674"/>
                  </a:lnTo>
                  <a:lnTo>
                    <a:pt x="4099" y="16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5021" y="2174233"/>
            <a:ext cx="1218350" cy="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79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7268" y="2174233"/>
            <a:ext cx="1185014" cy="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80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06179" y="2174233"/>
            <a:ext cx="1185014" cy="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81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35089" y="2174233"/>
            <a:ext cx="1185014" cy="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82006" y="4827726"/>
            <a:ext cx="8027987" cy="1228725"/>
            <a:chOff x="2082006" y="4827726"/>
            <a:chExt cx="8027987" cy="1228725"/>
          </a:xfrm>
        </p:grpSpPr>
        <p:sp>
          <p:nvSpPr>
            <p:cNvPr id="61" name="MH_Desc_1"/>
            <p:cNvSpPr/>
            <p:nvPr>
              <p:custDataLst>
                <p:tags r:id="rId17"/>
              </p:custDataLst>
            </p:nvPr>
          </p:nvSpPr>
          <p:spPr>
            <a:xfrm>
              <a:off x="2082006" y="4827726"/>
              <a:ext cx="8027987" cy="1228725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1F1F1F"/>
                </a:solidFill>
              </a:endParaRPr>
            </a:p>
          </p:txBody>
        </p:sp>
        <p:sp>
          <p:nvSpPr>
            <p:cNvPr id="82" name="MH_SubTitle_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87590" y="5217913"/>
              <a:ext cx="5692846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点击输入内容点击输入内容点击输入内容</a:t>
              </a: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点击输入内容点击输入内容点击输入内容</a:t>
              </a:r>
              <a:endPara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66">
        <p14:prism isInverted="1"/>
      </p:transition>
    </mc:Choice>
    <mc:Fallback>
      <p:transition spd="slow" advTm="2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81721" y="1733550"/>
            <a:ext cx="8955533" cy="4344989"/>
            <a:chOff x="2603501" y="2403475"/>
            <a:chExt cx="6985000" cy="3388941"/>
          </a:xfrm>
        </p:grpSpPr>
        <p:cxnSp>
          <p:nvCxnSpPr>
            <p:cNvPr id="31" name="MH_Other_3"/>
            <p:cNvCxnSpPr/>
            <p:nvPr>
              <p:custDataLst>
                <p:tags r:id="rId5"/>
              </p:custDataLst>
            </p:nvPr>
          </p:nvCxnSpPr>
          <p:spPr>
            <a:xfrm>
              <a:off x="2796481" y="5792416"/>
              <a:ext cx="144145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H_Picture_1"/>
            <p:cNvSpPr/>
            <p:nvPr>
              <p:custDataLst>
                <p:tags r:id="rId6"/>
              </p:custDataLst>
            </p:nvPr>
          </p:nvSpPr>
          <p:spPr>
            <a:xfrm>
              <a:off x="2603501" y="2403475"/>
              <a:ext cx="1946275" cy="234315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MH_Other_4"/>
            <p:cNvCxnSpPr/>
            <p:nvPr>
              <p:custDataLst>
                <p:tags r:id="rId8"/>
              </p:custDataLst>
            </p:nvPr>
          </p:nvCxnSpPr>
          <p:spPr>
            <a:xfrm>
              <a:off x="5375275" y="5792416"/>
              <a:ext cx="144145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Picture_2"/>
            <p:cNvSpPr/>
            <p:nvPr>
              <p:custDataLst>
                <p:tags r:id="rId9"/>
              </p:custDataLst>
            </p:nvPr>
          </p:nvSpPr>
          <p:spPr>
            <a:xfrm>
              <a:off x="5122864" y="2403475"/>
              <a:ext cx="1946275" cy="234315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5" name="MH_Other_5"/>
            <p:cNvCxnSpPr/>
            <p:nvPr>
              <p:custDataLst>
                <p:tags r:id="rId11"/>
              </p:custDataLst>
            </p:nvPr>
          </p:nvCxnSpPr>
          <p:spPr>
            <a:xfrm>
              <a:off x="7894638" y="5792416"/>
              <a:ext cx="144145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H_Picture_3"/>
            <p:cNvSpPr/>
            <p:nvPr>
              <p:custDataLst>
                <p:tags r:id="rId12"/>
              </p:custDataLst>
            </p:nvPr>
          </p:nvSpPr>
          <p:spPr>
            <a:xfrm>
              <a:off x="7642226" y="2403475"/>
              <a:ext cx="1946275" cy="234315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46532" y="5152061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3091" y="5152061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6728" y="5152061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6">
        <p14:prism isInverted="1"/>
      </p:transition>
    </mc:Choice>
    <mc:Fallback>
      <p:transition spd="slow" advTm="2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47742" y="2209800"/>
            <a:ext cx="8710710" cy="2225113"/>
            <a:chOff x="1545662" y="2075585"/>
            <a:chExt cx="9118957" cy="2473512"/>
          </a:xfrm>
        </p:grpSpPr>
        <p:grpSp>
          <p:nvGrpSpPr>
            <p:cNvPr id="46" name="组合 45"/>
            <p:cNvGrpSpPr/>
            <p:nvPr/>
          </p:nvGrpSpPr>
          <p:grpSpPr>
            <a:xfrm>
              <a:off x="1545662" y="2075585"/>
              <a:ext cx="9118957" cy="2473512"/>
              <a:chOff x="2288866" y="2192339"/>
              <a:chExt cx="7699295" cy="2088429"/>
            </a:xfrm>
          </p:grpSpPr>
          <p:sp>
            <p:nvSpPr>
              <p:cNvPr id="47" name="MH_Desc_1"/>
              <p:cNvSpPr/>
              <p:nvPr>
                <p:custDataLst>
                  <p:tags r:id="rId5"/>
                </p:custDataLst>
              </p:nvPr>
            </p:nvSpPr>
            <p:spPr>
              <a:xfrm>
                <a:off x="2288866" y="3197225"/>
                <a:ext cx="7699295" cy="1083543"/>
              </a:xfrm>
              <a:prstGeom prst="rect">
                <a:avLst/>
              </a:prstGeom>
              <a:solidFill>
                <a:srgbClr val="80B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0" tIns="720000" rIns="1080000" bIns="360000">
                <a:normAutofit fontScale="25000" lnSpcReduction="20000"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endParaRPr lang="zh-CN" alt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MH_Sub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3033714" y="2192339"/>
                <a:ext cx="841375" cy="1317625"/>
              </a:xfrm>
              <a:custGeom>
                <a:avLst/>
                <a:gdLst>
                  <a:gd name="connsiteX0" fmla="*/ 0 w 841830"/>
                  <a:gd name="connsiteY0" fmla="*/ 0 h 1318547"/>
                  <a:gd name="connsiteX1" fmla="*/ 841830 w 841830"/>
                  <a:gd name="connsiteY1" fmla="*/ 0 h 1318547"/>
                  <a:gd name="connsiteX2" fmla="*/ 841830 w 841830"/>
                  <a:gd name="connsiteY2" fmla="*/ 897632 h 1318547"/>
                  <a:gd name="connsiteX3" fmla="*/ 420915 w 841830"/>
                  <a:gd name="connsiteY3" fmla="*/ 1318547 h 1318547"/>
                  <a:gd name="connsiteX4" fmla="*/ 0 w 841830"/>
                  <a:gd name="connsiteY4" fmla="*/ 897632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830" h="1318547">
                    <a:moveTo>
                      <a:pt x="0" y="0"/>
                    </a:moveTo>
                    <a:lnTo>
                      <a:pt x="841830" y="0"/>
                    </a:lnTo>
                    <a:lnTo>
                      <a:pt x="841830" y="897632"/>
                    </a:lnTo>
                    <a:lnTo>
                      <a:pt x="420915" y="1318547"/>
                    </a:lnTo>
                    <a:lnTo>
                      <a:pt x="0" y="897632"/>
                    </a:lnTo>
                    <a:close/>
                  </a:path>
                </a:pathLst>
              </a:custGeom>
              <a:solidFill>
                <a:srgbClr val="80B6DF"/>
              </a:solidFill>
              <a:ln w="101600"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21600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36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  <a:endParaRPr lang="zh-CN" altLang="en-US" sz="36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MH_SubTitle_2"/>
              <p:cNvSpPr/>
              <p:nvPr>
                <p:custDataLst>
                  <p:tags r:id="rId7"/>
                </p:custDataLst>
              </p:nvPr>
            </p:nvSpPr>
            <p:spPr>
              <a:xfrm>
                <a:off x="4811714" y="2192339"/>
                <a:ext cx="841375" cy="1317625"/>
              </a:xfrm>
              <a:custGeom>
                <a:avLst/>
                <a:gdLst>
                  <a:gd name="connsiteX0" fmla="*/ 0 w 841830"/>
                  <a:gd name="connsiteY0" fmla="*/ 0 h 1318547"/>
                  <a:gd name="connsiteX1" fmla="*/ 841830 w 841830"/>
                  <a:gd name="connsiteY1" fmla="*/ 0 h 1318547"/>
                  <a:gd name="connsiteX2" fmla="*/ 841830 w 841830"/>
                  <a:gd name="connsiteY2" fmla="*/ 897632 h 1318547"/>
                  <a:gd name="connsiteX3" fmla="*/ 420915 w 841830"/>
                  <a:gd name="connsiteY3" fmla="*/ 1318547 h 1318547"/>
                  <a:gd name="connsiteX4" fmla="*/ 0 w 841830"/>
                  <a:gd name="connsiteY4" fmla="*/ 897632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830" h="1318547">
                    <a:moveTo>
                      <a:pt x="0" y="0"/>
                    </a:moveTo>
                    <a:lnTo>
                      <a:pt x="841830" y="0"/>
                    </a:lnTo>
                    <a:lnTo>
                      <a:pt x="841830" y="897632"/>
                    </a:lnTo>
                    <a:lnTo>
                      <a:pt x="420915" y="1318547"/>
                    </a:lnTo>
                    <a:lnTo>
                      <a:pt x="0" y="897632"/>
                    </a:lnTo>
                    <a:close/>
                  </a:path>
                </a:pathLst>
              </a:custGeom>
              <a:solidFill>
                <a:srgbClr val="80B6DF"/>
              </a:solidFill>
              <a:ln w="101600"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21600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36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  <a:endParaRPr lang="zh-CN" altLang="en-US" sz="36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1" name="MH_SubTitle_3"/>
              <p:cNvSpPr/>
              <p:nvPr>
                <p:custDataLst>
                  <p:tags r:id="rId8"/>
                </p:custDataLst>
              </p:nvPr>
            </p:nvSpPr>
            <p:spPr>
              <a:xfrm>
                <a:off x="6589714" y="2192339"/>
                <a:ext cx="841375" cy="1317625"/>
              </a:xfrm>
              <a:custGeom>
                <a:avLst/>
                <a:gdLst>
                  <a:gd name="connsiteX0" fmla="*/ 0 w 841830"/>
                  <a:gd name="connsiteY0" fmla="*/ 0 h 1318549"/>
                  <a:gd name="connsiteX1" fmla="*/ 841830 w 841830"/>
                  <a:gd name="connsiteY1" fmla="*/ 0 h 1318549"/>
                  <a:gd name="connsiteX2" fmla="*/ 841830 w 841830"/>
                  <a:gd name="connsiteY2" fmla="*/ 897634 h 1318549"/>
                  <a:gd name="connsiteX3" fmla="*/ 420915 w 841830"/>
                  <a:gd name="connsiteY3" fmla="*/ 1318549 h 1318549"/>
                  <a:gd name="connsiteX4" fmla="*/ 0 w 841830"/>
                  <a:gd name="connsiteY4" fmla="*/ 897634 h 131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830" h="1318549">
                    <a:moveTo>
                      <a:pt x="0" y="0"/>
                    </a:moveTo>
                    <a:lnTo>
                      <a:pt x="841830" y="0"/>
                    </a:lnTo>
                    <a:lnTo>
                      <a:pt x="841830" y="897634"/>
                    </a:lnTo>
                    <a:lnTo>
                      <a:pt x="420915" y="1318549"/>
                    </a:lnTo>
                    <a:lnTo>
                      <a:pt x="0" y="897634"/>
                    </a:lnTo>
                    <a:close/>
                  </a:path>
                </a:pathLst>
              </a:custGeom>
              <a:solidFill>
                <a:srgbClr val="80B6DF"/>
              </a:solidFill>
              <a:ln w="101600"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21600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36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zh-CN" altLang="en-US" sz="36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3" name="MH_SubTitle_4"/>
              <p:cNvSpPr/>
              <p:nvPr>
                <p:custDataLst>
                  <p:tags r:id="rId9"/>
                </p:custDataLst>
              </p:nvPr>
            </p:nvSpPr>
            <p:spPr>
              <a:xfrm>
                <a:off x="8367714" y="2192339"/>
                <a:ext cx="841375" cy="1317625"/>
              </a:xfrm>
              <a:custGeom>
                <a:avLst/>
                <a:gdLst>
                  <a:gd name="connsiteX0" fmla="*/ 0 w 841830"/>
                  <a:gd name="connsiteY0" fmla="*/ 0 h 1318547"/>
                  <a:gd name="connsiteX1" fmla="*/ 841830 w 841830"/>
                  <a:gd name="connsiteY1" fmla="*/ 0 h 1318547"/>
                  <a:gd name="connsiteX2" fmla="*/ 841830 w 841830"/>
                  <a:gd name="connsiteY2" fmla="*/ 897632 h 1318547"/>
                  <a:gd name="connsiteX3" fmla="*/ 420915 w 841830"/>
                  <a:gd name="connsiteY3" fmla="*/ 1318547 h 1318547"/>
                  <a:gd name="connsiteX4" fmla="*/ 0 w 841830"/>
                  <a:gd name="connsiteY4" fmla="*/ 897632 h 131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830" h="1318547">
                    <a:moveTo>
                      <a:pt x="0" y="0"/>
                    </a:moveTo>
                    <a:lnTo>
                      <a:pt x="841830" y="0"/>
                    </a:lnTo>
                    <a:lnTo>
                      <a:pt x="841830" y="897632"/>
                    </a:lnTo>
                    <a:lnTo>
                      <a:pt x="420915" y="1318547"/>
                    </a:lnTo>
                    <a:lnTo>
                      <a:pt x="0" y="897632"/>
                    </a:lnTo>
                    <a:close/>
                  </a:path>
                </a:pathLst>
              </a:custGeom>
              <a:solidFill>
                <a:srgbClr val="80B6DF"/>
              </a:solidFill>
              <a:ln w="101600"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21600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36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zh-CN" altLang="en-US" sz="36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54" name="KSO_Shape"/>
            <p:cNvSpPr/>
            <p:nvPr/>
          </p:nvSpPr>
          <p:spPr bwMode="auto">
            <a:xfrm>
              <a:off x="2635432" y="3798400"/>
              <a:ext cx="619706" cy="600081"/>
            </a:xfrm>
            <a:custGeom>
              <a:avLst/>
              <a:gdLst>
                <a:gd name="T0" fmla="*/ 2147483646 w 5926"/>
                <a:gd name="T1" fmla="*/ 2147483646 h 5735"/>
                <a:gd name="T2" fmla="*/ 2147483646 w 5926"/>
                <a:gd name="T3" fmla="*/ 2147483646 h 5735"/>
                <a:gd name="T4" fmla="*/ 2147483646 w 5926"/>
                <a:gd name="T5" fmla="*/ 0 h 5735"/>
                <a:gd name="T6" fmla="*/ 2147483646 w 5926"/>
                <a:gd name="T7" fmla="*/ 2147483646 h 5735"/>
                <a:gd name="T8" fmla="*/ 2147483646 w 5926"/>
                <a:gd name="T9" fmla="*/ 2147483646 h 5735"/>
                <a:gd name="T10" fmla="*/ 2147483646 w 5926"/>
                <a:gd name="T11" fmla="*/ 2147483646 h 5735"/>
                <a:gd name="T12" fmla="*/ 0 w 5926"/>
                <a:gd name="T13" fmla="*/ 2147483646 h 5735"/>
                <a:gd name="T14" fmla="*/ 2147483646 w 5926"/>
                <a:gd name="T15" fmla="*/ 2147483646 h 5735"/>
                <a:gd name="T16" fmla="*/ 2147483646 w 5926"/>
                <a:gd name="T17" fmla="*/ 2147483646 h 5735"/>
                <a:gd name="T18" fmla="*/ 2147483646 w 5926"/>
                <a:gd name="T19" fmla="*/ 2147483646 h 5735"/>
                <a:gd name="T20" fmla="*/ 2147483646 w 5926"/>
                <a:gd name="T21" fmla="*/ 2147483646 h 5735"/>
                <a:gd name="T22" fmla="*/ 2147483646 w 5926"/>
                <a:gd name="T23" fmla="*/ 2147483646 h 5735"/>
                <a:gd name="T24" fmla="*/ 2147483646 w 5926"/>
                <a:gd name="T25" fmla="*/ 2147483646 h 5735"/>
                <a:gd name="T26" fmla="*/ 2147483646 w 5926"/>
                <a:gd name="T27" fmla="*/ 2147483646 h 5735"/>
                <a:gd name="T28" fmla="*/ 2147483646 w 5926"/>
                <a:gd name="T29" fmla="*/ 2147483646 h 5735"/>
                <a:gd name="T30" fmla="*/ 2147483646 w 5926"/>
                <a:gd name="T31" fmla="*/ 2147483646 h 5735"/>
                <a:gd name="T32" fmla="*/ 2147483646 w 5926"/>
                <a:gd name="T33" fmla="*/ 2147483646 h 5735"/>
                <a:gd name="T34" fmla="*/ 2147483646 w 5926"/>
                <a:gd name="T35" fmla="*/ 2147483646 h 5735"/>
                <a:gd name="T36" fmla="*/ 2147483646 w 5926"/>
                <a:gd name="T37" fmla="*/ 2147483646 h 5735"/>
                <a:gd name="T38" fmla="*/ 2147483646 w 5926"/>
                <a:gd name="T39" fmla="*/ 2147483646 h 5735"/>
                <a:gd name="T40" fmla="*/ 2147483646 w 5926"/>
                <a:gd name="T41" fmla="*/ 2147483646 h 5735"/>
                <a:gd name="T42" fmla="*/ 2147483646 w 5926"/>
                <a:gd name="T43" fmla="*/ 2147483646 h 5735"/>
                <a:gd name="T44" fmla="*/ 2147483646 w 5926"/>
                <a:gd name="T45" fmla="*/ 2147483646 h 5735"/>
                <a:gd name="T46" fmla="*/ 2147483646 w 5926"/>
                <a:gd name="T47" fmla="*/ 2147483646 h 5735"/>
                <a:gd name="T48" fmla="*/ 2147483646 w 5926"/>
                <a:gd name="T49" fmla="*/ 2147483646 h 5735"/>
                <a:gd name="T50" fmla="*/ 2147483646 w 5926"/>
                <a:gd name="T51" fmla="*/ 2147483646 h 5735"/>
                <a:gd name="T52" fmla="*/ 2147483646 w 5926"/>
                <a:gd name="T53" fmla="*/ 2147483646 h 5735"/>
                <a:gd name="T54" fmla="*/ 2147483646 w 5926"/>
                <a:gd name="T55" fmla="*/ 2147483646 h 5735"/>
                <a:gd name="T56" fmla="*/ 2147483646 w 5926"/>
                <a:gd name="T57" fmla="*/ 2147483646 h 5735"/>
                <a:gd name="T58" fmla="*/ 2147483646 w 5926"/>
                <a:gd name="T59" fmla="*/ 2147483646 h 5735"/>
                <a:gd name="T60" fmla="*/ 2147483646 w 5926"/>
                <a:gd name="T61" fmla="*/ 2147483646 h 5735"/>
                <a:gd name="T62" fmla="*/ 2147483646 w 5926"/>
                <a:gd name="T63" fmla="*/ 2147483646 h 5735"/>
                <a:gd name="T64" fmla="*/ 2147483646 w 5926"/>
                <a:gd name="T65" fmla="*/ 2147483646 h 5735"/>
                <a:gd name="T66" fmla="*/ 2147483646 w 5926"/>
                <a:gd name="T67" fmla="*/ 2147483646 h 5735"/>
                <a:gd name="T68" fmla="*/ 2147483646 w 5926"/>
                <a:gd name="T69" fmla="*/ 2147483646 h 5735"/>
                <a:gd name="T70" fmla="*/ 2147483646 w 5926"/>
                <a:gd name="T71" fmla="*/ 2147483646 h 5735"/>
                <a:gd name="T72" fmla="*/ 2147483646 w 5926"/>
                <a:gd name="T73" fmla="*/ 2147483646 h 5735"/>
                <a:gd name="T74" fmla="*/ 2147483646 w 5926"/>
                <a:gd name="T75" fmla="*/ 2147483646 h 5735"/>
                <a:gd name="T76" fmla="*/ 2147483646 w 5926"/>
                <a:gd name="T77" fmla="*/ 2147483646 h 5735"/>
                <a:gd name="T78" fmla="*/ 2147483646 w 5926"/>
                <a:gd name="T79" fmla="*/ 2147483646 h 5735"/>
                <a:gd name="T80" fmla="*/ 2147483646 w 5926"/>
                <a:gd name="T81" fmla="*/ 2147483646 h 5735"/>
                <a:gd name="T82" fmla="*/ 2147483646 w 5926"/>
                <a:gd name="T83" fmla="*/ 2147483646 h 5735"/>
                <a:gd name="T84" fmla="*/ 2147483646 w 5926"/>
                <a:gd name="T85" fmla="*/ 2147483646 h 5735"/>
                <a:gd name="T86" fmla="*/ 2147483646 w 5926"/>
                <a:gd name="T87" fmla="*/ 2147483646 h 5735"/>
                <a:gd name="T88" fmla="*/ 2147483646 w 5926"/>
                <a:gd name="T89" fmla="*/ 2147483646 h 5735"/>
                <a:gd name="T90" fmla="*/ 2147483646 w 5926"/>
                <a:gd name="T91" fmla="*/ 2147483646 h 5735"/>
                <a:gd name="T92" fmla="*/ 2147483646 w 5926"/>
                <a:gd name="T93" fmla="*/ 2147483646 h 5735"/>
                <a:gd name="T94" fmla="*/ 2147483646 w 5926"/>
                <a:gd name="T95" fmla="*/ 2147483646 h 5735"/>
                <a:gd name="T96" fmla="*/ 2147483646 w 5926"/>
                <a:gd name="T97" fmla="*/ 2147483646 h 5735"/>
                <a:gd name="T98" fmla="*/ 2147483646 w 5926"/>
                <a:gd name="T99" fmla="*/ 2147483646 h 5735"/>
                <a:gd name="T100" fmla="*/ 2147483646 w 5926"/>
                <a:gd name="T101" fmla="*/ 2147483646 h 5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26" h="5735">
                  <a:moveTo>
                    <a:pt x="0" y="5408"/>
                  </a:moveTo>
                  <a:lnTo>
                    <a:pt x="407" y="5408"/>
                  </a:lnTo>
                  <a:lnTo>
                    <a:pt x="407" y="1609"/>
                  </a:lnTo>
                  <a:lnTo>
                    <a:pt x="407" y="1495"/>
                  </a:lnTo>
                  <a:lnTo>
                    <a:pt x="520" y="1464"/>
                  </a:lnTo>
                  <a:lnTo>
                    <a:pt x="2110" y="1038"/>
                  </a:lnTo>
                  <a:lnTo>
                    <a:pt x="2300" y="987"/>
                  </a:lnTo>
                  <a:lnTo>
                    <a:pt x="3099" y="1516"/>
                  </a:lnTo>
                  <a:lnTo>
                    <a:pt x="3099" y="5408"/>
                  </a:lnTo>
                  <a:lnTo>
                    <a:pt x="3235" y="5408"/>
                  </a:lnTo>
                  <a:lnTo>
                    <a:pt x="3235" y="622"/>
                  </a:lnTo>
                  <a:lnTo>
                    <a:pt x="3235" y="506"/>
                  </a:lnTo>
                  <a:lnTo>
                    <a:pt x="3347" y="477"/>
                  </a:lnTo>
                  <a:lnTo>
                    <a:pt x="4938" y="50"/>
                  </a:lnTo>
                  <a:lnTo>
                    <a:pt x="5128" y="0"/>
                  </a:lnTo>
                  <a:lnTo>
                    <a:pt x="5926" y="524"/>
                  </a:lnTo>
                  <a:lnTo>
                    <a:pt x="5926" y="5713"/>
                  </a:lnTo>
                  <a:lnTo>
                    <a:pt x="5128" y="5713"/>
                  </a:lnTo>
                  <a:lnTo>
                    <a:pt x="4825" y="5713"/>
                  </a:lnTo>
                  <a:lnTo>
                    <a:pt x="4825" y="392"/>
                  </a:lnTo>
                  <a:lnTo>
                    <a:pt x="3536" y="738"/>
                  </a:lnTo>
                  <a:lnTo>
                    <a:pt x="3536" y="5434"/>
                  </a:lnTo>
                  <a:lnTo>
                    <a:pt x="3790" y="5434"/>
                  </a:lnTo>
                  <a:lnTo>
                    <a:pt x="3790" y="5735"/>
                  </a:lnTo>
                  <a:lnTo>
                    <a:pt x="2149" y="5735"/>
                  </a:lnTo>
                  <a:lnTo>
                    <a:pt x="1998" y="5735"/>
                  </a:lnTo>
                  <a:lnTo>
                    <a:pt x="1998" y="5583"/>
                  </a:lnTo>
                  <a:lnTo>
                    <a:pt x="1998" y="1379"/>
                  </a:lnTo>
                  <a:lnTo>
                    <a:pt x="709" y="1725"/>
                  </a:lnTo>
                  <a:lnTo>
                    <a:pt x="709" y="5559"/>
                  </a:lnTo>
                  <a:lnTo>
                    <a:pt x="709" y="5710"/>
                  </a:lnTo>
                  <a:lnTo>
                    <a:pt x="557" y="5710"/>
                  </a:lnTo>
                  <a:lnTo>
                    <a:pt x="0" y="5710"/>
                  </a:lnTo>
                  <a:lnTo>
                    <a:pt x="0" y="5408"/>
                  </a:lnTo>
                  <a:close/>
                  <a:moveTo>
                    <a:pt x="3760" y="3302"/>
                  </a:moveTo>
                  <a:lnTo>
                    <a:pt x="3760" y="3302"/>
                  </a:lnTo>
                  <a:lnTo>
                    <a:pt x="3760" y="3886"/>
                  </a:lnTo>
                  <a:lnTo>
                    <a:pt x="3920" y="3886"/>
                  </a:lnTo>
                  <a:lnTo>
                    <a:pt x="4084" y="3886"/>
                  </a:lnTo>
                  <a:lnTo>
                    <a:pt x="4084" y="3287"/>
                  </a:lnTo>
                  <a:lnTo>
                    <a:pt x="3920" y="3295"/>
                  </a:lnTo>
                  <a:lnTo>
                    <a:pt x="3760" y="3302"/>
                  </a:lnTo>
                  <a:close/>
                  <a:moveTo>
                    <a:pt x="4271" y="819"/>
                  </a:moveTo>
                  <a:lnTo>
                    <a:pt x="4271" y="819"/>
                  </a:lnTo>
                  <a:lnTo>
                    <a:pt x="4271" y="1426"/>
                  </a:lnTo>
                  <a:lnTo>
                    <a:pt x="4444" y="1394"/>
                  </a:lnTo>
                  <a:lnTo>
                    <a:pt x="4622" y="1361"/>
                  </a:lnTo>
                  <a:lnTo>
                    <a:pt x="4622" y="736"/>
                  </a:lnTo>
                  <a:lnTo>
                    <a:pt x="4444" y="778"/>
                  </a:lnTo>
                  <a:lnTo>
                    <a:pt x="4271" y="819"/>
                  </a:lnTo>
                  <a:close/>
                  <a:moveTo>
                    <a:pt x="3760" y="938"/>
                  </a:moveTo>
                  <a:lnTo>
                    <a:pt x="3760" y="938"/>
                  </a:lnTo>
                  <a:lnTo>
                    <a:pt x="3760" y="1522"/>
                  </a:lnTo>
                  <a:lnTo>
                    <a:pt x="3920" y="1492"/>
                  </a:lnTo>
                  <a:lnTo>
                    <a:pt x="4084" y="1461"/>
                  </a:lnTo>
                  <a:lnTo>
                    <a:pt x="4084" y="863"/>
                  </a:lnTo>
                  <a:lnTo>
                    <a:pt x="3920" y="901"/>
                  </a:lnTo>
                  <a:lnTo>
                    <a:pt x="3760" y="938"/>
                  </a:lnTo>
                  <a:close/>
                  <a:moveTo>
                    <a:pt x="4271" y="1640"/>
                  </a:moveTo>
                  <a:lnTo>
                    <a:pt x="4271" y="1640"/>
                  </a:lnTo>
                  <a:lnTo>
                    <a:pt x="4271" y="2245"/>
                  </a:lnTo>
                  <a:lnTo>
                    <a:pt x="4444" y="2224"/>
                  </a:lnTo>
                  <a:lnTo>
                    <a:pt x="4622" y="2202"/>
                  </a:lnTo>
                  <a:lnTo>
                    <a:pt x="4622" y="1580"/>
                  </a:lnTo>
                  <a:lnTo>
                    <a:pt x="4444" y="1609"/>
                  </a:lnTo>
                  <a:lnTo>
                    <a:pt x="4271" y="1640"/>
                  </a:lnTo>
                  <a:close/>
                  <a:moveTo>
                    <a:pt x="3760" y="1727"/>
                  </a:moveTo>
                  <a:lnTo>
                    <a:pt x="3760" y="1727"/>
                  </a:lnTo>
                  <a:lnTo>
                    <a:pt x="3760" y="2310"/>
                  </a:lnTo>
                  <a:lnTo>
                    <a:pt x="3920" y="2290"/>
                  </a:lnTo>
                  <a:lnTo>
                    <a:pt x="4084" y="2269"/>
                  </a:lnTo>
                  <a:lnTo>
                    <a:pt x="4084" y="1670"/>
                  </a:lnTo>
                  <a:lnTo>
                    <a:pt x="3920" y="1699"/>
                  </a:lnTo>
                  <a:lnTo>
                    <a:pt x="3760" y="1727"/>
                  </a:lnTo>
                  <a:close/>
                  <a:moveTo>
                    <a:pt x="4271" y="2459"/>
                  </a:moveTo>
                  <a:lnTo>
                    <a:pt x="4271" y="2459"/>
                  </a:lnTo>
                  <a:lnTo>
                    <a:pt x="4271" y="3066"/>
                  </a:lnTo>
                  <a:lnTo>
                    <a:pt x="4444" y="3055"/>
                  </a:lnTo>
                  <a:lnTo>
                    <a:pt x="4622" y="3044"/>
                  </a:lnTo>
                  <a:lnTo>
                    <a:pt x="4622" y="2421"/>
                  </a:lnTo>
                  <a:lnTo>
                    <a:pt x="4444" y="2440"/>
                  </a:lnTo>
                  <a:lnTo>
                    <a:pt x="4271" y="2459"/>
                  </a:lnTo>
                  <a:close/>
                  <a:moveTo>
                    <a:pt x="3760" y="2515"/>
                  </a:moveTo>
                  <a:lnTo>
                    <a:pt x="3760" y="2515"/>
                  </a:lnTo>
                  <a:lnTo>
                    <a:pt x="3760" y="3098"/>
                  </a:lnTo>
                  <a:lnTo>
                    <a:pt x="3920" y="3087"/>
                  </a:lnTo>
                  <a:lnTo>
                    <a:pt x="4084" y="3078"/>
                  </a:lnTo>
                  <a:lnTo>
                    <a:pt x="4084" y="2479"/>
                  </a:lnTo>
                  <a:lnTo>
                    <a:pt x="3920" y="2497"/>
                  </a:lnTo>
                  <a:lnTo>
                    <a:pt x="3760" y="2515"/>
                  </a:lnTo>
                  <a:close/>
                  <a:moveTo>
                    <a:pt x="4271" y="3279"/>
                  </a:moveTo>
                  <a:lnTo>
                    <a:pt x="4271" y="3279"/>
                  </a:lnTo>
                  <a:lnTo>
                    <a:pt x="4271" y="3886"/>
                  </a:lnTo>
                  <a:lnTo>
                    <a:pt x="4444" y="3886"/>
                  </a:lnTo>
                  <a:lnTo>
                    <a:pt x="4622" y="3886"/>
                  </a:lnTo>
                  <a:lnTo>
                    <a:pt x="4622" y="3262"/>
                  </a:lnTo>
                  <a:lnTo>
                    <a:pt x="4444" y="3270"/>
                  </a:lnTo>
                  <a:lnTo>
                    <a:pt x="4271" y="3279"/>
                  </a:lnTo>
                  <a:close/>
                  <a:moveTo>
                    <a:pt x="918" y="4350"/>
                  </a:moveTo>
                  <a:lnTo>
                    <a:pt x="918" y="4350"/>
                  </a:lnTo>
                  <a:lnTo>
                    <a:pt x="918" y="4933"/>
                  </a:lnTo>
                  <a:lnTo>
                    <a:pt x="1077" y="4933"/>
                  </a:lnTo>
                  <a:lnTo>
                    <a:pt x="1241" y="4933"/>
                  </a:lnTo>
                  <a:lnTo>
                    <a:pt x="1241" y="4334"/>
                  </a:lnTo>
                  <a:lnTo>
                    <a:pt x="1077" y="4343"/>
                  </a:lnTo>
                  <a:lnTo>
                    <a:pt x="918" y="4350"/>
                  </a:lnTo>
                  <a:close/>
                  <a:moveTo>
                    <a:pt x="1429" y="1866"/>
                  </a:moveTo>
                  <a:lnTo>
                    <a:pt x="1429" y="1866"/>
                  </a:lnTo>
                  <a:lnTo>
                    <a:pt x="1429" y="2473"/>
                  </a:lnTo>
                  <a:lnTo>
                    <a:pt x="1601" y="2441"/>
                  </a:lnTo>
                  <a:lnTo>
                    <a:pt x="1780" y="2407"/>
                  </a:lnTo>
                  <a:lnTo>
                    <a:pt x="1780" y="1784"/>
                  </a:lnTo>
                  <a:lnTo>
                    <a:pt x="1601" y="1825"/>
                  </a:lnTo>
                  <a:lnTo>
                    <a:pt x="1429" y="1866"/>
                  </a:lnTo>
                  <a:close/>
                  <a:moveTo>
                    <a:pt x="918" y="1986"/>
                  </a:moveTo>
                  <a:lnTo>
                    <a:pt x="918" y="1986"/>
                  </a:lnTo>
                  <a:lnTo>
                    <a:pt x="918" y="2569"/>
                  </a:lnTo>
                  <a:lnTo>
                    <a:pt x="1077" y="2539"/>
                  </a:lnTo>
                  <a:lnTo>
                    <a:pt x="1241" y="2509"/>
                  </a:lnTo>
                  <a:lnTo>
                    <a:pt x="1241" y="1909"/>
                  </a:lnTo>
                  <a:lnTo>
                    <a:pt x="1077" y="1948"/>
                  </a:lnTo>
                  <a:lnTo>
                    <a:pt x="918" y="1986"/>
                  </a:lnTo>
                  <a:close/>
                  <a:moveTo>
                    <a:pt x="1429" y="2686"/>
                  </a:moveTo>
                  <a:lnTo>
                    <a:pt x="1429" y="2686"/>
                  </a:lnTo>
                  <a:lnTo>
                    <a:pt x="1429" y="3293"/>
                  </a:lnTo>
                  <a:lnTo>
                    <a:pt x="1601" y="3272"/>
                  </a:lnTo>
                  <a:lnTo>
                    <a:pt x="1780" y="3249"/>
                  </a:lnTo>
                  <a:lnTo>
                    <a:pt x="1780" y="2626"/>
                  </a:lnTo>
                  <a:lnTo>
                    <a:pt x="1601" y="2656"/>
                  </a:lnTo>
                  <a:lnTo>
                    <a:pt x="1429" y="2686"/>
                  </a:lnTo>
                  <a:close/>
                  <a:moveTo>
                    <a:pt x="918" y="2773"/>
                  </a:moveTo>
                  <a:lnTo>
                    <a:pt x="918" y="2773"/>
                  </a:lnTo>
                  <a:lnTo>
                    <a:pt x="918" y="3357"/>
                  </a:lnTo>
                  <a:lnTo>
                    <a:pt x="1077" y="3337"/>
                  </a:lnTo>
                  <a:lnTo>
                    <a:pt x="1241" y="3316"/>
                  </a:lnTo>
                  <a:lnTo>
                    <a:pt x="1241" y="2718"/>
                  </a:lnTo>
                  <a:lnTo>
                    <a:pt x="1077" y="2746"/>
                  </a:lnTo>
                  <a:lnTo>
                    <a:pt x="918" y="2773"/>
                  </a:lnTo>
                  <a:close/>
                  <a:moveTo>
                    <a:pt x="1429" y="3507"/>
                  </a:moveTo>
                  <a:lnTo>
                    <a:pt x="1429" y="3507"/>
                  </a:lnTo>
                  <a:lnTo>
                    <a:pt x="1429" y="4113"/>
                  </a:lnTo>
                  <a:lnTo>
                    <a:pt x="1601" y="4103"/>
                  </a:lnTo>
                  <a:lnTo>
                    <a:pt x="1780" y="4091"/>
                  </a:lnTo>
                  <a:lnTo>
                    <a:pt x="1780" y="3468"/>
                  </a:lnTo>
                  <a:lnTo>
                    <a:pt x="1601" y="3488"/>
                  </a:lnTo>
                  <a:lnTo>
                    <a:pt x="1429" y="3507"/>
                  </a:lnTo>
                  <a:close/>
                  <a:moveTo>
                    <a:pt x="918" y="3562"/>
                  </a:moveTo>
                  <a:lnTo>
                    <a:pt x="918" y="3562"/>
                  </a:lnTo>
                  <a:lnTo>
                    <a:pt x="918" y="4145"/>
                  </a:lnTo>
                  <a:lnTo>
                    <a:pt x="1077" y="4135"/>
                  </a:lnTo>
                  <a:lnTo>
                    <a:pt x="1241" y="4125"/>
                  </a:lnTo>
                  <a:lnTo>
                    <a:pt x="1241" y="3527"/>
                  </a:lnTo>
                  <a:lnTo>
                    <a:pt x="1077" y="3544"/>
                  </a:lnTo>
                  <a:lnTo>
                    <a:pt x="918" y="3562"/>
                  </a:lnTo>
                  <a:close/>
                  <a:moveTo>
                    <a:pt x="1429" y="4326"/>
                  </a:moveTo>
                  <a:lnTo>
                    <a:pt x="1429" y="4326"/>
                  </a:lnTo>
                  <a:lnTo>
                    <a:pt x="1429" y="4933"/>
                  </a:lnTo>
                  <a:lnTo>
                    <a:pt x="1601" y="4933"/>
                  </a:lnTo>
                  <a:lnTo>
                    <a:pt x="1780" y="4933"/>
                  </a:lnTo>
                  <a:lnTo>
                    <a:pt x="1780" y="4309"/>
                  </a:lnTo>
                  <a:lnTo>
                    <a:pt x="1601" y="4318"/>
                  </a:lnTo>
                  <a:lnTo>
                    <a:pt x="1429" y="4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8980839" y="3838693"/>
              <a:ext cx="586923" cy="566380"/>
            </a:xfrm>
            <a:custGeom>
              <a:avLst/>
              <a:gdLst>
                <a:gd name="T0" fmla="*/ 1009307 w 2289175"/>
                <a:gd name="T1" fmla="*/ 1299506 h 2209800"/>
                <a:gd name="T2" fmla="*/ 693568 w 2289175"/>
                <a:gd name="T3" fmla="*/ 1298185 h 2209800"/>
                <a:gd name="T4" fmla="*/ 1451869 w 2289175"/>
                <a:gd name="T5" fmla="*/ 1294673 h 2209800"/>
                <a:gd name="T6" fmla="*/ 252326 w 2289175"/>
                <a:gd name="T7" fmla="*/ 1293352 h 2209800"/>
                <a:gd name="T8" fmla="*/ 1451869 w 2289175"/>
                <a:gd name="T9" fmla="*/ 1058774 h 2209800"/>
                <a:gd name="T10" fmla="*/ 252326 w 2289175"/>
                <a:gd name="T11" fmla="*/ 1057453 h 2209800"/>
                <a:gd name="T12" fmla="*/ 1009307 w 2289175"/>
                <a:gd name="T13" fmla="*/ 1023493 h 2209800"/>
                <a:gd name="T14" fmla="*/ 693568 w 2289175"/>
                <a:gd name="T15" fmla="*/ 1022172 h 2209800"/>
                <a:gd name="T16" fmla="*/ 1672753 w 2289175"/>
                <a:gd name="T17" fmla="*/ 821818 h 2209800"/>
                <a:gd name="T18" fmla="*/ 252326 w 2289175"/>
                <a:gd name="T19" fmla="*/ 819176 h 2209800"/>
                <a:gd name="T20" fmla="*/ 473476 w 2289175"/>
                <a:gd name="T21" fmla="*/ 819176 h 2209800"/>
                <a:gd name="T22" fmla="*/ 1229928 w 2289175"/>
                <a:gd name="T23" fmla="*/ 744839 h 2209800"/>
                <a:gd name="T24" fmla="*/ 915509 w 2289175"/>
                <a:gd name="T25" fmla="*/ 743518 h 2209800"/>
                <a:gd name="T26" fmla="*/ 1229928 w 2289175"/>
                <a:gd name="T27" fmla="*/ 464864 h 2209800"/>
                <a:gd name="T28" fmla="*/ 915509 w 2289175"/>
                <a:gd name="T29" fmla="*/ 463544 h 2209800"/>
                <a:gd name="T30" fmla="*/ 632534 w 2289175"/>
                <a:gd name="T31" fmla="*/ 349491 h 2209800"/>
                <a:gd name="T32" fmla="*/ 620380 w 2289175"/>
                <a:gd name="T33" fmla="*/ 355302 h 2209800"/>
                <a:gd name="T34" fmla="*/ 614567 w 2289175"/>
                <a:gd name="T35" fmla="*/ 367454 h 2209800"/>
                <a:gd name="T36" fmla="*/ 1322667 w 2289175"/>
                <a:gd name="T37" fmla="*/ 369831 h 2209800"/>
                <a:gd name="T38" fmla="*/ 1319497 w 2289175"/>
                <a:gd name="T39" fmla="*/ 358473 h 2209800"/>
                <a:gd name="T40" fmla="*/ 1306550 w 2289175"/>
                <a:gd name="T41" fmla="*/ 349755 h 2209800"/>
                <a:gd name="T42" fmla="*/ 1139829 w 2289175"/>
                <a:gd name="T43" fmla="*/ 0 h 2209800"/>
                <a:gd name="T44" fmla="*/ 1324252 w 2289175"/>
                <a:gd name="T45" fmla="*/ 228239 h 2209800"/>
                <a:gd name="T46" fmla="*/ 1358072 w 2289175"/>
                <a:gd name="T47" fmla="*/ 237749 h 2209800"/>
                <a:gd name="T48" fmla="*/ 1387929 w 2289175"/>
                <a:gd name="T49" fmla="*/ 255183 h 2209800"/>
                <a:gd name="T50" fmla="*/ 1412764 w 2289175"/>
                <a:gd name="T51" fmla="*/ 278694 h 2209800"/>
                <a:gd name="T52" fmla="*/ 1431524 w 2289175"/>
                <a:gd name="T53" fmla="*/ 307488 h 2209800"/>
                <a:gd name="T54" fmla="*/ 1442621 w 2289175"/>
                <a:gd name="T55" fmla="*/ 341038 h 2209800"/>
                <a:gd name="T56" fmla="*/ 1445527 w 2289175"/>
                <a:gd name="T57" fmla="*/ 695547 h 2209800"/>
                <a:gd name="T58" fmla="*/ 1665885 w 2289175"/>
                <a:gd name="T59" fmla="*/ 693698 h 2209800"/>
                <a:gd name="T60" fmla="*/ 1701025 w 2289175"/>
                <a:gd name="T61" fmla="*/ 700038 h 2209800"/>
                <a:gd name="T62" fmla="*/ 1732731 w 2289175"/>
                <a:gd name="T63" fmla="*/ 714038 h 2209800"/>
                <a:gd name="T64" fmla="*/ 1759681 w 2289175"/>
                <a:gd name="T65" fmla="*/ 735436 h 2209800"/>
                <a:gd name="T66" fmla="*/ 1781083 w 2289175"/>
                <a:gd name="T67" fmla="*/ 762381 h 2209800"/>
                <a:gd name="T68" fmla="*/ 1795350 w 2289175"/>
                <a:gd name="T69" fmla="*/ 793816 h 2209800"/>
                <a:gd name="T70" fmla="*/ 1801691 w 2289175"/>
                <a:gd name="T71" fmla="*/ 828950 h 2209800"/>
                <a:gd name="T72" fmla="*/ 1800370 w 2289175"/>
                <a:gd name="T73" fmla="*/ 1703601 h 2209800"/>
                <a:gd name="T74" fmla="*/ 0 w 2289175"/>
                <a:gd name="T75" fmla="*/ 1709941 h 2209800"/>
                <a:gd name="T76" fmla="*/ 123125 w 2289175"/>
                <a:gd name="T77" fmla="*/ 1683524 h 2209800"/>
                <a:gd name="T78" fmla="*/ 126295 w 2289175"/>
                <a:gd name="T79" fmla="*/ 806496 h 2209800"/>
                <a:gd name="T80" fmla="*/ 137393 w 2289175"/>
                <a:gd name="T81" fmla="*/ 773211 h 2209800"/>
                <a:gd name="T82" fmla="*/ 155888 w 2289175"/>
                <a:gd name="T83" fmla="*/ 744153 h 2209800"/>
                <a:gd name="T84" fmla="*/ 180989 w 2289175"/>
                <a:gd name="T85" fmla="*/ 720643 h 2209800"/>
                <a:gd name="T86" fmla="*/ 210581 w 2289175"/>
                <a:gd name="T87" fmla="*/ 703208 h 2209800"/>
                <a:gd name="T88" fmla="*/ 244664 w 2289175"/>
                <a:gd name="T89" fmla="*/ 693698 h 2209800"/>
                <a:gd name="T90" fmla="*/ 467399 w 2289175"/>
                <a:gd name="T91" fmla="*/ 692377 h 2209800"/>
                <a:gd name="T92" fmla="*/ 491707 w 2289175"/>
                <a:gd name="T93" fmla="*/ 362170 h 2209800"/>
                <a:gd name="T94" fmla="*/ 498048 w 2289175"/>
                <a:gd name="T95" fmla="*/ 327301 h 2209800"/>
                <a:gd name="T96" fmla="*/ 512315 w 2289175"/>
                <a:gd name="T97" fmla="*/ 295601 h 2209800"/>
                <a:gd name="T98" fmla="*/ 533717 w 2289175"/>
                <a:gd name="T99" fmla="*/ 268656 h 2209800"/>
                <a:gd name="T100" fmla="*/ 560403 w 2289175"/>
                <a:gd name="T101" fmla="*/ 247259 h 2209800"/>
                <a:gd name="T102" fmla="*/ 592373 w 2289175"/>
                <a:gd name="T103" fmla="*/ 232994 h 2209800"/>
                <a:gd name="T104" fmla="*/ 627250 w 2289175"/>
                <a:gd name="T105" fmla="*/ 226654 h 2209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89175" h="2209800">
                  <a:moveTo>
                    <a:pt x="1212850" y="1562100"/>
                  </a:moveTo>
                  <a:lnTo>
                    <a:pt x="1477963" y="1562100"/>
                  </a:lnTo>
                  <a:lnTo>
                    <a:pt x="1477963" y="1747838"/>
                  </a:lnTo>
                  <a:lnTo>
                    <a:pt x="1212850" y="1747838"/>
                  </a:lnTo>
                  <a:lnTo>
                    <a:pt x="1212850" y="1562100"/>
                  </a:lnTo>
                  <a:close/>
                  <a:moveTo>
                    <a:pt x="833437" y="1560513"/>
                  </a:moveTo>
                  <a:lnTo>
                    <a:pt x="1100137" y="1560513"/>
                  </a:lnTo>
                  <a:lnTo>
                    <a:pt x="1100137" y="1746251"/>
                  </a:lnTo>
                  <a:lnTo>
                    <a:pt x="833437" y="1746251"/>
                  </a:lnTo>
                  <a:lnTo>
                    <a:pt x="833437" y="1560513"/>
                  </a:lnTo>
                  <a:close/>
                  <a:moveTo>
                    <a:pt x="1744662" y="1556291"/>
                  </a:moveTo>
                  <a:lnTo>
                    <a:pt x="1744662" y="1740785"/>
                  </a:lnTo>
                  <a:lnTo>
                    <a:pt x="2010092" y="1740785"/>
                  </a:lnTo>
                  <a:lnTo>
                    <a:pt x="2010092" y="1556291"/>
                  </a:lnTo>
                  <a:lnTo>
                    <a:pt x="1744662" y="1556291"/>
                  </a:lnTo>
                  <a:close/>
                  <a:moveTo>
                    <a:pt x="303212" y="1554703"/>
                  </a:moveTo>
                  <a:lnTo>
                    <a:pt x="303212" y="1739197"/>
                  </a:lnTo>
                  <a:lnTo>
                    <a:pt x="568960" y="1739197"/>
                  </a:lnTo>
                  <a:lnTo>
                    <a:pt x="568960" y="1554703"/>
                  </a:lnTo>
                  <a:lnTo>
                    <a:pt x="303212" y="1554703"/>
                  </a:lnTo>
                  <a:close/>
                  <a:moveTo>
                    <a:pt x="1744662" y="1272723"/>
                  </a:moveTo>
                  <a:lnTo>
                    <a:pt x="1744662" y="1457852"/>
                  </a:lnTo>
                  <a:lnTo>
                    <a:pt x="2010092" y="1457852"/>
                  </a:lnTo>
                  <a:lnTo>
                    <a:pt x="2010092" y="1272723"/>
                  </a:lnTo>
                  <a:lnTo>
                    <a:pt x="1744662" y="1272723"/>
                  </a:lnTo>
                  <a:close/>
                  <a:moveTo>
                    <a:pt x="303212" y="1271135"/>
                  </a:moveTo>
                  <a:lnTo>
                    <a:pt x="303212" y="1456264"/>
                  </a:lnTo>
                  <a:lnTo>
                    <a:pt x="568960" y="1456264"/>
                  </a:lnTo>
                  <a:lnTo>
                    <a:pt x="568960" y="1271135"/>
                  </a:lnTo>
                  <a:lnTo>
                    <a:pt x="303212" y="1271135"/>
                  </a:lnTo>
                  <a:close/>
                  <a:moveTo>
                    <a:pt x="1212850" y="1230313"/>
                  </a:moveTo>
                  <a:lnTo>
                    <a:pt x="1477963" y="1230313"/>
                  </a:lnTo>
                  <a:lnTo>
                    <a:pt x="1477963" y="1414463"/>
                  </a:lnTo>
                  <a:lnTo>
                    <a:pt x="1212850" y="1414463"/>
                  </a:lnTo>
                  <a:lnTo>
                    <a:pt x="1212850" y="1230313"/>
                  </a:lnTo>
                  <a:close/>
                  <a:moveTo>
                    <a:pt x="833437" y="1228725"/>
                  </a:moveTo>
                  <a:lnTo>
                    <a:pt x="1100137" y="1228725"/>
                  </a:lnTo>
                  <a:lnTo>
                    <a:pt x="1100137" y="1412875"/>
                  </a:lnTo>
                  <a:lnTo>
                    <a:pt x="833437" y="1412875"/>
                  </a:lnTo>
                  <a:lnTo>
                    <a:pt x="833437" y="1228725"/>
                  </a:lnTo>
                  <a:close/>
                  <a:moveTo>
                    <a:pt x="1744662" y="986297"/>
                  </a:moveTo>
                  <a:lnTo>
                    <a:pt x="1744662" y="987885"/>
                  </a:lnTo>
                  <a:lnTo>
                    <a:pt x="1744662" y="1171426"/>
                  </a:lnTo>
                  <a:lnTo>
                    <a:pt x="2010092" y="1171426"/>
                  </a:lnTo>
                  <a:lnTo>
                    <a:pt x="2010092" y="987885"/>
                  </a:lnTo>
                  <a:lnTo>
                    <a:pt x="2010092" y="986297"/>
                  </a:lnTo>
                  <a:lnTo>
                    <a:pt x="2007870" y="986297"/>
                  </a:lnTo>
                  <a:lnTo>
                    <a:pt x="1746885" y="986297"/>
                  </a:lnTo>
                  <a:lnTo>
                    <a:pt x="1744662" y="986297"/>
                  </a:lnTo>
                  <a:close/>
                  <a:moveTo>
                    <a:pt x="303212" y="984709"/>
                  </a:moveTo>
                  <a:lnTo>
                    <a:pt x="303212" y="986297"/>
                  </a:lnTo>
                  <a:lnTo>
                    <a:pt x="303212" y="1169838"/>
                  </a:lnTo>
                  <a:lnTo>
                    <a:pt x="568960" y="1169838"/>
                  </a:lnTo>
                  <a:lnTo>
                    <a:pt x="568960" y="986297"/>
                  </a:lnTo>
                  <a:lnTo>
                    <a:pt x="568960" y="984709"/>
                  </a:lnTo>
                  <a:lnTo>
                    <a:pt x="566420" y="984709"/>
                  </a:lnTo>
                  <a:lnTo>
                    <a:pt x="305435" y="984709"/>
                  </a:lnTo>
                  <a:lnTo>
                    <a:pt x="303212" y="984709"/>
                  </a:lnTo>
                  <a:close/>
                  <a:moveTo>
                    <a:pt x="1212850" y="895350"/>
                  </a:moveTo>
                  <a:lnTo>
                    <a:pt x="1477963" y="895350"/>
                  </a:lnTo>
                  <a:lnTo>
                    <a:pt x="1477963" y="1079500"/>
                  </a:lnTo>
                  <a:lnTo>
                    <a:pt x="1212850" y="1079500"/>
                  </a:lnTo>
                  <a:lnTo>
                    <a:pt x="1212850" y="895350"/>
                  </a:lnTo>
                  <a:close/>
                  <a:moveTo>
                    <a:pt x="833437" y="893763"/>
                  </a:moveTo>
                  <a:lnTo>
                    <a:pt x="1100137" y="893763"/>
                  </a:lnTo>
                  <a:lnTo>
                    <a:pt x="1100137" y="1077913"/>
                  </a:lnTo>
                  <a:lnTo>
                    <a:pt x="833437" y="1077913"/>
                  </a:lnTo>
                  <a:lnTo>
                    <a:pt x="833437" y="893763"/>
                  </a:lnTo>
                  <a:close/>
                  <a:moveTo>
                    <a:pt x="1212850" y="558800"/>
                  </a:moveTo>
                  <a:lnTo>
                    <a:pt x="1477963" y="558800"/>
                  </a:lnTo>
                  <a:lnTo>
                    <a:pt x="1477963" y="744538"/>
                  </a:lnTo>
                  <a:lnTo>
                    <a:pt x="1212850" y="744538"/>
                  </a:lnTo>
                  <a:lnTo>
                    <a:pt x="1212850" y="558800"/>
                  </a:lnTo>
                  <a:close/>
                  <a:moveTo>
                    <a:pt x="833437" y="557213"/>
                  </a:moveTo>
                  <a:lnTo>
                    <a:pt x="1100137" y="557213"/>
                  </a:lnTo>
                  <a:lnTo>
                    <a:pt x="1100137" y="742951"/>
                  </a:lnTo>
                  <a:lnTo>
                    <a:pt x="833437" y="742951"/>
                  </a:lnTo>
                  <a:lnTo>
                    <a:pt x="833437" y="557213"/>
                  </a:lnTo>
                  <a:close/>
                  <a:moveTo>
                    <a:pt x="762952" y="419796"/>
                  </a:moveTo>
                  <a:lnTo>
                    <a:pt x="760095" y="420113"/>
                  </a:lnTo>
                  <a:lnTo>
                    <a:pt x="757872" y="420431"/>
                  </a:lnTo>
                  <a:lnTo>
                    <a:pt x="755332" y="421066"/>
                  </a:lnTo>
                  <a:lnTo>
                    <a:pt x="753110" y="421701"/>
                  </a:lnTo>
                  <a:lnTo>
                    <a:pt x="748982" y="423924"/>
                  </a:lnTo>
                  <a:lnTo>
                    <a:pt x="745490" y="427099"/>
                  </a:lnTo>
                  <a:lnTo>
                    <a:pt x="742315" y="430910"/>
                  </a:lnTo>
                  <a:lnTo>
                    <a:pt x="740092" y="434720"/>
                  </a:lnTo>
                  <a:lnTo>
                    <a:pt x="739140" y="436943"/>
                  </a:lnTo>
                  <a:lnTo>
                    <a:pt x="738822" y="439483"/>
                  </a:lnTo>
                  <a:lnTo>
                    <a:pt x="738505" y="441706"/>
                  </a:lnTo>
                  <a:lnTo>
                    <a:pt x="738188" y="444564"/>
                  </a:lnTo>
                  <a:lnTo>
                    <a:pt x="738188" y="2050075"/>
                  </a:lnTo>
                  <a:lnTo>
                    <a:pt x="762952" y="2050075"/>
                  </a:lnTo>
                  <a:lnTo>
                    <a:pt x="1589405" y="2050075"/>
                  </a:lnTo>
                  <a:lnTo>
                    <a:pt x="1589405" y="444564"/>
                  </a:lnTo>
                  <a:lnTo>
                    <a:pt x="1589405" y="441706"/>
                  </a:lnTo>
                  <a:lnTo>
                    <a:pt x="1589088" y="439483"/>
                  </a:lnTo>
                  <a:lnTo>
                    <a:pt x="1588770" y="436943"/>
                  </a:lnTo>
                  <a:lnTo>
                    <a:pt x="1587500" y="434720"/>
                  </a:lnTo>
                  <a:lnTo>
                    <a:pt x="1585595" y="430910"/>
                  </a:lnTo>
                  <a:lnTo>
                    <a:pt x="1582420" y="427099"/>
                  </a:lnTo>
                  <a:lnTo>
                    <a:pt x="1578928" y="423924"/>
                  </a:lnTo>
                  <a:lnTo>
                    <a:pt x="1574482" y="421701"/>
                  </a:lnTo>
                  <a:lnTo>
                    <a:pt x="1572578" y="421066"/>
                  </a:lnTo>
                  <a:lnTo>
                    <a:pt x="1570038" y="420431"/>
                  </a:lnTo>
                  <a:lnTo>
                    <a:pt x="1567498" y="420113"/>
                  </a:lnTo>
                  <a:lnTo>
                    <a:pt x="1564958" y="419796"/>
                  </a:lnTo>
                  <a:lnTo>
                    <a:pt x="762952" y="419796"/>
                  </a:lnTo>
                  <a:close/>
                  <a:moveTo>
                    <a:pt x="1252855" y="0"/>
                  </a:moveTo>
                  <a:lnTo>
                    <a:pt x="1369695" y="0"/>
                  </a:lnTo>
                  <a:lnTo>
                    <a:pt x="1369695" y="272454"/>
                  </a:lnTo>
                  <a:lnTo>
                    <a:pt x="1564958" y="272454"/>
                  </a:lnTo>
                  <a:lnTo>
                    <a:pt x="1574165" y="272454"/>
                  </a:lnTo>
                  <a:lnTo>
                    <a:pt x="1582738" y="273407"/>
                  </a:lnTo>
                  <a:lnTo>
                    <a:pt x="1591310" y="274360"/>
                  </a:lnTo>
                  <a:lnTo>
                    <a:pt x="1599565" y="275947"/>
                  </a:lnTo>
                  <a:lnTo>
                    <a:pt x="1607820" y="278170"/>
                  </a:lnTo>
                  <a:lnTo>
                    <a:pt x="1616392" y="280076"/>
                  </a:lnTo>
                  <a:lnTo>
                    <a:pt x="1624012" y="282616"/>
                  </a:lnTo>
                  <a:lnTo>
                    <a:pt x="1631950" y="285791"/>
                  </a:lnTo>
                  <a:lnTo>
                    <a:pt x="1639570" y="289284"/>
                  </a:lnTo>
                  <a:lnTo>
                    <a:pt x="1646872" y="293412"/>
                  </a:lnTo>
                  <a:lnTo>
                    <a:pt x="1654175" y="297223"/>
                  </a:lnTo>
                  <a:lnTo>
                    <a:pt x="1661160" y="301669"/>
                  </a:lnTo>
                  <a:lnTo>
                    <a:pt x="1667828" y="306749"/>
                  </a:lnTo>
                  <a:lnTo>
                    <a:pt x="1674495" y="311830"/>
                  </a:lnTo>
                  <a:lnTo>
                    <a:pt x="1680845" y="316911"/>
                  </a:lnTo>
                  <a:lnTo>
                    <a:pt x="1686560" y="322944"/>
                  </a:lnTo>
                  <a:lnTo>
                    <a:pt x="1692275" y="328660"/>
                  </a:lnTo>
                  <a:lnTo>
                    <a:pt x="1697672" y="335011"/>
                  </a:lnTo>
                  <a:lnTo>
                    <a:pt x="1702752" y="341362"/>
                  </a:lnTo>
                  <a:lnTo>
                    <a:pt x="1707515" y="348348"/>
                  </a:lnTo>
                  <a:lnTo>
                    <a:pt x="1712278" y="355334"/>
                  </a:lnTo>
                  <a:lnTo>
                    <a:pt x="1716088" y="362637"/>
                  </a:lnTo>
                  <a:lnTo>
                    <a:pt x="1720215" y="369623"/>
                  </a:lnTo>
                  <a:lnTo>
                    <a:pt x="1723708" y="377562"/>
                  </a:lnTo>
                  <a:lnTo>
                    <a:pt x="1726565" y="385501"/>
                  </a:lnTo>
                  <a:lnTo>
                    <a:pt x="1729105" y="393439"/>
                  </a:lnTo>
                  <a:lnTo>
                    <a:pt x="1731645" y="401696"/>
                  </a:lnTo>
                  <a:lnTo>
                    <a:pt x="1733550" y="409952"/>
                  </a:lnTo>
                  <a:lnTo>
                    <a:pt x="1735138" y="418208"/>
                  </a:lnTo>
                  <a:lnTo>
                    <a:pt x="1736408" y="426782"/>
                  </a:lnTo>
                  <a:lnTo>
                    <a:pt x="1736725" y="435355"/>
                  </a:lnTo>
                  <a:lnTo>
                    <a:pt x="1737042" y="444564"/>
                  </a:lnTo>
                  <a:lnTo>
                    <a:pt x="1737042" y="836098"/>
                  </a:lnTo>
                  <a:lnTo>
                    <a:pt x="1749425" y="834192"/>
                  </a:lnTo>
                  <a:lnTo>
                    <a:pt x="1755140" y="833875"/>
                  </a:lnTo>
                  <a:lnTo>
                    <a:pt x="1761490" y="833557"/>
                  </a:lnTo>
                  <a:lnTo>
                    <a:pt x="1992948" y="833557"/>
                  </a:lnTo>
                  <a:lnTo>
                    <a:pt x="2001838" y="833875"/>
                  </a:lnTo>
                  <a:lnTo>
                    <a:pt x="2010728" y="834192"/>
                  </a:lnTo>
                  <a:lnTo>
                    <a:pt x="2019300" y="835463"/>
                  </a:lnTo>
                  <a:lnTo>
                    <a:pt x="2027555" y="837050"/>
                  </a:lnTo>
                  <a:lnTo>
                    <a:pt x="2035810" y="838956"/>
                  </a:lnTo>
                  <a:lnTo>
                    <a:pt x="2044065" y="841496"/>
                  </a:lnTo>
                  <a:lnTo>
                    <a:pt x="2052002" y="844036"/>
                  </a:lnTo>
                  <a:lnTo>
                    <a:pt x="2059940" y="846894"/>
                  </a:lnTo>
                  <a:lnTo>
                    <a:pt x="2067560" y="850387"/>
                  </a:lnTo>
                  <a:lnTo>
                    <a:pt x="2074862" y="854515"/>
                  </a:lnTo>
                  <a:lnTo>
                    <a:pt x="2082165" y="858326"/>
                  </a:lnTo>
                  <a:lnTo>
                    <a:pt x="2089468" y="863089"/>
                  </a:lnTo>
                  <a:lnTo>
                    <a:pt x="2096135" y="867852"/>
                  </a:lnTo>
                  <a:lnTo>
                    <a:pt x="2102485" y="872933"/>
                  </a:lnTo>
                  <a:lnTo>
                    <a:pt x="2108518" y="878331"/>
                  </a:lnTo>
                  <a:lnTo>
                    <a:pt x="2114550" y="884047"/>
                  </a:lnTo>
                  <a:lnTo>
                    <a:pt x="2120582" y="889763"/>
                  </a:lnTo>
                  <a:lnTo>
                    <a:pt x="2125662" y="896114"/>
                  </a:lnTo>
                  <a:lnTo>
                    <a:pt x="2130742" y="902782"/>
                  </a:lnTo>
                  <a:lnTo>
                    <a:pt x="2135822" y="909451"/>
                  </a:lnTo>
                  <a:lnTo>
                    <a:pt x="2140268" y="916437"/>
                  </a:lnTo>
                  <a:lnTo>
                    <a:pt x="2144395" y="923740"/>
                  </a:lnTo>
                  <a:lnTo>
                    <a:pt x="2147888" y="931044"/>
                  </a:lnTo>
                  <a:lnTo>
                    <a:pt x="2151698" y="938665"/>
                  </a:lnTo>
                  <a:lnTo>
                    <a:pt x="2154555" y="946604"/>
                  </a:lnTo>
                  <a:lnTo>
                    <a:pt x="2157412" y="954225"/>
                  </a:lnTo>
                  <a:lnTo>
                    <a:pt x="2159952" y="962481"/>
                  </a:lnTo>
                  <a:lnTo>
                    <a:pt x="2161540" y="970737"/>
                  </a:lnTo>
                  <a:lnTo>
                    <a:pt x="2162810" y="979628"/>
                  </a:lnTo>
                  <a:lnTo>
                    <a:pt x="2164080" y="987885"/>
                  </a:lnTo>
                  <a:lnTo>
                    <a:pt x="2165032" y="996458"/>
                  </a:lnTo>
                  <a:lnTo>
                    <a:pt x="2165032" y="1005667"/>
                  </a:lnTo>
                  <a:lnTo>
                    <a:pt x="2165032" y="2025306"/>
                  </a:lnTo>
                  <a:lnTo>
                    <a:pt x="2165032" y="2032927"/>
                  </a:lnTo>
                  <a:lnTo>
                    <a:pt x="2164080" y="2040548"/>
                  </a:lnTo>
                  <a:lnTo>
                    <a:pt x="2163445" y="2047852"/>
                  </a:lnTo>
                  <a:lnTo>
                    <a:pt x="2162175" y="2055473"/>
                  </a:lnTo>
                  <a:lnTo>
                    <a:pt x="2289175" y="2055473"/>
                  </a:lnTo>
                  <a:lnTo>
                    <a:pt x="2289175" y="2209800"/>
                  </a:lnTo>
                  <a:lnTo>
                    <a:pt x="0" y="2209800"/>
                  </a:lnTo>
                  <a:lnTo>
                    <a:pt x="0" y="2055473"/>
                  </a:lnTo>
                  <a:lnTo>
                    <a:pt x="151765" y="2055473"/>
                  </a:lnTo>
                  <a:lnTo>
                    <a:pt x="150178" y="2047534"/>
                  </a:lnTo>
                  <a:lnTo>
                    <a:pt x="149225" y="2039596"/>
                  </a:lnTo>
                  <a:lnTo>
                    <a:pt x="148590" y="2031975"/>
                  </a:lnTo>
                  <a:lnTo>
                    <a:pt x="147955" y="2023718"/>
                  </a:lnTo>
                  <a:lnTo>
                    <a:pt x="147955" y="1004079"/>
                  </a:lnTo>
                  <a:lnTo>
                    <a:pt x="148590" y="994871"/>
                  </a:lnTo>
                  <a:lnTo>
                    <a:pt x="149225" y="986297"/>
                  </a:lnTo>
                  <a:lnTo>
                    <a:pt x="150178" y="977723"/>
                  </a:lnTo>
                  <a:lnTo>
                    <a:pt x="151765" y="969467"/>
                  </a:lnTo>
                  <a:lnTo>
                    <a:pt x="153670" y="960893"/>
                  </a:lnTo>
                  <a:lnTo>
                    <a:pt x="155892" y="952637"/>
                  </a:lnTo>
                  <a:lnTo>
                    <a:pt x="158750" y="945016"/>
                  </a:lnTo>
                  <a:lnTo>
                    <a:pt x="161925" y="937077"/>
                  </a:lnTo>
                  <a:lnTo>
                    <a:pt x="165100" y="929456"/>
                  </a:lnTo>
                  <a:lnTo>
                    <a:pt x="168910" y="922153"/>
                  </a:lnTo>
                  <a:lnTo>
                    <a:pt x="173355" y="914849"/>
                  </a:lnTo>
                  <a:lnTo>
                    <a:pt x="177482" y="907863"/>
                  </a:lnTo>
                  <a:lnTo>
                    <a:pt x="182245" y="901195"/>
                  </a:lnTo>
                  <a:lnTo>
                    <a:pt x="187325" y="894526"/>
                  </a:lnTo>
                  <a:lnTo>
                    <a:pt x="193040" y="888175"/>
                  </a:lnTo>
                  <a:lnTo>
                    <a:pt x="198438" y="882459"/>
                  </a:lnTo>
                  <a:lnTo>
                    <a:pt x="204788" y="876744"/>
                  </a:lnTo>
                  <a:lnTo>
                    <a:pt x="210820" y="871345"/>
                  </a:lnTo>
                  <a:lnTo>
                    <a:pt x="217488" y="866265"/>
                  </a:lnTo>
                  <a:lnTo>
                    <a:pt x="224155" y="861501"/>
                  </a:lnTo>
                  <a:lnTo>
                    <a:pt x="231140" y="856738"/>
                  </a:lnTo>
                  <a:lnTo>
                    <a:pt x="238125" y="852928"/>
                  </a:lnTo>
                  <a:lnTo>
                    <a:pt x="245745" y="848800"/>
                  </a:lnTo>
                  <a:lnTo>
                    <a:pt x="253048" y="845307"/>
                  </a:lnTo>
                  <a:lnTo>
                    <a:pt x="260985" y="842449"/>
                  </a:lnTo>
                  <a:lnTo>
                    <a:pt x="268922" y="839908"/>
                  </a:lnTo>
                  <a:lnTo>
                    <a:pt x="277178" y="837368"/>
                  </a:lnTo>
                  <a:lnTo>
                    <a:pt x="285432" y="835463"/>
                  </a:lnTo>
                  <a:lnTo>
                    <a:pt x="294005" y="833875"/>
                  </a:lnTo>
                  <a:lnTo>
                    <a:pt x="302260" y="832605"/>
                  </a:lnTo>
                  <a:lnTo>
                    <a:pt x="311468" y="832287"/>
                  </a:lnTo>
                  <a:lnTo>
                    <a:pt x="320040" y="831970"/>
                  </a:lnTo>
                  <a:lnTo>
                    <a:pt x="551498" y="831970"/>
                  </a:lnTo>
                  <a:lnTo>
                    <a:pt x="561658" y="832287"/>
                  </a:lnTo>
                  <a:lnTo>
                    <a:pt x="571500" y="833240"/>
                  </a:lnTo>
                  <a:lnTo>
                    <a:pt x="581342" y="834828"/>
                  </a:lnTo>
                  <a:lnTo>
                    <a:pt x="590868" y="836733"/>
                  </a:lnTo>
                  <a:lnTo>
                    <a:pt x="590868" y="444564"/>
                  </a:lnTo>
                  <a:lnTo>
                    <a:pt x="590868" y="435355"/>
                  </a:lnTo>
                  <a:lnTo>
                    <a:pt x="591820" y="426782"/>
                  </a:lnTo>
                  <a:lnTo>
                    <a:pt x="592772" y="418208"/>
                  </a:lnTo>
                  <a:lnTo>
                    <a:pt x="594360" y="409952"/>
                  </a:lnTo>
                  <a:lnTo>
                    <a:pt x="595948" y="401696"/>
                  </a:lnTo>
                  <a:lnTo>
                    <a:pt x="598488" y="393439"/>
                  </a:lnTo>
                  <a:lnTo>
                    <a:pt x="601028" y="385501"/>
                  </a:lnTo>
                  <a:lnTo>
                    <a:pt x="604202" y="377562"/>
                  </a:lnTo>
                  <a:lnTo>
                    <a:pt x="607695" y="369623"/>
                  </a:lnTo>
                  <a:lnTo>
                    <a:pt x="611822" y="362637"/>
                  </a:lnTo>
                  <a:lnTo>
                    <a:pt x="615632" y="355334"/>
                  </a:lnTo>
                  <a:lnTo>
                    <a:pt x="620078" y="348348"/>
                  </a:lnTo>
                  <a:lnTo>
                    <a:pt x="625158" y="341362"/>
                  </a:lnTo>
                  <a:lnTo>
                    <a:pt x="630238" y="335011"/>
                  </a:lnTo>
                  <a:lnTo>
                    <a:pt x="635318" y="328660"/>
                  </a:lnTo>
                  <a:lnTo>
                    <a:pt x="641350" y="322944"/>
                  </a:lnTo>
                  <a:lnTo>
                    <a:pt x="647065" y="316911"/>
                  </a:lnTo>
                  <a:lnTo>
                    <a:pt x="653415" y="311830"/>
                  </a:lnTo>
                  <a:lnTo>
                    <a:pt x="659765" y="306749"/>
                  </a:lnTo>
                  <a:lnTo>
                    <a:pt x="666750" y="301669"/>
                  </a:lnTo>
                  <a:lnTo>
                    <a:pt x="673418" y="297223"/>
                  </a:lnTo>
                  <a:lnTo>
                    <a:pt x="681038" y="293412"/>
                  </a:lnTo>
                  <a:lnTo>
                    <a:pt x="688022" y="289284"/>
                  </a:lnTo>
                  <a:lnTo>
                    <a:pt x="695960" y="285791"/>
                  </a:lnTo>
                  <a:lnTo>
                    <a:pt x="703898" y="282616"/>
                  </a:lnTo>
                  <a:lnTo>
                    <a:pt x="711835" y="280076"/>
                  </a:lnTo>
                  <a:lnTo>
                    <a:pt x="720090" y="278170"/>
                  </a:lnTo>
                  <a:lnTo>
                    <a:pt x="728345" y="275947"/>
                  </a:lnTo>
                  <a:lnTo>
                    <a:pt x="736600" y="274360"/>
                  </a:lnTo>
                  <a:lnTo>
                    <a:pt x="745172" y="273407"/>
                  </a:lnTo>
                  <a:lnTo>
                    <a:pt x="753745" y="272454"/>
                  </a:lnTo>
                  <a:lnTo>
                    <a:pt x="762952" y="272454"/>
                  </a:lnTo>
                  <a:lnTo>
                    <a:pt x="1252855" y="272454"/>
                  </a:lnTo>
                  <a:lnTo>
                    <a:pt x="12528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6861108" y="3796372"/>
              <a:ext cx="617210" cy="601778"/>
            </a:xfrm>
            <a:custGeom>
              <a:avLst/>
              <a:gdLst>
                <a:gd name="T0" fmla="*/ 2147483646 w 5614"/>
                <a:gd name="T1" fmla="*/ 2147483646 h 5480"/>
                <a:gd name="T2" fmla="*/ 2147483646 w 5614"/>
                <a:gd name="T3" fmla="*/ 2147483646 h 5480"/>
                <a:gd name="T4" fmla="*/ 2147483646 w 5614"/>
                <a:gd name="T5" fmla="*/ 2147483646 h 5480"/>
                <a:gd name="T6" fmla="*/ 2147483646 w 5614"/>
                <a:gd name="T7" fmla="*/ 2147483646 h 5480"/>
                <a:gd name="T8" fmla="*/ 2147483646 w 5614"/>
                <a:gd name="T9" fmla="*/ 2147483646 h 5480"/>
                <a:gd name="T10" fmla="*/ 2147483646 w 5614"/>
                <a:gd name="T11" fmla="*/ 2147483646 h 5480"/>
                <a:gd name="T12" fmla="*/ 2147483646 w 5614"/>
                <a:gd name="T13" fmla="*/ 2147483646 h 5480"/>
                <a:gd name="T14" fmla="*/ 2147483646 w 5614"/>
                <a:gd name="T15" fmla="*/ 2147483646 h 5480"/>
                <a:gd name="T16" fmla="*/ 2147483646 w 5614"/>
                <a:gd name="T17" fmla="*/ 2147483646 h 5480"/>
                <a:gd name="T18" fmla="*/ 2147483646 w 5614"/>
                <a:gd name="T19" fmla="*/ 2147483646 h 5480"/>
                <a:gd name="T20" fmla="*/ 2147483646 w 5614"/>
                <a:gd name="T21" fmla="*/ 2147483646 h 5480"/>
                <a:gd name="T22" fmla="*/ 2147483646 w 5614"/>
                <a:gd name="T23" fmla="*/ 2147483646 h 5480"/>
                <a:gd name="T24" fmla="*/ 2147483646 w 5614"/>
                <a:gd name="T25" fmla="*/ 2147483646 h 5480"/>
                <a:gd name="T26" fmla="*/ 2147483646 w 5614"/>
                <a:gd name="T27" fmla="*/ 2147483646 h 5480"/>
                <a:gd name="T28" fmla="*/ 2147483646 w 5614"/>
                <a:gd name="T29" fmla="*/ 2147483646 h 5480"/>
                <a:gd name="T30" fmla="*/ 2147483646 w 5614"/>
                <a:gd name="T31" fmla="*/ 2147483646 h 5480"/>
                <a:gd name="T32" fmla="*/ 2147483646 w 5614"/>
                <a:gd name="T33" fmla="*/ 2147483646 h 5480"/>
                <a:gd name="T34" fmla="*/ 2147483646 w 5614"/>
                <a:gd name="T35" fmla="*/ 2147483646 h 5480"/>
                <a:gd name="T36" fmla="*/ 2147483646 w 5614"/>
                <a:gd name="T37" fmla="*/ 2147483646 h 5480"/>
                <a:gd name="T38" fmla="*/ 2147483646 w 5614"/>
                <a:gd name="T39" fmla="*/ 2147483646 h 5480"/>
                <a:gd name="T40" fmla="*/ 2147483646 w 5614"/>
                <a:gd name="T41" fmla="*/ 2147483646 h 5480"/>
                <a:gd name="T42" fmla="*/ 2147483646 w 5614"/>
                <a:gd name="T43" fmla="*/ 2147483646 h 5480"/>
                <a:gd name="T44" fmla="*/ 2147483646 w 5614"/>
                <a:gd name="T45" fmla="*/ 2147483646 h 5480"/>
                <a:gd name="T46" fmla="*/ 2147483646 w 5614"/>
                <a:gd name="T47" fmla="*/ 2147483646 h 5480"/>
                <a:gd name="T48" fmla="*/ 2147483646 w 5614"/>
                <a:gd name="T49" fmla="*/ 2147483646 h 5480"/>
                <a:gd name="T50" fmla="*/ 2147483646 w 5614"/>
                <a:gd name="T51" fmla="*/ 2147483646 h 5480"/>
                <a:gd name="T52" fmla="*/ 2147483646 w 5614"/>
                <a:gd name="T53" fmla="*/ 2147483646 h 5480"/>
                <a:gd name="T54" fmla="*/ 2147483646 w 5614"/>
                <a:gd name="T55" fmla="*/ 2147483646 h 5480"/>
                <a:gd name="T56" fmla="*/ 2147483646 w 5614"/>
                <a:gd name="T57" fmla="*/ 2147483646 h 5480"/>
                <a:gd name="T58" fmla="*/ 2147483646 w 5614"/>
                <a:gd name="T59" fmla="*/ 2147483646 h 5480"/>
                <a:gd name="T60" fmla="*/ 2147483646 w 5614"/>
                <a:gd name="T61" fmla="*/ 2147483646 h 5480"/>
                <a:gd name="T62" fmla="*/ 2147483646 w 5614"/>
                <a:gd name="T63" fmla="*/ 2147483646 h 5480"/>
                <a:gd name="T64" fmla="*/ 2147483646 w 5614"/>
                <a:gd name="T65" fmla="*/ 2147483646 h 5480"/>
                <a:gd name="T66" fmla="*/ 2147483646 w 5614"/>
                <a:gd name="T67" fmla="*/ 2147483646 h 5480"/>
                <a:gd name="T68" fmla="*/ 2147483646 w 5614"/>
                <a:gd name="T69" fmla="*/ 2147483646 h 5480"/>
                <a:gd name="T70" fmla="*/ 2147483646 w 5614"/>
                <a:gd name="T71" fmla="*/ 2147483646 h 5480"/>
                <a:gd name="T72" fmla="*/ 2147483646 w 5614"/>
                <a:gd name="T73" fmla="*/ 2147483646 h 5480"/>
                <a:gd name="T74" fmla="*/ 2147483646 w 5614"/>
                <a:gd name="T75" fmla="*/ 2147483646 h 5480"/>
                <a:gd name="T76" fmla="*/ 2147483646 w 5614"/>
                <a:gd name="T77" fmla="*/ 2147483646 h 5480"/>
                <a:gd name="T78" fmla="*/ 0 w 5614"/>
                <a:gd name="T79" fmla="*/ 2147483646 h 5480"/>
                <a:gd name="T80" fmla="*/ 2147483646 w 5614"/>
                <a:gd name="T81" fmla="*/ 2147483646 h 5480"/>
                <a:gd name="T82" fmla="*/ 2147483646 w 5614"/>
                <a:gd name="T83" fmla="*/ 2147483646 h 5480"/>
                <a:gd name="T84" fmla="*/ 2147483646 w 5614"/>
                <a:gd name="T85" fmla="*/ 2147483646 h 5480"/>
                <a:gd name="T86" fmla="*/ 2147483646 w 5614"/>
                <a:gd name="T87" fmla="*/ 2147483646 h 5480"/>
                <a:gd name="T88" fmla="*/ 2147483646 w 5614"/>
                <a:gd name="T89" fmla="*/ 2147483646 h 5480"/>
                <a:gd name="T90" fmla="*/ 2147483646 w 5614"/>
                <a:gd name="T91" fmla="*/ 2147483646 h 5480"/>
                <a:gd name="T92" fmla="*/ 2147483646 w 5614"/>
                <a:gd name="T93" fmla="*/ 2147483646 h 5480"/>
                <a:gd name="T94" fmla="*/ 2147483646 w 5614"/>
                <a:gd name="T95" fmla="*/ 2147483646 h 5480"/>
                <a:gd name="T96" fmla="*/ 2147483646 w 5614"/>
                <a:gd name="T97" fmla="*/ 2147483646 h 5480"/>
                <a:gd name="T98" fmla="*/ 2147483646 w 5614"/>
                <a:gd name="T99" fmla="*/ 2147483646 h 5480"/>
                <a:gd name="T100" fmla="*/ 2147483646 w 5614"/>
                <a:gd name="T101" fmla="*/ 2147483646 h 5480"/>
                <a:gd name="T102" fmla="*/ 2147483646 w 5614"/>
                <a:gd name="T103" fmla="*/ 2147483646 h 5480"/>
                <a:gd name="T104" fmla="*/ 2147483646 w 5614"/>
                <a:gd name="T105" fmla="*/ 2147483646 h 54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14" h="5480">
                  <a:moveTo>
                    <a:pt x="0" y="5473"/>
                  </a:moveTo>
                  <a:lnTo>
                    <a:pt x="0" y="5473"/>
                  </a:lnTo>
                  <a:lnTo>
                    <a:pt x="72" y="5344"/>
                  </a:lnTo>
                  <a:lnTo>
                    <a:pt x="147" y="5217"/>
                  </a:lnTo>
                  <a:lnTo>
                    <a:pt x="186" y="5153"/>
                  </a:lnTo>
                  <a:lnTo>
                    <a:pt x="225" y="5089"/>
                  </a:lnTo>
                  <a:lnTo>
                    <a:pt x="265" y="5027"/>
                  </a:lnTo>
                  <a:lnTo>
                    <a:pt x="306" y="4964"/>
                  </a:lnTo>
                  <a:lnTo>
                    <a:pt x="347" y="4901"/>
                  </a:lnTo>
                  <a:lnTo>
                    <a:pt x="389" y="4840"/>
                  </a:lnTo>
                  <a:lnTo>
                    <a:pt x="432" y="4779"/>
                  </a:lnTo>
                  <a:lnTo>
                    <a:pt x="474" y="4718"/>
                  </a:lnTo>
                  <a:lnTo>
                    <a:pt x="519" y="4658"/>
                  </a:lnTo>
                  <a:lnTo>
                    <a:pt x="564" y="4599"/>
                  </a:lnTo>
                  <a:lnTo>
                    <a:pt x="609" y="4540"/>
                  </a:lnTo>
                  <a:lnTo>
                    <a:pt x="656" y="4483"/>
                  </a:lnTo>
                  <a:lnTo>
                    <a:pt x="702" y="4426"/>
                  </a:lnTo>
                  <a:lnTo>
                    <a:pt x="751" y="4370"/>
                  </a:lnTo>
                  <a:lnTo>
                    <a:pt x="799" y="4315"/>
                  </a:lnTo>
                  <a:lnTo>
                    <a:pt x="849" y="4260"/>
                  </a:lnTo>
                  <a:lnTo>
                    <a:pt x="898" y="4207"/>
                  </a:lnTo>
                  <a:lnTo>
                    <a:pt x="950" y="4155"/>
                  </a:lnTo>
                  <a:lnTo>
                    <a:pt x="1001" y="4103"/>
                  </a:lnTo>
                  <a:lnTo>
                    <a:pt x="1054" y="4054"/>
                  </a:lnTo>
                  <a:lnTo>
                    <a:pt x="1107" y="4004"/>
                  </a:lnTo>
                  <a:lnTo>
                    <a:pt x="1162" y="3957"/>
                  </a:lnTo>
                  <a:lnTo>
                    <a:pt x="1217" y="3910"/>
                  </a:lnTo>
                  <a:lnTo>
                    <a:pt x="1273" y="3865"/>
                  </a:lnTo>
                  <a:lnTo>
                    <a:pt x="1331" y="3821"/>
                  </a:lnTo>
                  <a:lnTo>
                    <a:pt x="1388" y="3777"/>
                  </a:lnTo>
                  <a:lnTo>
                    <a:pt x="1446" y="3736"/>
                  </a:lnTo>
                  <a:lnTo>
                    <a:pt x="1507" y="3697"/>
                  </a:lnTo>
                  <a:lnTo>
                    <a:pt x="1567" y="3658"/>
                  </a:lnTo>
                  <a:lnTo>
                    <a:pt x="1628" y="3621"/>
                  </a:lnTo>
                  <a:lnTo>
                    <a:pt x="1691" y="3586"/>
                  </a:lnTo>
                  <a:lnTo>
                    <a:pt x="1753" y="3552"/>
                  </a:lnTo>
                  <a:lnTo>
                    <a:pt x="1818" y="3520"/>
                  </a:lnTo>
                  <a:lnTo>
                    <a:pt x="1883" y="3489"/>
                  </a:lnTo>
                  <a:lnTo>
                    <a:pt x="1949" y="3461"/>
                  </a:lnTo>
                  <a:lnTo>
                    <a:pt x="2017" y="3434"/>
                  </a:lnTo>
                  <a:lnTo>
                    <a:pt x="2084" y="3409"/>
                  </a:lnTo>
                  <a:lnTo>
                    <a:pt x="2154" y="3385"/>
                  </a:lnTo>
                  <a:lnTo>
                    <a:pt x="2223" y="3364"/>
                  </a:lnTo>
                  <a:lnTo>
                    <a:pt x="2294" y="3344"/>
                  </a:lnTo>
                  <a:lnTo>
                    <a:pt x="2366" y="3327"/>
                  </a:lnTo>
                  <a:lnTo>
                    <a:pt x="2439" y="3311"/>
                  </a:lnTo>
                  <a:lnTo>
                    <a:pt x="2514" y="3298"/>
                  </a:lnTo>
                  <a:lnTo>
                    <a:pt x="2589" y="3286"/>
                  </a:lnTo>
                  <a:lnTo>
                    <a:pt x="2665" y="3278"/>
                  </a:lnTo>
                  <a:lnTo>
                    <a:pt x="2743" y="3271"/>
                  </a:lnTo>
                  <a:lnTo>
                    <a:pt x="2821" y="3266"/>
                  </a:lnTo>
                  <a:lnTo>
                    <a:pt x="2901" y="3264"/>
                  </a:lnTo>
                  <a:lnTo>
                    <a:pt x="2982" y="3262"/>
                  </a:lnTo>
                  <a:lnTo>
                    <a:pt x="3063" y="3265"/>
                  </a:lnTo>
                  <a:lnTo>
                    <a:pt x="3146" y="3270"/>
                  </a:lnTo>
                  <a:lnTo>
                    <a:pt x="3230" y="3277"/>
                  </a:lnTo>
                  <a:lnTo>
                    <a:pt x="3315" y="3286"/>
                  </a:lnTo>
                  <a:lnTo>
                    <a:pt x="3401" y="3298"/>
                  </a:lnTo>
                  <a:lnTo>
                    <a:pt x="3488" y="3313"/>
                  </a:lnTo>
                  <a:lnTo>
                    <a:pt x="3577" y="3330"/>
                  </a:lnTo>
                  <a:lnTo>
                    <a:pt x="3666" y="3350"/>
                  </a:lnTo>
                  <a:lnTo>
                    <a:pt x="3757" y="3372"/>
                  </a:lnTo>
                  <a:lnTo>
                    <a:pt x="3850" y="3397"/>
                  </a:lnTo>
                  <a:lnTo>
                    <a:pt x="3943" y="3425"/>
                  </a:lnTo>
                  <a:lnTo>
                    <a:pt x="3943" y="3716"/>
                  </a:lnTo>
                  <a:lnTo>
                    <a:pt x="3925" y="3730"/>
                  </a:lnTo>
                  <a:lnTo>
                    <a:pt x="3905" y="3743"/>
                  </a:lnTo>
                  <a:lnTo>
                    <a:pt x="3885" y="3756"/>
                  </a:lnTo>
                  <a:lnTo>
                    <a:pt x="3864" y="3768"/>
                  </a:lnTo>
                  <a:lnTo>
                    <a:pt x="3840" y="3780"/>
                  </a:lnTo>
                  <a:lnTo>
                    <a:pt x="3816" y="3791"/>
                  </a:lnTo>
                  <a:lnTo>
                    <a:pt x="3790" y="3802"/>
                  </a:lnTo>
                  <a:lnTo>
                    <a:pt x="3763" y="3813"/>
                  </a:lnTo>
                  <a:lnTo>
                    <a:pt x="3734" y="3822"/>
                  </a:lnTo>
                  <a:lnTo>
                    <a:pt x="3704" y="3830"/>
                  </a:lnTo>
                  <a:lnTo>
                    <a:pt x="3671" y="3839"/>
                  </a:lnTo>
                  <a:lnTo>
                    <a:pt x="3638" y="3846"/>
                  </a:lnTo>
                  <a:lnTo>
                    <a:pt x="3603" y="3853"/>
                  </a:lnTo>
                  <a:lnTo>
                    <a:pt x="3565" y="3859"/>
                  </a:lnTo>
                  <a:lnTo>
                    <a:pt x="3526" y="3865"/>
                  </a:lnTo>
                  <a:lnTo>
                    <a:pt x="3485" y="3869"/>
                  </a:lnTo>
                  <a:lnTo>
                    <a:pt x="3442" y="3873"/>
                  </a:lnTo>
                  <a:lnTo>
                    <a:pt x="3396" y="3875"/>
                  </a:lnTo>
                  <a:lnTo>
                    <a:pt x="3349" y="3878"/>
                  </a:lnTo>
                  <a:lnTo>
                    <a:pt x="3300" y="3879"/>
                  </a:lnTo>
                  <a:lnTo>
                    <a:pt x="3248" y="3879"/>
                  </a:lnTo>
                  <a:lnTo>
                    <a:pt x="3194" y="3878"/>
                  </a:lnTo>
                  <a:lnTo>
                    <a:pt x="3139" y="3876"/>
                  </a:lnTo>
                  <a:lnTo>
                    <a:pt x="3080" y="3874"/>
                  </a:lnTo>
                  <a:lnTo>
                    <a:pt x="3018" y="3869"/>
                  </a:lnTo>
                  <a:lnTo>
                    <a:pt x="2954" y="3865"/>
                  </a:lnTo>
                  <a:lnTo>
                    <a:pt x="2888" y="3859"/>
                  </a:lnTo>
                  <a:lnTo>
                    <a:pt x="2820" y="3853"/>
                  </a:lnTo>
                  <a:lnTo>
                    <a:pt x="2749" y="3845"/>
                  </a:lnTo>
                  <a:lnTo>
                    <a:pt x="2675" y="3835"/>
                  </a:lnTo>
                  <a:lnTo>
                    <a:pt x="2598" y="3825"/>
                  </a:lnTo>
                  <a:lnTo>
                    <a:pt x="2517" y="3814"/>
                  </a:lnTo>
                  <a:lnTo>
                    <a:pt x="2517" y="3893"/>
                  </a:lnTo>
                  <a:lnTo>
                    <a:pt x="2618" y="3915"/>
                  </a:lnTo>
                  <a:lnTo>
                    <a:pt x="2715" y="3937"/>
                  </a:lnTo>
                  <a:lnTo>
                    <a:pt x="2810" y="3954"/>
                  </a:lnTo>
                  <a:lnTo>
                    <a:pt x="2905" y="3971"/>
                  </a:lnTo>
                  <a:lnTo>
                    <a:pt x="2997" y="3984"/>
                  </a:lnTo>
                  <a:lnTo>
                    <a:pt x="3087" y="3995"/>
                  </a:lnTo>
                  <a:lnTo>
                    <a:pt x="3175" y="4003"/>
                  </a:lnTo>
                  <a:lnTo>
                    <a:pt x="3261" y="4009"/>
                  </a:lnTo>
                  <a:lnTo>
                    <a:pt x="3346" y="4011"/>
                  </a:lnTo>
                  <a:lnTo>
                    <a:pt x="3388" y="4011"/>
                  </a:lnTo>
                  <a:lnTo>
                    <a:pt x="3430" y="4011"/>
                  </a:lnTo>
                  <a:lnTo>
                    <a:pt x="3472" y="4010"/>
                  </a:lnTo>
                  <a:lnTo>
                    <a:pt x="3512" y="4009"/>
                  </a:lnTo>
                  <a:lnTo>
                    <a:pt x="3552" y="4005"/>
                  </a:lnTo>
                  <a:lnTo>
                    <a:pt x="3592" y="4002"/>
                  </a:lnTo>
                  <a:lnTo>
                    <a:pt x="3632" y="3998"/>
                  </a:lnTo>
                  <a:lnTo>
                    <a:pt x="3672" y="3993"/>
                  </a:lnTo>
                  <a:lnTo>
                    <a:pt x="3711" y="3987"/>
                  </a:lnTo>
                  <a:lnTo>
                    <a:pt x="3750" y="3980"/>
                  </a:lnTo>
                  <a:lnTo>
                    <a:pt x="3788" y="3973"/>
                  </a:lnTo>
                  <a:lnTo>
                    <a:pt x="3827" y="3965"/>
                  </a:lnTo>
                  <a:lnTo>
                    <a:pt x="3865" y="3957"/>
                  </a:lnTo>
                  <a:lnTo>
                    <a:pt x="3903" y="3946"/>
                  </a:lnTo>
                  <a:lnTo>
                    <a:pt x="3940" y="3936"/>
                  </a:lnTo>
                  <a:lnTo>
                    <a:pt x="3977" y="3925"/>
                  </a:lnTo>
                  <a:lnTo>
                    <a:pt x="4015" y="3912"/>
                  </a:lnTo>
                  <a:lnTo>
                    <a:pt x="4051" y="3899"/>
                  </a:lnTo>
                  <a:lnTo>
                    <a:pt x="4088" y="3885"/>
                  </a:lnTo>
                  <a:lnTo>
                    <a:pt x="4125" y="3869"/>
                  </a:lnTo>
                  <a:lnTo>
                    <a:pt x="4161" y="3853"/>
                  </a:lnTo>
                  <a:lnTo>
                    <a:pt x="4197" y="3836"/>
                  </a:lnTo>
                  <a:lnTo>
                    <a:pt x="4233" y="3819"/>
                  </a:lnTo>
                  <a:lnTo>
                    <a:pt x="4269" y="3800"/>
                  </a:lnTo>
                  <a:lnTo>
                    <a:pt x="4304" y="3780"/>
                  </a:lnTo>
                  <a:lnTo>
                    <a:pt x="4340" y="3760"/>
                  </a:lnTo>
                  <a:lnTo>
                    <a:pt x="4375" y="3737"/>
                  </a:lnTo>
                  <a:lnTo>
                    <a:pt x="4409" y="3715"/>
                  </a:lnTo>
                  <a:lnTo>
                    <a:pt x="4445" y="3691"/>
                  </a:lnTo>
                  <a:lnTo>
                    <a:pt x="4480" y="3666"/>
                  </a:lnTo>
                  <a:lnTo>
                    <a:pt x="4514" y="3642"/>
                  </a:lnTo>
                  <a:lnTo>
                    <a:pt x="4549" y="3614"/>
                  </a:lnTo>
                  <a:lnTo>
                    <a:pt x="4584" y="3587"/>
                  </a:lnTo>
                  <a:lnTo>
                    <a:pt x="4618" y="3558"/>
                  </a:lnTo>
                  <a:lnTo>
                    <a:pt x="4653" y="3528"/>
                  </a:lnTo>
                  <a:lnTo>
                    <a:pt x="4687" y="3497"/>
                  </a:lnTo>
                  <a:lnTo>
                    <a:pt x="4721" y="3466"/>
                  </a:lnTo>
                  <a:lnTo>
                    <a:pt x="4756" y="3433"/>
                  </a:lnTo>
                  <a:lnTo>
                    <a:pt x="4791" y="3398"/>
                  </a:lnTo>
                  <a:lnTo>
                    <a:pt x="4825" y="3363"/>
                  </a:lnTo>
                  <a:lnTo>
                    <a:pt x="4859" y="3326"/>
                  </a:lnTo>
                  <a:lnTo>
                    <a:pt x="4893" y="3290"/>
                  </a:lnTo>
                  <a:lnTo>
                    <a:pt x="4928" y="3251"/>
                  </a:lnTo>
                  <a:lnTo>
                    <a:pt x="4962" y="3212"/>
                  </a:lnTo>
                  <a:lnTo>
                    <a:pt x="4996" y="3170"/>
                  </a:lnTo>
                  <a:lnTo>
                    <a:pt x="5030" y="3128"/>
                  </a:lnTo>
                  <a:lnTo>
                    <a:pt x="5614" y="3149"/>
                  </a:lnTo>
                  <a:lnTo>
                    <a:pt x="4520" y="4598"/>
                  </a:lnTo>
                  <a:lnTo>
                    <a:pt x="2141" y="4695"/>
                  </a:lnTo>
                  <a:lnTo>
                    <a:pt x="1887" y="5480"/>
                  </a:lnTo>
                  <a:lnTo>
                    <a:pt x="0" y="5473"/>
                  </a:lnTo>
                  <a:close/>
                  <a:moveTo>
                    <a:pt x="4519" y="2271"/>
                  </a:moveTo>
                  <a:lnTo>
                    <a:pt x="5270" y="2271"/>
                  </a:lnTo>
                  <a:lnTo>
                    <a:pt x="4171" y="1135"/>
                  </a:lnTo>
                  <a:lnTo>
                    <a:pt x="3070" y="0"/>
                  </a:lnTo>
                  <a:lnTo>
                    <a:pt x="2235" y="862"/>
                  </a:lnTo>
                  <a:lnTo>
                    <a:pt x="2235" y="551"/>
                  </a:lnTo>
                  <a:lnTo>
                    <a:pt x="2340" y="551"/>
                  </a:lnTo>
                  <a:lnTo>
                    <a:pt x="2340" y="286"/>
                  </a:lnTo>
                  <a:lnTo>
                    <a:pt x="1596" y="286"/>
                  </a:lnTo>
                  <a:lnTo>
                    <a:pt x="1596" y="551"/>
                  </a:lnTo>
                  <a:lnTo>
                    <a:pt x="1713" y="551"/>
                  </a:lnTo>
                  <a:lnTo>
                    <a:pt x="1713" y="1400"/>
                  </a:lnTo>
                  <a:lnTo>
                    <a:pt x="870" y="2271"/>
                  </a:lnTo>
                  <a:lnTo>
                    <a:pt x="1627" y="2271"/>
                  </a:lnTo>
                  <a:lnTo>
                    <a:pt x="1627" y="3221"/>
                  </a:lnTo>
                  <a:lnTo>
                    <a:pt x="1686" y="3193"/>
                  </a:lnTo>
                  <a:lnTo>
                    <a:pt x="1746" y="3164"/>
                  </a:lnTo>
                  <a:lnTo>
                    <a:pt x="1805" y="3139"/>
                  </a:lnTo>
                  <a:lnTo>
                    <a:pt x="1867" y="3114"/>
                  </a:lnTo>
                  <a:lnTo>
                    <a:pt x="1927" y="3090"/>
                  </a:lnTo>
                  <a:lnTo>
                    <a:pt x="1990" y="3068"/>
                  </a:lnTo>
                  <a:lnTo>
                    <a:pt x="2051" y="3048"/>
                  </a:lnTo>
                  <a:lnTo>
                    <a:pt x="2115" y="3029"/>
                  </a:lnTo>
                  <a:lnTo>
                    <a:pt x="2177" y="3010"/>
                  </a:lnTo>
                  <a:lnTo>
                    <a:pt x="2241" y="2993"/>
                  </a:lnTo>
                  <a:lnTo>
                    <a:pt x="2306" y="2979"/>
                  </a:lnTo>
                  <a:lnTo>
                    <a:pt x="2371" y="2965"/>
                  </a:lnTo>
                  <a:lnTo>
                    <a:pt x="2437" y="2953"/>
                  </a:lnTo>
                  <a:lnTo>
                    <a:pt x="2503" y="2943"/>
                  </a:lnTo>
                  <a:lnTo>
                    <a:pt x="2569" y="2933"/>
                  </a:lnTo>
                  <a:lnTo>
                    <a:pt x="2637" y="2925"/>
                  </a:lnTo>
                  <a:lnTo>
                    <a:pt x="2637" y="2320"/>
                  </a:lnTo>
                  <a:lnTo>
                    <a:pt x="3485" y="2320"/>
                  </a:lnTo>
                  <a:lnTo>
                    <a:pt x="3485" y="2954"/>
                  </a:lnTo>
                  <a:lnTo>
                    <a:pt x="3553" y="2966"/>
                  </a:lnTo>
                  <a:lnTo>
                    <a:pt x="3622" y="2980"/>
                  </a:lnTo>
                  <a:lnTo>
                    <a:pt x="3691" y="2994"/>
                  </a:lnTo>
                  <a:lnTo>
                    <a:pt x="3762" y="3011"/>
                  </a:lnTo>
                  <a:lnTo>
                    <a:pt x="3833" y="3029"/>
                  </a:lnTo>
                  <a:lnTo>
                    <a:pt x="3904" y="3048"/>
                  </a:lnTo>
                  <a:lnTo>
                    <a:pt x="3976" y="3068"/>
                  </a:lnTo>
                  <a:lnTo>
                    <a:pt x="4048" y="3090"/>
                  </a:lnTo>
                  <a:lnTo>
                    <a:pt x="4296" y="3167"/>
                  </a:lnTo>
                  <a:lnTo>
                    <a:pt x="4295" y="3365"/>
                  </a:lnTo>
                  <a:lnTo>
                    <a:pt x="4351" y="3322"/>
                  </a:lnTo>
                  <a:lnTo>
                    <a:pt x="4407" y="3275"/>
                  </a:lnTo>
                  <a:lnTo>
                    <a:pt x="4464" y="3225"/>
                  </a:lnTo>
                  <a:lnTo>
                    <a:pt x="4519" y="3172"/>
                  </a:lnTo>
                  <a:lnTo>
                    <a:pt x="4519" y="2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2" name="KSO_Shape"/>
            <p:cNvSpPr/>
            <p:nvPr/>
          </p:nvSpPr>
          <p:spPr bwMode="auto">
            <a:xfrm>
              <a:off x="4745055" y="3885614"/>
              <a:ext cx="614136" cy="527134"/>
            </a:xfrm>
            <a:custGeom>
              <a:avLst/>
              <a:gdLst>
                <a:gd name="T0" fmla="*/ 2147483646 w 5578"/>
                <a:gd name="T1" fmla="*/ 2147483646 h 4783"/>
                <a:gd name="T2" fmla="*/ 2147483646 w 5578"/>
                <a:gd name="T3" fmla="*/ 2147483646 h 4783"/>
                <a:gd name="T4" fmla="*/ 1195053493 w 5578"/>
                <a:gd name="T5" fmla="*/ 2147483646 h 4783"/>
                <a:gd name="T6" fmla="*/ 2147483646 w 5578"/>
                <a:gd name="T7" fmla="*/ 2147483646 h 4783"/>
                <a:gd name="T8" fmla="*/ 0 w 5578"/>
                <a:gd name="T9" fmla="*/ 2147483646 h 4783"/>
                <a:gd name="T10" fmla="*/ 2147483646 w 5578"/>
                <a:gd name="T11" fmla="*/ 2147483646 h 4783"/>
                <a:gd name="T12" fmla="*/ 2147483646 w 5578"/>
                <a:gd name="T13" fmla="*/ 2147483646 h 4783"/>
                <a:gd name="T14" fmla="*/ 2147483646 w 5578"/>
                <a:gd name="T15" fmla="*/ 2147483646 h 4783"/>
                <a:gd name="T16" fmla="*/ 2147483646 w 5578"/>
                <a:gd name="T17" fmla="*/ 0 h 4783"/>
                <a:gd name="T18" fmla="*/ 2147483646 w 5578"/>
                <a:gd name="T19" fmla="*/ 2147483646 h 4783"/>
                <a:gd name="T20" fmla="*/ 2147483646 w 5578"/>
                <a:gd name="T21" fmla="*/ 2147483646 h 4783"/>
                <a:gd name="T22" fmla="*/ 2147483646 w 5578"/>
                <a:gd name="T23" fmla="*/ 2147483646 h 4783"/>
                <a:gd name="T24" fmla="*/ 2147483646 w 5578"/>
                <a:gd name="T25" fmla="*/ 2147483646 h 4783"/>
                <a:gd name="T26" fmla="*/ 2147483646 w 5578"/>
                <a:gd name="T27" fmla="*/ 2147483646 h 4783"/>
                <a:gd name="T28" fmla="*/ 2147483646 w 5578"/>
                <a:gd name="T29" fmla="*/ 2147483646 h 4783"/>
                <a:gd name="T30" fmla="*/ 2147483646 w 5578"/>
                <a:gd name="T31" fmla="*/ 2147483646 h 4783"/>
                <a:gd name="T32" fmla="*/ 2147483646 w 5578"/>
                <a:gd name="T33" fmla="*/ 2147483646 h 4783"/>
                <a:gd name="T34" fmla="*/ 2147483646 w 5578"/>
                <a:gd name="T35" fmla="*/ 2147483646 h 4783"/>
                <a:gd name="T36" fmla="*/ 2147483646 w 5578"/>
                <a:gd name="T37" fmla="*/ 2147483646 h 4783"/>
                <a:gd name="T38" fmla="*/ 2147483646 w 5578"/>
                <a:gd name="T39" fmla="*/ 2147483646 h 4783"/>
                <a:gd name="T40" fmla="*/ 2147483646 w 5578"/>
                <a:gd name="T41" fmla="*/ 2147483646 h 4783"/>
                <a:gd name="T42" fmla="*/ 2147483646 w 5578"/>
                <a:gd name="T43" fmla="*/ 2147483646 h 4783"/>
                <a:gd name="T44" fmla="*/ 2147483646 w 5578"/>
                <a:gd name="T45" fmla="*/ 2147483646 h 4783"/>
                <a:gd name="T46" fmla="*/ 2147483646 w 5578"/>
                <a:gd name="T47" fmla="*/ 2147483646 h 4783"/>
                <a:gd name="T48" fmla="*/ 2147483646 w 5578"/>
                <a:gd name="T49" fmla="*/ 2147483646 h 4783"/>
                <a:gd name="T50" fmla="*/ 2147483646 w 5578"/>
                <a:gd name="T51" fmla="*/ 2147483646 h 4783"/>
                <a:gd name="T52" fmla="*/ 2147483646 w 5578"/>
                <a:gd name="T53" fmla="*/ 2147483646 h 4783"/>
                <a:gd name="T54" fmla="*/ 2147483646 w 5578"/>
                <a:gd name="T55" fmla="*/ 2147483646 h 4783"/>
                <a:gd name="T56" fmla="*/ 2147483646 w 5578"/>
                <a:gd name="T57" fmla="*/ 2147483646 h 4783"/>
                <a:gd name="T58" fmla="*/ 2147483646 w 5578"/>
                <a:gd name="T59" fmla="*/ 2147483646 h 4783"/>
                <a:gd name="T60" fmla="*/ 2147483646 w 5578"/>
                <a:gd name="T61" fmla="*/ 2147483646 h 4783"/>
                <a:gd name="T62" fmla="*/ 2147483646 w 5578"/>
                <a:gd name="T63" fmla="*/ 2147483646 h 4783"/>
                <a:gd name="T64" fmla="*/ 2147483646 w 5578"/>
                <a:gd name="T65" fmla="*/ 2147483646 h 4783"/>
                <a:gd name="T66" fmla="*/ 2147483646 w 5578"/>
                <a:gd name="T67" fmla="*/ 2147483646 h 4783"/>
                <a:gd name="T68" fmla="*/ 2147483646 w 5578"/>
                <a:gd name="T69" fmla="*/ 2147483646 h 4783"/>
                <a:gd name="T70" fmla="*/ 2147483646 w 5578"/>
                <a:gd name="T71" fmla="*/ 2147483646 h 4783"/>
                <a:gd name="T72" fmla="*/ 2147483646 w 5578"/>
                <a:gd name="T73" fmla="*/ 2147483646 h 47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578" h="4783">
                  <a:moveTo>
                    <a:pt x="5217" y="1393"/>
                  </a:moveTo>
                  <a:lnTo>
                    <a:pt x="5217" y="4527"/>
                  </a:lnTo>
                  <a:lnTo>
                    <a:pt x="5578" y="4527"/>
                  </a:lnTo>
                  <a:lnTo>
                    <a:pt x="5578" y="4783"/>
                  </a:lnTo>
                  <a:lnTo>
                    <a:pt x="30" y="4783"/>
                  </a:lnTo>
                  <a:lnTo>
                    <a:pt x="30" y="4527"/>
                  </a:lnTo>
                  <a:lnTo>
                    <a:pt x="359" y="4527"/>
                  </a:lnTo>
                  <a:lnTo>
                    <a:pt x="359" y="1393"/>
                  </a:lnTo>
                  <a:lnTo>
                    <a:pt x="124" y="1393"/>
                  </a:lnTo>
                  <a:lnTo>
                    <a:pt x="0" y="1228"/>
                  </a:lnTo>
                  <a:lnTo>
                    <a:pt x="394" y="473"/>
                  </a:lnTo>
                  <a:lnTo>
                    <a:pt x="2359" y="472"/>
                  </a:lnTo>
                  <a:lnTo>
                    <a:pt x="2774" y="472"/>
                  </a:lnTo>
                  <a:lnTo>
                    <a:pt x="3190" y="472"/>
                  </a:lnTo>
                  <a:lnTo>
                    <a:pt x="3797" y="472"/>
                  </a:lnTo>
                  <a:lnTo>
                    <a:pt x="3797" y="0"/>
                  </a:lnTo>
                  <a:lnTo>
                    <a:pt x="4269" y="0"/>
                  </a:lnTo>
                  <a:lnTo>
                    <a:pt x="4269" y="472"/>
                  </a:lnTo>
                  <a:lnTo>
                    <a:pt x="5155" y="473"/>
                  </a:lnTo>
                  <a:lnTo>
                    <a:pt x="5548" y="1228"/>
                  </a:lnTo>
                  <a:lnTo>
                    <a:pt x="5424" y="1393"/>
                  </a:lnTo>
                  <a:lnTo>
                    <a:pt x="5217" y="1393"/>
                  </a:lnTo>
                  <a:close/>
                  <a:moveTo>
                    <a:pt x="3307" y="4527"/>
                  </a:moveTo>
                  <a:lnTo>
                    <a:pt x="3307" y="3004"/>
                  </a:lnTo>
                  <a:lnTo>
                    <a:pt x="2322" y="3004"/>
                  </a:lnTo>
                  <a:lnTo>
                    <a:pt x="2322" y="4527"/>
                  </a:lnTo>
                  <a:lnTo>
                    <a:pt x="3307" y="4527"/>
                  </a:lnTo>
                  <a:close/>
                  <a:moveTo>
                    <a:pt x="1922" y="1674"/>
                  </a:moveTo>
                  <a:lnTo>
                    <a:pt x="1922" y="1674"/>
                  </a:lnTo>
                  <a:lnTo>
                    <a:pt x="1922" y="2588"/>
                  </a:lnTo>
                  <a:lnTo>
                    <a:pt x="2611" y="2588"/>
                  </a:lnTo>
                  <a:lnTo>
                    <a:pt x="2611" y="1674"/>
                  </a:lnTo>
                  <a:lnTo>
                    <a:pt x="1922" y="1674"/>
                  </a:lnTo>
                  <a:close/>
                  <a:moveTo>
                    <a:pt x="833" y="3015"/>
                  </a:moveTo>
                  <a:lnTo>
                    <a:pt x="833" y="3929"/>
                  </a:lnTo>
                  <a:lnTo>
                    <a:pt x="1523" y="3929"/>
                  </a:lnTo>
                  <a:lnTo>
                    <a:pt x="1523" y="3015"/>
                  </a:lnTo>
                  <a:lnTo>
                    <a:pt x="833" y="3015"/>
                  </a:lnTo>
                  <a:close/>
                  <a:moveTo>
                    <a:pt x="4099" y="3015"/>
                  </a:moveTo>
                  <a:lnTo>
                    <a:pt x="4099" y="3929"/>
                  </a:lnTo>
                  <a:lnTo>
                    <a:pt x="4789" y="3929"/>
                  </a:lnTo>
                  <a:lnTo>
                    <a:pt x="4789" y="3015"/>
                  </a:lnTo>
                  <a:lnTo>
                    <a:pt x="4099" y="3015"/>
                  </a:lnTo>
                  <a:close/>
                  <a:moveTo>
                    <a:pt x="833" y="1674"/>
                  </a:moveTo>
                  <a:lnTo>
                    <a:pt x="833" y="2588"/>
                  </a:lnTo>
                  <a:lnTo>
                    <a:pt x="1523" y="2588"/>
                  </a:lnTo>
                  <a:lnTo>
                    <a:pt x="1523" y="1674"/>
                  </a:lnTo>
                  <a:lnTo>
                    <a:pt x="833" y="1674"/>
                  </a:lnTo>
                  <a:close/>
                  <a:moveTo>
                    <a:pt x="3011" y="1674"/>
                  </a:moveTo>
                  <a:lnTo>
                    <a:pt x="3011" y="1674"/>
                  </a:lnTo>
                  <a:lnTo>
                    <a:pt x="3011" y="2588"/>
                  </a:lnTo>
                  <a:lnTo>
                    <a:pt x="3700" y="2588"/>
                  </a:lnTo>
                  <a:lnTo>
                    <a:pt x="3700" y="1674"/>
                  </a:lnTo>
                  <a:lnTo>
                    <a:pt x="3011" y="1674"/>
                  </a:lnTo>
                  <a:close/>
                  <a:moveTo>
                    <a:pt x="4099" y="1674"/>
                  </a:moveTo>
                  <a:lnTo>
                    <a:pt x="4099" y="2588"/>
                  </a:lnTo>
                  <a:lnTo>
                    <a:pt x="4789" y="2588"/>
                  </a:lnTo>
                  <a:lnTo>
                    <a:pt x="4789" y="1674"/>
                  </a:lnTo>
                  <a:lnTo>
                    <a:pt x="4099" y="16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252384" y="4995982"/>
            <a:ext cx="1499644" cy="1244697"/>
            <a:chOff x="1547168" y="3766227"/>
            <a:chExt cx="1499644" cy="1244697"/>
          </a:xfrm>
        </p:grpSpPr>
        <p:sp>
          <p:nvSpPr>
            <p:cNvPr id="64" name="MH_SubTitle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47168" y="4214728"/>
              <a:ext cx="1499644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822781" y="3766227"/>
              <a:ext cx="948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348197" y="4995982"/>
            <a:ext cx="1499644" cy="1244697"/>
            <a:chOff x="1547168" y="3766227"/>
            <a:chExt cx="1499644" cy="1244697"/>
          </a:xfrm>
        </p:grpSpPr>
        <p:sp>
          <p:nvSpPr>
            <p:cNvPr id="96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47168" y="4214728"/>
              <a:ext cx="1499644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22781" y="3766227"/>
              <a:ext cx="948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444011" y="4995982"/>
            <a:ext cx="1499644" cy="1244697"/>
            <a:chOff x="1547168" y="3766227"/>
            <a:chExt cx="1499644" cy="1244697"/>
          </a:xfrm>
        </p:grpSpPr>
        <p:sp>
          <p:nvSpPr>
            <p:cNvPr id="99" name="MH_SubTitle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47168" y="4214728"/>
              <a:ext cx="1499644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822781" y="3766227"/>
              <a:ext cx="948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636753" y="4995982"/>
            <a:ext cx="1499644" cy="1244697"/>
            <a:chOff x="1547168" y="3766227"/>
            <a:chExt cx="1499644" cy="1244697"/>
          </a:xfrm>
        </p:grpSpPr>
        <p:sp>
          <p:nvSpPr>
            <p:cNvPr id="102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47168" y="4214728"/>
              <a:ext cx="1499644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点击此处输入内容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822781" y="3766227"/>
              <a:ext cx="948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1">
        <p14:prism isInverted="1"/>
      </p:transition>
    </mc:Choice>
    <mc:Fallback>
      <p:transition spd="slow" advTm="3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225006"/>
            <a:ext cx="12192000" cy="1404144"/>
            <a:chOff x="0" y="3225006"/>
            <a:chExt cx="12192000" cy="1404144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0" y="3431778"/>
              <a:ext cx="12192000" cy="990600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3"/>
              </p:custDataLst>
            </p:nvPr>
          </p:nvSpPr>
          <p:spPr>
            <a:xfrm>
              <a:off x="569565" y="3225006"/>
              <a:ext cx="1404144" cy="1404144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687959" y="3577578"/>
              <a:ext cx="2788791" cy="73154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da-DK" altLang="zh-CN" sz="3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ART FOUR</a:t>
              </a:r>
              <a:endParaRPr lang="zh-CN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4" name="KSO_Shape"/>
          <p:cNvSpPr/>
          <p:nvPr/>
        </p:nvSpPr>
        <p:spPr bwMode="auto">
          <a:xfrm>
            <a:off x="5237431" y="1313245"/>
            <a:ext cx="1644114" cy="191176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6625" y="3554706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79825" y="4777740"/>
            <a:ext cx="615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construction industry.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4">
        <p14:prism isInverted="1"/>
      </p:transition>
    </mc:Choice>
    <mc:Fallback>
      <p:transition spd="slow" advTm="2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725614" y="2889204"/>
            <a:ext cx="8520943" cy="3252992"/>
            <a:chOff x="2269602" y="2760632"/>
            <a:chExt cx="7493906" cy="2860906"/>
          </a:xfrm>
        </p:grpSpPr>
        <p:sp>
          <p:nvSpPr>
            <p:cNvPr id="91" name="MH_SubTitle_1"/>
            <p:cNvSpPr/>
            <p:nvPr>
              <p:custDataLst>
                <p:tags r:id="rId5"/>
              </p:custDataLst>
            </p:nvPr>
          </p:nvSpPr>
          <p:spPr>
            <a:xfrm>
              <a:off x="2269602" y="3164544"/>
              <a:ext cx="2750276" cy="2456994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rgbClr val="80B6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180000" rtlCol="0"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en-US" sz="24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" name="MH_Other_1"/>
            <p:cNvSpPr/>
            <p:nvPr>
              <p:custDataLst>
                <p:tags r:id="rId6"/>
              </p:custDataLst>
            </p:nvPr>
          </p:nvSpPr>
          <p:spPr>
            <a:xfrm>
              <a:off x="3447882" y="4111449"/>
              <a:ext cx="427820" cy="213910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93" name="MH_Other_2"/>
            <p:cNvCxnSpPr/>
            <p:nvPr>
              <p:custDataLst>
                <p:tags r:id="rId7"/>
              </p:custDataLst>
            </p:nvPr>
          </p:nvCxnSpPr>
          <p:spPr>
            <a:xfrm>
              <a:off x="3661793" y="4325359"/>
              <a:ext cx="0" cy="4278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94" name="MH_Other_3"/>
            <p:cNvSpPr txBox="1"/>
            <p:nvPr>
              <p:custDataLst>
                <p:tags r:id="rId8"/>
              </p:custDataLst>
            </p:nvPr>
          </p:nvSpPr>
          <p:spPr>
            <a:xfrm flipH="1">
              <a:off x="3362877" y="3853742"/>
              <a:ext cx="636688" cy="4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MH_Other_4"/>
            <p:cNvSpPr/>
            <p:nvPr>
              <p:custDataLst>
                <p:tags r:id="rId9"/>
              </p:custDataLst>
            </p:nvPr>
          </p:nvSpPr>
          <p:spPr>
            <a:xfrm flipV="1">
              <a:off x="5137983" y="3201096"/>
              <a:ext cx="427820" cy="213910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96" name="MH_Other_5"/>
            <p:cNvCxnSpPr/>
            <p:nvPr>
              <p:custDataLst>
                <p:tags r:id="rId10"/>
              </p:custDataLst>
            </p:nvPr>
          </p:nvCxnSpPr>
          <p:spPr>
            <a:xfrm flipV="1">
              <a:off x="5351894" y="2760632"/>
              <a:ext cx="0" cy="4278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97" name="MH_Other_6"/>
            <p:cNvSpPr txBox="1"/>
            <p:nvPr>
              <p:custDataLst>
                <p:tags r:id="rId11"/>
              </p:custDataLst>
            </p:nvPr>
          </p:nvSpPr>
          <p:spPr>
            <a:xfrm flipH="1">
              <a:off x="5040207" y="3250687"/>
              <a:ext cx="636688" cy="427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MH_Other_7"/>
            <p:cNvSpPr/>
            <p:nvPr>
              <p:custDataLst>
                <p:tags r:id="rId12"/>
              </p:custDataLst>
            </p:nvPr>
          </p:nvSpPr>
          <p:spPr>
            <a:xfrm>
              <a:off x="6826600" y="4111449"/>
              <a:ext cx="427820" cy="213910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99" name="MH_Other_8"/>
            <p:cNvCxnSpPr/>
            <p:nvPr>
              <p:custDataLst>
                <p:tags r:id="rId13"/>
              </p:custDataLst>
            </p:nvPr>
          </p:nvCxnSpPr>
          <p:spPr>
            <a:xfrm>
              <a:off x="7040510" y="4325359"/>
              <a:ext cx="0" cy="4278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100" name="MH_Other_9"/>
            <p:cNvSpPr txBox="1"/>
            <p:nvPr>
              <p:custDataLst>
                <p:tags r:id="rId14"/>
              </p:custDataLst>
            </p:nvPr>
          </p:nvSpPr>
          <p:spPr>
            <a:xfrm flipH="1">
              <a:off x="6710770" y="3885060"/>
              <a:ext cx="636688" cy="427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MH_Other_10"/>
            <p:cNvSpPr/>
            <p:nvPr>
              <p:custDataLst>
                <p:tags r:id="rId15"/>
              </p:custDataLst>
            </p:nvPr>
          </p:nvSpPr>
          <p:spPr>
            <a:xfrm flipV="1">
              <a:off x="8516701" y="3201096"/>
              <a:ext cx="427820" cy="213910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102" name="MH_Other_11"/>
            <p:cNvCxnSpPr/>
            <p:nvPr>
              <p:custDataLst>
                <p:tags r:id="rId16"/>
              </p:custDataLst>
            </p:nvPr>
          </p:nvCxnSpPr>
          <p:spPr>
            <a:xfrm flipV="1">
              <a:off x="8730614" y="2760635"/>
              <a:ext cx="1" cy="427821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103" name="MH_Other_12"/>
            <p:cNvSpPr txBox="1"/>
            <p:nvPr>
              <p:custDataLst>
                <p:tags r:id="rId17"/>
              </p:custDataLst>
            </p:nvPr>
          </p:nvSpPr>
          <p:spPr>
            <a:xfrm flipH="1">
              <a:off x="8426136" y="3259463"/>
              <a:ext cx="636688" cy="4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MH_SubTitle_2"/>
            <p:cNvSpPr/>
            <p:nvPr>
              <p:custDataLst>
                <p:tags r:id="rId18"/>
              </p:custDataLst>
            </p:nvPr>
          </p:nvSpPr>
          <p:spPr>
            <a:xfrm>
              <a:off x="4302877" y="3603273"/>
              <a:ext cx="2065789" cy="761767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80B6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180000" rIns="0" bIns="0" rtlCol="0" anchor="ctr">
              <a:norm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9" name="MH_SubTitle_3"/>
            <p:cNvSpPr/>
            <p:nvPr>
              <p:custDataLst>
                <p:tags r:id="rId19"/>
              </p:custDataLst>
            </p:nvPr>
          </p:nvSpPr>
          <p:spPr>
            <a:xfrm>
              <a:off x="5655208" y="3164544"/>
              <a:ext cx="2750276" cy="2456994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rgbClr val="80B6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180000" rtlCol="0"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en-US" sz="24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0" name="MH_SubTitle_4"/>
            <p:cNvSpPr/>
            <p:nvPr>
              <p:custDataLst>
                <p:tags r:id="rId20"/>
              </p:custDataLst>
            </p:nvPr>
          </p:nvSpPr>
          <p:spPr>
            <a:xfrm>
              <a:off x="7697719" y="3612509"/>
              <a:ext cx="2065789" cy="761767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80B6D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180000" rIns="0" bIns="0" rtlCol="0" anchor="ctr">
              <a:norm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1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01873" y="5469961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12" name="MH_SubTitle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83558" y="2040222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13" name="MH_SubTitle_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54558" y="5469961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14" name="MH_SubTitle_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89245" y="2040222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50">
        <p14:prism isInverted="1"/>
      </p:transition>
    </mc:Choice>
    <mc:Fallback>
      <p:transition spd="slow" advTm="1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2220381"/>
            <a:ext cx="5399771" cy="3599848"/>
          </a:xfrm>
          <a:prstGeom prst="rect">
            <a:avLst/>
          </a:prstGeom>
          <a:ln w="38100">
            <a:solidFill>
              <a:srgbClr val="80B6DF"/>
            </a:solidFill>
          </a:ln>
        </p:spPr>
      </p:pic>
      <p:grpSp>
        <p:nvGrpSpPr>
          <p:cNvPr id="20" name="组合 19"/>
          <p:cNvGrpSpPr/>
          <p:nvPr/>
        </p:nvGrpSpPr>
        <p:grpSpPr>
          <a:xfrm>
            <a:off x="0" y="427038"/>
            <a:ext cx="12192000" cy="1044575"/>
            <a:chOff x="1524000" y="460376"/>
            <a:chExt cx="12192000" cy="1044575"/>
          </a:xfrm>
        </p:grpSpPr>
        <p:sp>
          <p:nvSpPr>
            <p:cNvPr id="21" name="矩形 20"/>
            <p:cNvSpPr/>
            <p:nvPr>
              <p:custDataLst>
                <p:tags r:id="rId3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4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5"/>
              </p:custDataLst>
            </p:nvPr>
          </p:nvSpPr>
          <p:spPr>
            <a:xfrm>
              <a:off x="3116709" y="620491"/>
              <a:ext cx="2483991" cy="73154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da-DK" altLang="zh-CN" sz="3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ONTENTS</a:t>
              </a:r>
              <a:endParaRPr lang="zh-CN" altLang="en-US" sz="3600" dirty="0">
                <a:solidFill>
                  <a:schemeClr val="bg1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59563" y="1953681"/>
            <a:ext cx="4598987" cy="844550"/>
            <a:chOff x="3116263" y="2084388"/>
            <a:chExt cx="4598987" cy="844550"/>
          </a:xfrm>
        </p:grpSpPr>
        <p:sp>
          <p:nvSpPr>
            <p:cNvPr id="47" name="椭圆 46"/>
            <p:cNvSpPr/>
            <p:nvPr>
              <p:custDataLst>
                <p:tags r:id="rId6"/>
              </p:custDataLst>
            </p:nvPr>
          </p:nvSpPr>
          <p:spPr>
            <a:xfrm>
              <a:off x="3116263" y="2200276"/>
              <a:ext cx="639762" cy="6381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1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79900" y="2084388"/>
              <a:ext cx="343535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点击输入你的标题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KSO_Shape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3889376" y="2403476"/>
              <a:ext cx="276225" cy="231775"/>
            </a:xfrm>
            <a:custGeom>
              <a:avLst/>
              <a:gdLst>
                <a:gd name="T0" fmla="*/ 424099885 w 6436"/>
                <a:gd name="T1" fmla="*/ 423983062 h 5397"/>
                <a:gd name="T2" fmla="*/ 424099885 w 6436"/>
                <a:gd name="T3" fmla="*/ 423983062 h 5397"/>
                <a:gd name="T4" fmla="*/ 424099885 w 6436"/>
                <a:gd name="T5" fmla="*/ 423983062 h 5397"/>
                <a:gd name="T6" fmla="*/ 424099885 w 6436"/>
                <a:gd name="T7" fmla="*/ 423983062 h 5397"/>
                <a:gd name="T8" fmla="*/ 424099885 w 6436"/>
                <a:gd name="T9" fmla="*/ 423983062 h 5397"/>
                <a:gd name="T10" fmla="*/ 424099885 w 6436"/>
                <a:gd name="T11" fmla="*/ 423983062 h 5397"/>
                <a:gd name="T12" fmla="*/ 424099885 w 6436"/>
                <a:gd name="T13" fmla="*/ 423983062 h 5397"/>
                <a:gd name="T14" fmla="*/ 424099885 w 6436"/>
                <a:gd name="T15" fmla="*/ 423983062 h 5397"/>
                <a:gd name="T16" fmla="*/ 424099885 w 6436"/>
                <a:gd name="T17" fmla="*/ 423983062 h 5397"/>
                <a:gd name="T18" fmla="*/ 424099885 w 6436"/>
                <a:gd name="T19" fmla="*/ 423983062 h 5397"/>
                <a:gd name="T20" fmla="*/ 424099885 w 6436"/>
                <a:gd name="T21" fmla="*/ 423983062 h 5397"/>
                <a:gd name="T22" fmla="*/ 424099885 w 6436"/>
                <a:gd name="T23" fmla="*/ 423983062 h 5397"/>
                <a:gd name="T24" fmla="*/ 424099885 w 6436"/>
                <a:gd name="T25" fmla="*/ 423983062 h 5397"/>
                <a:gd name="T26" fmla="*/ 424099885 w 6436"/>
                <a:gd name="T27" fmla="*/ 423983062 h 5397"/>
                <a:gd name="T28" fmla="*/ 424099885 w 6436"/>
                <a:gd name="T29" fmla="*/ 423983062 h 5397"/>
                <a:gd name="T30" fmla="*/ 424099885 w 6436"/>
                <a:gd name="T31" fmla="*/ 423983062 h 5397"/>
                <a:gd name="T32" fmla="*/ 424099885 w 6436"/>
                <a:gd name="T33" fmla="*/ 423983062 h 5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36" h="5397">
                  <a:moveTo>
                    <a:pt x="0" y="2017"/>
                  </a:moveTo>
                  <a:lnTo>
                    <a:pt x="3141" y="2017"/>
                  </a:lnTo>
                  <a:lnTo>
                    <a:pt x="3821" y="2698"/>
                  </a:lnTo>
                  <a:lnTo>
                    <a:pt x="3141" y="3379"/>
                  </a:lnTo>
                  <a:lnTo>
                    <a:pt x="0" y="3379"/>
                  </a:lnTo>
                  <a:lnTo>
                    <a:pt x="0" y="2017"/>
                  </a:lnTo>
                  <a:close/>
                  <a:moveTo>
                    <a:pt x="2775" y="4434"/>
                  </a:moveTo>
                  <a:lnTo>
                    <a:pt x="4510" y="2698"/>
                  </a:lnTo>
                  <a:lnTo>
                    <a:pt x="2775" y="963"/>
                  </a:lnTo>
                  <a:lnTo>
                    <a:pt x="3737" y="0"/>
                  </a:lnTo>
                  <a:lnTo>
                    <a:pt x="5473" y="1736"/>
                  </a:lnTo>
                  <a:lnTo>
                    <a:pt x="6436" y="2698"/>
                  </a:lnTo>
                  <a:lnTo>
                    <a:pt x="5473" y="3661"/>
                  </a:lnTo>
                  <a:lnTo>
                    <a:pt x="3737" y="5397"/>
                  </a:lnTo>
                  <a:lnTo>
                    <a:pt x="2775" y="4434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59563" y="3048704"/>
            <a:ext cx="4598987" cy="844550"/>
            <a:chOff x="3116263" y="2084388"/>
            <a:chExt cx="4598987" cy="844550"/>
          </a:xfrm>
        </p:grpSpPr>
        <p:sp>
          <p:nvSpPr>
            <p:cNvPr id="51" name="椭圆 50"/>
            <p:cNvSpPr/>
            <p:nvPr>
              <p:custDataLst>
                <p:tags r:id="rId9"/>
              </p:custDataLst>
            </p:nvPr>
          </p:nvSpPr>
          <p:spPr>
            <a:xfrm>
              <a:off x="3116263" y="2200276"/>
              <a:ext cx="639762" cy="6381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79900" y="2084388"/>
              <a:ext cx="343535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点击输入你的标题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KSO_Shape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3889376" y="2403476"/>
              <a:ext cx="276225" cy="231775"/>
            </a:xfrm>
            <a:custGeom>
              <a:avLst/>
              <a:gdLst>
                <a:gd name="T0" fmla="*/ 424099885 w 6436"/>
                <a:gd name="T1" fmla="*/ 423983062 h 5397"/>
                <a:gd name="T2" fmla="*/ 424099885 w 6436"/>
                <a:gd name="T3" fmla="*/ 423983062 h 5397"/>
                <a:gd name="T4" fmla="*/ 424099885 w 6436"/>
                <a:gd name="T5" fmla="*/ 423983062 h 5397"/>
                <a:gd name="T6" fmla="*/ 424099885 w 6436"/>
                <a:gd name="T7" fmla="*/ 423983062 h 5397"/>
                <a:gd name="T8" fmla="*/ 424099885 w 6436"/>
                <a:gd name="T9" fmla="*/ 423983062 h 5397"/>
                <a:gd name="T10" fmla="*/ 424099885 w 6436"/>
                <a:gd name="T11" fmla="*/ 423983062 h 5397"/>
                <a:gd name="T12" fmla="*/ 424099885 w 6436"/>
                <a:gd name="T13" fmla="*/ 423983062 h 5397"/>
                <a:gd name="T14" fmla="*/ 424099885 w 6436"/>
                <a:gd name="T15" fmla="*/ 423983062 h 5397"/>
                <a:gd name="T16" fmla="*/ 424099885 w 6436"/>
                <a:gd name="T17" fmla="*/ 423983062 h 5397"/>
                <a:gd name="T18" fmla="*/ 424099885 w 6436"/>
                <a:gd name="T19" fmla="*/ 423983062 h 5397"/>
                <a:gd name="T20" fmla="*/ 424099885 w 6436"/>
                <a:gd name="T21" fmla="*/ 423983062 h 5397"/>
                <a:gd name="T22" fmla="*/ 424099885 w 6436"/>
                <a:gd name="T23" fmla="*/ 423983062 h 5397"/>
                <a:gd name="T24" fmla="*/ 424099885 w 6436"/>
                <a:gd name="T25" fmla="*/ 423983062 h 5397"/>
                <a:gd name="T26" fmla="*/ 424099885 w 6436"/>
                <a:gd name="T27" fmla="*/ 423983062 h 5397"/>
                <a:gd name="T28" fmla="*/ 424099885 w 6436"/>
                <a:gd name="T29" fmla="*/ 423983062 h 5397"/>
                <a:gd name="T30" fmla="*/ 424099885 w 6436"/>
                <a:gd name="T31" fmla="*/ 423983062 h 5397"/>
                <a:gd name="T32" fmla="*/ 424099885 w 6436"/>
                <a:gd name="T33" fmla="*/ 423983062 h 5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36" h="5397">
                  <a:moveTo>
                    <a:pt x="0" y="2017"/>
                  </a:moveTo>
                  <a:lnTo>
                    <a:pt x="3141" y="2017"/>
                  </a:lnTo>
                  <a:lnTo>
                    <a:pt x="3821" y="2698"/>
                  </a:lnTo>
                  <a:lnTo>
                    <a:pt x="3141" y="3379"/>
                  </a:lnTo>
                  <a:lnTo>
                    <a:pt x="0" y="3379"/>
                  </a:lnTo>
                  <a:lnTo>
                    <a:pt x="0" y="2017"/>
                  </a:lnTo>
                  <a:close/>
                  <a:moveTo>
                    <a:pt x="2775" y="4434"/>
                  </a:moveTo>
                  <a:lnTo>
                    <a:pt x="4510" y="2698"/>
                  </a:lnTo>
                  <a:lnTo>
                    <a:pt x="2775" y="963"/>
                  </a:lnTo>
                  <a:lnTo>
                    <a:pt x="3737" y="0"/>
                  </a:lnTo>
                  <a:lnTo>
                    <a:pt x="5473" y="1736"/>
                  </a:lnTo>
                  <a:lnTo>
                    <a:pt x="6436" y="2698"/>
                  </a:lnTo>
                  <a:lnTo>
                    <a:pt x="5473" y="3661"/>
                  </a:lnTo>
                  <a:lnTo>
                    <a:pt x="3737" y="5397"/>
                  </a:lnTo>
                  <a:lnTo>
                    <a:pt x="2775" y="4434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59563" y="4143727"/>
            <a:ext cx="4598987" cy="844550"/>
            <a:chOff x="3116263" y="2084388"/>
            <a:chExt cx="4598987" cy="844550"/>
          </a:xfrm>
        </p:grpSpPr>
        <p:sp>
          <p:nvSpPr>
            <p:cNvPr id="55" name="椭圆 54"/>
            <p:cNvSpPr/>
            <p:nvPr>
              <p:custDataLst>
                <p:tags r:id="rId12"/>
              </p:custDataLst>
            </p:nvPr>
          </p:nvSpPr>
          <p:spPr>
            <a:xfrm>
              <a:off x="3116263" y="2200276"/>
              <a:ext cx="639762" cy="6381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1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79900" y="2084388"/>
              <a:ext cx="343535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点击输入你的标题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KSO_Shape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3889376" y="2403476"/>
              <a:ext cx="276225" cy="231775"/>
            </a:xfrm>
            <a:custGeom>
              <a:avLst/>
              <a:gdLst>
                <a:gd name="T0" fmla="*/ 424099885 w 6436"/>
                <a:gd name="T1" fmla="*/ 423983062 h 5397"/>
                <a:gd name="T2" fmla="*/ 424099885 w 6436"/>
                <a:gd name="T3" fmla="*/ 423983062 h 5397"/>
                <a:gd name="T4" fmla="*/ 424099885 w 6436"/>
                <a:gd name="T5" fmla="*/ 423983062 h 5397"/>
                <a:gd name="T6" fmla="*/ 424099885 w 6436"/>
                <a:gd name="T7" fmla="*/ 423983062 h 5397"/>
                <a:gd name="T8" fmla="*/ 424099885 w 6436"/>
                <a:gd name="T9" fmla="*/ 423983062 h 5397"/>
                <a:gd name="T10" fmla="*/ 424099885 w 6436"/>
                <a:gd name="T11" fmla="*/ 423983062 h 5397"/>
                <a:gd name="T12" fmla="*/ 424099885 w 6436"/>
                <a:gd name="T13" fmla="*/ 423983062 h 5397"/>
                <a:gd name="T14" fmla="*/ 424099885 w 6436"/>
                <a:gd name="T15" fmla="*/ 423983062 h 5397"/>
                <a:gd name="T16" fmla="*/ 424099885 w 6436"/>
                <a:gd name="T17" fmla="*/ 423983062 h 5397"/>
                <a:gd name="T18" fmla="*/ 424099885 w 6436"/>
                <a:gd name="T19" fmla="*/ 423983062 h 5397"/>
                <a:gd name="T20" fmla="*/ 424099885 w 6436"/>
                <a:gd name="T21" fmla="*/ 423983062 h 5397"/>
                <a:gd name="T22" fmla="*/ 424099885 w 6436"/>
                <a:gd name="T23" fmla="*/ 423983062 h 5397"/>
                <a:gd name="T24" fmla="*/ 424099885 w 6436"/>
                <a:gd name="T25" fmla="*/ 423983062 h 5397"/>
                <a:gd name="T26" fmla="*/ 424099885 w 6436"/>
                <a:gd name="T27" fmla="*/ 423983062 h 5397"/>
                <a:gd name="T28" fmla="*/ 424099885 w 6436"/>
                <a:gd name="T29" fmla="*/ 423983062 h 5397"/>
                <a:gd name="T30" fmla="*/ 424099885 w 6436"/>
                <a:gd name="T31" fmla="*/ 423983062 h 5397"/>
                <a:gd name="T32" fmla="*/ 424099885 w 6436"/>
                <a:gd name="T33" fmla="*/ 423983062 h 5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36" h="5397">
                  <a:moveTo>
                    <a:pt x="0" y="2017"/>
                  </a:moveTo>
                  <a:lnTo>
                    <a:pt x="3141" y="2017"/>
                  </a:lnTo>
                  <a:lnTo>
                    <a:pt x="3821" y="2698"/>
                  </a:lnTo>
                  <a:lnTo>
                    <a:pt x="3141" y="3379"/>
                  </a:lnTo>
                  <a:lnTo>
                    <a:pt x="0" y="3379"/>
                  </a:lnTo>
                  <a:lnTo>
                    <a:pt x="0" y="2017"/>
                  </a:lnTo>
                  <a:close/>
                  <a:moveTo>
                    <a:pt x="2775" y="4434"/>
                  </a:moveTo>
                  <a:lnTo>
                    <a:pt x="4510" y="2698"/>
                  </a:lnTo>
                  <a:lnTo>
                    <a:pt x="2775" y="963"/>
                  </a:lnTo>
                  <a:lnTo>
                    <a:pt x="3737" y="0"/>
                  </a:lnTo>
                  <a:lnTo>
                    <a:pt x="5473" y="1736"/>
                  </a:lnTo>
                  <a:lnTo>
                    <a:pt x="6436" y="2698"/>
                  </a:lnTo>
                  <a:lnTo>
                    <a:pt x="5473" y="3661"/>
                  </a:lnTo>
                  <a:lnTo>
                    <a:pt x="3737" y="5397"/>
                  </a:lnTo>
                  <a:lnTo>
                    <a:pt x="2775" y="4434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59563" y="5238750"/>
            <a:ext cx="4598987" cy="844550"/>
            <a:chOff x="3116263" y="2084388"/>
            <a:chExt cx="4598987" cy="844550"/>
          </a:xfrm>
        </p:grpSpPr>
        <p:sp>
          <p:nvSpPr>
            <p:cNvPr id="59" name="椭圆 58"/>
            <p:cNvSpPr/>
            <p:nvPr>
              <p:custDataLst>
                <p:tags r:id="rId15"/>
              </p:custDataLst>
            </p:nvPr>
          </p:nvSpPr>
          <p:spPr>
            <a:xfrm>
              <a:off x="3116263" y="2200276"/>
              <a:ext cx="639762" cy="6381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279900" y="2084388"/>
              <a:ext cx="343535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点击输入你的标题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KSO_Shape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3889376" y="2403476"/>
              <a:ext cx="276225" cy="231775"/>
            </a:xfrm>
            <a:custGeom>
              <a:avLst/>
              <a:gdLst>
                <a:gd name="T0" fmla="*/ 424099885 w 6436"/>
                <a:gd name="T1" fmla="*/ 423983062 h 5397"/>
                <a:gd name="T2" fmla="*/ 424099885 w 6436"/>
                <a:gd name="T3" fmla="*/ 423983062 h 5397"/>
                <a:gd name="T4" fmla="*/ 424099885 w 6436"/>
                <a:gd name="T5" fmla="*/ 423983062 h 5397"/>
                <a:gd name="T6" fmla="*/ 424099885 w 6436"/>
                <a:gd name="T7" fmla="*/ 423983062 h 5397"/>
                <a:gd name="T8" fmla="*/ 424099885 w 6436"/>
                <a:gd name="T9" fmla="*/ 423983062 h 5397"/>
                <a:gd name="T10" fmla="*/ 424099885 w 6436"/>
                <a:gd name="T11" fmla="*/ 423983062 h 5397"/>
                <a:gd name="T12" fmla="*/ 424099885 w 6436"/>
                <a:gd name="T13" fmla="*/ 423983062 h 5397"/>
                <a:gd name="T14" fmla="*/ 424099885 w 6436"/>
                <a:gd name="T15" fmla="*/ 423983062 h 5397"/>
                <a:gd name="T16" fmla="*/ 424099885 w 6436"/>
                <a:gd name="T17" fmla="*/ 423983062 h 5397"/>
                <a:gd name="T18" fmla="*/ 424099885 w 6436"/>
                <a:gd name="T19" fmla="*/ 423983062 h 5397"/>
                <a:gd name="T20" fmla="*/ 424099885 w 6436"/>
                <a:gd name="T21" fmla="*/ 423983062 h 5397"/>
                <a:gd name="T22" fmla="*/ 424099885 w 6436"/>
                <a:gd name="T23" fmla="*/ 423983062 h 5397"/>
                <a:gd name="T24" fmla="*/ 424099885 w 6436"/>
                <a:gd name="T25" fmla="*/ 423983062 h 5397"/>
                <a:gd name="T26" fmla="*/ 424099885 w 6436"/>
                <a:gd name="T27" fmla="*/ 423983062 h 5397"/>
                <a:gd name="T28" fmla="*/ 424099885 w 6436"/>
                <a:gd name="T29" fmla="*/ 423983062 h 5397"/>
                <a:gd name="T30" fmla="*/ 424099885 w 6436"/>
                <a:gd name="T31" fmla="*/ 423983062 h 5397"/>
                <a:gd name="T32" fmla="*/ 424099885 w 6436"/>
                <a:gd name="T33" fmla="*/ 423983062 h 5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36" h="5397">
                  <a:moveTo>
                    <a:pt x="0" y="2017"/>
                  </a:moveTo>
                  <a:lnTo>
                    <a:pt x="3141" y="2017"/>
                  </a:lnTo>
                  <a:lnTo>
                    <a:pt x="3821" y="2698"/>
                  </a:lnTo>
                  <a:lnTo>
                    <a:pt x="3141" y="3379"/>
                  </a:lnTo>
                  <a:lnTo>
                    <a:pt x="0" y="3379"/>
                  </a:lnTo>
                  <a:lnTo>
                    <a:pt x="0" y="2017"/>
                  </a:lnTo>
                  <a:close/>
                  <a:moveTo>
                    <a:pt x="2775" y="4434"/>
                  </a:moveTo>
                  <a:lnTo>
                    <a:pt x="4510" y="2698"/>
                  </a:lnTo>
                  <a:lnTo>
                    <a:pt x="2775" y="963"/>
                  </a:lnTo>
                  <a:lnTo>
                    <a:pt x="3737" y="0"/>
                  </a:lnTo>
                  <a:lnTo>
                    <a:pt x="5473" y="1736"/>
                  </a:lnTo>
                  <a:lnTo>
                    <a:pt x="6436" y="2698"/>
                  </a:lnTo>
                  <a:lnTo>
                    <a:pt x="5473" y="3661"/>
                  </a:lnTo>
                  <a:lnTo>
                    <a:pt x="3737" y="5397"/>
                  </a:lnTo>
                  <a:lnTo>
                    <a:pt x="2775" y="4434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16">
        <p14:prism isInverted="1"/>
      </p:transition>
    </mc:Choice>
    <mc:Fallback>
      <p:transition spd="slow" advTm="3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05068" y="2472483"/>
            <a:ext cx="9536237" cy="3042196"/>
            <a:chOff x="2668589" y="2806701"/>
            <a:chExt cx="7021512" cy="2239963"/>
          </a:xfrm>
        </p:grpSpPr>
        <p:sp>
          <p:nvSpPr>
            <p:cNvPr id="29" name="MH_SubTitle_1"/>
            <p:cNvSpPr/>
            <p:nvPr>
              <p:custDataLst>
                <p:tags r:id="rId5"/>
              </p:custDataLst>
            </p:nvPr>
          </p:nvSpPr>
          <p:spPr>
            <a:xfrm>
              <a:off x="2668589" y="3711575"/>
              <a:ext cx="1584325" cy="433388"/>
            </a:xfrm>
            <a:prstGeom prst="roundRect">
              <a:avLst>
                <a:gd name="adj" fmla="val 10053"/>
              </a:avLst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小标题</a:t>
              </a:r>
              <a:r>
                <a:rPr lang="en-US" altLang="zh-CN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 </a:t>
              </a:r>
              <a:endPara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0" name="MH_SubTitle_2"/>
            <p:cNvSpPr/>
            <p:nvPr>
              <p:custDataLst>
                <p:tags r:id="rId6"/>
              </p:custDataLst>
            </p:nvPr>
          </p:nvSpPr>
          <p:spPr>
            <a:xfrm>
              <a:off x="4478339" y="3711575"/>
              <a:ext cx="1584325" cy="433388"/>
            </a:xfrm>
            <a:prstGeom prst="roundRect">
              <a:avLst>
                <a:gd name="adj" fmla="val 10053"/>
              </a:avLst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r>
                <a:rPr lang="en-US" altLang="zh-CN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MH_SubTitle_3"/>
            <p:cNvSpPr/>
            <p:nvPr>
              <p:custDataLst>
                <p:tags r:id="rId7"/>
              </p:custDataLst>
            </p:nvPr>
          </p:nvSpPr>
          <p:spPr>
            <a:xfrm>
              <a:off x="6291264" y="3711575"/>
              <a:ext cx="1584325" cy="433388"/>
            </a:xfrm>
            <a:prstGeom prst="roundRect">
              <a:avLst>
                <a:gd name="adj" fmla="val 10053"/>
              </a:avLst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r>
                <a:rPr lang="en-US" altLang="zh-CN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MH_SubTitle_4"/>
            <p:cNvSpPr/>
            <p:nvPr>
              <p:custDataLst>
                <p:tags r:id="rId8"/>
              </p:custDataLst>
            </p:nvPr>
          </p:nvSpPr>
          <p:spPr>
            <a:xfrm>
              <a:off x="8105776" y="3711575"/>
              <a:ext cx="1584325" cy="433388"/>
            </a:xfrm>
            <a:prstGeom prst="roundRect">
              <a:avLst>
                <a:gd name="adj" fmla="val 10053"/>
              </a:avLst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小标题</a:t>
              </a:r>
              <a:r>
                <a:rPr lang="en-US" altLang="zh-CN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 </a:t>
              </a:r>
              <a:endPara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3" name="MH_Other_1"/>
            <p:cNvSpPr/>
            <p:nvPr>
              <p:custDataLst>
                <p:tags r:id="rId9"/>
              </p:custDataLst>
            </p:nvPr>
          </p:nvSpPr>
          <p:spPr>
            <a:xfrm>
              <a:off x="2792414" y="2806701"/>
              <a:ext cx="649287" cy="790575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648072 w 648072"/>
                <a:gd name="connsiteY1" fmla="*/ 324036 h 791728"/>
                <a:gd name="connsiteX2" fmla="*/ 389341 w 648072"/>
                <a:gd name="connsiteY2" fmla="*/ 641489 h 791728"/>
                <a:gd name="connsiteX3" fmla="*/ 388468 w 648072"/>
                <a:gd name="connsiteY3" fmla="*/ 641577 h 791728"/>
                <a:gd name="connsiteX4" fmla="*/ 324036 w 648072"/>
                <a:gd name="connsiteY4" fmla="*/ 791728 h 791728"/>
                <a:gd name="connsiteX5" fmla="*/ 259605 w 648072"/>
                <a:gd name="connsiteY5" fmla="*/ 641577 h 791728"/>
                <a:gd name="connsiteX6" fmla="*/ 258732 w 648072"/>
                <a:gd name="connsiteY6" fmla="*/ 641489 h 791728"/>
                <a:gd name="connsiteX7" fmla="*/ 0 w 648072"/>
                <a:gd name="connsiteY7" fmla="*/ 324036 h 791728"/>
                <a:gd name="connsiteX8" fmla="*/ 324036 w 648072"/>
                <a:gd name="connsiteY8" fmla="*/ 0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480626"/>
                    <a:pt x="536998" y="611274"/>
                    <a:pt x="389341" y="641489"/>
                  </a:cubicBezTo>
                  <a:lnTo>
                    <a:pt x="388468" y="641577"/>
                  </a:lnTo>
                  <a:lnTo>
                    <a:pt x="324036" y="791728"/>
                  </a:lnTo>
                  <a:lnTo>
                    <a:pt x="259605" y="641577"/>
                  </a:lnTo>
                  <a:lnTo>
                    <a:pt x="258732" y="641489"/>
                  </a:lnTo>
                  <a:cubicBezTo>
                    <a:pt x="111074" y="611274"/>
                    <a:pt x="0" y="48062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endParaRPr lang="zh-CN" altLang="en-US" sz="3200" b="1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MH_Other_2"/>
            <p:cNvSpPr/>
            <p:nvPr>
              <p:custDataLst>
                <p:tags r:id="rId10"/>
              </p:custDataLst>
            </p:nvPr>
          </p:nvSpPr>
          <p:spPr>
            <a:xfrm>
              <a:off x="6400800" y="2806701"/>
              <a:ext cx="649288" cy="790575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648072 w 648072"/>
                <a:gd name="connsiteY1" fmla="*/ 324036 h 791728"/>
                <a:gd name="connsiteX2" fmla="*/ 389341 w 648072"/>
                <a:gd name="connsiteY2" fmla="*/ 641489 h 791728"/>
                <a:gd name="connsiteX3" fmla="*/ 388468 w 648072"/>
                <a:gd name="connsiteY3" fmla="*/ 641577 h 791728"/>
                <a:gd name="connsiteX4" fmla="*/ 324036 w 648072"/>
                <a:gd name="connsiteY4" fmla="*/ 791728 h 791728"/>
                <a:gd name="connsiteX5" fmla="*/ 259605 w 648072"/>
                <a:gd name="connsiteY5" fmla="*/ 641577 h 791728"/>
                <a:gd name="connsiteX6" fmla="*/ 258732 w 648072"/>
                <a:gd name="connsiteY6" fmla="*/ 641489 h 791728"/>
                <a:gd name="connsiteX7" fmla="*/ 0 w 648072"/>
                <a:gd name="connsiteY7" fmla="*/ 324036 h 791728"/>
                <a:gd name="connsiteX8" fmla="*/ 324036 w 648072"/>
                <a:gd name="connsiteY8" fmla="*/ 0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480626"/>
                    <a:pt x="536998" y="611274"/>
                    <a:pt x="389341" y="641489"/>
                  </a:cubicBezTo>
                  <a:lnTo>
                    <a:pt x="388468" y="641577"/>
                  </a:lnTo>
                  <a:lnTo>
                    <a:pt x="324036" y="791728"/>
                  </a:lnTo>
                  <a:lnTo>
                    <a:pt x="259605" y="641577"/>
                  </a:lnTo>
                  <a:lnTo>
                    <a:pt x="258732" y="641489"/>
                  </a:lnTo>
                  <a:cubicBezTo>
                    <a:pt x="111074" y="611274"/>
                    <a:pt x="0" y="48062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zh-CN" altLang="en-US" sz="3200" b="1" dirty="0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MH_Other_3"/>
            <p:cNvSpPr/>
            <p:nvPr>
              <p:custDataLst>
                <p:tags r:id="rId11"/>
              </p:custDataLst>
            </p:nvPr>
          </p:nvSpPr>
          <p:spPr>
            <a:xfrm>
              <a:off x="4597400" y="4254501"/>
              <a:ext cx="647700" cy="792163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388468 w 648072"/>
                <a:gd name="connsiteY1" fmla="*/ 150151 h 791728"/>
                <a:gd name="connsiteX2" fmla="*/ 389341 w 648072"/>
                <a:gd name="connsiteY2" fmla="*/ 150239 h 791728"/>
                <a:gd name="connsiteX3" fmla="*/ 648072 w 648072"/>
                <a:gd name="connsiteY3" fmla="*/ 467692 h 791728"/>
                <a:gd name="connsiteX4" fmla="*/ 324036 w 648072"/>
                <a:gd name="connsiteY4" fmla="*/ 791728 h 791728"/>
                <a:gd name="connsiteX5" fmla="*/ 0 w 648072"/>
                <a:gd name="connsiteY5" fmla="*/ 467692 h 791728"/>
                <a:gd name="connsiteX6" fmla="*/ 258732 w 648072"/>
                <a:gd name="connsiteY6" fmla="*/ 150239 h 791728"/>
                <a:gd name="connsiteX7" fmla="*/ 259605 w 648072"/>
                <a:gd name="connsiteY7" fmla="*/ 150151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lnTo>
                    <a:pt x="388468" y="150151"/>
                  </a:lnTo>
                  <a:lnTo>
                    <a:pt x="389341" y="150239"/>
                  </a:lnTo>
                  <a:cubicBezTo>
                    <a:pt x="536998" y="180454"/>
                    <a:pt x="648072" y="311102"/>
                    <a:pt x="648072" y="467692"/>
                  </a:cubicBezTo>
                  <a:cubicBezTo>
                    <a:pt x="648072" y="646652"/>
                    <a:pt x="502996" y="791728"/>
                    <a:pt x="324036" y="791728"/>
                  </a:cubicBezTo>
                  <a:cubicBezTo>
                    <a:pt x="145076" y="791728"/>
                    <a:pt x="0" y="646652"/>
                    <a:pt x="0" y="467692"/>
                  </a:cubicBezTo>
                  <a:cubicBezTo>
                    <a:pt x="0" y="311102"/>
                    <a:pt x="111074" y="180454"/>
                    <a:pt x="258732" y="150239"/>
                  </a:cubicBezTo>
                  <a:lnTo>
                    <a:pt x="259605" y="150151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endParaRPr lang="zh-CN" altLang="en-US" sz="3200" b="1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MH_Other_4"/>
            <p:cNvSpPr/>
            <p:nvPr>
              <p:custDataLst>
                <p:tags r:id="rId12"/>
              </p:custDataLst>
            </p:nvPr>
          </p:nvSpPr>
          <p:spPr>
            <a:xfrm>
              <a:off x="8205788" y="4254501"/>
              <a:ext cx="647700" cy="792163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388468 w 648072"/>
                <a:gd name="connsiteY1" fmla="*/ 150152 h 791728"/>
                <a:gd name="connsiteX2" fmla="*/ 389341 w 648072"/>
                <a:gd name="connsiteY2" fmla="*/ 150240 h 791728"/>
                <a:gd name="connsiteX3" fmla="*/ 648072 w 648072"/>
                <a:gd name="connsiteY3" fmla="*/ 467692 h 791728"/>
                <a:gd name="connsiteX4" fmla="*/ 324036 w 648072"/>
                <a:gd name="connsiteY4" fmla="*/ 791728 h 791728"/>
                <a:gd name="connsiteX5" fmla="*/ 0 w 648072"/>
                <a:gd name="connsiteY5" fmla="*/ 467692 h 791728"/>
                <a:gd name="connsiteX6" fmla="*/ 258732 w 648072"/>
                <a:gd name="connsiteY6" fmla="*/ 150240 h 791728"/>
                <a:gd name="connsiteX7" fmla="*/ 259605 w 648072"/>
                <a:gd name="connsiteY7" fmla="*/ 150152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lnTo>
                    <a:pt x="388468" y="150152"/>
                  </a:lnTo>
                  <a:lnTo>
                    <a:pt x="389341" y="150240"/>
                  </a:lnTo>
                  <a:cubicBezTo>
                    <a:pt x="536998" y="180455"/>
                    <a:pt x="648072" y="311102"/>
                    <a:pt x="648072" y="467692"/>
                  </a:cubicBezTo>
                  <a:cubicBezTo>
                    <a:pt x="648072" y="646652"/>
                    <a:pt x="502996" y="791728"/>
                    <a:pt x="324036" y="791728"/>
                  </a:cubicBezTo>
                  <a:cubicBezTo>
                    <a:pt x="145076" y="791728"/>
                    <a:pt x="0" y="646652"/>
                    <a:pt x="0" y="467692"/>
                  </a:cubicBezTo>
                  <a:cubicBezTo>
                    <a:pt x="0" y="311102"/>
                    <a:pt x="111074" y="180455"/>
                    <a:pt x="258732" y="150240"/>
                  </a:cubicBezTo>
                  <a:lnTo>
                    <a:pt x="259605" y="150152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endParaRPr lang="zh-CN" altLang="en-US" sz="3200" b="1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6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98083" y="4829494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48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55987" y="2703175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18204" y="4829494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777190" y="2697294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4">
        <p14:prism isInverted="1"/>
      </p:transition>
    </mc:Choice>
    <mc:Fallback>
      <p:transition spd="slow" advTm="2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Picture_1"/>
          <p:cNvSpPr/>
          <p:nvPr/>
        </p:nvSpPr>
        <p:spPr bwMode="auto">
          <a:xfrm>
            <a:off x="703166" y="1651001"/>
            <a:ext cx="10825161" cy="2776149"/>
          </a:xfrm>
          <a:custGeom>
            <a:avLst/>
            <a:gdLst>
              <a:gd name="T0" fmla="*/ 2530206 w 7317296"/>
              <a:gd name="T1" fmla="*/ 1689208 h 3348560"/>
              <a:gd name="T2" fmla="*/ 3507325 w 7317296"/>
              <a:gd name="T3" fmla="*/ 1689208 h 3348560"/>
              <a:gd name="T4" fmla="*/ 3562099 w 7317296"/>
              <a:gd name="T5" fmla="*/ 1801515 h 3348560"/>
              <a:gd name="T6" fmla="*/ 3562099 w 7317296"/>
              <a:gd name="T7" fmla="*/ 3229979 h 3348560"/>
              <a:gd name="T8" fmla="*/ 3507325 w 7317296"/>
              <a:gd name="T9" fmla="*/ 3342289 h 3348560"/>
              <a:gd name="T10" fmla="*/ 2530206 w 7317296"/>
              <a:gd name="T11" fmla="*/ 3342289 h 3348560"/>
              <a:gd name="T12" fmla="*/ 2475431 w 7317296"/>
              <a:gd name="T13" fmla="*/ 3229979 h 3348560"/>
              <a:gd name="T14" fmla="*/ 2475431 w 7317296"/>
              <a:gd name="T15" fmla="*/ 1801515 h 3348560"/>
              <a:gd name="T16" fmla="*/ 2530206 w 7317296"/>
              <a:gd name="T17" fmla="*/ 1689208 h 3348560"/>
              <a:gd name="T18" fmla="*/ 54775 w 7317296"/>
              <a:gd name="T19" fmla="*/ 1689208 h 3348560"/>
              <a:gd name="T20" fmla="*/ 2398996 w 7317296"/>
              <a:gd name="T21" fmla="*/ 1689208 h 3348560"/>
              <a:gd name="T22" fmla="*/ 2453773 w 7317296"/>
              <a:gd name="T23" fmla="*/ 1801515 h 3348560"/>
              <a:gd name="T24" fmla="*/ 2453773 w 7317296"/>
              <a:gd name="T25" fmla="*/ 3229979 h 3348560"/>
              <a:gd name="T26" fmla="*/ 2398996 w 7317296"/>
              <a:gd name="T27" fmla="*/ 3342289 h 3348560"/>
              <a:gd name="T28" fmla="*/ 54775 w 7317296"/>
              <a:gd name="T29" fmla="*/ 3342289 h 3348560"/>
              <a:gd name="T30" fmla="*/ 0 w 7317296"/>
              <a:gd name="T31" fmla="*/ 3229979 h 3348560"/>
              <a:gd name="T32" fmla="*/ 0 w 7317296"/>
              <a:gd name="T33" fmla="*/ 1801515 h 3348560"/>
              <a:gd name="T34" fmla="*/ 54775 w 7317296"/>
              <a:gd name="T35" fmla="*/ 1689208 h 3348560"/>
              <a:gd name="T36" fmla="*/ 2530206 w 7317296"/>
              <a:gd name="T37" fmla="*/ 0 h 3348560"/>
              <a:gd name="T38" fmla="*/ 3507325 w 7317296"/>
              <a:gd name="T39" fmla="*/ 0 h 3348560"/>
              <a:gd name="T40" fmla="*/ 3562099 w 7317296"/>
              <a:gd name="T41" fmla="*/ 112305 h 3348560"/>
              <a:gd name="T42" fmla="*/ 3562099 w 7317296"/>
              <a:gd name="T43" fmla="*/ 1540771 h 3348560"/>
              <a:gd name="T44" fmla="*/ 3507325 w 7317296"/>
              <a:gd name="T45" fmla="*/ 1653083 h 3348560"/>
              <a:gd name="T46" fmla="*/ 2530206 w 7317296"/>
              <a:gd name="T47" fmla="*/ 1653083 h 3348560"/>
              <a:gd name="T48" fmla="*/ 2475431 w 7317296"/>
              <a:gd name="T49" fmla="*/ 1540771 h 3348560"/>
              <a:gd name="T50" fmla="*/ 2475431 w 7317296"/>
              <a:gd name="T51" fmla="*/ 112305 h 3348560"/>
              <a:gd name="T52" fmla="*/ 2530206 w 7317296"/>
              <a:gd name="T53" fmla="*/ 0 h 3348560"/>
              <a:gd name="T54" fmla="*/ 54775 w 7317296"/>
              <a:gd name="T55" fmla="*/ 0 h 3348560"/>
              <a:gd name="T56" fmla="*/ 2398996 w 7317296"/>
              <a:gd name="T57" fmla="*/ 0 h 3348560"/>
              <a:gd name="T58" fmla="*/ 2453773 w 7317296"/>
              <a:gd name="T59" fmla="*/ 112305 h 3348560"/>
              <a:gd name="T60" fmla="*/ 2453773 w 7317296"/>
              <a:gd name="T61" fmla="*/ 1540771 h 3348560"/>
              <a:gd name="T62" fmla="*/ 2398996 w 7317296"/>
              <a:gd name="T63" fmla="*/ 1653083 h 3348560"/>
              <a:gd name="T64" fmla="*/ 54775 w 7317296"/>
              <a:gd name="T65" fmla="*/ 1653083 h 3348560"/>
              <a:gd name="T66" fmla="*/ 0 w 7317296"/>
              <a:gd name="T67" fmla="*/ 1540771 h 3348560"/>
              <a:gd name="T68" fmla="*/ 0 w 7317296"/>
              <a:gd name="T69" fmla="*/ 112305 h 3348560"/>
              <a:gd name="T70" fmla="*/ 54775 w 7317296"/>
              <a:gd name="T71" fmla="*/ 0 h 33485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317296" h="3348560">
                <a:moveTo>
                  <a:pt x="5197569" y="1692376"/>
                </a:moveTo>
                <a:lnTo>
                  <a:pt x="7204775" y="1692376"/>
                </a:lnTo>
                <a:cubicBezTo>
                  <a:pt x="7266919" y="1692376"/>
                  <a:pt x="7317296" y="1742753"/>
                  <a:pt x="7317296" y="1804897"/>
                </a:cubicBezTo>
                <a:lnTo>
                  <a:pt x="7317296" y="3236039"/>
                </a:lnTo>
                <a:cubicBezTo>
                  <a:pt x="7317296" y="3298183"/>
                  <a:pt x="7266919" y="3348560"/>
                  <a:pt x="7204775" y="3348560"/>
                </a:cubicBezTo>
                <a:lnTo>
                  <a:pt x="5197569" y="3348560"/>
                </a:lnTo>
                <a:cubicBezTo>
                  <a:pt x="5135425" y="3348560"/>
                  <a:pt x="5085048" y="3298183"/>
                  <a:pt x="5085048" y="3236039"/>
                </a:cubicBezTo>
                <a:lnTo>
                  <a:pt x="5085048" y="1804897"/>
                </a:lnTo>
                <a:cubicBezTo>
                  <a:pt x="5085048" y="1742753"/>
                  <a:pt x="5135425" y="1692376"/>
                  <a:pt x="5197569" y="1692376"/>
                </a:cubicBezTo>
                <a:close/>
                <a:moveTo>
                  <a:pt x="112521" y="1692376"/>
                </a:moveTo>
                <a:lnTo>
                  <a:pt x="4928039" y="1692376"/>
                </a:lnTo>
                <a:cubicBezTo>
                  <a:pt x="4990183" y="1692376"/>
                  <a:pt x="5040560" y="1742753"/>
                  <a:pt x="5040560" y="1804897"/>
                </a:cubicBezTo>
                <a:lnTo>
                  <a:pt x="5040560" y="3236039"/>
                </a:lnTo>
                <a:cubicBezTo>
                  <a:pt x="5040560" y="3298183"/>
                  <a:pt x="4990183" y="3348560"/>
                  <a:pt x="4928039" y="3348560"/>
                </a:cubicBezTo>
                <a:lnTo>
                  <a:pt x="112521" y="3348560"/>
                </a:lnTo>
                <a:cubicBezTo>
                  <a:pt x="50377" y="3348560"/>
                  <a:pt x="0" y="3298183"/>
                  <a:pt x="0" y="3236039"/>
                </a:cubicBezTo>
                <a:lnTo>
                  <a:pt x="0" y="1804897"/>
                </a:lnTo>
                <a:cubicBezTo>
                  <a:pt x="0" y="1742753"/>
                  <a:pt x="50377" y="1692376"/>
                  <a:pt x="112521" y="1692376"/>
                </a:cubicBezTo>
                <a:close/>
                <a:moveTo>
                  <a:pt x="5197569" y="0"/>
                </a:moveTo>
                <a:lnTo>
                  <a:pt x="7204775" y="0"/>
                </a:lnTo>
                <a:cubicBezTo>
                  <a:pt x="7266919" y="0"/>
                  <a:pt x="7317296" y="50377"/>
                  <a:pt x="7317296" y="112521"/>
                </a:cubicBezTo>
                <a:lnTo>
                  <a:pt x="7317296" y="1543663"/>
                </a:lnTo>
                <a:cubicBezTo>
                  <a:pt x="7317296" y="1605807"/>
                  <a:pt x="7266919" y="1656184"/>
                  <a:pt x="7204775" y="1656184"/>
                </a:cubicBezTo>
                <a:lnTo>
                  <a:pt x="5197569" y="1656184"/>
                </a:lnTo>
                <a:cubicBezTo>
                  <a:pt x="5135425" y="1656184"/>
                  <a:pt x="5085048" y="1605807"/>
                  <a:pt x="5085048" y="1543663"/>
                </a:cubicBezTo>
                <a:lnTo>
                  <a:pt x="5085048" y="112521"/>
                </a:lnTo>
                <a:cubicBezTo>
                  <a:pt x="5085048" y="50377"/>
                  <a:pt x="5135425" y="0"/>
                  <a:pt x="5197569" y="0"/>
                </a:cubicBezTo>
                <a:close/>
                <a:moveTo>
                  <a:pt x="112521" y="0"/>
                </a:moveTo>
                <a:lnTo>
                  <a:pt x="4928039" y="0"/>
                </a:lnTo>
                <a:cubicBezTo>
                  <a:pt x="4990183" y="0"/>
                  <a:pt x="5040560" y="50377"/>
                  <a:pt x="5040560" y="112521"/>
                </a:cubicBezTo>
                <a:lnTo>
                  <a:pt x="5040560" y="1543663"/>
                </a:lnTo>
                <a:cubicBezTo>
                  <a:pt x="5040560" y="1605807"/>
                  <a:pt x="4990183" y="1656184"/>
                  <a:pt x="4928039" y="1656184"/>
                </a:cubicBezTo>
                <a:lnTo>
                  <a:pt x="112521" y="1656184"/>
                </a:lnTo>
                <a:cubicBezTo>
                  <a:pt x="50377" y="1656184"/>
                  <a:pt x="0" y="1605807"/>
                  <a:pt x="0" y="1543663"/>
                </a:cubicBezTo>
                <a:lnTo>
                  <a:pt x="0" y="112521"/>
                </a:lnTo>
                <a:cubicBezTo>
                  <a:pt x="0" y="50377"/>
                  <a:pt x="50377" y="0"/>
                  <a:pt x="112521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" name="KSO_Shape"/>
          <p:cNvSpPr/>
          <p:nvPr/>
        </p:nvSpPr>
        <p:spPr bwMode="auto">
          <a:xfrm>
            <a:off x="2363787" y="4835138"/>
            <a:ext cx="801741" cy="776352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8897938" y="4835138"/>
            <a:ext cx="798512" cy="778548"/>
          </a:xfrm>
          <a:custGeom>
            <a:avLst/>
            <a:gdLst>
              <a:gd name="T0" fmla="*/ 2147483646 w 5614"/>
              <a:gd name="T1" fmla="*/ 2147483646 h 5480"/>
              <a:gd name="T2" fmla="*/ 2147483646 w 5614"/>
              <a:gd name="T3" fmla="*/ 2147483646 h 5480"/>
              <a:gd name="T4" fmla="*/ 2147483646 w 5614"/>
              <a:gd name="T5" fmla="*/ 2147483646 h 5480"/>
              <a:gd name="T6" fmla="*/ 2147483646 w 5614"/>
              <a:gd name="T7" fmla="*/ 2147483646 h 5480"/>
              <a:gd name="T8" fmla="*/ 2147483646 w 5614"/>
              <a:gd name="T9" fmla="*/ 2147483646 h 5480"/>
              <a:gd name="T10" fmla="*/ 2147483646 w 5614"/>
              <a:gd name="T11" fmla="*/ 2147483646 h 5480"/>
              <a:gd name="T12" fmla="*/ 2147483646 w 5614"/>
              <a:gd name="T13" fmla="*/ 2147483646 h 5480"/>
              <a:gd name="T14" fmla="*/ 2147483646 w 5614"/>
              <a:gd name="T15" fmla="*/ 2147483646 h 5480"/>
              <a:gd name="T16" fmla="*/ 2147483646 w 5614"/>
              <a:gd name="T17" fmla="*/ 2147483646 h 5480"/>
              <a:gd name="T18" fmla="*/ 2147483646 w 5614"/>
              <a:gd name="T19" fmla="*/ 2147483646 h 5480"/>
              <a:gd name="T20" fmla="*/ 2147483646 w 5614"/>
              <a:gd name="T21" fmla="*/ 2147483646 h 5480"/>
              <a:gd name="T22" fmla="*/ 2147483646 w 5614"/>
              <a:gd name="T23" fmla="*/ 2147483646 h 5480"/>
              <a:gd name="T24" fmla="*/ 2147483646 w 5614"/>
              <a:gd name="T25" fmla="*/ 2147483646 h 5480"/>
              <a:gd name="T26" fmla="*/ 2147483646 w 5614"/>
              <a:gd name="T27" fmla="*/ 2147483646 h 5480"/>
              <a:gd name="T28" fmla="*/ 2147483646 w 5614"/>
              <a:gd name="T29" fmla="*/ 2147483646 h 5480"/>
              <a:gd name="T30" fmla="*/ 2147483646 w 5614"/>
              <a:gd name="T31" fmla="*/ 2147483646 h 5480"/>
              <a:gd name="T32" fmla="*/ 2147483646 w 5614"/>
              <a:gd name="T33" fmla="*/ 2147483646 h 5480"/>
              <a:gd name="T34" fmla="*/ 2147483646 w 5614"/>
              <a:gd name="T35" fmla="*/ 2147483646 h 5480"/>
              <a:gd name="T36" fmla="*/ 2147483646 w 5614"/>
              <a:gd name="T37" fmla="*/ 2147483646 h 5480"/>
              <a:gd name="T38" fmla="*/ 2147483646 w 5614"/>
              <a:gd name="T39" fmla="*/ 2147483646 h 5480"/>
              <a:gd name="T40" fmla="*/ 2147483646 w 5614"/>
              <a:gd name="T41" fmla="*/ 2147483646 h 5480"/>
              <a:gd name="T42" fmla="*/ 2147483646 w 5614"/>
              <a:gd name="T43" fmla="*/ 2147483646 h 5480"/>
              <a:gd name="T44" fmla="*/ 2147483646 w 5614"/>
              <a:gd name="T45" fmla="*/ 2147483646 h 5480"/>
              <a:gd name="T46" fmla="*/ 2147483646 w 5614"/>
              <a:gd name="T47" fmla="*/ 2147483646 h 5480"/>
              <a:gd name="T48" fmla="*/ 2147483646 w 5614"/>
              <a:gd name="T49" fmla="*/ 2147483646 h 5480"/>
              <a:gd name="T50" fmla="*/ 2147483646 w 5614"/>
              <a:gd name="T51" fmla="*/ 2147483646 h 5480"/>
              <a:gd name="T52" fmla="*/ 2147483646 w 5614"/>
              <a:gd name="T53" fmla="*/ 2147483646 h 5480"/>
              <a:gd name="T54" fmla="*/ 2147483646 w 5614"/>
              <a:gd name="T55" fmla="*/ 2147483646 h 5480"/>
              <a:gd name="T56" fmla="*/ 2147483646 w 5614"/>
              <a:gd name="T57" fmla="*/ 2147483646 h 5480"/>
              <a:gd name="T58" fmla="*/ 2147483646 w 5614"/>
              <a:gd name="T59" fmla="*/ 2147483646 h 5480"/>
              <a:gd name="T60" fmla="*/ 2147483646 w 5614"/>
              <a:gd name="T61" fmla="*/ 2147483646 h 5480"/>
              <a:gd name="T62" fmla="*/ 2147483646 w 5614"/>
              <a:gd name="T63" fmla="*/ 2147483646 h 5480"/>
              <a:gd name="T64" fmla="*/ 2147483646 w 5614"/>
              <a:gd name="T65" fmla="*/ 2147483646 h 5480"/>
              <a:gd name="T66" fmla="*/ 2147483646 w 5614"/>
              <a:gd name="T67" fmla="*/ 2147483646 h 5480"/>
              <a:gd name="T68" fmla="*/ 2147483646 w 5614"/>
              <a:gd name="T69" fmla="*/ 2147483646 h 5480"/>
              <a:gd name="T70" fmla="*/ 2147483646 w 5614"/>
              <a:gd name="T71" fmla="*/ 2147483646 h 5480"/>
              <a:gd name="T72" fmla="*/ 2147483646 w 5614"/>
              <a:gd name="T73" fmla="*/ 2147483646 h 5480"/>
              <a:gd name="T74" fmla="*/ 2147483646 w 5614"/>
              <a:gd name="T75" fmla="*/ 2147483646 h 5480"/>
              <a:gd name="T76" fmla="*/ 2147483646 w 5614"/>
              <a:gd name="T77" fmla="*/ 2147483646 h 5480"/>
              <a:gd name="T78" fmla="*/ 0 w 5614"/>
              <a:gd name="T79" fmla="*/ 2147483646 h 5480"/>
              <a:gd name="T80" fmla="*/ 2147483646 w 5614"/>
              <a:gd name="T81" fmla="*/ 2147483646 h 5480"/>
              <a:gd name="T82" fmla="*/ 2147483646 w 5614"/>
              <a:gd name="T83" fmla="*/ 2147483646 h 5480"/>
              <a:gd name="T84" fmla="*/ 2147483646 w 5614"/>
              <a:gd name="T85" fmla="*/ 2147483646 h 5480"/>
              <a:gd name="T86" fmla="*/ 2147483646 w 5614"/>
              <a:gd name="T87" fmla="*/ 2147483646 h 5480"/>
              <a:gd name="T88" fmla="*/ 2147483646 w 5614"/>
              <a:gd name="T89" fmla="*/ 2147483646 h 5480"/>
              <a:gd name="T90" fmla="*/ 2147483646 w 5614"/>
              <a:gd name="T91" fmla="*/ 2147483646 h 5480"/>
              <a:gd name="T92" fmla="*/ 2147483646 w 5614"/>
              <a:gd name="T93" fmla="*/ 2147483646 h 5480"/>
              <a:gd name="T94" fmla="*/ 2147483646 w 5614"/>
              <a:gd name="T95" fmla="*/ 2147483646 h 5480"/>
              <a:gd name="T96" fmla="*/ 2147483646 w 5614"/>
              <a:gd name="T97" fmla="*/ 2147483646 h 5480"/>
              <a:gd name="T98" fmla="*/ 2147483646 w 5614"/>
              <a:gd name="T99" fmla="*/ 2147483646 h 5480"/>
              <a:gd name="T100" fmla="*/ 2147483646 w 5614"/>
              <a:gd name="T101" fmla="*/ 2147483646 h 5480"/>
              <a:gd name="T102" fmla="*/ 2147483646 w 5614"/>
              <a:gd name="T103" fmla="*/ 2147483646 h 5480"/>
              <a:gd name="T104" fmla="*/ 2147483646 w 5614"/>
              <a:gd name="T105" fmla="*/ 2147483646 h 5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614" h="5480">
                <a:moveTo>
                  <a:pt x="0" y="5473"/>
                </a:moveTo>
                <a:lnTo>
                  <a:pt x="0" y="5473"/>
                </a:lnTo>
                <a:lnTo>
                  <a:pt x="72" y="5344"/>
                </a:lnTo>
                <a:lnTo>
                  <a:pt x="147" y="5217"/>
                </a:lnTo>
                <a:lnTo>
                  <a:pt x="186" y="5153"/>
                </a:lnTo>
                <a:lnTo>
                  <a:pt x="225" y="5089"/>
                </a:lnTo>
                <a:lnTo>
                  <a:pt x="265" y="5027"/>
                </a:lnTo>
                <a:lnTo>
                  <a:pt x="306" y="4964"/>
                </a:lnTo>
                <a:lnTo>
                  <a:pt x="347" y="4901"/>
                </a:lnTo>
                <a:lnTo>
                  <a:pt x="389" y="4840"/>
                </a:lnTo>
                <a:lnTo>
                  <a:pt x="432" y="4779"/>
                </a:lnTo>
                <a:lnTo>
                  <a:pt x="474" y="4718"/>
                </a:lnTo>
                <a:lnTo>
                  <a:pt x="519" y="4658"/>
                </a:lnTo>
                <a:lnTo>
                  <a:pt x="564" y="4599"/>
                </a:lnTo>
                <a:lnTo>
                  <a:pt x="609" y="4540"/>
                </a:lnTo>
                <a:lnTo>
                  <a:pt x="656" y="4483"/>
                </a:lnTo>
                <a:lnTo>
                  <a:pt x="702" y="4426"/>
                </a:lnTo>
                <a:lnTo>
                  <a:pt x="751" y="4370"/>
                </a:lnTo>
                <a:lnTo>
                  <a:pt x="799" y="4315"/>
                </a:lnTo>
                <a:lnTo>
                  <a:pt x="849" y="4260"/>
                </a:lnTo>
                <a:lnTo>
                  <a:pt x="898" y="4207"/>
                </a:lnTo>
                <a:lnTo>
                  <a:pt x="950" y="4155"/>
                </a:lnTo>
                <a:lnTo>
                  <a:pt x="1001" y="4103"/>
                </a:lnTo>
                <a:lnTo>
                  <a:pt x="1054" y="4054"/>
                </a:lnTo>
                <a:lnTo>
                  <a:pt x="1107" y="4004"/>
                </a:lnTo>
                <a:lnTo>
                  <a:pt x="1162" y="3957"/>
                </a:lnTo>
                <a:lnTo>
                  <a:pt x="1217" y="3910"/>
                </a:lnTo>
                <a:lnTo>
                  <a:pt x="1273" y="3865"/>
                </a:lnTo>
                <a:lnTo>
                  <a:pt x="1331" y="3821"/>
                </a:lnTo>
                <a:lnTo>
                  <a:pt x="1388" y="3777"/>
                </a:lnTo>
                <a:lnTo>
                  <a:pt x="1446" y="3736"/>
                </a:lnTo>
                <a:lnTo>
                  <a:pt x="1507" y="3697"/>
                </a:lnTo>
                <a:lnTo>
                  <a:pt x="1567" y="3658"/>
                </a:lnTo>
                <a:lnTo>
                  <a:pt x="1628" y="3621"/>
                </a:lnTo>
                <a:lnTo>
                  <a:pt x="1691" y="3586"/>
                </a:lnTo>
                <a:lnTo>
                  <a:pt x="1753" y="3552"/>
                </a:lnTo>
                <a:lnTo>
                  <a:pt x="1818" y="3520"/>
                </a:lnTo>
                <a:lnTo>
                  <a:pt x="1883" y="3489"/>
                </a:lnTo>
                <a:lnTo>
                  <a:pt x="1949" y="3461"/>
                </a:lnTo>
                <a:lnTo>
                  <a:pt x="2017" y="3434"/>
                </a:lnTo>
                <a:lnTo>
                  <a:pt x="2084" y="3409"/>
                </a:lnTo>
                <a:lnTo>
                  <a:pt x="2154" y="3385"/>
                </a:lnTo>
                <a:lnTo>
                  <a:pt x="2223" y="3364"/>
                </a:lnTo>
                <a:lnTo>
                  <a:pt x="2294" y="3344"/>
                </a:lnTo>
                <a:lnTo>
                  <a:pt x="2366" y="3327"/>
                </a:lnTo>
                <a:lnTo>
                  <a:pt x="2439" y="3311"/>
                </a:lnTo>
                <a:lnTo>
                  <a:pt x="2514" y="3298"/>
                </a:lnTo>
                <a:lnTo>
                  <a:pt x="2589" y="3286"/>
                </a:lnTo>
                <a:lnTo>
                  <a:pt x="2665" y="3278"/>
                </a:lnTo>
                <a:lnTo>
                  <a:pt x="2743" y="3271"/>
                </a:lnTo>
                <a:lnTo>
                  <a:pt x="2821" y="3266"/>
                </a:lnTo>
                <a:lnTo>
                  <a:pt x="2901" y="3264"/>
                </a:lnTo>
                <a:lnTo>
                  <a:pt x="2982" y="3262"/>
                </a:lnTo>
                <a:lnTo>
                  <a:pt x="3063" y="3265"/>
                </a:lnTo>
                <a:lnTo>
                  <a:pt x="3146" y="3270"/>
                </a:lnTo>
                <a:lnTo>
                  <a:pt x="3230" y="3277"/>
                </a:lnTo>
                <a:lnTo>
                  <a:pt x="3315" y="3286"/>
                </a:lnTo>
                <a:lnTo>
                  <a:pt x="3401" y="3298"/>
                </a:lnTo>
                <a:lnTo>
                  <a:pt x="3488" y="3313"/>
                </a:lnTo>
                <a:lnTo>
                  <a:pt x="3577" y="3330"/>
                </a:lnTo>
                <a:lnTo>
                  <a:pt x="3666" y="3350"/>
                </a:lnTo>
                <a:lnTo>
                  <a:pt x="3757" y="3372"/>
                </a:lnTo>
                <a:lnTo>
                  <a:pt x="3850" y="3397"/>
                </a:lnTo>
                <a:lnTo>
                  <a:pt x="3943" y="3425"/>
                </a:lnTo>
                <a:lnTo>
                  <a:pt x="3943" y="3716"/>
                </a:lnTo>
                <a:lnTo>
                  <a:pt x="3925" y="3730"/>
                </a:lnTo>
                <a:lnTo>
                  <a:pt x="3905" y="3743"/>
                </a:lnTo>
                <a:lnTo>
                  <a:pt x="3885" y="3756"/>
                </a:lnTo>
                <a:lnTo>
                  <a:pt x="3864" y="3768"/>
                </a:lnTo>
                <a:lnTo>
                  <a:pt x="3840" y="3780"/>
                </a:lnTo>
                <a:lnTo>
                  <a:pt x="3816" y="3791"/>
                </a:lnTo>
                <a:lnTo>
                  <a:pt x="3790" y="3802"/>
                </a:lnTo>
                <a:lnTo>
                  <a:pt x="3763" y="3813"/>
                </a:lnTo>
                <a:lnTo>
                  <a:pt x="3734" y="3822"/>
                </a:lnTo>
                <a:lnTo>
                  <a:pt x="3704" y="3830"/>
                </a:lnTo>
                <a:lnTo>
                  <a:pt x="3671" y="3839"/>
                </a:lnTo>
                <a:lnTo>
                  <a:pt x="3638" y="3846"/>
                </a:lnTo>
                <a:lnTo>
                  <a:pt x="3603" y="3853"/>
                </a:lnTo>
                <a:lnTo>
                  <a:pt x="3565" y="3859"/>
                </a:lnTo>
                <a:lnTo>
                  <a:pt x="3526" y="3865"/>
                </a:lnTo>
                <a:lnTo>
                  <a:pt x="3485" y="3869"/>
                </a:lnTo>
                <a:lnTo>
                  <a:pt x="3442" y="3873"/>
                </a:lnTo>
                <a:lnTo>
                  <a:pt x="3396" y="3875"/>
                </a:lnTo>
                <a:lnTo>
                  <a:pt x="3349" y="3878"/>
                </a:lnTo>
                <a:lnTo>
                  <a:pt x="3300" y="3879"/>
                </a:lnTo>
                <a:lnTo>
                  <a:pt x="3248" y="3879"/>
                </a:lnTo>
                <a:lnTo>
                  <a:pt x="3194" y="3878"/>
                </a:lnTo>
                <a:lnTo>
                  <a:pt x="3139" y="3876"/>
                </a:lnTo>
                <a:lnTo>
                  <a:pt x="3080" y="3874"/>
                </a:lnTo>
                <a:lnTo>
                  <a:pt x="3018" y="3869"/>
                </a:lnTo>
                <a:lnTo>
                  <a:pt x="2954" y="3865"/>
                </a:lnTo>
                <a:lnTo>
                  <a:pt x="2888" y="3859"/>
                </a:lnTo>
                <a:lnTo>
                  <a:pt x="2820" y="3853"/>
                </a:lnTo>
                <a:lnTo>
                  <a:pt x="2749" y="3845"/>
                </a:lnTo>
                <a:lnTo>
                  <a:pt x="2675" y="3835"/>
                </a:lnTo>
                <a:lnTo>
                  <a:pt x="2598" y="3825"/>
                </a:lnTo>
                <a:lnTo>
                  <a:pt x="2517" y="3814"/>
                </a:lnTo>
                <a:lnTo>
                  <a:pt x="2517" y="3893"/>
                </a:lnTo>
                <a:lnTo>
                  <a:pt x="2618" y="3915"/>
                </a:lnTo>
                <a:lnTo>
                  <a:pt x="2715" y="3937"/>
                </a:lnTo>
                <a:lnTo>
                  <a:pt x="2810" y="3954"/>
                </a:lnTo>
                <a:lnTo>
                  <a:pt x="2905" y="3971"/>
                </a:lnTo>
                <a:lnTo>
                  <a:pt x="2997" y="3984"/>
                </a:lnTo>
                <a:lnTo>
                  <a:pt x="3087" y="3995"/>
                </a:lnTo>
                <a:lnTo>
                  <a:pt x="3175" y="4003"/>
                </a:lnTo>
                <a:lnTo>
                  <a:pt x="3261" y="4009"/>
                </a:lnTo>
                <a:lnTo>
                  <a:pt x="3346" y="4011"/>
                </a:lnTo>
                <a:lnTo>
                  <a:pt x="3388" y="4011"/>
                </a:lnTo>
                <a:lnTo>
                  <a:pt x="3430" y="4011"/>
                </a:lnTo>
                <a:lnTo>
                  <a:pt x="3472" y="4010"/>
                </a:lnTo>
                <a:lnTo>
                  <a:pt x="3512" y="4009"/>
                </a:lnTo>
                <a:lnTo>
                  <a:pt x="3552" y="4005"/>
                </a:lnTo>
                <a:lnTo>
                  <a:pt x="3592" y="4002"/>
                </a:lnTo>
                <a:lnTo>
                  <a:pt x="3632" y="3998"/>
                </a:lnTo>
                <a:lnTo>
                  <a:pt x="3672" y="3993"/>
                </a:lnTo>
                <a:lnTo>
                  <a:pt x="3711" y="3987"/>
                </a:lnTo>
                <a:lnTo>
                  <a:pt x="3750" y="3980"/>
                </a:lnTo>
                <a:lnTo>
                  <a:pt x="3788" y="3973"/>
                </a:lnTo>
                <a:lnTo>
                  <a:pt x="3827" y="3965"/>
                </a:lnTo>
                <a:lnTo>
                  <a:pt x="3865" y="3957"/>
                </a:lnTo>
                <a:lnTo>
                  <a:pt x="3903" y="3946"/>
                </a:lnTo>
                <a:lnTo>
                  <a:pt x="3940" y="3936"/>
                </a:lnTo>
                <a:lnTo>
                  <a:pt x="3977" y="3925"/>
                </a:lnTo>
                <a:lnTo>
                  <a:pt x="4015" y="3912"/>
                </a:lnTo>
                <a:lnTo>
                  <a:pt x="4051" y="3899"/>
                </a:lnTo>
                <a:lnTo>
                  <a:pt x="4088" y="3885"/>
                </a:lnTo>
                <a:lnTo>
                  <a:pt x="4125" y="3869"/>
                </a:lnTo>
                <a:lnTo>
                  <a:pt x="4161" y="3853"/>
                </a:lnTo>
                <a:lnTo>
                  <a:pt x="4197" y="3836"/>
                </a:lnTo>
                <a:lnTo>
                  <a:pt x="4233" y="3819"/>
                </a:lnTo>
                <a:lnTo>
                  <a:pt x="4269" y="3800"/>
                </a:lnTo>
                <a:lnTo>
                  <a:pt x="4304" y="3780"/>
                </a:lnTo>
                <a:lnTo>
                  <a:pt x="4340" y="3760"/>
                </a:lnTo>
                <a:lnTo>
                  <a:pt x="4375" y="3737"/>
                </a:lnTo>
                <a:lnTo>
                  <a:pt x="4409" y="3715"/>
                </a:lnTo>
                <a:lnTo>
                  <a:pt x="4445" y="3691"/>
                </a:lnTo>
                <a:lnTo>
                  <a:pt x="4480" y="3666"/>
                </a:lnTo>
                <a:lnTo>
                  <a:pt x="4514" y="3642"/>
                </a:lnTo>
                <a:lnTo>
                  <a:pt x="4549" y="3614"/>
                </a:lnTo>
                <a:lnTo>
                  <a:pt x="4584" y="3587"/>
                </a:lnTo>
                <a:lnTo>
                  <a:pt x="4618" y="3558"/>
                </a:lnTo>
                <a:lnTo>
                  <a:pt x="4653" y="3528"/>
                </a:lnTo>
                <a:lnTo>
                  <a:pt x="4687" y="3497"/>
                </a:lnTo>
                <a:lnTo>
                  <a:pt x="4721" y="3466"/>
                </a:lnTo>
                <a:lnTo>
                  <a:pt x="4756" y="3433"/>
                </a:lnTo>
                <a:lnTo>
                  <a:pt x="4791" y="3398"/>
                </a:lnTo>
                <a:lnTo>
                  <a:pt x="4825" y="3363"/>
                </a:lnTo>
                <a:lnTo>
                  <a:pt x="4859" y="3326"/>
                </a:lnTo>
                <a:lnTo>
                  <a:pt x="4893" y="3290"/>
                </a:lnTo>
                <a:lnTo>
                  <a:pt x="4928" y="3251"/>
                </a:lnTo>
                <a:lnTo>
                  <a:pt x="4962" y="3212"/>
                </a:lnTo>
                <a:lnTo>
                  <a:pt x="4996" y="3170"/>
                </a:lnTo>
                <a:lnTo>
                  <a:pt x="5030" y="3128"/>
                </a:lnTo>
                <a:lnTo>
                  <a:pt x="5614" y="3149"/>
                </a:lnTo>
                <a:lnTo>
                  <a:pt x="4520" y="4598"/>
                </a:lnTo>
                <a:lnTo>
                  <a:pt x="2141" y="4695"/>
                </a:lnTo>
                <a:lnTo>
                  <a:pt x="1887" y="5480"/>
                </a:lnTo>
                <a:lnTo>
                  <a:pt x="0" y="5473"/>
                </a:lnTo>
                <a:close/>
                <a:moveTo>
                  <a:pt x="4519" y="2271"/>
                </a:moveTo>
                <a:lnTo>
                  <a:pt x="5270" y="2271"/>
                </a:lnTo>
                <a:lnTo>
                  <a:pt x="4171" y="1135"/>
                </a:lnTo>
                <a:lnTo>
                  <a:pt x="3070" y="0"/>
                </a:lnTo>
                <a:lnTo>
                  <a:pt x="2235" y="862"/>
                </a:lnTo>
                <a:lnTo>
                  <a:pt x="2235" y="551"/>
                </a:lnTo>
                <a:lnTo>
                  <a:pt x="2340" y="551"/>
                </a:lnTo>
                <a:lnTo>
                  <a:pt x="2340" y="286"/>
                </a:lnTo>
                <a:lnTo>
                  <a:pt x="1596" y="286"/>
                </a:lnTo>
                <a:lnTo>
                  <a:pt x="1596" y="551"/>
                </a:lnTo>
                <a:lnTo>
                  <a:pt x="1713" y="551"/>
                </a:lnTo>
                <a:lnTo>
                  <a:pt x="1713" y="1400"/>
                </a:lnTo>
                <a:lnTo>
                  <a:pt x="870" y="2271"/>
                </a:lnTo>
                <a:lnTo>
                  <a:pt x="1627" y="2271"/>
                </a:lnTo>
                <a:lnTo>
                  <a:pt x="1627" y="3221"/>
                </a:lnTo>
                <a:lnTo>
                  <a:pt x="1686" y="3193"/>
                </a:lnTo>
                <a:lnTo>
                  <a:pt x="1746" y="3164"/>
                </a:lnTo>
                <a:lnTo>
                  <a:pt x="1805" y="3139"/>
                </a:lnTo>
                <a:lnTo>
                  <a:pt x="1867" y="3114"/>
                </a:lnTo>
                <a:lnTo>
                  <a:pt x="1927" y="3090"/>
                </a:lnTo>
                <a:lnTo>
                  <a:pt x="1990" y="3068"/>
                </a:lnTo>
                <a:lnTo>
                  <a:pt x="2051" y="3048"/>
                </a:lnTo>
                <a:lnTo>
                  <a:pt x="2115" y="3029"/>
                </a:lnTo>
                <a:lnTo>
                  <a:pt x="2177" y="3010"/>
                </a:lnTo>
                <a:lnTo>
                  <a:pt x="2241" y="2993"/>
                </a:lnTo>
                <a:lnTo>
                  <a:pt x="2306" y="2979"/>
                </a:lnTo>
                <a:lnTo>
                  <a:pt x="2371" y="2965"/>
                </a:lnTo>
                <a:lnTo>
                  <a:pt x="2437" y="2953"/>
                </a:lnTo>
                <a:lnTo>
                  <a:pt x="2503" y="2943"/>
                </a:lnTo>
                <a:lnTo>
                  <a:pt x="2569" y="2933"/>
                </a:lnTo>
                <a:lnTo>
                  <a:pt x="2637" y="2925"/>
                </a:lnTo>
                <a:lnTo>
                  <a:pt x="2637" y="2320"/>
                </a:lnTo>
                <a:lnTo>
                  <a:pt x="3485" y="2320"/>
                </a:lnTo>
                <a:lnTo>
                  <a:pt x="3485" y="2954"/>
                </a:lnTo>
                <a:lnTo>
                  <a:pt x="3553" y="2966"/>
                </a:lnTo>
                <a:lnTo>
                  <a:pt x="3622" y="2980"/>
                </a:lnTo>
                <a:lnTo>
                  <a:pt x="3691" y="2994"/>
                </a:lnTo>
                <a:lnTo>
                  <a:pt x="3762" y="3011"/>
                </a:lnTo>
                <a:lnTo>
                  <a:pt x="3833" y="3029"/>
                </a:lnTo>
                <a:lnTo>
                  <a:pt x="3904" y="3048"/>
                </a:lnTo>
                <a:lnTo>
                  <a:pt x="3976" y="3068"/>
                </a:lnTo>
                <a:lnTo>
                  <a:pt x="4048" y="3090"/>
                </a:lnTo>
                <a:lnTo>
                  <a:pt x="4296" y="3167"/>
                </a:lnTo>
                <a:lnTo>
                  <a:pt x="4295" y="3365"/>
                </a:lnTo>
                <a:lnTo>
                  <a:pt x="4351" y="3322"/>
                </a:lnTo>
                <a:lnTo>
                  <a:pt x="4407" y="3275"/>
                </a:lnTo>
                <a:lnTo>
                  <a:pt x="4464" y="3225"/>
                </a:lnTo>
                <a:lnTo>
                  <a:pt x="4519" y="3172"/>
                </a:lnTo>
                <a:lnTo>
                  <a:pt x="4519" y="227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KSO_Shape"/>
          <p:cNvSpPr/>
          <p:nvPr/>
        </p:nvSpPr>
        <p:spPr bwMode="auto">
          <a:xfrm>
            <a:off x="5634465" y="4883817"/>
            <a:ext cx="794536" cy="681977"/>
          </a:xfrm>
          <a:custGeom>
            <a:avLst/>
            <a:gdLst>
              <a:gd name="T0" fmla="*/ 2147483646 w 5578"/>
              <a:gd name="T1" fmla="*/ 2147483646 h 4783"/>
              <a:gd name="T2" fmla="*/ 2147483646 w 5578"/>
              <a:gd name="T3" fmla="*/ 2147483646 h 4783"/>
              <a:gd name="T4" fmla="*/ 1195053493 w 5578"/>
              <a:gd name="T5" fmla="*/ 2147483646 h 4783"/>
              <a:gd name="T6" fmla="*/ 2147483646 w 5578"/>
              <a:gd name="T7" fmla="*/ 2147483646 h 4783"/>
              <a:gd name="T8" fmla="*/ 0 w 5578"/>
              <a:gd name="T9" fmla="*/ 2147483646 h 4783"/>
              <a:gd name="T10" fmla="*/ 2147483646 w 5578"/>
              <a:gd name="T11" fmla="*/ 2147483646 h 4783"/>
              <a:gd name="T12" fmla="*/ 2147483646 w 5578"/>
              <a:gd name="T13" fmla="*/ 2147483646 h 4783"/>
              <a:gd name="T14" fmla="*/ 2147483646 w 5578"/>
              <a:gd name="T15" fmla="*/ 2147483646 h 4783"/>
              <a:gd name="T16" fmla="*/ 2147483646 w 5578"/>
              <a:gd name="T17" fmla="*/ 0 h 4783"/>
              <a:gd name="T18" fmla="*/ 2147483646 w 5578"/>
              <a:gd name="T19" fmla="*/ 2147483646 h 4783"/>
              <a:gd name="T20" fmla="*/ 2147483646 w 5578"/>
              <a:gd name="T21" fmla="*/ 2147483646 h 4783"/>
              <a:gd name="T22" fmla="*/ 2147483646 w 5578"/>
              <a:gd name="T23" fmla="*/ 2147483646 h 4783"/>
              <a:gd name="T24" fmla="*/ 2147483646 w 5578"/>
              <a:gd name="T25" fmla="*/ 2147483646 h 4783"/>
              <a:gd name="T26" fmla="*/ 2147483646 w 5578"/>
              <a:gd name="T27" fmla="*/ 2147483646 h 4783"/>
              <a:gd name="T28" fmla="*/ 2147483646 w 5578"/>
              <a:gd name="T29" fmla="*/ 2147483646 h 4783"/>
              <a:gd name="T30" fmla="*/ 2147483646 w 5578"/>
              <a:gd name="T31" fmla="*/ 2147483646 h 4783"/>
              <a:gd name="T32" fmla="*/ 2147483646 w 5578"/>
              <a:gd name="T33" fmla="*/ 2147483646 h 4783"/>
              <a:gd name="T34" fmla="*/ 2147483646 w 5578"/>
              <a:gd name="T35" fmla="*/ 2147483646 h 4783"/>
              <a:gd name="T36" fmla="*/ 2147483646 w 5578"/>
              <a:gd name="T37" fmla="*/ 2147483646 h 4783"/>
              <a:gd name="T38" fmla="*/ 2147483646 w 5578"/>
              <a:gd name="T39" fmla="*/ 2147483646 h 4783"/>
              <a:gd name="T40" fmla="*/ 2147483646 w 5578"/>
              <a:gd name="T41" fmla="*/ 2147483646 h 4783"/>
              <a:gd name="T42" fmla="*/ 2147483646 w 5578"/>
              <a:gd name="T43" fmla="*/ 2147483646 h 4783"/>
              <a:gd name="T44" fmla="*/ 2147483646 w 5578"/>
              <a:gd name="T45" fmla="*/ 2147483646 h 4783"/>
              <a:gd name="T46" fmla="*/ 2147483646 w 5578"/>
              <a:gd name="T47" fmla="*/ 2147483646 h 4783"/>
              <a:gd name="T48" fmla="*/ 2147483646 w 5578"/>
              <a:gd name="T49" fmla="*/ 2147483646 h 4783"/>
              <a:gd name="T50" fmla="*/ 2147483646 w 5578"/>
              <a:gd name="T51" fmla="*/ 2147483646 h 4783"/>
              <a:gd name="T52" fmla="*/ 2147483646 w 5578"/>
              <a:gd name="T53" fmla="*/ 2147483646 h 4783"/>
              <a:gd name="T54" fmla="*/ 2147483646 w 5578"/>
              <a:gd name="T55" fmla="*/ 2147483646 h 4783"/>
              <a:gd name="T56" fmla="*/ 2147483646 w 5578"/>
              <a:gd name="T57" fmla="*/ 2147483646 h 4783"/>
              <a:gd name="T58" fmla="*/ 2147483646 w 5578"/>
              <a:gd name="T59" fmla="*/ 2147483646 h 4783"/>
              <a:gd name="T60" fmla="*/ 2147483646 w 5578"/>
              <a:gd name="T61" fmla="*/ 2147483646 h 4783"/>
              <a:gd name="T62" fmla="*/ 2147483646 w 5578"/>
              <a:gd name="T63" fmla="*/ 2147483646 h 4783"/>
              <a:gd name="T64" fmla="*/ 2147483646 w 5578"/>
              <a:gd name="T65" fmla="*/ 2147483646 h 4783"/>
              <a:gd name="T66" fmla="*/ 2147483646 w 5578"/>
              <a:gd name="T67" fmla="*/ 2147483646 h 4783"/>
              <a:gd name="T68" fmla="*/ 2147483646 w 5578"/>
              <a:gd name="T69" fmla="*/ 2147483646 h 4783"/>
              <a:gd name="T70" fmla="*/ 2147483646 w 5578"/>
              <a:gd name="T71" fmla="*/ 2147483646 h 4783"/>
              <a:gd name="T72" fmla="*/ 2147483646 w 5578"/>
              <a:gd name="T73" fmla="*/ 2147483646 h 47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78" h="4783">
                <a:moveTo>
                  <a:pt x="5217" y="1393"/>
                </a:moveTo>
                <a:lnTo>
                  <a:pt x="5217" y="4527"/>
                </a:lnTo>
                <a:lnTo>
                  <a:pt x="5578" y="4527"/>
                </a:lnTo>
                <a:lnTo>
                  <a:pt x="5578" y="4783"/>
                </a:lnTo>
                <a:lnTo>
                  <a:pt x="30" y="4783"/>
                </a:lnTo>
                <a:lnTo>
                  <a:pt x="30" y="4527"/>
                </a:lnTo>
                <a:lnTo>
                  <a:pt x="359" y="4527"/>
                </a:lnTo>
                <a:lnTo>
                  <a:pt x="359" y="1393"/>
                </a:lnTo>
                <a:lnTo>
                  <a:pt x="124" y="1393"/>
                </a:lnTo>
                <a:lnTo>
                  <a:pt x="0" y="1228"/>
                </a:lnTo>
                <a:lnTo>
                  <a:pt x="394" y="473"/>
                </a:lnTo>
                <a:lnTo>
                  <a:pt x="2359" y="472"/>
                </a:lnTo>
                <a:lnTo>
                  <a:pt x="2774" y="472"/>
                </a:lnTo>
                <a:lnTo>
                  <a:pt x="3190" y="472"/>
                </a:lnTo>
                <a:lnTo>
                  <a:pt x="3797" y="472"/>
                </a:lnTo>
                <a:lnTo>
                  <a:pt x="3797" y="0"/>
                </a:lnTo>
                <a:lnTo>
                  <a:pt x="4269" y="0"/>
                </a:lnTo>
                <a:lnTo>
                  <a:pt x="4269" y="472"/>
                </a:lnTo>
                <a:lnTo>
                  <a:pt x="5155" y="473"/>
                </a:lnTo>
                <a:lnTo>
                  <a:pt x="5548" y="1228"/>
                </a:lnTo>
                <a:lnTo>
                  <a:pt x="5424" y="1393"/>
                </a:lnTo>
                <a:lnTo>
                  <a:pt x="5217" y="1393"/>
                </a:lnTo>
                <a:close/>
                <a:moveTo>
                  <a:pt x="3307" y="4527"/>
                </a:moveTo>
                <a:lnTo>
                  <a:pt x="3307" y="3004"/>
                </a:lnTo>
                <a:lnTo>
                  <a:pt x="2322" y="3004"/>
                </a:lnTo>
                <a:lnTo>
                  <a:pt x="2322" y="4527"/>
                </a:lnTo>
                <a:lnTo>
                  <a:pt x="3307" y="4527"/>
                </a:lnTo>
                <a:close/>
                <a:moveTo>
                  <a:pt x="1922" y="1674"/>
                </a:moveTo>
                <a:lnTo>
                  <a:pt x="1922" y="1674"/>
                </a:lnTo>
                <a:lnTo>
                  <a:pt x="1922" y="2588"/>
                </a:lnTo>
                <a:lnTo>
                  <a:pt x="2611" y="2588"/>
                </a:lnTo>
                <a:lnTo>
                  <a:pt x="2611" y="1674"/>
                </a:lnTo>
                <a:lnTo>
                  <a:pt x="1922" y="1674"/>
                </a:lnTo>
                <a:close/>
                <a:moveTo>
                  <a:pt x="833" y="3015"/>
                </a:moveTo>
                <a:lnTo>
                  <a:pt x="833" y="3929"/>
                </a:lnTo>
                <a:lnTo>
                  <a:pt x="1523" y="3929"/>
                </a:lnTo>
                <a:lnTo>
                  <a:pt x="1523" y="3015"/>
                </a:lnTo>
                <a:lnTo>
                  <a:pt x="833" y="3015"/>
                </a:lnTo>
                <a:close/>
                <a:moveTo>
                  <a:pt x="4099" y="3015"/>
                </a:moveTo>
                <a:lnTo>
                  <a:pt x="4099" y="3929"/>
                </a:lnTo>
                <a:lnTo>
                  <a:pt x="4789" y="3929"/>
                </a:lnTo>
                <a:lnTo>
                  <a:pt x="4789" y="3015"/>
                </a:lnTo>
                <a:lnTo>
                  <a:pt x="4099" y="3015"/>
                </a:lnTo>
                <a:close/>
                <a:moveTo>
                  <a:pt x="833" y="1674"/>
                </a:moveTo>
                <a:lnTo>
                  <a:pt x="833" y="2588"/>
                </a:lnTo>
                <a:lnTo>
                  <a:pt x="1523" y="2588"/>
                </a:lnTo>
                <a:lnTo>
                  <a:pt x="1523" y="1674"/>
                </a:lnTo>
                <a:lnTo>
                  <a:pt x="833" y="1674"/>
                </a:lnTo>
                <a:close/>
                <a:moveTo>
                  <a:pt x="3011" y="1674"/>
                </a:moveTo>
                <a:lnTo>
                  <a:pt x="3011" y="1674"/>
                </a:lnTo>
                <a:lnTo>
                  <a:pt x="3011" y="2588"/>
                </a:lnTo>
                <a:lnTo>
                  <a:pt x="3700" y="2588"/>
                </a:lnTo>
                <a:lnTo>
                  <a:pt x="3700" y="1674"/>
                </a:lnTo>
                <a:lnTo>
                  <a:pt x="3011" y="1674"/>
                </a:lnTo>
                <a:close/>
                <a:moveTo>
                  <a:pt x="4099" y="1674"/>
                </a:moveTo>
                <a:lnTo>
                  <a:pt x="4099" y="2588"/>
                </a:lnTo>
                <a:lnTo>
                  <a:pt x="4789" y="2588"/>
                </a:lnTo>
                <a:lnTo>
                  <a:pt x="4789" y="1674"/>
                </a:lnTo>
                <a:lnTo>
                  <a:pt x="4099" y="1674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93837" y="5834130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48876" y="5834130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4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14337" y="5834130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6">
        <p14:prism isInverted="1"/>
      </p:transition>
    </mc:Choice>
    <mc:Fallback>
      <p:transition spd="slow" advTm="2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5" grpId="0" animBg="1"/>
      <p:bldP spid="47" grpId="0" animBg="1"/>
      <p:bldP spid="51" grpId="0" animBg="1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31836" y="2114551"/>
            <a:ext cx="8934176" cy="3574771"/>
            <a:chOff x="2336800" y="2490789"/>
            <a:chExt cx="7716838" cy="3087686"/>
          </a:xfrm>
        </p:grpSpPr>
        <p:sp>
          <p:nvSpPr>
            <p:cNvPr id="30" name="MH_SubTitle_1"/>
            <p:cNvSpPr txBox="1"/>
            <p:nvPr>
              <p:custDataLst>
                <p:tags r:id="rId5"/>
              </p:custDataLst>
            </p:nvPr>
          </p:nvSpPr>
          <p:spPr>
            <a:xfrm>
              <a:off x="2336800" y="3140076"/>
              <a:ext cx="2052638" cy="411163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pPr algn="r">
                <a:defRPr/>
              </a:pPr>
              <a:r>
                <a:rPr lang="zh-CN" altLang="en-US" sz="2400" b="1" kern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32" name="MH_Other_1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 rot="10800000">
              <a:off x="2859089" y="5108576"/>
              <a:ext cx="2503487" cy="296863"/>
            </a:xfrm>
            <a:prstGeom prst="bentConnector3">
              <a:avLst>
                <a:gd name="adj1" fmla="val 33894"/>
              </a:avLst>
            </a:prstGeom>
            <a:noFill/>
            <a:ln w="28575" algn="ctr">
              <a:solidFill>
                <a:schemeClr val="accent1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MH_Other_2"/>
            <p:cNvSpPr>
              <a:spLocks noEditPoints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4726" y="2490789"/>
              <a:ext cx="1338263" cy="164147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80B6DF"/>
            </a:solidFill>
            <a:ln w="28575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MH_Other_3"/>
            <p:cNvSpPr>
              <a:spLocks noEditPoints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5789" y="3686176"/>
              <a:ext cx="2135187" cy="149542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80B6DF"/>
            </a:solidFill>
            <a:ln w="28575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MH_Other_4"/>
            <p:cNvSpPr>
              <a:spLocks noEditPoints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38701" y="3668713"/>
              <a:ext cx="1287463" cy="190976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80B6DF"/>
            </a:solidFill>
            <a:ln w="28575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MH_Other_5"/>
            <p:cNvSpPr>
              <a:spLocks noEditPoints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97375" y="2987675"/>
              <a:ext cx="2160588" cy="1138238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B6DF"/>
            </a:solidFill>
            <a:ln w="28575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7" name="MH_Other_6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6867526" y="2703513"/>
              <a:ext cx="2570163" cy="284162"/>
            </a:xfrm>
            <a:prstGeom prst="bentConnector3">
              <a:avLst>
                <a:gd name="adj1" fmla="val 34458"/>
              </a:avLst>
            </a:prstGeom>
            <a:noFill/>
            <a:ln w="28575" algn="ctr">
              <a:solidFill>
                <a:schemeClr val="accent1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MH_SubTitle_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791450" y="2570163"/>
              <a:ext cx="2249488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eaLnBrk="1" hangingPunct="1">
                <a:defRPr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MH_SubTitle_4"/>
            <p:cNvSpPr txBox="1"/>
            <p:nvPr>
              <p:custDataLst>
                <p:tags r:id="rId13"/>
              </p:custDataLst>
            </p:nvPr>
          </p:nvSpPr>
          <p:spPr>
            <a:xfrm>
              <a:off x="2451100" y="4695825"/>
              <a:ext cx="2052638" cy="412750"/>
            </a:xfrm>
            <a:prstGeom prst="rect">
              <a:avLst/>
            </a:prstGeom>
            <a:noFill/>
          </p:spPr>
          <p:txBody>
            <a:bodyPr wrap="none" anchor="ctr"/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pPr algn="r">
                <a:defRPr/>
              </a:pPr>
              <a:r>
                <a:rPr lang="zh-CN" altLang="en-US" sz="2400" b="1" kern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MH_SubTitle_3"/>
            <p:cNvSpPr txBox="1"/>
            <p:nvPr>
              <p:custDataLst>
                <p:tags r:id="rId14"/>
              </p:custDataLst>
            </p:nvPr>
          </p:nvSpPr>
          <p:spPr>
            <a:xfrm>
              <a:off x="7804150" y="4308476"/>
              <a:ext cx="2249488" cy="411163"/>
            </a:xfrm>
            <a:prstGeom prst="rect">
              <a:avLst/>
            </a:prstGeom>
            <a:noFill/>
          </p:spPr>
          <p:txBody>
            <a:bodyPr wrap="none" anchor="ctr"/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9" name="MH_Other_7"/>
            <p:cNvCxnSpPr>
              <a:cxnSpLocks noChangeShapeType="1"/>
              <a:stCxn id="34" idx="4"/>
            </p:cNvCxnSpPr>
            <p:nvPr>
              <p:custDataLst>
                <p:tags r:id="rId15"/>
              </p:custDataLst>
            </p:nvPr>
          </p:nvCxnSpPr>
          <p:spPr bwMode="auto">
            <a:xfrm>
              <a:off x="7800976" y="4730750"/>
              <a:ext cx="1420813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MH_Other_8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740026" y="3557588"/>
              <a:ext cx="16732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35866" y="3448259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87183" y="2823435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51861" y="4898386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54" name="MH_SubTitle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35866" y="5277933"/>
            <a:ext cx="1965713" cy="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64">
        <p14:prism isInverted="1"/>
      </p:transition>
    </mc:Choice>
    <mc:Fallback>
      <p:transition spd="slow" advTm="2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Picture_1"/>
          <p:cNvSpPr/>
          <p:nvPr>
            <p:custDataLst>
              <p:tags r:id="rId5"/>
            </p:custDataLst>
          </p:nvPr>
        </p:nvSpPr>
        <p:spPr bwMode="auto">
          <a:xfrm>
            <a:off x="903732" y="1631157"/>
            <a:ext cx="10311511" cy="2997993"/>
          </a:xfrm>
          <a:custGeom>
            <a:avLst/>
            <a:gdLst>
              <a:gd name="T0" fmla="*/ 0 w 9144000"/>
              <a:gd name="T1" fmla="*/ 0 h 3789040"/>
              <a:gd name="T2" fmla="*/ 9144000 w 9144000"/>
              <a:gd name="T3" fmla="*/ 0 h 3789040"/>
              <a:gd name="T4" fmla="*/ 9144000 w 9144000"/>
              <a:gd name="T5" fmla="*/ 3796473 h 3789040"/>
              <a:gd name="T6" fmla="*/ 8100519 w 9144000"/>
              <a:gd name="T7" fmla="*/ 3796473 h 3789040"/>
              <a:gd name="T8" fmla="*/ 6904850 w 9144000"/>
              <a:gd name="T9" fmla="*/ 2794786 h 3789040"/>
              <a:gd name="T10" fmla="*/ 2265806 w 9144000"/>
              <a:gd name="T11" fmla="*/ 2794786 h 3789040"/>
              <a:gd name="T12" fmla="*/ 1055903 w 9144000"/>
              <a:gd name="T13" fmla="*/ 3796473 h 3789040"/>
              <a:gd name="T14" fmla="*/ 0 w 9144000"/>
              <a:gd name="T15" fmla="*/ 3796473 h 3789040"/>
              <a:gd name="T16" fmla="*/ 0 w 9144000"/>
              <a:gd name="T17" fmla="*/ 0 h 3789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44000" h="3789040">
                <a:moveTo>
                  <a:pt x="0" y="0"/>
                </a:moveTo>
                <a:lnTo>
                  <a:pt x="9144000" y="0"/>
                </a:lnTo>
                <a:lnTo>
                  <a:pt x="9144000" y="3789040"/>
                </a:lnTo>
                <a:lnTo>
                  <a:pt x="8100519" y="3789040"/>
                </a:lnTo>
                <a:lnTo>
                  <a:pt x="6904850" y="2789312"/>
                </a:lnTo>
                <a:lnTo>
                  <a:pt x="2265806" y="2789312"/>
                </a:lnTo>
                <a:lnTo>
                  <a:pt x="1055903" y="3789040"/>
                </a:lnTo>
                <a:lnTo>
                  <a:pt x="0" y="37890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KSO_Shape"/>
          <p:cNvSpPr/>
          <p:nvPr/>
        </p:nvSpPr>
        <p:spPr bwMode="auto">
          <a:xfrm>
            <a:off x="4084124" y="4314031"/>
            <a:ext cx="875644" cy="798513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219731" y="4362565"/>
            <a:ext cx="867774" cy="701443"/>
          </a:xfrm>
          <a:custGeom>
            <a:avLst/>
            <a:gdLst>
              <a:gd name="T0" fmla="*/ 2147483646 w 5578"/>
              <a:gd name="T1" fmla="*/ 2147483646 h 4783"/>
              <a:gd name="T2" fmla="*/ 2147483646 w 5578"/>
              <a:gd name="T3" fmla="*/ 2147483646 h 4783"/>
              <a:gd name="T4" fmla="*/ 1195053493 w 5578"/>
              <a:gd name="T5" fmla="*/ 2147483646 h 4783"/>
              <a:gd name="T6" fmla="*/ 2147483646 w 5578"/>
              <a:gd name="T7" fmla="*/ 2147483646 h 4783"/>
              <a:gd name="T8" fmla="*/ 0 w 5578"/>
              <a:gd name="T9" fmla="*/ 2147483646 h 4783"/>
              <a:gd name="T10" fmla="*/ 2147483646 w 5578"/>
              <a:gd name="T11" fmla="*/ 2147483646 h 4783"/>
              <a:gd name="T12" fmla="*/ 2147483646 w 5578"/>
              <a:gd name="T13" fmla="*/ 2147483646 h 4783"/>
              <a:gd name="T14" fmla="*/ 2147483646 w 5578"/>
              <a:gd name="T15" fmla="*/ 2147483646 h 4783"/>
              <a:gd name="T16" fmla="*/ 2147483646 w 5578"/>
              <a:gd name="T17" fmla="*/ 0 h 4783"/>
              <a:gd name="T18" fmla="*/ 2147483646 w 5578"/>
              <a:gd name="T19" fmla="*/ 2147483646 h 4783"/>
              <a:gd name="T20" fmla="*/ 2147483646 w 5578"/>
              <a:gd name="T21" fmla="*/ 2147483646 h 4783"/>
              <a:gd name="T22" fmla="*/ 2147483646 w 5578"/>
              <a:gd name="T23" fmla="*/ 2147483646 h 4783"/>
              <a:gd name="T24" fmla="*/ 2147483646 w 5578"/>
              <a:gd name="T25" fmla="*/ 2147483646 h 4783"/>
              <a:gd name="T26" fmla="*/ 2147483646 w 5578"/>
              <a:gd name="T27" fmla="*/ 2147483646 h 4783"/>
              <a:gd name="T28" fmla="*/ 2147483646 w 5578"/>
              <a:gd name="T29" fmla="*/ 2147483646 h 4783"/>
              <a:gd name="T30" fmla="*/ 2147483646 w 5578"/>
              <a:gd name="T31" fmla="*/ 2147483646 h 4783"/>
              <a:gd name="T32" fmla="*/ 2147483646 w 5578"/>
              <a:gd name="T33" fmla="*/ 2147483646 h 4783"/>
              <a:gd name="T34" fmla="*/ 2147483646 w 5578"/>
              <a:gd name="T35" fmla="*/ 2147483646 h 4783"/>
              <a:gd name="T36" fmla="*/ 2147483646 w 5578"/>
              <a:gd name="T37" fmla="*/ 2147483646 h 4783"/>
              <a:gd name="T38" fmla="*/ 2147483646 w 5578"/>
              <a:gd name="T39" fmla="*/ 2147483646 h 4783"/>
              <a:gd name="T40" fmla="*/ 2147483646 w 5578"/>
              <a:gd name="T41" fmla="*/ 2147483646 h 4783"/>
              <a:gd name="T42" fmla="*/ 2147483646 w 5578"/>
              <a:gd name="T43" fmla="*/ 2147483646 h 4783"/>
              <a:gd name="T44" fmla="*/ 2147483646 w 5578"/>
              <a:gd name="T45" fmla="*/ 2147483646 h 4783"/>
              <a:gd name="T46" fmla="*/ 2147483646 w 5578"/>
              <a:gd name="T47" fmla="*/ 2147483646 h 4783"/>
              <a:gd name="T48" fmla="*/ 2147483646 w 5578"/>
              <a:gd name="T49" fmla="*/ 2147483646 h 4783"/>
              <a:gd name="T50" fmla="*/ 2147483646 w 5578"/>
              <a:gd name="T51" fmla="*/ 2147483646 h 4783"/>
              <a:gd name="T52" fmla="*/ 2147483646 w 5578"/>
              <a:gd name="T53" fmla="*/ 2147483646 h 4783"/>
              <a:gd name="T54" fmla="*/ 2147483646 w 5578"/>
              <a:gd name="T55" fmla="*/ 2147483646 h 4783"/>
              <a:gd name="T56" fmla="*/ 2147483646 w 5578"/>
              <a:gd name="T57" fmla="*/ 2147483646 h 4783"/>
              <a:gd name="T58" fmla="*/ 2147483646 w 5578"/>
              <a:gd name="T59" fmla="*/ 2147483646 h 4783"/>
              <a:gd name="T60" fmla="*/ 2147483646 w 5578"/>
              <a:gd name="T61" fmla="*/ 2147483646 h 4783"/>
              <a:gd name="T62" fmla="*/ 2147483646 w 5578"/>
              <a:gd name="T63" fmla="*/ 2147483646 h 4783"/>
              <a:gd name="T64" fmla="*/ 2147483646 w 5578"/>
              <a:gd name="T65" fmla="*/ 2147483646 h 4783"/>
              <a:gd name="T66" fmla="*/ 2147483646 w 5578"/>
              <a:gd name="T67" fmla="*/ 2147483646 h 4783"/>
              <a:gd name="T68" fmla="*/ 2147483646 w 5578"/>
              <a:gd name="T69" fmla="*/ 2147483646 h 4783"/>
              <a:gd name="T70" fmla="*/ 2147483646 w 5578"/>
              <a:gd name="T71" fmla="*/ 2147483646 h 4783"/>
              <a:gd name="T72" fmla="*/ 2147483646 w 5578"/>
              <a:gd name="T73" fmla="*/ 2147483646 h 47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78" h="4783">
                <a:moveTo>
                  <a:pt x="5217" y="1393"/>
                </a:moveTo>
                <a:lnTo>
                  <a:pt x="5217" y="4527"/>
                </a:lnTo>
                <a:lnTo>
                  <a:pt x="5578" y="4527"/>
                </a:lnTo>
                <a:lnTo>
                  <a:pt x="5578" y="4783"/>
                </a:lnTo>
                <a:lnTo>
                  <a:pt x="30" y="4783"/>
                </a:lnTo>
                <a:lnTo>
                  <a:pt x="30" y="4527"/>
                </a:lnTo>
                <a:lnTo>
                  <a:pt x="359" y="4527"/>
                </a:lnTo>
                <a:lnTo>
                  <a:pt x="359" y="1393"/>
                </a:lnTo>
                <a:lnTo>
                  <a:pt x="124" y="1393"/>
                </a:lnTo>
                <a:lnTo>
                  <a:pt x="0" y="1228"/>
                </a:lnTo>
                <a:lnTo>
                  <a:pt x="394" y="473"/>
                </a:lnTo>
                <a:lnTo>
                  <a:pt x="2359" y="472"/>
                </a:lnTo>
                <a:lnTo>
                  <a:pt x="2774" y="472"/>
                </a:lnTo>
                <a:lnTo>
                  <a:pt x="3190" y="472"/>
                </a:lnTo>
                <a:lnTo>
                  <a:pt x="3797" y="472"/>
                </a:lnTo>
                <a:lnTo>
                  <a:pt x="3797" y="0"/>
                </a:lnTo>
                <a:lnTo>
                  <a:pt x="4269" y="0"/>
                </a:lnTo>
                <a:lnTo>
                  <a:pt x="4269" y="472"/>
                </a:lnTo>
                <a:lnTo>
                  <a:pt x="5155" y="473"/>
                </a:lnTo>
                <a:lnTo>
                  <a:pt x="5548" y="1228"/>
                </a:lnTo>
                <a:lnTo>
                  <a:pt x="5424" y="1393"/>
                </a:lnTo>
                <a:lnTo>
                  <a:pt x="5217" y="1393"/>
                </a:lnTo>
                <a:close/>
                <a:moveTo>
                  <a:pt x="3307" y="4527"/>
                </a:moveTo>
                <a:lnTo>
                  <a:pt x="3307" y="3004"/>
                </a:lnTo>
                <a:lnTo>
                  <a:pt x="2322" y="3004"/>
                </a:lnTo>
                <a:lnTo>
                  <a:pt x="2322" y="4527"/>
                </a:lnTo>
                <a:lnTo>
                  <a:pt x="3307" y="4527"/>
                </a:lnTo>
                <a:close/>
                <a:moveTo>
                  <a:pt x="1922" y="1674"/>
                </a:moveTo>
                <a:lnTo>
                  <a:pt x="1922" y="1674"/>
                </a:lnTo>
                <a:lnTo>
                  <a:pt x="1922" y="2588"/>
                </a:lnTo>
                <a:lnTo>
                  <a:pt x="2611" y="2588"/>
                </a:lnTo>
                <a:lnTo>
                  <a:pt x="2611" y="1674"/>
                </a:lnTo>
                <a:lnTo>
                  <a:pt x="1922" y="1674"/>
                </a:lnTo>
                <a:close/>
                <a:moveTo>
                  <a:pt x="833" y="3015"/>
                </a:moveTo>
                <a:lnTo>
                  <a:pt x="833" y="3929"/>
                </a:lnTo>
                <a:lnTo>
                  <a:pt x="1523" y="3929"/>
                </a:lnTo>
                <a:lnTo>
                  <a:pt x="1523" y="3015"/>
                </a:lnTo>
                <a:lnTo>
                  <a:pt x="833" y="3015"/>
                </a:lnTo>
                <a:close/>
                <a:moveTo>
                  <a:pt x="4099" y="3015"/>
                </a:moveTo>
                <a:lnTo>
                  <a:pt x="4099" y="3929"/>
                </a:lnTo>
                <a:lnTo>
                  <a:pt x="4789" y="3929"/>
                </a:lnTo>
                <a:lnTo>
                  <a:pt x="4789" y="3015"/>
                </a:lnTo>
                <a:lnTo>
                  <a:pt x="4099" y="3015"/>
                </a:lnTo>
                <a:close/>
                <a:moveTo>
                  <a:pt x="833" y="1674"/>
                </a:moveTo>
                <a:lnTo>
                  <a:pt x="833" y="2588"/>
                </a:lnTo>
                <a:lnTo>
                  <a:pt x="1523" y="2588"/>
                </a:lnTo>
                <a:lnTo>
                  <a:pt x="1523" y="1674"/>
                </a:lnTo>
                <a:lnTo>
                  <a:pt x="833" y="1674"/>
                </a:lnTo>
                <a:close/>
                <a:moveTo>
                  <a:pt x="3011" y="1674"/>
                </a:moveTo>
                <a:lnTo>
                  <a:pt x="3011" y="1674"/>
                </a:lnTo>
                <a:lnTo>
                  <a:pt x="3011" y="2588"/>
                </a:lnTo>
                <a:lnTo>
                  <a:pt x="3700" y="2588"/>
                </a:lnTo>
                <a:lnTo>
                  <a:pt x="3700" y="1674"/>
                </a:lnTo>
                <a:lnTo>
                  <a:pt x="3011" y="1674"/>
                </a:lnTo>
                <a:close/>
                <a:moveTo>
                  <a:pt x="4099" y="1674"/>
                </a:moveTo>
                <a:lnTo>
                  <a:pt x="4099" y="2588"/>
                </a:lnTo>
                <a:lnTo>
                  <a:pt x="4789" y="2588"/>
                </a:lnTo>
                <a:lnTo>
                  <a:pt x="4789" y="1674"/>
                </a:lnTo>
                <a:lnTo>
                  <a:pt x="4099" y="1674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539089" y="5468929"/>
            <a:ext cx="1965713" cy="1011812"/>
            <a:chOff x="1253218" y="3715786"/>
            <a:chExt cx="1965713" cy="1011812"/>
          </a:xfrm>
        </p:grpSpPr>
        <p:sp>
          <p:nvSpPr>
            <p:cNvPr id="31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3218" y="4140958"/>
              <a:ext cx="1965713" cy="5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70761" y="5468929"/>
            <a:ext cx="1965713" cy="1011812"/>
            <a:chOff x="1253218" y="3715786"/>
            <a:chExt cx="1965713" cy="1011812"/>
          </a:xfrm>
        </p:grpSpPr>
        <p:sp>
          <p:nvSpPr>
            <p:cNvPr id="48" name="MH_SubTitle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53218" y="4140958"/>
              <a:ext cx="1965713" cy="5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6">
        <p14:prism isInverted="1"/>
      </p:transition>
    </mc:Choice>
    <mc:Fallback>
      <p:transition spd="slow" advTm="2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9029" y="2190856"/>
            <a:ext cx="12221030" cy="3290400"/>
            <a:chOff x="-29029" y="2190856"/>
            <a:chExt cx="12221030" cy="32904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/>
            <a:stretch>
              <a:fillRect/>
            </a:stretch>
          </p:blipFill>
          <p:spPr>
            <a:xfrm>
              <a:off x="-29029" y="2190856"/>
              <a:ext cx="4232124" cy="328990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426861" y="2190856"/>
              <a:ext cx="7765140" cy="3290400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3294745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87297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79849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772402" y="576031"/>
            <a:ext cx="1132115" cy="1132115"/>
          </a:xfrm>
          <a:prstGeom prst="ellipse">
            <a:avLst/>
          </a:prstGeom>
          <a:solidFill>
            <a:srgbClr val="80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0152" y="3850570"/>
            <a:ext cx="435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感谢一路有你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7818525" y="2607128"/>
            <a:ext cx="940852" cy="1094014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8409" y="4655124"/>
            <a:ext cx="185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19114" y="4655124"/>
            <a:ext cx="236340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74740" y="5798407"/>
            <a:ext cx="618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construction industry.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65">
        <p14:shred/>
      </p:transition>
    </mc:Choice>
    <mc:Fallback>
      <p:transition spd="slow" advTm="3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1" grpId="0" animBg="1"/>
      <p:bldP spid="2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225006"/>
            <a:ext cx="12192000" cy="1404144"/>
            <a:chOff x="0" y="3225006"/>
            <a:chExt cx="12192000" cy="1404144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0" y="3431778"/>
              <a:ext cx="12192000" cy="990600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3"/>
              </p:custDataLst>
            </p:nvPr>
          </p:nvSpPr>
          <p:spPr>
            <a:xfrm>
              <a:off x="569565" y="3225006"/>
              <a:ext cx="1404144" cy="1404144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687959" y="3577578"/>
              <a:ext cx="2483991" cy="73154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da-DK" altLang="zh-CN" sz="3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ART ONE</a:t>
              </a:r>
              <a:endParaRPr lang="zh-CN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4" name="KSO_Shape"/>
          <p:cNvSpPr/>
          <p:nvPr/>
        </p:nvSpPr>
        <p:spPr bwMode="auto">
          <a:xfrm>
            <a:off x="5237431" y="1313245"/>
            <a:ext cx="1644114" cy="191176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6625" y="3554706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79825" y="4777740"/>
            <a:ext cx="615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construction industry.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6">
        <p14:prism isInverted="1"/>
      </p:transition>
    </mc:Choice>
    <mc:Fallback>
      <p:transition spd="slow" advTm="2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58453" y="2111933"/>
            <a:ext cx="3209515" cy="2313938"/>
            <a:chOff x="2452688" y="3544889"/>
            <a:chExt cx="2309812" cy="1665287"/>
          </a:xfrm>
        </p:grpSpPr>
        <p:sp>
          <p:nvSpPr>
            <p:cNvPr id="8" name="MH_SubTitle_1"/>
            <p:cNvSpPr/>
            <p:nvPr>
              <p:custDataLst>
                <p:tags r:id="rId2"/>
              </p:custDataLst>
            </p:nvPr>
          </p:nvSpPr>
          <p:spPr>
            <a:xfrm>
              <a:off x="2452688" y="3544889"/>
              <a:ext cx="2309812" cy="1665287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3"/>
              </p:custDataLst>
            </p:nvPr>
          </p:nvSpPr>
          <p:spPr>
            <a:xfrm>
              <a:off x="3241676" y="3622676"/>
              <a:ext cx="728663" cy="71596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54730" y="2111933"/>
            <a:ext cx="3209516" cy="2313938"/>
            <a:chOff x="4968876" y="3544889"/>
            <a:chExt cx="2309813" cy="1665287"/>
          </a:xfrm>
        </p:grpSpPr>
        <p:sp>
          <p:nvSpPr>
            <p:cNvPr id="11" name="MH_SubTitle_2"/>
            <p:cNvSpPr/>
            <p:nvPr>
              <p:custDataLst>
                <p:tags r:id="rId4"/>
              </p:custDataLst>
            </p:nvPr>
          </p:nvSpPr>
          <p:spPr>
            <a:xfrm>
              <a:off x="4968876" y="3544889"/>
              <a:ext cx="2309813" cy="1665287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MH_Other_11"/>
            <p:cNvSpPr/>
            <p:nvPr>
              <p:custDataLst>
                <p:tags r:id="rId5"/>
              </p:custDataLst>
            </p:nvPr>
          </p:nvSpPr>
          <p:spPr>
            <a:xfrm>
              <a:off x="5757863" y="3622676"/>
              <a:ext cx="730250" cy="715963"/>
            </a:xfrm>
            <a:prstGeom prst="diamond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53212" y="2111933"/>
            <a:ext cx="3207310" cy="2313938"/>
            <a:chOff x="7486651" y="3544889"/>
            <a:chExt cx="2308225" cy="1665287"/>
          </a:xfrm>
        </p:grpSpPr>
        <p:sp>
          <p:nvSpPr>
            <p:cNvPr id="14" name="MH_SubTitle_3"/>
            <p:cNvSpPr/>
            <p:nvPr>
              <p:custDataLst>
                <p:tags r:id="rId6"/>
              </p:custDataLst>
            </p:nvPr>
          </p:nvSpPr>
          <p:spPr>
            <a:xfrm>
              <a:off x="7486651" y="3544889"/>
              <a:ext cx="2308225" cy="1665287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" name="MH_Other_14"/>
            <p:cNvSpPr/>
            <p:nvPr>
              <p:custDataLst>
                <p:tags r:id="rId7"/>
              </p:custDataLst>
            </p:nvPr>
          </p:nvSpPr>
          <p:spPr>
            <a:xfrm>
              <a:off x="8275638" y="3622676"/>
              <a:ext cx="728662" cy="715963"/>
            </a:xfrm>
            <a:prstGeom prst="diamond">
              <a:avLst/>
            </a:prstGeom>
            <a:solidFill>
              <a:srgbClr val="80B6DF"/>
            </a:solidFill>
            <a:ln>
              <a:solidFill>
                <a:srgbClr val="80B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8" name="KSO_Shape"/>
          <p:cNvSpPr/>
          <p:nvPr/>
        </p:nvSpPr>
        <p:spPr bwMode="auto">
          <a:xfrm>
            <a:off x="2326875" y="2510980"/>
            <a:ext cx="416871" cy="403670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9358353" y="2514600"/>
            <a:ext cx="394819" cy="381000"/>
          </a:xfrm>
          <a:custGeom>
            <a:avLst/>
            <a:gdLst>
              <a:gd name="T0" fmla="*/ 1009307 w 2289175"/>
              <a:gd name="T1" fmla="*/ 1299506 h 2209800"/>
              <a:gd name="T2" fmla="*/ 693568 w 2289175"/>
              <a:gd name="T3" fmla="*/ 1298185 h 2209800"/>
              <a:gd name="T4" fmla="*/ 1451869 w 2289175"/>
              <a:gd name="T5" fmla="*/ 1294673 h 2209800"/>
              <a:gd name="T6" fmla="*/ 252326 w 2289175"/>
              <a:gd name="T7" fmla="*/ 1293352 h 2209800"/>
              <a:gd name="T8" fmla="*/ 1451869 w 2289175"/>
              <a:gd name="T9" fmla="*/ 1058774 h 2209800"/>
              <a:gd name="T10" fmla="*/ 252326 w 2289175"/>
              <a:gd name="T11" fmla="*/ 1057453 h 2209800"/>
              <a:gd name="T12" fmla="*/ 1009307 w 2289175"/>
              <a:gd name="T13" fmla="*/ 1023493 h 2209800"/>
              <a:gd name="T14" fmla="*/ 693568 w 2289175"/>
              <a:gd name="T15" fmla="*/ 1022172 h 2209800"/>
              <a:gd name="T16" fmla="*/ 1672753 w 2289175"/>
              <a:gd name="T17" fmla="*/ 821818 h 2209800"/>
              <a:gd name="T18" fmla="*/ 252326 w 2289175"/>
              <a:gd name="T19" fmla="*/ 819176 h 2209800"/>
              <a:gd name="T20" fmla="*/ 473476 w 2289175"/>
              <a:gd name="T21" fmla="*/ 819176 h 2209800"/>
              <a:gd name="T22" fmla="*/ 1229928 w 2289175"/>
              <a:gd name="T23" fmla="*/ 744839 h 2209800"/>
              <a:gd name="T24" fmla="*/ 915509 w 2289175"/>
              <a:gd name="T25" fmla="*/ 743518 h 2209800"/>
              <a:gd name="T26" fmla="*/ 1229928 w 2289175"/>
              <a:gd name="T27" fmla="*/ 464864 h 2209800"/>
              <a:gd name="T28" fmla="*/ 915509 w 2289175"/>
              <a:gd name="T29" fmla="*/ 463544 h 2209800"/>
              <a:gd name="T30" fmla="*/ 632534 w 2289175"/>
              <a:gd name="T31" fmla="*/ 349491 h 2209800"/>
              <a:gd name="T32" fmla="*/ 620380 w 2289175"/>
              <a:gd name="T33" fmla="*/ 355302 h 2209800"/>
              <a:gd name="T34" fmla="*/ 614567 w 2289175"/>
              <a:gd name="T35" fmla="*/ 367454 h 2209800"/>
              <a:gd name="T36" fmla="*/ 1322667 w 2289175"/>
              <a:gd name="T37" fmla="*/ 369831 h 2209800"/>
              <a:gd name="T38" fmla="*/ 1319497 w 2289175"/>
              <a:gd name="T39" fmla="*/ 358473 h 2209800"/>
              <a:gd name="T40" fmla="*/ 1306550 w 2289175"/>
              <a:gd name="T41" fmla="*/ 349755 h 2209800"/>
              <a:gd name="T42" fmla="*/ 1139829 w 2289175"/>
              <a:gd name="T43" fmla="*/ 0 h 2209800"/>
              <a:gd name="T44" fmla="*/ 1324252 w 2289175"/>
              <a:gd name="T45" fmla="*/ 228239 h 2209800"/>
              <a:gd name="T46" fmla="*/ 1358072 w 2289175"/>
              <a:gd name="T47" fmla="*/ 237749 h 2209800"/>
              <a:gd name="T48" fmla="*/ 1387929 w 2289175"/>
              <a:gd name="T49" fmla="*/ 255183 h 2209800"/>
              <a:gd name="T50" fmla="*/ 1412764 w 2289175"/>
              <a:gd name="T51" fmla="*/ 278694 h 2209800"/>
              <a:gd name="T52" fmla="*/ 1431524 w 2289175"/>
              <a:gd name="T53" fmla="*/ 307488 h 2209800"/>
              <a:gd name="T54" fmla="*/ 1442621 w 2289175"/>
              <a:gd name="T55" fmla="*/ 341038 h 2209800"/>
              <a:gd name="T56" fmla="*/ 1445527 w 2289175"/>
              <a:gd name="T57" fmla="*/ 695547 h 2209800"/>
              <a:gd name="T58" fmla="*/ 1665885 w 2289175"/>
              <a:gd name="T59" fmla="*/ 693698 h 2209800"/>
              <a:gd name="T60" fmla="*/ 1701025 w 2289175"/>
              <a:gd name="T61" fmla="*/ 700038 h 2209800"/>
              <a:gd name="T62" fmla="*/ 1732731 w 2289175"/>
              <a:gd name="T63" fmla="*/ 714038 h 2209800"/>
              <a:gd name="T64" fmla="*/ 1759681 w 2289175"/>
              <a:gd name="T65" fmla="*/ 735436 h 2209800"/>
              <a:gd name="T66" fmla="*/ 1781083 w 2289175"/>
              <a:gd name="T67" fmla="*/ 762381 h 2209800"/>
              <a:gd name="T68" fmla="*/ 1795350 w 2289175"/>
              <a:gd name="T69" fmla="*/ 793816 h 2209800"/>
              <a:gd name="T70" fmla="*/ 1801691 w 2289175"/>
              <a:gd name="T71" fmla="*/ 828950 h 2209800"/>
              <a:gd name="T72" fmla="*/ 1800370 w 2289175"/>
              <a:gd name="T73" fmla="*/ 1703601 h 2209800"/>
              <a:gd name="T74" fmla="*/ 0 w 2289175"/>
              <a:gd name="T75" fmla="*/ 1709941 h 2209800"/>
              <a:gd name="T76" fmla="*/ 123125 w 2289175"/>
              <a:gd name="T77" fmla="*/ 1683524 h 2209800"/>
              <a:gd name="T78" fmla="*/ 126295 w 2289175"/>
              <a:gd name="T79" fmla="*/ 806496 h 2209800"/>
              <a:gd name="T80" fmla="*/ 137393 w 2289175"/>
              <a:gd name="T81" fmla="*/ 773211 h 2209800"/>
              <a:gd name="T82" fmla="*/ 155888 w 2289175"/>
              <a:gd name="T83" fmla="*/ 744153 h 2209800"/>
              <a:gd name="T84" fmla="*/ 180989 w 2289175"/>
              <a:gd name="T85" fmla="*/ 720643 h 2209800"/>
              <a:gd name="T86" fmla="*/ 210581 w 2289175"/>
              <a:gd name="T87" fmla="*/ 703208 h 2209800"/>
              <a:gd name="T88" fmla="*/ 244664 w 2289175"/>
              <a:gd name="T89" fmla="*/ 693698 h 2209800"/>
              <a:gd name="T90" fmla="*/ 467399 w 2289175"/>
              <a:gd name="T91" fmla="*/ 692377 h 2209800"/>
              <a:gd name="T92" fmla="*/ 491707 w 2289175"/>
              <a:gd name="T93" fmla="*/ 362170 h 2209800"/>
              <a:gd name="T94" fmla="*/ 498048 w 2289175"/>
              <a:gd name="T95" fmla="*/ 327301 h 2209800"/>
              <a:gd name="T96" fmla="*/ 512315 w 2289175"/>
              <a:gd name="T97" fmla="*/ 295601 h 2209800"/>
              <a:gd name="T98" fmla="*/ 533717 w 2289175"/>
              <a:gd name="T99" fmla="*/ 268656 h 2209800"/>
              <a:gd name="T100" fmla="*/ 560403 w 2289175"/>
              <a:gd name="T101" fmla="*/ 247259 h 2209800"/>
              <a:gd name="T102" fmla="*/ 592373 w 2289175"/>
              <a:gd name="T103" fmla="*/ 232994 h 2209800"/>
              <a:gd name="T104" fmla="*/ 627250 w 2289175"/>
              <a:gd name="T105" fmla="*/ 226654 h 2209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289175" h="2209800">
                <a:moveTo>
                  <a:pt x="1212850" y="1562100"/>
                </a:moveTo>
                <a:lnTo>
                  <a:pt x="1477963" y="1562100"/>
                </a:lnTo>
                <a:lnTo>
                  <a:pt x="1477963" y="1747838"/>
                </a:lnTo>
                <a:lnTo>
                  <a:pt x="1212850" y="1747838"/>
                </a:lnTo>
                <a:lnTo>
                  <a:pt x="1212850" y="1562100"/>
                </a:lnTo>
                <a:close/>
                <a:moveTo>
                  <a:pt x="833437" y="1560513"/>
                </a:moveTo>
                <a:lnTo>
                  <a:pt x="1100137" y="1560513"/>
                </a:lnTo>
                <a:lnTo>
                  <a:pt x="1100137" y="1746251"/>
                </a:lnTo>
                <a:lnTo>
                  <a:pt x="833437" y="1746251"/>
                </a:lnTo>
                <a:lnTo>
                  <a:pt x="833437" y="1560513"/>
                </a:lnTo>
                <a:close/>
                <a:moveTo>
                  <a:pt x="1744662" y="1556291"/>
                </a:moveTo>
                <a:lnTo>
                  <a:pt x="1744662" y="1740785"/>
                </a:lnTo>
                <a:lnTo>
                  <a:pt x="2010092" y="1740785"/>
                </a:lnTo>
                <a:lnTo>
                  <a:pt x="2010092" y="1556291"/>
                </a:lnTo>
                <a:lnTo>
                  <a:pt x="1744662" y="1556291"/>
                </a:lnTo>
                <a:close/>
                <a:moveTo>
                  <a:pt x="303212" y="1554703"/>
                </a:moveTo>
                <a:lnTo>
                  <a:pt x="303212" y="1739197"/>
                </a:lnTo>
                <a:lnTo>
                  <a:pt x="568960" y="1739197"/>
                </a:lnTo>
                <a:lnTo>
                  <a:pt x="568960" y="1554703"/>
                </a:lnTo>
                <a:lnTo>
                  <a:pt x="303212" y="1554703"/>
                </a:lnTo>
                <a:close/>
                <a:moveTo>
                  <a:pt x="1744662" y="1272723"/>
                </a:moveTo>
                <a:lnTo>
                  <a:pt x="1744662" y="1457852"/>
                </a:lnTo>
                <a:lnTo>
                  <a:pt x="2010092" y="1457852"/>
                </a:lnTo>
                <a:lnTo>
                  <a:pt x="2010092" y="1272723"/>
                </a:lnTo>
                <a:lnTo>
                  <a:pt x="1744662" y="1272723"/>
                </a:lnTo>
                <a:close/>
                <a:moveTo>
                  <a:pt x="303212" y="1271135"/>
                </a:moveTo>
                <a:lnTo>
                  <a:pt x="303212" y="1456264"/>
                </a:lnTo>
                <a:lnTo>
                  <a:pt x="568960" y="1456264"/>
                </a:lnTo>
                <a:lnTo>
                  <a:pt x="568960" y="1271135"/>
                </a:lnTo>
                <a:lnTo>
                  <a:pt x="303212" y="1271135"/>
                </a:lnTo>
                <a:close/>
                <a:moveTo>
                  <a:pt x="1212850" y="1230313"/>
                </a:moveTo>
                <a:lnTo>
                  <a:pt x="1477963" y="1230313"/>
                </a:lnTo>
                <a:lnTo>
                  <a:pt x="1477963" y="1414463"/>
                </a:lnTo>
                <a:lnTo>
                  <a:pt x="1212850" y="1414463"/>
                </a:lnTo>
                <a:lnTo>
                  <a:pt x="1212850" y="1230313"/>
                </a:lnTo>
                <a:close/>
                <a:moveTo>
                  <a:pt x="833437" y="1228725"/>
                </a:moveTo>
                <a:lnTo>
                  <a:pt x="1100137" y="1228725"/>
                </a:lnTo>
                <a:lnTo>
                  <a:pt x="1100137" y="1412875"/>
                </a:lnTo>
                <a:lnTo>
                  <a:pt x="833437" y="1412875"/>
                </a:lnTo>
                <a:lnTo>
                  <a:pt x="833437" y="1228725"/>
                </a:lnTo>
                <a:close/>
                <a:moveTo>
                  <a:pt x="1744662" y="986297"/>
                </a:moveTo>
                <a:lnTo>
                  <a:pt x="1744662" y="987885"/>
                </a:lnTo>
                <a:lnTo>
                  <a:pt x="1744662" y="1171426"/>
                </a:lnTo>
                <a:lnTo>
                  <a:pt x="2010092" y="1171426"/>
                </a:lnTo>
                <a:lnTo>
                  <a:pt x="2010092" y="987885"/>
                </a:lnTo>
                <a:lnTo>
                  <a:pt x="2010092" y="986297"/>
                </a:lnTo>
                <a:lnTo>
                  <a:pt x="2007870" y="986297"/>
                </a:lnTo>
                <a:lnTo>
                  <a:pt x="1746885" y="986297"/>
                </a:lnTo>
                <a:lnTo>
                  <a:pt x="1744662" y="986297"/>
                </a:lnTo>
                <a:close/>
                <a:moveTo>
                  <a:pt x="303212" y="984709"/>
                </a:moveTo>
                <a:lnTo>
                  <a:pt x="303212" y="986297"/>
                </a:lnTo>
                <a:lnTo>
                  <a:pt x="303212" y="1169838"/>
                </a:lnTo>
                <a:lnTo>
                  <a:pt x="568960" y="1169838"/>
                </a:lnTo>
                <a:lnTo>
                  <a:pt x="568960" y="986297"/>
                </a:lnTo>
                <a:lnTo>
                  <a:pt x="568960" y="984709"/>
                </a:lnTo>
                <a:lnTo>
                  <a:pt x="566420" y="984709"/>
                </a:lnTo>
                <a:lnTo>
                  <a:pt x="305435" y="984709"/>
                </a:lnTo>
                <a:lnTo>
                  <a:pt x="303212" y="984709"/>
                </a:lnTo>
                <a:close/>
                <a:moveTo>
                  <a:pt x="1212850" y="895350"/>
                </a:moveTo>
                <a:lnTo>
                  <a:pt x="1477963" y="895350"/>
                </a:lnTo>
                <a:lnTo>
                  <a:pt x="1477963" y="1079500"/>
                </a:lnTo>
                <a:lnTo>
                  <a:pt x="1212850" y="1079500"/>
                </a:lnTo>
                <a:lnTo>
                  <a:pt x="1212850" y="895350"/>
                </a:lnTo>
                <a:close/>
                <a:moveTo>
                  <a:pt x="833437" y="893763"/>
                </a:moveTo>
                <a:lnTo>
                  <a:pt x="1100137" y="893763"/>
                </a:lnTo>
                <a:lnTo>
                  <a:pt x="1100137" y="1077913"/>
                </a:lnTo>
                <a:lnTo>
                  <a:pt x="833437" y="1077913"/>
                </a:lnTo>
                <a:lnTo>
                  <a:pt x="833437" y="893763"/>
                </a:lnTo>
                <a:close/>
                <a:moveTo>
                  <a:pt x="1212850" y="558800"/>
                </a:moveTo>
                <a:lnTo>
                  <a:pt x="1477963" y="558800"/>
                </a:lnTo>
                <a:lnTo>
                  <a:pt x="1477963" y="744538"/>
                </a:lnTo>
                <a:lnTo>
                  <a:pt x="1212850" y="744538"/>
                </a:lnTo>
                <a:lnTo>
                  <a:pt x="1212850" y="558800"/>
                </a:lnTo>
                <a:close/>
                <a:moveTo>
                  <a:pt x="833437" y="557213"/>
                </a:moveTo>
                <a:lnTo>
                  <a:pt x="1100137" y="557213"/>
                </a:lnTo>
                <a:lnTo>
                  <a:pt x="1100137" y="742951"/>
                </a:lnTo>
                <a:lnTo>
                  <a:pt x="833437" y="742951"/>
                </a:lnTo>
                <a:lnTo>
                  <a:pt x="833437" y="557213"/>
                </a:lnTo>
                <a:close/>
                <a:moveTo>
                  <a:pt x="762952" y="419796"/>
                </a:moveTo>
                <a:lnTo>
                  <a:pt x="760095" y="420113"/>
                </a:lnTo>
                <a:lnTo>
                  <a:pt x="757872" y="420431"/>
                </a:lnTo>
                <a:lnTo>
                  <a:pt x="755332" y="421066"/>
                </a:lnTo>
                <a:lnTo>
                  <a:pt x="753110" y="421701"/>
                </a:lnTo>
                <a:lnTo>
                  <a:pt x="748982" y="423924"/>
                </a:lnTo>
                <a:lnTo>
                  <a:pt x="745490" y="427099"/>
                </a:lnTo>
                <a:lnTo>
                  <a:pt x="742315" y="430910"/>
                </a:lnTo>
                <a:lnTo>
                  <a:pt x="740092" y="434720"/>
                </a:lnTo>
                <a:lnTo>
                  <a:pt x="739140" y="436943"/>
                </a:lnTo>
                <a:lnTo>
                  <a:pt x="738822" y="439483"/>
                </a:lnTo>
                <a:lnTo>
                  <a:pt x="738505" y="441706"/>
                </a:lnTo>
                <a:lnTo>
                  <a:pt x="738188" y="444564"/>
                </a:lnTo>
                <a:lnTo>
                  <a:pt x="738188" y="2050075"/>
                </a:lnTo>
                <a:lnTo>
                  <a:pt x="762952" y="2050075"/>
                </a:lnTo>
                <a:lnTo>
                  <a:pt x="1589405" y="2050075"/>
                </a:lnTo>
                <a:lnTo>
                  <a:pt x="1589405" y="444564"/>
                </a:lnTo>
                <a:lnTo>
                  <a:pt x="1589405" y="441706"/>
                </a:lnTo>
                <a:lnTo>
                  <a:pt x="1589088" y="439483"/>
                </a:lnTo>
                <a:lnTo>
                  <a:pt x="1588770" y="436943"/>
                </a:lnTo>
                <a:lnTo>
                  <a:pt x="1587500" y="434720"/>
                </a:lnTo>
                <a:lnTo>
                  <a:pt x="1585595" y="430910"/>
                </a:lnTo>
                <a:lnTo>
                  <a:pt x="1582420" y="427099"/>
                </a:lnTo>
                <a:lnTo>
                  <a:pt x="1578928" y="423924"/>
                </a:lnTo>
                <a:lnTo>
                  <a:pt x="1574482" y="421701"/>
                </a:lnTo>
                <a:lnTo>
                  <a:pt x="1572578" y="421066"/>
                </a:lnTo>
                <a:lnTo>
                  <a:pt x="1570038" y="420431"/>
                </a:lnTo>
                <a:lnTo>
                  <a:pt x="1567498" y="420113"/>
                </a:lnTo>
                <a:lnTo>
                  <a:pt x="1564958" y="419796"/>
                </a:lnTo>
                <a:lnTo>
                  <a:pt x="762952" y="419796"/>
                </a:lnTo>
                <a:close/>
                <a:moveTo>
                  <a:pt x="1252855" y="0"/>
                </a:moveTo>
                <a:lnTo>
                  <a:pt x="1369695" y="0"/>
                </a:lnTo>
                <a:lnTo>
                  <a:pt x="1369695" y="272454"/>
                </a:lnTo>
                <a:lnTo>
                  <a:pt x="1564958" y="272454"/>
                </a:lnTo>
                <a:lnTo>
                  <a:pt x="1574165" y="272454"/>
                </a:lnTo>
                <a:lnTo>
                  <a:pt x="1582738" y="273407"/>
                </a:lnTo>
                <a:lnTo>
                  <a:pt x="1591310" y="274360"/>
                </a:lnTo>
                <a:lnTo>
                  <a:pt x="1599565" y="275947"/>
                </a:lnTo>
                <a:lnTo>
                  <a:pt x="1607820" y="278170"/>
                </a:lnTo>
                <a:lnTo>
                  <a:pt x="1616392" y="280076"/>
                </a:lnTo>
                <a:lnTo>
                  <a:pt x="1624012" y="282616"/>
                </a:lnTo>
                <a:lnTo>
                  <a:pt x="1631950" y="285791"/>
                </a:lnTo>
                <a:lnTo>
                  <a:pt x="1639570" y="289284"/>
                </a:lnTo>
                <a:lnTo>
                  <a:pt x="1646872" y="293412"/>
                </a:lnTo>
                <a:lnTo>
                  <a:pt x="1654175" y="297223"/>
                </a:lnTo>
                <a:lnTo>
                  <a:pt x="1661160" y="301669"/>
                </a:lnTo>
                <a:lnTo>
                  <a:pt x="1667828" y="306749"/>
                </a:lnTo>
                <a:lnTo>
                  <a:pt x="1674495" y="311830"/>
                </a:lnTo>
                <a:lnTo>
                  <a:pt x="1680845" y="316911"/>
                </a:lnTo>
                <a:lnTo>
                  <a:pt x="1686560" y="322944"/>
                </a:lnTo>
                <a:lnTo>
                  <a:pt x="1692275" y="328660"/>
                </a:lnTo>
                <a:lnTo>
                  <a:pt x="1697672" y="335011"/>
                </a:lnTo>
                <a:lnTo>
                  <a:pt x="1702752" y="341362"/>
                </a:lnTo>
                <a:lnTo>
                  <a:pt x="1707515" y="348348"/>
                </a:lnTo>
                <a:lnTo>
                  <a:pt x="1712278" y="355334"/>
                </a:lnTo>
                <a:lnTo>
                  <a:pt x="1716088" y="362637"/>
                </a:lnTo>
                <a:lnTo>
                  <a:pt x="1720215" y="369623"/>
                </a:lnTo>
                <a:lnTo>
                  <a:pt x="1723708" y="377562"/>
                </a:lnTo>
                <a:lnTo>
                  <a:pt x="1726565" y="385501"/>
                </a:lnTo>
                <a:lnTo>
                  <a:pt x="1729105" y="393439"/>
                </a:lnTo>
                <a:lnTo>
                  <a:pt x="1731645" y="401696"/>
                </a:lnTo>
                <a:lnTo>
                  <a:pt x="1733550" y="409952"/>
                </a:lnTo>
                <a:lnTo>
                  <a:pt x="1735138" y="418208"/>
                </a:lnTo>
                <a:lnTo>
                  <a:pt x="1736408" y="426782"/>
                </a:lnTo>
                <a:lnTo>
                  <a:pt x="1736725" y="435355"/>
                </a:lnTo>
                <a:lnTo>
                  <a:pt x="1737042" y="444564"/>
                </a:lnTo>
                <a:lnTo>
                  <a:pt x="1737042" y="836098"/>
                </a:lnTo>
                <a:lnTo>
                  <a:pt x="1749425" y="834192"/>
                </a:lnTo>
                <a:lnTo>
                  <a:pt x="1755140" y="833875"/>
                </a:lnTo>
                <a:lnTo>
                  <a:pt x="1761490" y="833557"/>
                </a:lnTo>
                <a:lnTo>
                  <a:pt x="1992948" y="833557"/>
                </a:lnTo>
                <a:lnTo>
                  <a:pt x="2001838" y="833875"/>
                </a:lnTo>
                <a:lnTo>
                  <a:pt x="2010728" y="834192"/>
                </a:lnTo>
                <a:lnTo>
                  <a:pt x="2019300" y="835463"/>
                </a:lnTo>
                <a:lnTo>
                  <a:pt x="2027555" y="837050"/>
                </a:lnTo>
                <a:lnTo>
                  <a:pt x="2035810" y="838956"/>
                </a:lnTo>
                <a:lnTo>
                  <a:pt x="2044065" y="841496"/>
                </a:lnTo>
                <a:lnTo>
                  <a:pt x="2052002" y="844036"/>
                </a:lnTo>
                <a:lnTo>
                  <a:pt x="2059940" y="846894"/>
                </a:lnTo>
                <a:lnTo>
                  <a:pt x="2067560" y="850387"/>
                </a:lnTo>
                <a:lnTo>
                  <a:pt x="2074862" y="854515"/>
                </a:lnTo>
                <a:lnTo>
                  <a:pt x="2082165" y="858326"/>
                </a:lnTo>
                <a:lnTo>
                  <a:pt x="2089468" y="863089"/>
                </a:lnTo>
                <a:lnTo>
                  <a:pt x="2096135" y="867852"/>
                </a:lnTo>
                <a:lnTo>
                  <a:pt x="2102485" y="872933"/>
                </a:lnTo>
                <a:lnTo>
                  <a:pt x="2108518" y="878331"/>
                </a:lnTo>
                <a:lnTo>
                  <a:pt x="2114550" y="884047"/>
                </a:lnTo>
                <a:lnTo>
                  <a:pt x="2120582" y="889763"/>
                </a:lnTo>
                <a:lnTo>
                  <a:pt x="2125662" y="896114"/>
                </a:lnTo>
                <a:lnTo>
                  <a:pt x="2130742" y="902782"/>
                </a:lnTo>
                <a:lnTo>
                  <a:pt x="2135822" y="909451"/>
                </a:lnTo>
                <a:lnTo>
                  <a:pt x="2140268" y="916437"/>
                </a:lnTo>
                <a:lnTo>
                  <a:pt x="2144395" y="923740"/>
                </a:lnTo>
                <a:lnTo>
                  <a:pt x="2147888" y="931044"/>
                </a:lnTo>
                <a:lnTo>
                  <a:pt x="2151698" y="938665"/>
                </a:lnTo>
                <a:lnTo>
                  <a:pt x="2154555" y="946604"/>
                </a:lnTo>
                <a:lnTo>
                  <a:pt x="2157412" y="954225"/>
                </a:lnTo>
                <a:lnTo>
                  <a:pt x="2159952" y="962481"/>
                </a:lnTo>
                <a:lnTo>
                  <a:pt x="2161540" y="970737"/>
                </a:lnTo>
                <a:lnTo>
                  <a:pt x="2162810" y="979628"/>
                </a:lnTo>
                <a:lnTo>
                  <a:pt x="2164080" y="987885"/>
                </a:lnTo>
                <a:lnTo>
                  <a:pt x="2165032" y="996458"/>
                </a:lnTo>
                <a:lnTo>
                  <a:pt x="2165032" y="1005667"/>
                </a:lnTo>
                <a:lnTo>
                  <a:pt x="2165032" y="2025306"/>
                </a:lnTo>
                <a:lnTo>
                  <a:pt x="2165032" y="2032927"/>
                </a:lnTo>
                <a:lnTo>
                  <a:pt x="2164080" y="2040548"/>
                </a:lnTo>
                <a:lnTo>
                  <a:pt x="2163445" y="2047852"/>
                </a:lnTo>
                <a:lnTo>
                  <a:pt x="2162175" y="2055473"/>
                </a:lnTo>
                <a:lnTo>
                  <a:pt x="2289175" y="2055473"/>
                </a:lnTo>
                <a:lnTo>
                  <a:pt x="2289175" y="2209800"/>
                </a:lnTo>
                <a:lnTo>
                  <a:pt x="0" y="2209800"/>
                </a:lnTo>
                <a:lnTo>
                  <a:pt x="0" y="2055473"/>
                </a:lnTo>
                <a:lnTo>
                  <a:pt x="151765" y="2055473"/>
                </a:lnTo>
                <a:lnTo>
                  <a:pt x="150178" y="2047534"/>
                </a:lnTo>
                <a:lnTo>
                  <a:pt x="149225" y="2039596"/>
                </a:lnTo>
                <a:lnTo>
                  <a:pt x="148590" y="2031975"/>
                </a:lnTo>
                <a:lnTo>
                  <a:pt x="147955" y="2023718"/>
                </a:lnTo>
                <a:lnTo>
                  <a:pt x="147955" y="1004079"/>
                </a:lnTo>
                <a:lnTo>
                  <a:pt x="148590" y="994871"/>
                </a:lnTo>
                <a:lnTo>
                  <a:pt x="149225" y="986297"/>
                </a:lnTo>
                <a:lnTo>
                  <a:pt x="150178" y="977723"/>
                </a:lnTo>
                <a:lnTo>
                  <a:pt x="151765" y="969467"/>
                </a:lnTo>
                <a:lnTo>
                  <a:pt x="153670" y="960893"/>
                </a:lnTo>
                <a:lnTo>
                  <a:pt x="155892" y="952637"/>
                </a:lnTo>
                <a:lnTo>
                  <a:pt x="158750" y="945016"/>
                </a:lnTo>
                <a:lnTo>
                  <a:pt x="161925" y="937077"/>
                </a:lnTo>
                <a:lnTo>
                  <a:pt x="165100" y="929456"/>
                </a:lnTo>
                <a:lnTo>
                  <a:pt x="168910" y="922153"/>
                </a:lnTo>
                <a:lnTo>
                  <a:pt x="173355" y="914849"/>
                </a:lnTo>
                <a:lnTo>
                  <a:pt x="177482" y="907863"/>
                </a:lnTo>
                <a:lnTo>
                  <a:pt x="182245" y="901195"/>
                </a:lnTo>
                <a:lnTo>
                  <a:pt x="187325" y="894526"/>
                </a:lnTo>
                <a:lnTo>
                  <a:pt x="193040" y="888175"/>
                </a:lnTo>
                <a:lnTo>
                  <a:pt x="198438" y="882459"/>
                </a:lnTo>
                <a:lnTo>
                  <a:pt x="204788" y="876744"/>
                </a:lnTo>
                <a:lnTo>
                  <a:pt x="210820" y="871345"/>
                </a:lnTo>
                <a:lnTo>
                  <a:pt x="217488" y="866265"/>
                </a:lnTo>
                <a:lnTo>
                  <a:pt x="224155" y="861501"/>
                </a:lnTo>
                <a:lnTo>
                  <a:pt x="231140" y="856738"/>
                </a:lnTo>
                <a:lnTo>
                  <a:pt x="238125" y="852928"/>
                </a:lnTo>
                <a:lnTo>
                  <a:pt x="245745" y="848800"/>
                </a:lnTo>
                <a:lnTo>
                  <a:pt x="253048" y="845307"/>
                </a:lnTo>
                <a:lnTo>
                  <a:pt x="260985" y="842449"/>
                </a:lnTo>
                <a:lnTo>
                  <a:pt x="268922" y="839908"/>
                </a:lnTo>
                <a:lnTo>
                  <a:pt x="277178" y="837368"/>
                </a:lnTo>
                <a:lnTo>
                  <a:pt x="285432" y="835463"/>
                </a:lnTo>
                <a:lnTo>
                  <a:pt x="294005" y="833875"/>
                </a:lnTo>
                <a:lnTo>
                  <a:pt x="302260" y="832605"/>
                </a:lnTo>
                <a:lnTo>
                  <a:pt x="311468" y="832287"/>
                </a:lnTo>
                <a:lnTo>
                  <a:pt x="320040" y="831970"/>
                </a:lnTo>
                <a:lnTo>
                  <a:pt x="551498" y="831970"/>
                </a:lnTo>
                <a:lnTo>
                  <a:pt x="561658" y="832287"/>
                </a:lnTo>
                <a:lnTo>
                  <a:pt x="571500" y="833240"/>
                </a:lnTo>
                <a:lnTo>
                  <a:pt x="581342" y="834828"/>
                </a:lnTo>
                <a:lnTo>
                  <a:pt x="590868" y="836733"/>
                </a:lnTo>
                <a:lnTo>
                  <a:pt x="590868" y="444564"/>
                </a:lnTo>
                <a:lnTo>
                  <a:pt x="590868" y="435355"/>
                </a:lnTo>
                <a:lnTo>
                  <a:pt x="591820" y="426782"/>
                </a:lnTo>
                <a:lnTo>
                  <a:pt x="592772" y="418208"/>
                </a:lnTo>
                <a:lnTo>
                  <a:pt x="594360" y="409952"/>
                </a:lnTo>
                <a:lnTo>
                  <a:pt x="595948" y="401696"/>
                </a:lnTo>
                <a:lnTo>
                  <a:pt x="598488" y="393439"/>
                </a:lnTo>
                <a:lnTo>
                  <a:pt x="601028" y="385501"/>
                </a:lnTo>
                <a:lnTo>
                  <a:pt x="604202" y="377562"/>
                </a:lnTo>
                <a:lnTo>
                  <a:pt x="607695" y="369623"/>
                </a:lnTo>
                <a:lnTo>
                  <a:pt x="611822" y="362637"/>
                </a:lnTo>
                <a:lnTo>
                  <a:pt x="615632" y="355334"/>
                </a:lnTo>
                <a:lnTo>
                  <a:pt x="620078" y="348348"/>
                </a:lnTo>
                <a:lnTo>
                  <a:pt x="625158" y="341362"/>
                </a:lnTo>
                <a:lnTo>
                  <a:pt x="630238" y="335011"/>
                </a:lnTo>
                <a:lnTo>
                  <a:pt x="635318" y="328660"/>
                </a:lnTo>
                <a:lnTo>
                  <a:pt x="641350" y="322944"/>
                </a:lnTo>
                <a:lnTo>
                  <a:pt x="647065" y="316911"/>
                </a:lnTo>
                <a:lnTo>
                  <a:pt x="653415" y="311830"/>
                </a:lnTo>
                <a:lnTo>
                  <a:pt x="659765" y="306749"/>
                </a:lnTo>
                <a:lnTo>
                  <a:pt x="666750" y="301669"/>
                </a:lnTo>
                <a:lnTo>
                  <a:pt x="673418" y="297223"/>
                </a:lnTo>
                <a:lnTo>
                  <a:pt x="681038" y="293412"/>
                </a:lnTo>
                <a:lnTo>
                  <a:pt x="688022" y="289284"/>
                </a:lnTo>
                <a:lnTo>
                  <a:pt x="695960" y="285791"/>
                </a:lnTo>
                <a:lnTo>
                  <a:pt x="703898" y="282616"/>
                </a:lnTo>
                <a:lnTo>
                  <a:pt x="711835" y="280076"/>
                </a:lnTo>
                <a:lnTo>
                  <a:pt x="720090" y="278170"/>
                </a:lnTo>
                <a:lnTo>
                  <a:pt x="728345" y="275947"/>
                </a:lnTo>
                <a:lnTo>
                  <a:pt x="736600" y="274360"/>
                </a:lnTo>
                <a:lnTo>
                  <a:pt x="745172" y="273407"/>
                </a:lnTo>
                <a:lnTo>
                  <a:pt x="753745" y="272454"/>
                </a:lnTo>
                <a:lnTo>
                  <a:pt x="762952" y="272454"/>
                </a:lnTo>
                <a:lnTo>
                  <a:pt x="1252855" y="272454"/>
                </a:lnTo>
                <a:lnTo>
                  <a:pt x="12528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870942" y="2509838"/>
            <a:ext cx="415192" cy="404812"/>
          </a:xfrm>
          <a:custGeom>
            <a:avLst/>
            <a:gdLst>
              <a:gd name="T0" fmla="*/ 2147483646 w 5614"/>
              <a:gd name="T1" fmla="*/ 2147483646 h 5480"/>
              <a:gd name="T2" fmla="*/ 2147483646 w 5614"/>
              <a:gd name="T3" fmla="*/ 2147483646 h 5480"/>
              <a:gd name="T4" fmla="*/ 2147483646 w 5614"/>
              <a:gd name="T5" fmla="*/ 2147483646 h 5480"/>
              <a:gd name="T6" fmla="*/ 2147483646 w 5614"/>
              <a:gd name="T7" fmla="*/ 2147483646 h 5480"/>
              <a:gd name="T8" fmla="*/ 2147483646 w 5614"/>
              <a:gd name="T9" fmla="*/ 2147483646 h 5480"/>
              <a:gd name="T10" fmla="*/ 2147483646 w 5614"/>
              <a:gd name="T11" fmla="*/ 2147483646 h 5480"/>
              <a:gd name="T12" fmla="*/ 2147483646 w 5614"/>
              <a:gd name="T13" fmla="*/ 2147483646 h 5480"/>
              <a:gd name="T14" fmla="*/ 2147483646 w 5614"/>
              <a:gd name="T15" fmla="*/ 2147483646 h 5480"/>
              <a:gd name="T16" fmla="*/ 2147483646 w 5614"/>
              <a:gd name="T17" fmla="*/ 2147483646 h 5480"/>
              <a:gd name="T18" fmla="*/ 2147483646 w 5614"/>
              <a:gd name="T19" fmla="*/ 2147483646 h 5480"/>
              <a:gd name="T20" fmla="*/ 2147483646 w 5614"/>
              <a:gd name="T21" fmla="*/ 2147483646 h 5480"/>
              <a:gd name="T22" fmla="*/ 2147483646 w 5614"/>
              <a:gd name="T23" fmla="*/ 2147483646 h 5480"/>
              <a:gd name="T24" fmla="*/ 2147483646 w 5614"/>
              <a:gd name="T25" fmla="*/ 2147483646 h 5480"/>
              <a:gd name="T26" fmla="*/ 2147483646 w 5614"/>
              <a:gd name="T27" fmla="*/ 2147483646 h 5480"/>
              <a:gd name="T28" fmla="*/ 2147483646 w 5614"/>
              <a:gd name="T29" fmla="*/ 2147483646 h 5480"/>
              <a:gd name="T30" fmla="*/ 2147483646 w 5614"/>
              <a:gd name="T31" fmla="*/ 2147483646 h 5480"/>
              <a:gd name="T32" fmla="*/ 2147483646 w 5614"/>
              <a:gd name="T33" fmla="*/ 2147483646 h 5480"/>
              <a:gd name="T34" fmla="*/ 2147483646 w 5614"/>
              <a:gd name="T35" fmla="*/ 2147483646 h 5480"/>
              <a:gd name="T36" fmla="*/ 2147483646 w 5614"/>
              <a:gd name="T37" fmla="*/ 2147483646 h 5480"/>
              <a:gd name="T38" fmla="*/ 2147483646 w 5614"/>
              <a:gd name="T39" fmla="*/ 2147483646 h 5480"/>
              <a:gd name="T40" fmla="*/ 2147483646 w 5614"/>
              <a:gd name="T41" fmla="*/ 2147483646 h 5480"/>
              <a:gd name="T42" fmla="*/ 2147483646 w 5614"/>
              <a:gd name="T43" fmla="*/ 2147483646 h 5480"/>
              <a:gd name="T44" fmla="*/ 2147483646 w 5614"/>
              <a:gd name="T45" fmla="*/ 2147483646 h 5480"/>
              <a:gd name="T46" fmla="*/ 2147483646 w 5614"/>
              <a:gd name="T47" fmla="*/ 2147483646 h 5480"/>
              <a:gd name="T48" fmla="*/ 2147483646 w 5614"/>
              <a:gd name="T49" fmla="*/ 2147483646 h 5480"/>
              <a:gd name="T50" fmla="*/ 2147483646 w 5614"/>
              <a:gd name="T51" fmla="*/ 2147483646 h 5480"/>
              <a:gd name="T52" fmla="*/ 2147483646 w 5614"/>
              <a:gd name="T53" fmla="*/ 2147483646 h 5480"/>
              <a:gd name="T54" fmla="*/ 2147483646 w 5614"/>
              <a:gd name="T55" fmla="*/ 2147483646 h 5480"/>
              <a:gd name="T56" fmla="*/ 2147483646 w 5614"/>
              <a:gd name="T57" fmla="*/ 2147483646 h 5480"/>
              <a:gd name="T58" fmla="*/ 2147483646 w 5614"/>
              <a:gd name="T59" fmla="*/ 2147483646 h 5480"/>
              <a:gd name="T60" fmla="*/ 2147483646 w 5614"/>
              <a:gd name="T61" fmla="*/ 2147483646 h 5480"/>
              <a:gd name="T62" fmla="*/ 2147483646 w 5614"/>
              <a:gd name="T63" fmla="*/ 2147483646 h 5480"/>
              <a:gd name="T64" fmla="*/ 2147483646 w 5614"/>
              <a:gd name="T65" fmla="*/ 2147483646 h 5480"/>
              <a:gd name="T66" fmla="*/ 2147483646 w 5614"/>
              <a:gd name="T67" fmla="*/ 2147483646 h 5480"/>
              <a:gd name="T68" fmla="*/ 2147483646 w 5614"/>
              <a:gd name="T69" fmla="*/ 2147483646 h 5480"/>
              <a:gd name="T70" fmla="*/ 2147483646 w 5614"/>
              <a:gd name="T71" fmla="*/ 2147483646 h 5480"/>
              <a:gd name="T72" fmla="*/ 2147483646 w 5614"/>
              <a:gd name="T73" fmla="*/ 2147483646 h 5480"/>
              <a:gd name="T74" fmla="*/ 2147483646 w 5614"/>
              <a:gd name="T75" fmla="*/ 2147483646 h 5480"/>
              <a:gd name="T76" fmla="*/ 2147483646 w 5614"/>
              <a:gd name="T77" fmla="*/ 2147483646 h 5480"/>
              <a:gd name="T78" fmla="*/ 0 w 5614"/>
              <a:gd name="T79" fmla="*/ 2147483646 h 5480"/>
              <a:gd name="T80" fmla="*/ 2147483646 w 5614"/>
              <a:gd name="T81" fmla="*/ 2147483646 h 5480"/>
              <a:gd name="T82" fmla="*/ 2147483646 w 5614"/>
              <a:gd name="T83" fmla="*/ 2147483646 h 5480"/>
              <a:gd name="T84" fmla="*/ 2147483646 w 5614"/>
              <a:gd name="T85" fmla="*/ 2147483646 h 5480"/>
              <a:gd name="T86" fmla="*/ 2147483646 w 5614"/>
              <a:gd name="T87" fmla="*/ 2147483646 h 5480"/>
              <a:gd name="T88" fmla="*/ 2147483646 w 5614"/>
              <a:gd name="T89" fmla="*/ 2147483646 h 5480"/>
              <a:gd name="T90" fmla="*/ 2147483646 w 5614"/>
              <a:gd name="T91" fmla="*/ 2147483646 h 5480"/>
              <a:gd name="T92" fmla="*/ 2147483646 w 5614"/>
              <a:gd name="T93" fmla="*/ 2147483646 h 5480"/>
              <a:gd name="T94" fmla="*/ 2147483646 w 5614"/>
              <a:gd name="T95" fmla="*/ 2147483646 h 5480"/>
              <a:gd name="T96" fmla="*/ 2147483646 w 5614"/>
              <a:gd name="T97" fmla="*/ 2147483646 h 5480"/>
              <a:gd name="T98" fmla="*/ 2147483646 w 5614"/>
              <a:gd name="T99" fmla="*/ 2147483646 h 5480"/>
              <a:gd name="T100" fmla="*/ 2147483646 w 5614"/>
              <a:gd name="T101" fmla="*/ 2147483646 h 5480"/>
              <a:gd name="T102" fmla="*/ 2147483646 w 5614"/>
              <a:gd name="T103" fmla="*/ 2147483646 h 5480"/>
              <a:gd name="T104" fmla="*/ 2147483646 w 5614"/>
              <a:gd name="T105" fmla="*/ 2147483646 h 5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614" h="5480">
                <a:moveTo>
                  <a:pt x="0" y="5473"/>
                </a:moveTo>
                <a:lnTo>
                  <a:pt x="0" y="5473"/>
                </a:lnTo>
                <a:lnTo>
                  <a:pt x="72" y="5344"/>
                </a:lnTo>
                <a:lnTo>
                  <a:pt x="147" y="5217"/>
                </a:lnTo>
                <a:lnTo>
                  <a:pt x="186" y="5153"/>
                </a:lnTo>
                <a:lnTo>
                  <a:pt x="225" y="5089"/>
                </a:lnTo>
                <a:lnTo>
                  <a:pt x="265" y="5027"/>
                </a:lnTo>
                <a:lnTo>
                  <a:pt x="306" y="4964"/>
                </a:lnTo>
                <a:lnTo>
                  <a:pt x="347" y="4901"/>
                </a:lnTo>
                <a:lnTo>
                  <a:pt x="389" y="4840"/>
                </a:lnTo>
                <a:lnTo>
                  <a:pt x="432" y="4779"/>
                </a:lnTo>
                <a:lnTo>
                  <a:pt x="474" y="4718"/>
                </a:lnTo>
                <a:lnTo>
                  <a:pt x="519" y="4658"/>
                </a:lnTo>
                <a:lnTo>
                  <a:pt x="564" y="4599"/>
                </a:lnTo>
                <a:lnTo>
                  <a:pt x="609" y="4540"/>
                </a:lnTo>
                <a:lnTo>
                  <a:pt x="656" y="4483"/>
                </a:lnTo>
                <a:lnTo>
                  <a:pt x="702" y="4426"/>
                </a:lnTo>
                <a:lnTo>
                  <a:pt x="751" y="4370"/>
                </a:lnTo>
                <a:lnTo>
                  <a:pt x="799" y="4315"/>
                </a:lnTo>
                <a:lnTo>
                  <a:pt x="849" y="4260"/>
                </a:lnTo>
                <a:lnTo>
                  <a:pt x="898" y="4207"/>
                </a:lnTo>
                <a:lnTo>
                  <a:pt x="950" y="4155"/>
                </a:lnTo>
                <a:lnTo>
                  <a:pt x="1001" y="4103"/>
                </a:lnTo>
                <a:lnTo>
                  <a:pt x="1054" y="4054"/>
                </a:lnTo>
                <a:lnTo>
                  <a:pt x="1107" y="4004"/>
                </a:lnTo>
                <a:lnTo>
                  <a:pt x="1162" y="3957"/>
                </a:lnTo>
                <a:lnTo>
                  <a:pt x="1217" y="3910"/>
                </a:lnTo>
                <a:lnTo>
                  <a:pt x="1273" y="3865"/>
                </a:lnTo>
                <a:lnTo>
                  <a:pt x="1331" y="3821"/>
                </a:lnTo>
                <a:lnTo>
                  <a:pt x="1388" y="3777"/>
                </a:lnTo>
                <a:lnTo>
                  <a:pt x="1446" y="3736"/>
                </a:lnTo>
                <a:lnTo>
                  <a:pt x="1507" y="3697"/>
                </a:lnTo>
                <a:lnTo>
                  <a:pt x="1567" y="3658"/>
                </a:lnTo>
                <a:lnTo>
                  <a:pt x="1628" y="3621"/>
                </a:lnTo>
                <a:lnTo>
                  <a:pt x="1691" y="3586"/>
                </a:lnTo>
                <a:lnTo>
                  <a:pt x="1753" y="3552"/>
                </a:lnTo>
                <a:lnTo>
                  <a:pt x="1818" y="3520"/>
                </a:lnTo>
                <a:lnTo>
                  <a:pt x="1883" y="3489"/>
                </a:lnTo>
                <a:lnTo>
                  <a:pt x="1949" y="3461"/>
                </a:lnTo>
                <a:lnTo>
                  <a:pt x="2017" y="3434"/>
                </a:lnTo>
                <a:lnTo>
                  <a:pt x="2084" y="3409"/>
                </a:lnTo>
                <a:lnTo>
                  <a:pt x="2154" y="3385"/>
                </a:lnTo>
                <a:lnTo>
                  <a:pt x="2223" y="3364"/>
                </a:lnTo>
                <a:lnTo>
                  <a:pt x="2294" y="3344"/>
                </a:lnTo>
                <a:lnTo>
                  <a:pt x="2366" y="3327"/>
                </a:lnTo>
                <a:lnTo>
                  <a:pt x="2439" y="3311"/>
                </a:lnTo>
                <a:lnTo>
                  <a:pt x="2514" y="3298"/>
                </a:lnTo>
                <a:lnTo>
                  <a:pt x="2589" y="3286"/>
                </a:lnTo>
                <a:lnTo>
                  <a:pt x="2665" y="3278"/>
                </a:lnTo>
                <a:lnTo>
                  <a:pt x="2743" y="3271"/>
                </a:lnTo>
                <a:lnTo>
                  <a:pt x="2821" y="3266"/>
                </a:lnTo>
                <a:lnTo>
                  <a:pt x="2901" y="3264"/>
                </a:lnTo>
                <a:lnTo>
                  <a:pt x="2982" y="3262"/>
                </a:lnTo>
                <a:lnTo>
                  <a:pt x="3063" y="3265"/>
                </a:lnTo>
                <a:lnTo>
                  <a:pt x="3146" y="3270"/>
                </a:lnTo>
                <a:lnTo>
                  <a:pt x="3230" y="3277"/>
                </a:lnTo>
                <a:lnTo>
                  <a:pt x="3315" y="3286"/>
                </a:lnTo>
                <a:lnTo>
                  <a:pt x="3401" y="3298"/>
                </a:lnTo>
                <a:lnTo>
                  <a:pt x="3488" y="3313"/>
                </a:lnTo>
                <a:lnTo>
                  <a:pt x="3577" y="3330"/>
                </a:lnTo>
                <a:lnTo>
                  <a:pt x="3666" y="3350"/>
                </a:lnTo>
                <a:lnTo>
                  <a:pt x="3757" y="3372"/>
                </a:lnTo>
                <a:lnTo>
                  <a:pt x="3850" y="3397"/>
                </a:lnTo>
                <a:lnTo>
                  <a:pt x="3943" y="3425"/>
                </a:lnTo>
                <a:lnTo>
                  <a:pt x="3943" y="3716"/>
                </a:lnTo>
                <a:lnTo>
                  <a:pt x="3925" y="3730"/>
                </a:lnTo>
                <a:lnTo>
                  <a:pt x="3905" y="3743"/>
                </a:lnTo>
                <a:lnTo>
                  <a:pt x="3885" y="3756"/>
                </a:lnTo>
                <a:lnTo>
                  <a:pt x="3864" y="3768"/>
                </a:lnTo>
                <a:lnTo>
                  <a:pt x="3840" y="3780"/>
                </a:lnTo>
                <a:lnTo>
                  <a:pt x="3816" y="3791"/>
                </a:lnTo>
                <a:lnTo>
                  <a:pt x="3790" y="3802"/>
                </a:lnTo>
                <a:lnTo>
                  <a:pt x="3763" y="3813"/>
                </a:lnTo>
                <a:lnTo>
                  <a:pt x="3734" y="3822"/>
                </a:lnTo>
                <a:lnTo>
                  <a:pt x="3704" y="3830"/>
                </a:lnTo>
                <a:lnTo>
                  <a:pt x="3671" y="3839"/>
                </a:lnTo>
                <a:lnTo>
                  <a:pt x="3638" y="3846"/>
                </a:lnTo>
                <a:lnTo>
                  <a:pt x="3603" y="3853"/>
                </a:lnTo>
                <a:lnTo>
                  <a:pt x="3565" y="3859"/>
                </a:lnTo>
                <a:lnTo>
                  <a:pt x="3526" y="3865"/>
                </a:lnTo>
                <a:lnTo>
                  <a:pt x="3485" y="3869"/>
                </a:lnTo>
                <a:lnTo>
                  <a:pt x="3442" y="3873"/>
                </a:lnTo>
                <a:lnTo>
                  <a:pt x="3396" y="3875"/>
                </a:lnTo>
                <a:lnTo>
                  <a:pt x="3349" y="3878"/>
                </a:lnTo>
                <a:lnTo>
                  <a:pt x="3300" y="3879"/>
                </a:lnTo>
                <a:lnTo>
                  <a:pt x="3248" y="3879"/>
                </a:lnTo>
                <a:lnTo>
                  <a:pt x="3194" y="3878"/>
                </a:lnTo>
                <a:lnTo>
                  <a:pt x="3139" y="3876"/>
                </a:lnTo>
                <a:lnTo>
                  <a:pt x="3080" y="3874"/>
                </a:lnTo>
                <a:lnTo>
                  <a:pt x="3018" y="3869"/>
                </a:lnTo>
                <a:lnTo>
                  <a:pt x="2954" y="3865"/>
                </a:lnTo>
                <a:lnTo>
                  <a:pt x="2888" y="3859"/>
                </a:lnTo>
                <a:lnTo>
                  <a:pt x="2820" y="3853"/>
                </a:lnTo>
                <a:lnTo>
                  <a:pt x="2749" y="3845"/>
                </a:lnTo>
                <a:lnTo>
                  <a:pt x="2675" y="3835"/>
                </a:lnTo>
                <a:lnTo>
                  <a:pt x="2598" y="3825"/>
                </a:lnTo>
                <a:lnTo>
                  <a:pt x="2517" y="3814"/>
                </a:lnTo>
                <a:lnTo>
                  <a:pt x="2517" y="3893"/>
                </a:lnTo>
                <a:lnTo>
                  <a:pt x="2618" y="3915"/>
                </a:lnTo>
                <a:lnTo>
                  <a:pt x="2715" y="3937"/>
                </a:lnTo>
                <a:lnTo>
                  <a:pt x="2810" y="3954"/>
                </a:lnTo>
                <a:lnTo>
                  <a:pt x="2905" y="3971"/>
                </a:lnTo>
                <a:lnTo>
                  <a:pt x="2997" y="3984"/>
                </a:lnTo>
                <a:lnTo>
                  <a:pt x="3087" y="3995"/>
                </a:lnTo>
                <a:lnTo>
                  <a:pt x="3175" y="4003"/>
                </a:lnTo>
                <a:lnTo>
                  <a:pt x="3261" y="4009"/>
                </a:lnTo>
                <a:lnTo>
                  <a:pt x="3346" y="4011"/>
                </a:lnTo>
                <a:lnTo>
                  <a:pt x="3388" y="4011"/>
                </a:lnTo>
                <a:lnTo>
                  <a:pt x="3430" y="4011"/>
                </a:lnTo>
                <a:lnTo>
                  <a:pt x="3472" y="4010"/>
                </a:lnTo>
                <a:lnTo>
                  <a:pt x="3512" y="4009"/>
                </a:lnTo>
                <a:lnTo>
                  <a:pt x="3552" y="4005"/>
                </a:lnTo>
                <a:lnTo>
                  <a:pt x="3592" y="4002"/>
                </a:lnTo>
                <a:lnTo>
                  <a:pt x="3632" y="3998"/>
                </a:lnTo>
                <a:lnTo>
                  <a:pt x="3672" y="3993"/>
                </a:lnTo>
                <a:lnTo>
                  <a:pt x="3711" y="3987"/>
                </a:lnTo>
                <a:lnTo>
                  <a:pt x="3750" y="3980"/>
                </a:lnTo>
                <a:lnTo>
                  <a:pt x="3788" y="3973"/>
                </a:lnTo>
                <a:lnTo>
                  <a:pt x="3827" y="3965"/>
                </a:lnTo>
                <a:lnTo>
                  <a:pt x="3865" y="3957"/>
                </a:lnTo>
                <a:lnTo>
                  <a:pt x="3903" y="3946"/>
                </a:lnTo>
                <a:lnTo>
                  <a:pt x="3940" y="3936"/>
                </a:lnTo>
                <a:lnTo>
                  <a:pt x="3977" y="3925"/>
                </a:lnTo>
                <a:lnTo>
                  <a:pt x="4015" y="3912"/>
                </a:lnTo>
                <a:lnTo>
                  <a:pt x="4051" y="3899"/>
                </a:lnTo>
                <a:lnTo>
                  <a:pt x="4088" y="3885"/>
                </a:lnTo>
                <a:lnTo>
                  <a:pt x="4125" y="3869"/>
                </a:lnTo>
                <a:lnTo>
                  <a:pt x="4161" y="3853"/>
                </a:lnTo>
                <a:lnTo>
                  <a:pt x="4197" y="3836"/>
                </a:lnTo>
                <a:lnTo>
                  <a:pt x="4233" y="3819"/>
                </a:lnTo>
                <a:lnTo>
                  <a:pt x="4269" y="3800"/>
                </a:lnTo>
                <a:lnTo>
                  <a:pt x="4304" y="3780"/>
                </a:lnTo>
                <a:lnTo>
                  <a:pt x="4340" y="3760"/>
                </a:lnTo>
                <a:lnTo>
                  <a:pt x="4375" y="3737"/>
                </a:lnTo>
                <a:lnTo>
                  <a:pt x="4409" y="3715"/>
                </a:lnTo>
                <a:lnTo>
                  <a:pt x="4445" y="3691"/>
                </a:lnTo>
                <a:lnTo>
                  <a:pt x="4480" y="3666"/>
                </a:lnTo>
                <a:lnTo>
                  <a:pt x="4514" y="3642"/>
                </a:lnTo>
                <a:lnTo>
                  <a:pt x="4549" y="3614"/>
                </a:lnTo>
                <a:lnTo>
                  <a:pt x="4584" y="3587"/>
                </a:lnTo>
                <a:lnTo>
                  <a:pt x="4618" y="3558"/>
                </a:lnTo>
                <a:lnTo>
                  <a:pt x="4653" y="3528"/>
                </a:lnTo>
                <a:lnTo>
                  <a:pt x="4687" y="3497"/>
                </a:lnTo>
                <a:lnTo>
                  <a:pt x="4721" y="3466"/>
                </a:lnTo>
                <a:lnTo>
                  <a:pt x="4756" y="3433"/>
                </a:lnTo>
                <a:lnTo>
                  <a:pt x="4791" y="3398"/>
                </a:lnTo>
                <a:lnTo>
                  <a:pt x="4825" y="3363"/>
                </a:lnTo>
                <a:lnTo>
                  <a:pt x="4859" y="3326"/>
                </a:lnTo>
                <a:lnTo>
                  <a:pt x="4893" y="3290"/>
                </a:lnTo>
                <a:lnTo>
                  <a:pt x="4928" y="3251"/>
                </a:lnTo>
                <a:lnTo>
                  <a:pt x="4962" y="3212"/>
                </a:lnTo>
                <a:lnTo>
                  <a:pt x="4996" y="3170"/>
                </a:lnTo>
                <a:lnTo>
                  <a:pt x="5030" y="3128"/>
                </a:lnTo>
                <a:lnTo>
                  <a:pt x="5614" y="3149"/>
                </a:lnTo>
                <a:lnTo>
                  <a:pt x="4520" y="4598"/>
                </a:lnTo>
                <a:lnTo>
                  <a:pt x="2141" y="4695"/>
                </a:lnTo>
                <a:lnTo>
                  <a:pt x="1887" y="5480"/>
                </a:lnTo>
                <a:lnTo>
                  <a:pt x="0" y="5473"/>
                </a:lnTo>
                <a:close/>
                <a:moveTo>
                  <a:pt x="4519" y="2271"/>
                </a:moveTo>
                <a:lnTo>
                  <a:pt x="5270" y="2271"/>
                </a:lnTo>
                <a:lnTo>
                  <a:pt x="4171" y="1135"/>
                </a:lnTo>
                <a:lnTo>
                  <a:pt x="3070" y="0"/>
                </a:lnTo>
                <a:lnTo>
                  <a:pt x="2235" y="862"/>
                </a:lnTo>
                <a:lnTo>
                  <a:pt x="2235" y="551"/>
                </a:lnTo>
                <a:lnTo>
                  <a:pt x="2340" y="551"/>
                </a:lnTo>
                <a:lnTo>
                  <a:pt x="2340" y="286"/>
                </a:lnTo>
                <a:lnTo>
                  <a:pt x="1596" y="286"/>
                </a:lnTo>
                <a:lnTo>
                  <a:pt x="1596" y="551"/>
                </a:lnTo>
                <a:lnTo>
                  <a:pt x="1713" y="551"/>
                </a:lnTo>
                <a:lnTo>
                  <a:pt x="1713" y="1400"/>
                </a:lnTo>
                <a:lnTo>
                  <a:pt x="870" y="2271"/>
                </a:lnTo>
                <a:lnTo>
                  <a:pt x="1627" y="2271"/>
                </a:lnTo>
                <a:lnTo>
                  <a:pt x="1627" y="3221"/>
                </a:lnTo>
                <a:lnTo>
                  <a:pt x="1686" y="3193"/>
                </a:lnTo>
                <a:lnTo>
                  <a:pt x="1746" y="3164"/>
                </a:lnTo>
                <a:lnTo>
                  <a:pt x="1805" y="3139"/>
                </a:lnTo>
                <a:lnTo>
                  <a:pt x="1867" y="3114"/>
                </a:lnTo>
                <a:lnTo>
                  <a:pt x="1927" y="3090"/>
                </a:lnTo>
                <a:lnTo>
                  <a:pt x="1990" y="3068"/>
                </a:lnTo>
                <a:lnTo>
                  <a:pt x="2051" y="3048"/>
                </a:lnTo>
                <a:lnTo>
                  <a:pt x="2115" y="3029"/>
                </a:lnTo>
                <a:lnTo>
                  <a:pt x="2177" y="3010"/>
                </a:lnTo>
                <a:lnTo>
                  <a:pt x="2241" y="2993"/>
                </a:lnTo>
                <a:lnTo>
                  <a:pt x="2306" y="2979"/>
                </a:lnTo>
                <a:lnTo>
                  <a:pt x="2371" y="2965"/>
                </a:lnTo>
                <a:lnTo>
                  <a:pt x="2437" y="2953"/>
                </a:lnTo>
                <a:lnTo>
                  <a:pt x="2503" y="2943"/>
                </a:lnTo>
                <a:lnTo>
                  <a:pt x="2569" y="2933"/>
                </a:lnTo>
                <a:lnTo>
                  <a:pt x="2637" y="2925"/>
                </a:lnTo>
                <a:lnTo>
                  <a:pt x="2637" y="2320"/>
                </a:lnTo>
                <a:lnTo>
                  <a:pt x="3485" y="2320"/>
                </a:lnTo>
                <a:lnTo>
                  <a:pt x="3485" y="2954"/>
                </a:lnTo>
                <a:lnTo>
                  <a:pt x="3553" y="2966"/>
                </a:lnTo>
                <a:lnTo>
                  <a:pt x="3622" y="2980"/>
                </a:lnTo>
                <a:lnTo>
                  <a:pt x="3691" y="2994"/>
                </a:lnTo>
                <a:lnTo>
                  <a:pt x="3762" y="3011"/>
                </a:lnTo>
                <a:lnTo>
                  <a:pt x="3833" y="3029"/>
                </a:lnTo>
                <a:lnTo>
                  <a:pt x="3904" y="3048"/>
                </a:lnTo>
                <a:lnTo>
                  <a:pt x="3976" y="3068"/>
                </a:lnTo>
                <a:lnTo>
                  <a:pt x="4048" y="3090"/>
                </a:lnTo>
                <a:lnTo>
                  <a:pt x="4296" y="3167"/>
                </a:lnTo>
                <a:lnTo>
                  <a:pt x="4295" y="3365"/>
                </a:lnTo>
                <a:lnTo>
                  <a:pt x="4351" y="3322"/>
                </a:lnTo>
                <a:lnTo>
                  <a:pt x="4407" y="3275"/>
                </a:lnTo>
                <a:lnTo>
                  <a:pt x="4464" y="3225"/>
                </a:lnTo>
                <a:lnTo>
                  <a:pt x="4519" y="3172"/>
                </a:lnTo>
                <a:lnTo>
                  <a:pt x="4519" y="2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9465" y="3477900"/>
            <a:ext cx="268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点击输入小标题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28049" y="3477900"/>
            <a:ext cx="268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点击输入小标题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12869" y="3477900"/>
            <a:ext cx="268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点击输入小标题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2453" y="5028729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75527" y="5028729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8601" y="5028729"/>
            <a:ext cx="1965713" cy="7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243642"/>
            <a:ext cx="12192000" cy="1044575"/>
            <a:chOff x="0" y="274638"/>
            <a:chExt cx="12192000" cy="1044575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274638"/>
              <a:ext cx="12192000" cy="1044575"/>
              <a:chOff x="0" y="274638"/>
              <a:chExt cx="12192000" cy="1044575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0" y="274638"/>
                <a:ext cx="12192000" cy="1044575"/>
                <a:chOff x="1524000" y="460376"/>
                <a:chExt cx="12192000" cy="1044575"/>
              </a:xfrm>
            </p:grpSpPr>
            <p:sp>
              <p:nvSpPr>
                <p:cNvPr id="39" name="矩形 3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524000" y="601664"/>
                  <a:ext cx="12192000" cy="750887"/>
                </a:xfrm>
                <a:prstGeom prst="rect">
                  <a:avLst/>
                </a:prstGeom>
                <a:solidFill>
                  <a:srgbClr val="80B6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995489" y="460376"/>
                  <a:ext cx="1044575" cy="1044575"/>
                </a:xfrm>
                <a:prstGeom prst="ellipse">
                  <a:avLst/>
                </a:prstGeom>
                <a:solidFill>
                  <a:srgbClr val="80B6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66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华文中宋" panose="02010600040101010101" pitchFamily="2" charset="-122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43" name="文本框 17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47741" y="372548"/>
                <a:ext cx="3435350" cy="844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点击输入你的标题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KSO_Shape"/>
            <p:cNvSpPr/>
            <p:nvPr/>
          </p:nvSpPr>
          <p:spPr bwMode="auto">
            <a:xfrm>
              <a:off x="703166" y="422199"/>
              <a:ext cx="548673" cy="637993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516">
        <p14:prism isInverted="1"/>
      </p:transition>
    </mc:Choice>
    <mc:Fallback>
      <p:transition spd="slow" advTm="3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6" grpId="0"/>
      <p:bldP spid="31" grpId="0"/>
      <p:bldP spid="32" grpId="0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1764" y="1828800"/>
            <a:ext cx="9532936" cy="4539854"/>
            <a:chOff x="1401764" y="1828800"/>
            <a:chExt cx="9532936" cy="4539854"/>
          </a:xfrm>
        </p:grpSpPr>
        <p:sp>
          <p:nvSpPr>
            <p:cNvPr id="3" name="矩形 2"/>
            <p:cNvSpPr/>
            <p:nvPr/>
          </p:nvSpPr>
          <p:spPr>
            <a:xfrm>
              <a:off x="6343650" y="1828800"/>
              <a:ext cx="4591050" cy="453985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01764" y="1828800"/>
              <a:ext cx="4802932" cy="1447800"/>
              <a:chOff x="1401764" y="1828800"/>
              <a:chExt cx="4802932" cy="144780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401764" y="1828800"/>
                <a:ext cx="3240000" cy="1447800"/>
              </a:xfrm>
              <a:prstGeom prst="rect">
                <a:avLst/>
              </a:prstGeom>
              <a:solidFill>
                <a:srgbClr val="80B6D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748198" y="1828800"/>
                <a:ext cx="1456498" cy="1447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401764" y="3374827"/>
              <a:ext cx="4798720" cy="1447800"/>
              <a:chOff x="1405894" y="3400425"/>
              <a:chExt cx="4798720" cy="144780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964614" y="3400425"/>
                <a:ext cx="3240000" cy="1447800"/>
              </a:xfrm>
              <a:prstGeom prst="rect">
                <a:avLst/>
              </a:prstGeom>
              <a:solidFill>
                <a:srgbClr val="80B6D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405894" y="3400425"/>
                <a:ext cx="1456498" cy="1447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401764" y="4920854"/>
              <a:ext cx="4784846" cy="1447800"/>
              <a:chOff x="1404607" y="4920854"/>
              <a:chExt cx="4784846" cy="144780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404607" y="4920854"/>
                <a:ext cx="3240000" cy="1447800"/>
              </a:xfrm>
              <a:prstGeom prst="rect">
                <a:avLst/>
              </a:prstGeom>
              <a:solidFill>
                <a:srgbClr val="80B6D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732955" y="4920854"/>
                <a:ext cx="1456498" cy="1447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053827" y="2135179"/>
            <a:ext cx="1965713" cy="1011812"/>
            <a:chOff x="1253218" y="3715786"/>
            <a:chExt cx="1965713" cy="1011812"/>
          </a:xfrm>
        </p:grpSpPr>
        <p:sp>
          <p:nvSpPr>
            <p:cNvPr id="37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53218" y="4140958"/>
              <a:ext cx="1965713" cy="5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35750" y="3592821"/>
            <a:ext cx="1965713" cy="1011812"/>
            <a:chOff x="1253218" y="3715786"/>
            <a:chExt cx="1965713" cy="1011812"/>
          </a:xfrm>
        </p:grpSpPr>
        <p:sp>
          <p:nvSpPr>
            <p:cNvPr id="47" name="MH_SubTitle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3218" y="4140958"/>
              <a:ext cx="1965713" cy="5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38907" y="5138848"/>
            <a:ext cx="1965713" cy="1011812"/>
            <a:chOff x="1253218" y="3715786"/>
            <a:chExt cx="1965713" cy="1011812"/>
          </a:xfrm>
        </p:grpSpPr>
        <p:sp>
          <p:nvSpPr>
            <p:cNvPr id="50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53218" y="4140958"/>
              <a:ext cx="1965713" cy="5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5">
        <p14:prism isInverted="1"/>
      </p:transition>
    </mc:Choice>
    <mc:Fallback>
      <p:transition spd="slow" advTm="2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839" y="2205616"/>
            <a:ext cx="4958461" cy="732293"/>
            <a:chOff x="1251839" y="2447926"/>
            <a:chExt cx="4321175" cy="638175"/>
          </a:xfrm>
        </p:grpSpPr>
        <p:sp>
          <p:nvSpPr>
            <p:cNvPr id="19" name="MH_Other_3"/>
            <p:cNvSpPr/>
            <p:nvPr>
              <p:custDataLst>
                <p:tags r:id="rId5"/>
              </p:custDataLst>
            </p:nvPr>
          </p:nvSpPr>
          <p:spPr bwMode="auto">
            <a:xfrm>
              <a:off x="1251839" y="2447926"/>
              <a:ext cx="4321175" cy="638175"/>
            </a:xfrm>
            <a:custGeom>
              <a:avLst/>
              <a:gdLst>
                <a:gd name="T0" fmla="*/ 2147483646 w 447"/>
                <a:gd name="T1" fmla="*/ 0 h 66"/>
                <a:gd name="T2" fmla="*/ 2147483646 w 447"/>
                <a:gd name="T3" fmla="*/ 0 h 66"/>
                <a:gd name="T4" fmla="*/ 2147483646 w 447"/>
                <a:gd name="T5" fmla="*/ 2147483646 h 66"/>
                <a:gd name="T6" fmla="*/ 2147483646 w 447"/>
                <a:gd name="T7" fmla="*/ 2147483646 h 66"/>
                <a:gd name="T8" fmla="*/ 2147483646 w 447"/>
                <a:gd name="T9" fmla="*/ 2147483646 h 66"/>
                <a:gd name="T10" fmla="*/ 2147483646 w 447"/>
                <a:gd name="T11" fmla="*/ 2147483646 h 66"/>
                <a:gd name="T12" fmla="*/ 2147483646 w 447"/>
                <a:gd name="T13" fmla="*/ 2147483646 h 66"/>
                <a:gd name="T14" fmla="*/ 2147483646 w 447"/>
                <a:gd name="T15" fmla="*/ 2147483646 h 66"/>
                <a:gd name="T16" fmla="*/ 2147483646 w 447"/>
                <a:gd name="T17" fmla="*/ 2147483646 h 66"/>
                <a:gd name="T18" fmla="*/ 2147483646 w 447"/>
                <a:gd name="T19" fmla="*/ 2147483646 h 66"/>
                <a:gd name="T20" fmla="*/ 2147483646 w 447"/>
                <a:gd name="T21" fmla="*/ 2147483646 h 66"/>
                <a:gd name="T22" fmla="*/ 2147483646 w 447"/>
                <a:gd name="T23" fmla="*/ 2147483646 h 66"/>
                <a:gd name="T24" fmla="*/ 2147483646 w 447"/>
                <a:gd name="T25" fmla="*/ 2147483646 h 66"/>
                <a:gd name="T26" fmla="*/ 2147483646 w 447"/>
                <a:gd name="T27" fmla="*/ 2147483646 h 66"/>
                <a:gd name="T28" fmla="*/ 0 w 447"/>
                <a:gd name="T29" fmla="*/ 2147483646 h 66"/>
                <a:gd name="T30" fmla="*/ 2147483646 w 447"/>
                <a:gd name="T31" fmla="*/ 2147483646 h 66"/>
                <a:gd name="T32" fmla="*/ 2147483646 w 447"/>
                <a:gd name="T33" fmla="*/ 2147483646 h 66"/>
                <a:gd name="T34" fmla="*/ 2147483646 w 447"/>
                <a:gd name="T35" fmla="*/ 2147483646 h 66"/>
                <a:gd name="T36" fmla="*/ 2147483646 w 447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7" h="66">
                  <a:moveTo>
                    <a:pt x="33" y="0"/>
                  </a:moveTo>
                  <a:cubicBezTo>
                    <a:pt x="131" y="0"/>
                    <a:pt x="317" y="0"/>
                    <a:pt x="415" y="0"/>
                  </a:cubicBezTo>
                  <a:cubicBezTo>
                    <a:pt x="416" y="0"/>
                    <a:pt x="417" y="0"/>
                    <a:pt x="418" y="1"/>
                  </a:cubicBezTo>
                  <a:cubicBezTo>
                    <a:pt x="427" y="2"/>
                    <a:pt x="433" y="6"/>
                    <a:pt x="439" y="12"/>
                  </a:cubicBezTo>
                  <a:cubicBezTo>
                    <a:pt x="442" y="16"/>
                    <a:pt x="444" y="20"/>
                    <a:pt x="445" y="25"/>
                  </a:cubicBezTo>
                  <a:cubicBezTo>
                    <a:pt x="446" y="30"/>
                    <a:pt x="447" y="34"/>
                    <a:pt x="446" y="38"/>
                  </a:cubicBezTo>
                  <a:cubicBezTo>
                    <a:pt x="446" y="39"/>
                    <a:pt x="446" y="40"/>
                    <a:pt x="445" y="42"/>
                  </a:cubicBezTo>
                  <a:cubicBezTo>
                    <a:pt x="443" y="50"/>
                    <a:pt x="439" y="56"/>
                    <a:pt x="432" y="61"/>
                  </a:cubicBezTo>
                  <a:cubicBezTo>
                    <a:pt x="428" y="63"/>
                    <a:pt x="424" y="65"/>
                    <a:pt x="420" y="66"/>
                  </a:cubicBezTo>
                  <a:cubicBezTo>
                    <a:pt x="418" y="66"/>
                    <a:pt x="416" y="66"/>
                    <a:pt x="414" y="66"/>
                  </a:cubicBezTo>
                  <a:cubicBezTo>
                    <a:pt x="316" y="66"/>
                    <a:pt x="129" y="66"/>
                    <a:pt x="31" y="66"/>
                  </a:cubicBezTo>
                  <a:cubicBezTo>
                    <a:pt x="27" y="66"/>
                    <a:pt x="23" y="65"/>
                    <a:pt x="19" y="63"/>
                  </a:cubicBezTo>
                  <a:cubicBezTo>
                    <a:pt x="18" y="63"/>
                    <a:pt x="17" y="62"/>
                    <a:pt x="16" y="62"/>
                  </a:cubicBezTo>
                  <a:cubicBezTo>
                    <a:pt x="8" y="57"/>
                    <a:pt x="4" y="50"/>
                    <a:pt x="1" y="42"/>
                  </a:cubicBezTo>
                  <a:cubicBezTo>
                    <a:pt x="0" y="37"/>
                    <a:pt x="0" y="33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3" y="17"/>
                    <a:pt x="8" y="11"/>
                    <a:pt x="15" y="6"/>
                  </a:cubicBezTo>
                  <a:cubicBezTo>
                    <a:pt x="18" y="3"/>
                    <a:pt x="22" y="2"/>
                    <a:pt x="27" y="1"/>
                  </a:cubicBezTo>
                  <a:cubicBezTo>
                    <a:pt x="29" y="1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MH_Other_6"/>
            <p:cNvSpPr/>
            <p:nvPr>
              <p:custDataLst>
                <p:tags r:id="rId6"/>
              </p:custDataLst>
            </p:nvPr>
          </p:nvSpPr>
          <p:spPr bwMode="auto">
            <a:xfrm>
              <a:off x="2190051" y="2544764"/>
              <a:ext cx="3295650" cy="454025"/>
            </a:xfrm>
            <a:custGeom>
              <a:avLst/>
              <a:gdLst>
                <a:gd name="T0" fmla="*/ 2147483646 w 341"/>
                <a:gd name="T1" fmla="*/ 0 h 47"/>
                <a:gd name="T2" fmla="*/ 2147483646 w 341"/>
                <a:gd name="T3" fmla="*/ 0 h 47"/>
                <a:gd name="T4" fmla="*/ 2147483646 w 341"/>
                <a:gd name="T5" fmla="*/ 2147483646 h 47"/>
                <a:gd name="T6" fmla="*/ 2147483646 w 341"/>
                <a:gd name="T7" fmla="*/ 2147483646 h 47"/>
                <a:gd name="T8" fmla="*/ 2147483646 w 341"/>
                <a:gd name="T9" fmla="*/ 2147483646 h 47"/>
                <a:gd name="T10" fmla="*/ 2147483646 w 341"/>
                <a:gd name="T11" fmla="*/ 2147483646 h 47"/>
                <a:gd name="T12" fmla="*/ 2147483646 w 341"/>
                <a:gd name="T13" fmla="*/ 2147483646 h 47"/>
                <a:gd name="T14" fmla="*/ 2147483646 w 341"/>
                <a:gd name="T15" fmla="*/ 2147483646 h 47"/>
                <a:gd name="T16" fmla="*/ 2147483646 w 341"/>
                <a:gd name="T17" fmla="*/ 2147483646 h 47"/>
                <a:gd name="T18" fmla="*/ 2147483646 w 341"/>
                <a:gd name="T19" fmla="*/ 2147483646 h 47"/>
                <a:gd name="T20" fmla="*/ 2147483646 w 34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47">
                  <a:moveTo>
                    <a:pt x="24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325" y="0"/>
                    <a:pt x="331" y="3"/>
                    <a:pt x="335" y="9"/>
                  </a:cubicBezTo>
                  <a:cubicBezTo>
                    <a:pt x="340" y="15"/>
                    <a:pt x="341" y="22"/>
                    <a:pt x="339" y="29"/>
                  </a:cubicBezTo>
                  <a:cubicBezTo>
                    <a:pt x="337" y="37"/>
                    <a:pt x="332" y="43"/>
                    <a:pt x="324" y="45"/>
                  </a:cubicBezTo>
                  <a:cubicBezTo>
                    <a:pt x="322" y="46"/>
                    <a:pt x="319" y="47"/>
                    <a:pt x="316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6" y="46"/>
                    <a:pt x="10" y="43"/>
                    <a:pt x="5" y="37"/>
                  </a:cubicBezTo>
                  <a:cubicBezTo>
                    <a:pt x="1" y="31"/>
                    <a:pt x="0" y="25"/>
                    <a:pt x="1" y="17"/>
                  </a:cubicBezTo>
                  <a:cubicBezTo>
                    <a:pt x="4" y="10"/>
                    <a:pt x="9" y="4"/>
                    <a:pt x="16" y="1"/>
                  </a:cubicBezTo>
                  <a:cubicBezTo>
                    <a:pt x="19" y="0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MH_Other_7"/>
            <p:cNvSpPr/>
            <p:nvPr>
              <p:custDataLst>
                <p:tags r:id="rId7"/>
              </p:custDataLst>
            </p:nvPr>
          </p:nvSpPr>
          <p:spPr bwMode="auto">
            <a:xfrm>
              <a:off x="2286888" y="2632076"/>
              <a:ext cx="3092450" cy="269875"/>
            </a:xfrm>
            <a:custGeom>
              <a:avLst/>
              <a:gdLst>
                <a:gd name="T0" fmla="*/ 2147483646 w 320"/>
                <a:gd name="T1" fmla="*/ 0 h 28"/>
                <a:gd name="T2" fmla="*/ 2147483646 w 320"/>
                <a:gd name="T3" fmla="*/ 0 h 28"/>
                <a:gd name="T4" fmla="*/ 2147483646 w 320"/>
                <a:gd name="T5" fmla="*/ 2147483646 h 28"/>
                <a:gd name="T6" fmla="*/ 2147483646 w 320"/>
                <a:gd name="T7" fmla="*/ 2147483646 h 28"/>
                <a:gd name="T8" fmla="*/ 2147483646 w 320"/>
                <a:gd name="T9" fmla="*/ 2147483646 h 28"/>
                <a:gd name="T10" fmla="*/ 2147483646 w 320"/>
                <a:gd name="T11" fmla="*/ 2147483646 h 28"/>
                <a:gd name="T12" fmla="*/ 0 w 320"/>
                <a:gd name="T13" fmla="*/ 2147483646 h 28"/>
                <a:gd name="T14" fmla="*/ 0 w 320"/>
                <a:gd name="T15" fmla="*/ 2147483646 h 28"/>
                <a:gd name="T16" fmla="*/ 2147483646 w 32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0" h="28">
                  <a:moveTo>
                    <a:pt x="14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314" y="0"/>
                    <a:pt x="320" y="7"/>
                    <a:pt x="320" y="14"/>
                  </a:cubicBezTo>
                  <a:cubicBezTo>
                    <a:pt x="320" y="14"/>
                    <a:pt x="320" y="14"/>
                    <a:pt x="320" y="14"/>
                  </a:cubicBezTo>
                  <a:cubicBezTo>
                    <a:pt x="320" y="22"/>
                    <a:pt x="314" y="28"/>
                    <a:pt x="306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MH_Other_8"/>
            <p:cNvSpPr/>
            <p:nvPr>
              <p:custDataLst>
                <p:tags r:id="rId8"/>
              </p:custDataLst>
            </p:nvPr>
          </p:nvSpPr>
          <p:spPr bwMode="auto">
            <a:xfrm>
              <a:off x="2286888" y="2632076"/>
              <a:ext cx="1282700" cy="26987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" name="MH_Text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82912" y="2559050"/>
              <a:ext cx="567452" cy="402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63%</a:t>
              </a:r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0839" y="3136467"/>
            <a:ext cx="4958461" cy="732293"/>
            <a:chOff x="1251839" y="3259139"/>
            <a:chExt cx="4321175" cy="638175"/>
          </a:xfrm>
        </p:grpSpPr>
        <p:sp>
          <p:nvSpPr>
            <p:cNvPr id="18" name="MH_Other_2"/>
            <p:cNvSpPr/>
            <p:nvPr>
              <p:custDataLst>
                <p:tags r:id="rId10"/>
              </p:custDataLst>
            </p:nvPr>
          </p:nvSpPr>
          <p:spPr bwMode="auto">
            <a:xfrm>
              <a:off x="1251839" y="3259139"/>
              <a:ext cx="4321175" cy="638175"/>
            </a:xfrm>
            <a:custGeom>
              <a:avLst/>
              <a:gdLst>
                <a:gd name="T0" fmla="*/ 2147483646 w 447"/>
                <a:gd name="T1" fmla="*/ 0 h 66"/>
                <a:gd name="T2" fmla="*/ 2147483646 w 447"/>
                <a:gd name="T3" fmla="*/ 0 h 66"/>
                <a:gd name="T4" fmla="*/ 2147483646 w 447"/>
                <a:gd name="T5" fmla="*/ 0 h 66"/>
                <a:gd name="T6" fmla="*/ 2147483646 w 447"/>
                <a:gd name="T7" fmla="*/ 2147483646 h 66"/>
                <a:gd name="T8" fmla="*/ 2147483646 w 447"/>
                <a:gd name="T9" fmla="*/ 2147483646 h 66"/>
                <a:gd name="T10" fmla="*/ 2147483646 w 447"/>
                <a:gd name="T11" fmla="*/ 2147483646 h 66"/>
                <a:gd name="T12" fmla="*/ 2147483646 w 447"/>
                <a:gd name="T13" fmla="*/ 2147483646 h 66"/>
                <a:gd name="T14" fmla="*/ 2147483646 w 447"/>
                <a:gd name="T15" fmla="*/ 2147483646 h 66"/>
                <a:gd name="T16" fmla="*/ 2147483646 w 447"/>
                <a:gd name="T17" fmla="*/ 2147483646 h 66"/>
                <a:gd name="T18" fmla="*/ 2147483646 w 447"/>
                <a:gd name="T19" fmla="*/ 2147483646 h 66"/>
                <a:gd name="T20" fmla="*/ 2147483646 w 447"/>
                <a:gd name="T21" fmla="*/ 2147483646 h 66"/>
                <a:gd name="T22" fmla="*/ 2147483646 w 447"/>
                <a:gd name="T23" fmla="*/ 2147483646 h 66"/>
                <a:gd name="T24" fmla="*/ 2147483646 w 447"/>
                <a:gd name="T25" fmla="*/ 2147483646 h 66"/>
                <a:gd name="T26" fmla="*/ 2147483646 w 447"/>
                <a:gd name="T27" fmla="*/ 2147483646 h 66"/>
                <a:gd name="T28" fmla="*/ 0 w 447"/>
                <a:gd name="T29" fmla="*/ 2147483646 h 66"/>
                <a:gd name="T30" fmla="*/ 2147483646 w 447"/>
                <a:gd name="T31" fmla="*/ 2147483646 h 66"/>
                <a:gd name="T32" fmla="*/ 2147483646 w 447"/>
                <a:gd name="T33" fmla="*/ 2147483646 h 66"/>
                <a:gd name="T34" fmla="*/ 2147483646 w 447"/>
                <a:gd name="T35" fmla="*/ 0 h 66"/>
                <a:gd name="T36" fmla="*/ 2147483646 w 447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7" h="66">
                  <a:moveTo>
                    <a:pt x="33" y="0"/>
                  </a:moveTo>
                  <a:cubicBezTo>
                    <a:pt x="131" y="0"/>
                    <a:pt x="317" y="0"/>
                    <a:pt x="415" y="0"/>
                  </a:cubicBezTo>
                  <a:cubicBezTo>
                    <a:pt x="416" y="0"/>
                    <a:pt x="417" y="0"/>
                    <a:pt x="418" y="0"/>
                  </a:cubicBezTo>
                  <a:cubicBezTo>
                    <a:pt x="427" y="2"/>
                    <a:pt x="433" y="5"/>
                    <a:pt x="439" y="12"/>
                  </a:cubicBezTo>
                  <a:cubicBezTo>
                    <a:pt x="442" y="16"/>
                    <a:pt x="444" y="20"/>
                    <a:pt x="445" y="25"/>
                  </a:cubicBezTo>
                  <a:cubicBezTo>
                    <a:pt x="446" y="29"/>
                    <a:pt x="447" y="33"/>
                    <a:pt x="446" y="38"/>
                  </a:cubicBezTo>
                  <a:cubicBezTo>
                    <a:pt x="446" y="39"/>
                    <a:pt x="446" y="40"/>
                    <a:pt x="445" y="41"/>
                  </a:cubicBezTo>
                  <a:cubicBezTo>
                    <a:pt x="443" y="49"/>
                    <a:pt x="439" y="55"/>
                    <a:pt x="432" y="60"/>
                  </a:cubicBezTo>
                  <a:cubicBezTo>
                    <a:pt x="428" y="63"/>
                    <a:pt x="424" y="64"/>
                    <a:pt x="420" y="65"/>
                  </a:cubicBezTo>
                  <a:cubicBezTo>
                    <a:pt x="418" y="66"/>
                    <a:pt x="416" y="66"/>
                    <a:pt x="414" y="66"/>
                  </a:cubicBezTo>
                  <a:cubicBezTo>
                    <a:pt x="316" y="66"/>
                    <a:pt x="129" y="66"/>
                    <a:pt x="31" y="66"/>
                  </a:cubicBezTo>
                  <a:cubicBezTo>
                    <a:pt x="27" y="66"/>
                    <a:pt x="23" y="65"/>
                    <a:pt x="19" y="63"/>
                  </a:cubicBezTo>
                  <a:cubicBezTo>
                    <a:pt x="18" y="62"/>
                    <a:pt x="17" y="62"/>
                    <a:pt x="16" y="61"/>
                  </a:cubicBezTo>
                  <a:cubicBezTo>
                    <a:pt x="8" y="56"/>
                    <a:pt x="4" y="50"/>
                    <a:pt x="1" y="41"/>
                  </a:cubicBezTo>
                  <a:cubicBezTo>
                    <a:pt x="0" y="37"/>
                    <a:pt x="0" y="32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3" y="16"/>
                    <a:pt x="8" y="10"/>
                    <a:pt x="15" y="5"/>
                  </a:cubicBezTo>
                  <a:cubicBezTo>
                    <a:pt x="18" y="3"/>
                    <a:pt x="22" y="1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MH_Other_9"/>
            <p:cNvSpPr/>
            <p:nvPr>
              <p:custDataLst>
                <p:tags r:id="rId11"/>
              </p:custDataLst>
            </p:nvPr>
          </p:nvSpPr>
          <p:spPr bwMode="auto">
            <a:xfrm>
              <a:off x="2190051" y="3346451"/>
              <a:ext cx="3295650" cy="454025"/>
            </a:xfrm>
            <a:custGeom>
              <a:avLst/>
              <a:gdLst>
                <a:gd name="T0" fmla="*/ 2147483646 w 341"/>
                <a:gd name="T1" fmla="*/ 0 h 47"/>
                <a:gd name="T2" fmla="*/ 2147483646 w 341"/>
                <a:gd name="T3" fmla="*/ 0 h 47"/>
                <a:gd name="T4" fmla="*/ 2147483646 w 341"/>
                <a:gd name="T5" fmla="*/ 2147483646 h 47"/>
                <a:gd name="T6" fmla="*/ 2147483646 w 341"/>
                <a:gd name="T7" fmla="*/ 2147483646 h 47"/>
                <a:gd name="T8" fmla="*/ 2147483646 w 341"/>
                <a:gd name="T9" fmla="*/ 2147483646 h 47"/>
                <a:gd name="T10" fmla="*/ 2147483646 w 341"/>
                <a:gd name="T11" fmla="*/ 2147483646 h 47"/>
                <a:gd name="T12" fmla="*/ 2147483646 w 341"/>
                <a:gd name="T13" fmla="*/ 2147483646 h 47"/>
                <a:gd name="T14" fmla="*/ 2147483646 w 341"/>
                <a:gd name="T15" fmla="*/ 2147483646 h 47"/>
                <a:gd name="T16" fmla="*/ 2147483646 w 341"/>
                <a:gd name="T17" fmla="*/ 2147483646 h 47"/>
                <a:gd name="T18" fmla="*/ 2147483646 w 341"/>
                <a:gd name="T19" fmla="*/ 2147483646 h 47"/>
                <a:gd name="T20" fmla="*/ 2147483646 w 34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47">
                  <a:moveTo>
                    <a:pt x="24" y="0"/>
                  </a:moveTo>
                  <a:cubicBezTo>
                    <a:pt x="122" y="0"/>
                    <a:pt x="220" y="0"/>
                    <a:pt x="318" y="0"/>
                  </a:cubicBezTo>
                  <a:cubicBezTo>
                    <a:pt x="325" y="1"/>
                    <a:pt x="331" y="4"/>
                    <a:pt x="335" y="10"/>
                  </a:cubicBezTo>
                  <a:cubicBezTo>
                    <a:pt x="340" y="16"/>
                    <a:pt x="341" y="22"/>
                    <a:pt x="339" y="30"/>
                  </a:cubicBezTo>
                  <a:cubicBezTo>
                    <a:pt x="337" y="37"/>
                    <a:pt x="332" y="43"/>
                    <a:pt x="324" y="46"/>
                  </a:cubicBezTo>
                  <a:cubicBezTo>
                    <a:pt x="322" y="47"/>
                    <a:pt x="319" y="47"/>
                    <a:pt x="316" y="47"/>
                  </a:cubicBezTo>
                  <a:cubicBezTo>
                    <a:pt x="219" y="47"/>
                    <a:pt x="121" y="47"/>
                    <a:pt x="23" y="47"/>
                  </a:cubicBezTo>
                  <a:cubicBezTo>
                    <a:pt x="16" y="47"/>
                    <a:pt x="10" y="44"/>
                    <a:pt x="5" y="38"/>
                  </a:cubicBezTo>
                  <a:cubicBezTo>
                    <a:pt x="1" y="32"/>
                    <a:pt x="0" y="25"/>
                    <a:pt x="1" y="18"/>
                  </a:cubicBezTo>
                  <a:cubicBezTo>
                    <a:pt x="4" y="10"/>
                    <a:pt x="9" y="5"/>
                    <a:pt x="16" y="2"/>
                  </a:cubicBezTo>
                  <a:cubicBezTo>
                    <a:pt x="19" y="1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MH_Other_10"/>
            <p:cNvSpPr/>
            <p:nvPr>
              <p:custDataLst>
                <p:tags r:id="rId12"/>
              </p:custDataLst>
            </p:nvPr>
          </p:nvSpPr>
          <p:spPr bwMode="auto">
            <a:xfrm>
              <a:off x="2286888" y="3443288"/>
              <a:ext cx="3092450" cy="271462"/>
            </a:xfrm>
            <a:custGeom>
              <a:avLst/>
              <a:gdLst>
                <a:gd name="T0" fmla="*/ 2147483646 w 320"/>
                <a:gd name="T1" fmla="*/ 0 h 28"/>
                <a:gd name="T2" fmla="*/ 2147483646 w 320"/>
                <a:gd name="T3" fmla="*/ 0 h 28"/>
                <a:gd name="T4" fmla="*/ 2147483646 w 320"/>
                <a:gd name="T5" fmla="*/ 2147483646 h 28"/>
                <a:gd name="T6" fmla="*/ 2147483646 w 320"/>
                <a:gd name="T7" fmla="*/ 2147483646 h 28"/>
                <a:gd name="T8" fmla="*/ 2147483646 w 320"/>
                <a:gd name="T9" fmla="*/ 2147483646 h 28"/>
                <a:gd name="T10" fmla="*/ 2147483646 w 320"/>
                <a:gd name="T11" fmla="*/ 2147483646 h 28"/>
                <a:gd name="T12" fmla="*/ 0 w 320"/>
                <a:gd name="T13" fmla="*/ 2147483646 h 28"/>
                <a:gd name="T14" fmla="*/ 0 w 320"/>
                <a:gd name="T15" fmla="*/ 2147483646 h 28"/>
                <a:gd name="T16" fmla="*/ 2147483646 w 32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0" h="28">
                  <a:moveTo>
                    <a:pt x="14" y="0"/>
                  </a:moveTo>
                  <a:cubicBezTo>
                    <a:pt x="112" y="0"/>
                    <a:pt x="209" y="0"/>
                    <a:pt x="306" y="0"/>
                  </a:cubicBezTo>
                  <a:cubicBezTo>
                    <a:pt x="314" y="0"/>
                    <a:pt x="320" y="6"/>
                    <a:pt x="320" y="14"/>
                  </a:cubicBezTo>
                  <a:cubicBezTo>
                    <a:pt x="320" y="14"/>
                    <a:pt x="320" y="14"/>
                    <a:pt x="320" y="14"/>
                  </a:cubicBezTo>
                  <a:cubicBezTo>
                    <a:pt x="320" y="22"/>
                    <a:pt x="314" y="28"/>
                    <a:pt x="306" y="28"/>
                  </a:cubicBezTo>
                  <a:cubicBezTo>
                    <a:pt x="209" y="28"/>
                    <a:pt x="112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MH_Other_15"/>
            <p:cNvSpPr/>
            <p:nvPr>
              <p:custDataLst>
                <p:tags r:id="rId13"/>
              </p:custDataLst>
            </p:nvPr>
          </p:nvSpPr>
          <p:spPr bwMode="auto">
            <a:xfrm>
              <a:off x="2286889" y="3443288"/>
              <a:ext cx="1082675" cy="271462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" name="MH_Text_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92438" y="3378200"/>
              <a:ext cx="567452" cy="402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en-US" altLang="zh-CN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35%</a:t>
              </a:r>
              <a:endParaRPr lang="en-US" altLang="zh-CN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0839" y="4058209"/>
            <a:ext cx="4958461" cy="732293"/>
            <a:chOff x="1251839" y="4062414"/>
            <a:chExt cx="4321175" cy="638175"/>
          </a:xfrm>
        </p:grpSpPr>
        <p:sp>
          <p:nvSpPr>
            <p:cNvPr id="20" name="MH_Other_4"/>
            <p:cNvSpPr/>
            <p:nvPr>
              <p:custDataLst>
                <p:tags r:id="rId15"/>
              </p:custDataLst>
            </p:nvPr>
          </p:nvSpPr>
          <p:spPr bwMode="auto">
            <a:xfrm>
              <a:off x="1251839" y="4062414"/>
              <a:ext cx="4321175" cy="638175"/>
            </a:xfrm>
            <a:custGeom>
              <a:avLst/>
              <a:gdLst>
                <a:gd name="T0" fmla="*/ 2147483646 w 447"/>
                <a:gd name="T1" fmla="*/ 0 h 66"/>
                <a:gd name="T2" fmla="*/ 2147483646 w 447"/>
                <a:gd name="T3" fmla="*/ 0 h 66"/>
                <a:gd name="T4" fmla="*/ 2147483646 w 447"/>
                <a:gd name="T5" fmla="*/ 2147483646 h 66"/>
                <a:gd name="T6" fmla="*/ 2147483646 w 447"/>
                <a:gd name="T7" fmla="*/ 2147483646 h 66"/>
                <a:gd name="T8" fmla="*/ 2147483646 w 447"/>
                <a:gd name="T9" fmla="*/ 2147483646 h 66"/>
                <a:gd name="T10" fmla="*/ 2147483646 w 447"/>
                <a:gd name="T11" fmla="*/ 2147483646 h 66"/>
                <a:gd name="T12" fmla="*/ 2147483646 w 447"/>
                <a:gd name="T13" fmla="*/ 2147483646 h 66"/>
                <a:gd name="T14" fmla="*/ 2147483646 w 447"/>
                <a:gd name="T15" fmla="*/ 2147483646 h 66"/>
                <a:gd name="T16" fmla="*/ 2147483646 w 447"/>
                <a:gd name="T17" fmla="*/ 2147483646 h 66"/>
                <a:gd name="T18" fmla="*/ 2147483646 w 447"/>
                <a:gd name="T19" fmla="*/ 2147483646 h 66"/>
                <a:gd name="T20" fmla="*/ 2147483646 w 447"/>
                <a:gd name="T21" fmla="*/ 2147483646 h 66"/>
                <a:gd name="T22" fmla="*/ 2147483646 w 447"/>
                <a:gd name="T23" fmla="*/ 2147483646 h 66"/>
                <a:gd name="T24" fmla="*/ 2147483646 w 447"/>
                <a:gd name="T25" fmla="*/ 2147483646 h 66"/>
                <a:gd name="T26" fmla="*/ 2147483646 w 447"/>
                <a:gd name="T27" fmla="*/ 2147483646 h 66"/>
                <a:gd name="T28" fmla="*/ 0 w 447"/>
                <a:gd name="T29" fmla="*/ 2147483646 h 66"/>
                <a:gd name="T30" fmla="*/ 2147483646 w 447"/>
                <a:gd name="T31" fmla="*/ 2147483646 h 66"/>
                <a:gd name="T32" fmla="*/ 2147483646 w 447"/>
                <a:gd name="T33" fmla="*/ 2147483646 h 66"/>
                <a:gd name="T34" fmla="*/ 2147483646 w 447"/>
                <a:gd name="T35" fmla="*/ 2147483646 h 66"/>
                <a:gd name="T36" fmla="*/ 2147483646 w 447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7" h="66">
                  <a:moveTo>
                    <a:pt x="33" y="0"/>
                  </a:moveTo>
                  <a:cubicBezTo>
                    <a:pt x="131" y="0"/>
                    <a:pt x="317" y="0"/>
                    <a:pt x="415" y="0"/>
                  </a:cubicBezTo>
                  <a:cubicBezTo>
                    <a:pt x="416" y="0"/>
                    <a:pt x="417" y="1"/>
                    <a:pt x="418" y="1"/>
                  </a:cubicBezTo>
                  <a:cubicBezTo>
                    <a:pt x="427" y="2"/>
                    <a:pt x="433" y="6"/>
                    <a:pt x="439" y="12"/>
                  </a:cubicBezTo>
                  <a:cubicBezTo>
                    <a:pt x="442" y="16"/>
                    <a:pt x="444" y="20"/>
                    <a:pt x="445" y="25"/>
                  </a:cubicBezTo>
                  <a:cubicBezTo>
                    <a:pt x="446" y="30"/>
                    <a:pt x="447" y="34"/>
                    <a:pt x="446" y="38"/>
                  </a:cubicBezTo>
                  <a:cubicBezTo>
                    <a:pt x="446" y="39"/>
                    <a:pt x="446" y="41"/>
                    <a:pt x="445" y="42"/>
                  </a:cubicBezTo>
                  <a:cubicBezTo>
                    <a:pt x="443" y="50"/>
                    <a:pt x="439" y="56"/>
                    <a:pt x="432" y="61"/>
                  </a:cubicBezTo>
                  <a:cubicBezTo>
                    <a:pt x="428" y="63"/>
                    <a:pt x="424" y="65"/>
                    <a:pt x="420" y="66"/>
                  </a:cubicBezTo>
                  <a:cubicBezTo>
                    <a:pt x="418" y="66"/>
                    <a:pt x="416" y="66"/>
                    <a:pt x="414" y="66"/>
                  </a:cubicBezTo>
                  <a:cubicBezTo>
                    <a:pt x="316" y="66"/>
                    <a:pt x="129" y="66"/>
                    <a:pt x="31" y="66"/>
                  </a:cubicBezTo>
                  <a:cubicBezTo>
                    <a:pt x="27" y="66"/>
                    <a:pt x="23" y="65"/>
                    <a:pt x="19" y="63"/>
                  </a:cubicBezTo>
                  <a:cubicBezTo>
                    <a:pt x="18" y="63"/>
                    <a:pt x="17" y="62"/>
                    <a:pt x="16" y="62"/>
                  </a:cubicBezTo>
                  <a:cubicBezTo>
                    <a:pt x="8" y="57"/>
                    <a:pt x="4" y="50"/>
                    <a:pt x="1" y="42"/>
                  </a:cubicBezTo>
                  <a:cubicBezTo>
                    <a:pt x="0" y="37"/>
                    <a:pt x="0" y="33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3" y="17"/>
                    <a:pt x="8" y="11"/>
                    <a:pt x="15" y="6"/>
                  </a:cubicBezTo>
                  <a:cubicBezTo>
                    <a:pt x="18" y="4"/>
                    <a:pt x="22" y="2"/>
                    <a:pt x="27" y="1"/>
                  </a:cubicBezTo>
                  <a:cubicBezTo>
                    <a:pt x="29" y="1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MH_Other_11"/>
            <p:cNvSpPr/>
            <p:nvPr>
              <p:custDataLst>
                <p:tags r:id="rId16"/>
              </p:custDataLst>
            </p:nvPr>
          </p:nvSpPr>
          <p:spPr bwMode="auto">
            <a:xfrm>
              <a:off x="2190051" y="4159251"/>
              <a:ext cx="3295650" cy="454025"/>
            </a:xfrm>
            <a:custGeom>
              <a:avLst/>
              <a:gdLst>
                <a:gd name="T0" fmla="*/ 2147483646 w 341"/>
                <a:gd name="T1" fmla="*/ 0 h 47"/>
                <a:gd name="T2" fmla="*/ 2147483646 w 341"/>
                <a:gd name="T3" fmla="*/ 0 h 47"/>
                <a:gd name="T4" fmla="*/ 2147483646 w 341"/>
                <a:gd name="T5" fmla="*/ 2147483646 h 47"/>
                <a:gd name="T6" fmla="*/ 2147483646 w 341"/>
                <a:gd name="T7" fmla="*/ 2147483646 h 47"/>
                <a:gd name="T8" fmla="*/ 2147483646 w 341"/>
                <a:gd name="T9" fmla="*/ 2147483646 h 47"/>
                <a:gd name="T10" fmla="*/ 2147483646 w 341"/>
                <a:gd name="T11" fmla="*/ 2147483646 h 47"/>
                <a:gd name="T12" fmla="*/ 2147483646 w 341"/>
                <a:gd name="T13" fmla="*/ 2147483646 h 47"/>
                <a:gd name="T14" fmla="*/ 2147483646 w 341"/>
                <a:gd name="T15" fmla="*/ 2147483646 h 47"/>
                <a:gd name="T16" fmla="*/ 2147483646 w 341"/>
                <a:gd name="T17" fmla="*/ 2147483646 h 47"/>
                <a:gd name="T18" fmla="*/ 2147483646 w 341"/>
                <a:gd name="T19" fmla="*/ 2147483646 h 47"/>
                <a:gd name="T20" fmla="*/ 2147483646 w 34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47">
                  <a:moveTo>
                    <a:pt x="24" y="0"/>
                  </a:moveTo>
                  <a:cubicBezTo>
                    <a:pt x="122" y="0"/>
                    <a:pt x="220" y="0"/>
                    <a:pt x="318" y="0"/>
                  </a:cubicBezTo>
                  <a:cubicBezTo>
                    <a:pt x="325" y="0"/>
                    <a:pt x="331" y="3"/>
                    <a:pt x="335" y="9"/>
                  </a:cubicBezTo>
                  <a:cubicBezTo>
                    <a:pt x="340" y="15"/>
                    <a:pt x="341" y="22"/>
                    <a:pt x="339" y="29"/>
                  </a:cubicBezTo>
                  <a:cubicBezTo>
                    <a:pt x="337" y="37"/>
                    <a:pt x="332" y="43"/>
                    <a:pt x="324" y="46"/>
                  </a:cubicBezTo>
                  <a:cubicBezTo>
                    <a:pt x="322" y="46"/>
                    <a:pt x="319" y="47"/>
                    <a:pt x="316" y="47"/>
                  </a:cubicBezTo>
                  <a:cubicBezTo>
                    <a:pt x="219" y="47"/>
                    <a:pt x="121" y="47"/>
                    <a:pt x="23" y="47"/>
                  </a:cubicBezTo>
                  <a:cubicBezTo>
                    <a:pt x="16" y="46"/>
                    <a:pt x="10" y="43"/>
                    <a:pt x="5" y="38"/>
                  </a:cubicBezTo>
                  <a:cubicBezTo>
                    <a:pt x="1" y="31"/>
                    <a:pt x="0" y="25"/>
                    <a:pt x="1" y="17"/>
                  </a:cubicBezTo>
                  <a:cubicBezTo>
                    <a:pt x="4" y="10"/>
                    <a:pt x="9" y="4"/>
                    <a:pt x="16" y="1"/>
                  </a:cubicBezTo>
                  <a:cubicBezTo>
                    <a:pt x="19" y="0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MH_Other_12"/>
            <p:cNvSpPr/>
            <p:nvPr>
              <p:custDataLst>
                <p:tags r:id="rId17"/>
              </p:custDataLst>
            </p:nvPr>
          </p:nvSpPr>
          <p:spPr bwMode="auto">
            <a:xfrm>
              <a:off x="2286888" y="4244975"/>
              <a:ext cx="3092450" cy="280988"/>
            </a:xfrm>
            <a:custGeom>
              <a:avLst/>
              <a:gdLst>
                <a:gd name="T0" fmla="*/ 2147483646 w 320"/>
                <a:gd name="T1" fmla="*/ 0 h 29"/>
                <a:gd name="T2" fmla="*/ 2147483646 w 320"/>
                <a:gd name="T3" fmla="*/ 0 h 29"/>
                <a:gd name="T4" fmla="*/ 2147483646 w 320"/>
                <a:gd name="T5" fmla="*/ 2147483646 h 29"/>
                <a:gd name="T6" fmla="*/ 2147483646 w 320"/>
                <a:gd name="T7" fmla="*/ 2147483646 h 29"/>
                <a:gd name="T8" fmla="*/ 2147483646 w 320"/>
                <a:gd name="T9" fmla="*/ 2147483646 h 29"/>
                <a:gd name="T10" fmla="*/ 2147483646 w 320"/>
                <a:gd name="T11" fmla="*/ 2147483646 h 29"/>
                <a:gd name="T12" fmla="*/ 0 w 320"/>
                <a:gd name="T13" fmla="*/ 2147483646 h 29"/>
                <a:gd name="T14" fmla="*/ 0 w 320"/>
                <a:gd name="T15" fmla="*/ 2147483646 h 29"/>
                <a:gd name="T16" fmla="*/ 2147483646 w 320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0" h="29">
                  <a:moveTo>
                    <a:pt x="14" y="0"/>
                  </a:moveTo>
                  <a:cubicBezTo>
                    <a:pt x="112" y="0"/>
                    <a:pt x="209" y="0"/>
                    <a:pt x="306" y="0"/>
                  </a:cubicBezTo>
                  <a:cubicBezTo>
                    <a:pt x="314" y="0"/>
                    <a:pt x="320" y="7"/>
                    <a:pt x="320" y="14"/>
                  </a:cubicBezTo>
                  <a:cubicBezTo>
                    <a:pt x="320" y="14"/>
                    <a:pt x="320" y="14"/>
                    <a:pt x="320" y="14"/>
                  </a:cubicBezTo>
                  <a:cubicBezTo>
                    <a:pt x="320" y="22"/>
                    <a:pt x="314" y="29"/>
                    <a:pt x="306" y="29"/>
                  </a:cubicBezTo>
                  <a:cubicBezTo>
                    <a:pt x="209" y="29"/>
                    <a:pt x="11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MH_Other_16"/>
            <p:cNvSpPr/>
            <p:nvPr>
              <p:custDataLst>
                <p:tags r:id="rId18"/>
              </p:custDataLst>
            </p:nvPr>
          </p:nvSpPr>
          <p:spPr bwMode="auto">
            <a:xfrm>
              <a:off x="2286888" y="4244975"/>
              <a:ext cx="2628900" cy="280988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" name="MH_Text_3"/>
            <p:cNvSpPr txBox="1"/>
            <p:nvPr>
              <p:custDataLst>
                <p:tags r:id="rId19"/>
              </p:custDataLst>
            </p:nvPr>
          </p:nvSpPr>
          <p:spPr>
            <a:xfrm>
              <a:off x="1598787" y="4181475"/>
              <a:ext cx="567452" cy="402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84%</a:t>
              </a:r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0839" y="4989058"/>
            <a:ext cx="4958461" cy="732293"/>
            <a:chOff x="1251839" y="4873626"/>
            <a:chExt cx="4321175" cy="638175"/>
          </a:xfrm>
        </p:grpSpPr>
        <p:sp>
          <p:nvSpPr>
            <p:cNvPr id="21" name="MH_Other_5"/>
            <p:cNvSpPr/>
            <p:nvPr>
              <p:custDataLst>
                <p:tags r:id="rId20"/>
              </p:custDataLst>
            </p:nvPr>
          </p:nvSpPr>
          <p:spPr bwMode="auto">
            <a:xfrm>
              <a:off x="1251839" y="4873626"/>
              <a:ext cx="4321175" cy="638175"/>
            </a:xfrm>
            <a:custGeom>
              <a:avLst/>
              <a:gdLst>
                <a:gd name="T0" fmla="*/ 2147483646 w 447"/>
                <a:gd name="T1" fmla="*/ 0 h 66"/>
                <a:gd name="T2" fmla="*/ 2147483646 w 447"/>
                <a:gd name="T3" fmla="*/ 0 h 66"/>
                <a:gd name="T4" fmla="*/ 2147483646 w 447"/>
                <a:gd name="T5" fmla="*/ 0 h 66"/>
                <a:gd name="T6" fmla="*/ 2147483646 w 447"/>
                <a:gd name="T7" fmla="*/ 2147483646 h 66"/>
                <a:gd name="T8" fmla="*/ 2147483646 w 447"/>
                <a:gd name="T9" fmla="*/ 2147483646 h 66"/>
                <a:gd name="T10" fmla="*/ 2147483646 w 447"/>
                <a:gd name="T11" fmla="*/ 2147483646 h 66"/>
                <a:gd name="T12" fmla="*/ 2147483646 w 447"/>
                <a:gd name="T13" fmla="*/ 2147483646 h 66"/>
                <a:gd name="T14" fmla="*/ 2147483646 w 447"/>
                <a:gd name="T15" fmla="*/ 2147483646 h 66"/>
                <a:gd name="T16" fmla="*/ 2147483646 w 447"/>
                <a:gd name="T17" fmla="*/ 2147483646 h 66"/>
                <a:gd name="T18" fmla="*/ 2147483646 w 447"/>
                <a:gd name="T19" fmla="*/ 2147483646 h 66"/>
                <a:gd name="T20" fmla="*/ 2147483646 w 447"/>
                <a:gd name="T21" fmla="*/ 2147483646 h 66"/>
                <a:gd name="T22" fmla="*/ 2147483646 w 447"/>
                <a:gd name="T23" fmla="*/ 2147483646 h 66"/>
                <a:gd name="T24" fmla="*/ 2147483646 w 447"/>
                <a:gd name="T25" fmla="*/ 2147483646 h 66"/>
                <a:gd name="T26" fmla="*/ 2147483646 w 447"/>
                <a:gd name="T27" fmla="*/ 2147483646 h 66"/>
                <a:gd name="T28" fmla="*/ 0 w 447"/>
                <a:gd name="T29" fmla="*/ 2147483646 h 66"/>
                <a:gd name="T30" fmla="*/ 2147483646 w 447"/>
                <a:gd name="T31" fmla="*/ 2147483646 h 66"/>
                <a:gd name="T32" fmla="*/ 2147483646 w 447"/>
                <a:gd name="T33" fmla="*/ 2147483646 h 66"/>
                <a:gd name="T34" fmla="*/ 2147483646 w 447"/>
                <a:gd name="T35" fmla="*/ 2147483646 h 66"/>
                <a:gd name="T36" fmla="*/ 2147483646 w 447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7" h="66">
                  <a:moveTo>
                    <a:pt x="33" y="0"/>
                  </a:moveTo>
                  <a:cubicBezTo>
                    <a:pt x="131" y="0"/>
                    <a:pt x="317" y="0"/>
                    <a:pt x="415" y="0"/>
                  </a:cubicBezTo>
                  <a:cubicBezTo>
                    <a:pt x="416" y="0"/>
                    <a:pt x="417" y="0"/>
                    <a:pt x="418" y="0"/>
                  </a:cubicBezTo>
                  <a:cubicBezTo>
                    <a:pt x="427" y="2"/>
                    <a:pt x="433" y="5"/>
                    <a:pt x="439" y="12"/>
                  </a:cubicBezTo>
                  <a:cubicBezTo>
                    <a:pt x="442" y="16"/>
                    <a:pt x="444" y="20"/>
                    <a:pt x="445" y="25"/>
                  </a:cubicBezTo>
                  <a:cubicBezTo>
                    <a:pt x="446" y="29"/>
                    <a:pt x="447" y="33"/>
                    <a:pt x="446" y="38"/>
                  </a:cubicBezTo>
                  <a:cubicBezTo>
                    <a:pt x="446" y="39"/>
                    <a:pt x="446" y="40"/>
                    <a:pt x="445" y="41"/>
                  </a:cubicBezTo>
                  <a:cubicBezTo>
                    <a:pt x="443" y="49"/>
                    <a:pt x="439" y="55"/>
                    <a:pt x="432" y="60"/>
                  </a:cubicBezTo>
                  <a:cubicBezTo>
                    <a:pt x="428" y="63"/>
                    <a:pt x="424" y="64"/>
                    <a:pt x="420" y="65"/>
                  </a:cubicBezTo>
                  <a:cubicBezTo>
                    <a:pt x="418" y="66"/>
                    <a:pt x="416" y="66"/>
                    <a:pt x="414" y="66"/>
                  </a:cubicBezTo>
                  <a:cubicBezTo>
                    <a:pt x="316" y="66"/>
                    <a:pt x="129" y="66"/>
                    <a:pt x="31" y="66"/>
                  </a:cubicBezTo>
                  <a:cubicBezTo>
                    <a:pt x="27" y="66"/>
                    <a:pt x="23" y="65"/>
                    <a:pt x="19" y="63"/>
                  </a:cubicBezTo>
                  <a:cubicBezTo>
                    <a:pt x="18" y="62"/>
                    <a:pt x="17" y="62"/>
                    <a:pt x="16" y="61"/>
                  </a:cubicBezTo>
                  <a:cubicBezTo>
                    <a:pt x="8" y="56"/>
                    <a:pt x="4" y="50"/>
                    <a:pt x="1" y="41"/>
                  </a:cubicBezTo>
                  <a:cubicBezTo>
                    <a:pt x="0" y="37"/>
                    <a:pt x="0" y="33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3" y="17"/>
                    <a:pt x="8" y="10"/>
                    <a:pt x="15" y="6"/>
                  </a:cubicBezTo>
                  <a:cubicBezTo>
                    <a:pt x="18" y="3"/>
                    <a:pt x="22" y="2"/>
                    <a:pt x="27" y="1"/>
                  </a:cubicBezTo>
                  <a:cubicBezTo>
                    <a:pt x="29" y="0"/>
                    <a:pt x="31" y="0"/>
                    <a:pt x="33" y="0"/>
                  </a:cubicBez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MH_Other_13"/>
            <p:cNvSpPr/>
            <p:nvPr>
              <p:custDataLst>
                <p:tags r:id="rId21"/>
              </p:custDataLst>
            </p:nvPr>
          </p:nvSpPr>
          <p:spPr bwMode="auto">
            <a:xfrm>
              <a:off x="2190051" y="4960938"/>
              <a:ext cx="3295650" cy="463550"/>
            </a:xfrm>
            <a:custGeom>
              <a:avLst/>
              <a:gdLst>
                <a:gd name="T0" fmla="*/ 2147483646 w 341"/>
                <a:gd name="T1" fmla="*/ 0 h 48"/>
                <a:gd name="T2" fmla="*/ 2147483646 w 341"/>
                <a:gd name="T3" fmla="*/ 0 h 48"/>
                <a:gd name="T4" fmla="*/ 2147483646 w 341"/>
                <a:gd name="T5" fmla="*/ 2147483646 h 48"/>
                <a:gd name="T6" fmla="*/ 2147483646 w 341"/>
                <a:gd name="T7" fmla="*/ 2147483646 h 48"/>
                <a:gd name="T8" fmla="*/ 2147483646 w 341"/>
                <a:gd name="T9" fmla="*/ 2147483646 h 48"/>
                <a:gd name="T10" fmla="*/ 2147483646 w 341"/>
                <a:gd name="T11" fmla="*/ 2147483646 h 48"/>
                <a:gd name="T12" fmla="*/ 2147483646 w 341"/>
                <a:gd name="T13" fmla="*/ 2147483646 h 48"/>
                <a:gd name="T14" fmla="*/ 2147483646 w 341"/>
                <a:gd name="T15" fmla="*/ 2147483646 h 48"/>
                <a:gd name="T16" fmla="*/ 2147483646 w 341"/>
                <a:gd name="T17" fmla="*/ 2147483646 h 48"/>
                <a:gd name="T18" fmla="*/ 2147483646 w 341"/>
                <a:gd name="T19" fmla="*/ 2147483646 h 48"/>
                <a:gd name="T20" fmla="*/ 2147483646 w 341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48">
                  <a:moveTo>
                    <a:pt x="24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325" y="1"/>
                    <a:pt x="331" y="4"/>
                    <a:pt x="335" y="10"/>
                  </a:cubicBezTo>
                  <a:cubicBezTo>
                    <a:pt x="340" y="16"/>
                    <a:pt x="341" y="23"/>
                    <a:pt x="339" y="30"/>
                  </a:cubicBezTo>
                  <a:cubicBezTo>
                    <a:pt x="337" y="38"/>
                    <a:pt x="332" y="43"/>
                    <a:pt x="324" y="46"/>
                  </a:cubicBezTo>
                  <a:cubicBezTo>
                    <a:pt x="322" y="47"/>
                    <a:pt x="319" y="47"/>
                    <a:pt x="316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16" y="47"/>
                    <a:pt x="10" y="44"/>
                    <a:pt x="5" y="38"/>
                  </a:cubicBezTo>
                  <a:cubicBezTo>
                    <a:pt x="1" y="32"/>
                    <a:pt x="0" y="25"/>
                    <a:pt x="1" y="18"/>
                  </a:cubicBezTo>
                  <a:cubicBezTo>
                    <a:pt x="4" y="10"/>
                    <a:pt x="9" y="5"/>
                    <a:pt x="16" y="2"/>
                  </a:cubicBezTo>
                  <a:cubicBezTo>
                    <a:pt x="19" y="1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MH_Other_14"/>
            <p:cNvSpPr/>
            <p:nvPr>
              <p:custDataLst>
                <p:tags r:id="rId22"/>
              </p:custDataLst>
            </p:nvPr>
          </p:nvSpPr>
          <p:spPr bwMode="auto">
            <a:xfrm>
              <a:off x="2286888" y="5057776"/>
              <a:ext cx="3092450" cy="269875"/>
            </a:xfrm>
            <a:custGeom>
              <a:avLst/>
              <a:gdLst>
                <a:gd name="T0" fmla="*/ 2147483646 w 320"/>
                <a:gd name="T1" fmla="*/ 0 h 28"/>
                <a:gd name="T2" fmla="*/ 2147483646 w 320"/>
                <a:gd name="T3" fmla="*/ 0 h 28"/>
                <a:gd name="T4" fmla="*/ 2147483646 w 320"/>
                <a:gd name="T5" fmla="*/ 2147483646 h 28"/>
                <a:gd name="T6" fmla="*/ 2147483646 w 320"/>
                <a:gd name="T7" fmla="*/ 2147483646 h 28"/>
                <a:gd name="T8" fmla="*/ 2147483646 w 320"/>
                <a:gd name="T9" fmla="*/ 2147483646 h 28"/>
                <a:gd name="T10" fmla="*/ 2147483646 w 320"/>
                <a:gd name="T11" fmla="*/ 2147483646 h 28"/>
                <a:gd name="T12" fmla="*/ 0 w 320"/>
                <a:gd name="T13" fmla="*/ 2147483646 h 28"/>
                <a:gd name="T14" fmla="*/ 0 w 320"/>
                <a:gd name="T15" fmla="*/ 2147483646 h 28"/>
                <a:gd name="T16" fmla="*/ 2147483646 w 32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0" h="28">
                  <a:moveTo>
                    <a:pt x="14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314" y="0"/>
                    <a:pt x="320" y="6"/>
                    <a:pt x="320" y="14"/>
                  </a:cubicBezTo>
                  <a:cubicBezTo>
                    <a:pt x="320" y="14"/>
                    <a:pt x="320" y="14"/>
                    <a:pt x="320" y="14"/>
                  </a:cubicBezTo>
                  <a:cubicBezTo>
                    <a:pt x="320" y="22"/>
                    <a:pt x="314" y="28"/>
                    <a:pt x="306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MH_Other_17"/>
            <p:cNvSpPr/>
            <p:nvPr>
              <p:custDataLst>
                <p:tags r:id="rId23"/>
              </p:custDataLst>
            </p:nvPr>
          </p:nvSpPr>
          <p:spPr bwMode="auto">
            <a:xfrm>
              <a:off x="2286888" y="5057776"/>
              <a:ext cx="2078038" cy="269875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" name="MH_Text_4"/>
            <p:cNvSpPr txBox="1"/>
            <p:nvPr>
              <p:custDataLst>
                <p:tags r:id="rId24"/>
              </p:custDataLst>
            </p:nvPr>
          </p:nvSpPr>
          <p:spPr>
            <a:xfrm>
              <a:off x="1592438" y="5000625"/>
              <a:ext cx="567452" cy="402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67%</a:t>
              </a:r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25559" y="2315257"/>
            <a:ext cx="4808498" cy="522464"/>
            <a:chOff x="6425559" y="2315257"/>
            <a:chExt cx="4808498" cy="522464"/>
          </a:xfrm>
        </p:grpSpPr>
        <p:sp>
          <p:nvSpPr>
            <p:cNvPr id="53" name="KSO_Shape"/>
            <p:cNvSpPr/>
            <p:nvPr/>
          </p:nvSpPr>
          <p:spPr bwMode="auto">
            <a:xfrm>
              <a:off x="6425559" y="2315257"/>
              <a:ext cx="539550" cy="522464"/>
            </a:xfrm>
            <a:custGeom>
              <a:avLst/>
              <a:gdLst>
                <a:gd name="T0" fmla="*/ 2147483646 w 5926"/>
                <a:gd name="T1" fmla="*/ 2147483646 h 5735"/>
                <a:gd name="T2" fmla="*/ 2147483646 w 5926"/>
                <a:gd name="T3" fmla="*/ 2147483646 h 5735"/>
                <a:gd name="T4" fmla="*/ 2147483646 w 5926"/>
                <a:gd name="T5" fmla="*/ 0 h 5735"/>
                <a:gd name="T6" fmla="*/ 2147483646 w 5926"/>
                <a:gd name="T7" fmla="*/ 2147483646 h 5735"/>
                <a:gd name="T8" fmla="*/ 2147483646 w 5926"/>
                <a:gd name="T9" fmla="*/ 2147483646 h 5735"/>
                <a:gd name="T10" fmla="*/ 2147483646 w 5926"/>
                <a:gd name="T11" fmla="*/ 2147483646 h 5735"/>
                <a:gd name="T12" fmla="*/ 0 w 5926"/>
                <a:gd name="T13" fmla="*/ 2147483646 h 5735"/>
                <a:gd name="T14" fmla="*/ 2147483646 w 5926"/>
                <a:gd name="T15" fmla="*/ 2147483646 h 5735"/>
                <a:gd name="T16" fmla="*/ 2147483646 w 5926"/>
                <a:gd name="T17" fmla="*/ 2147483646 h 5735"/>
                <a:gd name="T18" fmla="*/ 2147483646 w 5926"/>
                <a:gd name="T19" fmla="*/ 2147483646 h 5735"/>
                <a:gd name="T20" fmla="*/ 2147483646 w 5926"/>
                <a:gd name="T21" fmla="*/ 2147483646 h 5735"/>
                <a:gd name="T22" fmla="*/ 2147483646 w 5926"/>
                <a:gd name="T23" fmla="*/ 2147483646 h 5735"/>
                <a:gd name="T24" fmla="*/ 2147483646 w 5926"/>
                <a:gd name="T25" fmla="*/ 2147483646 h 5735"/>
                <a:gd name="T26" fmla="*/ 2147483646 w 5926"/>
                <a:gd name="T27" fmla="*/ 2147483646 h 5735"/>
                <a:gd name="T28" fmla="*/ 2147483646 w 5926"/>
                <a:gd name="T29" fmla="*/ 2147483646 h 5735"/>
                <a:gd name="T30" fmla="*/ 2147483646 w 5926"/>
                <a:gd name="T31" fmla="*/ 2147483646 h 5735"/>
                <a:gd name="T32" fmla="*/ 2147483646 w 5926"/>
                <a:gd name="T33" fmla="*/ 2147483646 h 5735"/>
                <a:gd name="T34" fmla="*/ 2147483646 w 5926"/>
                <a:gd name="T35" fmla="*/ 2147483646 h 5735"/>
                <a:gd name="T36" fmla="*/ 2147483646 w 5926"/>
                <a:gd name="T37" fmla="*/ 2147483646 h 5735"/>
                <a:gd name="T38" fmla="*/ 2147483646 w 5926"/>
                <a:gd name="T39" fmla="*/ 2147483646 h 5735"/>
                <a:gd name="T40" fmla="*/ 2147483646 w 5926"/>
                <a:gd name="T41" fmla="*/ 2147483646 h 5735"/>
                <a:gd name="T42" fmla="*/ 2147483646 w 5926"/>
                <a:gd name="T43" fmla="*/ 2147483646 h 5735"/>
                <a:gd name="T44" fmla="*/ 2147483646 w 5926"/>
                <a:gd name="T45" fmla="*/ 2147483646 h 5735"/>
                <a:gd name="T46" fmla="*/ 2147483646 w 5926"/>
                <a:gd name="T47" fmla="*/ 2147483646 h 5735"/>
                <a:gd name="T48" fmla="*/ 2147483646 w 5926"/>
                <a:gd name="T49" fmla="*/ 2147483646 h 5735"/>
                <a:gd name="T50" fmla="*/ 2147483646 w 5926"/>
                <a:gd name="T51" fmla="*/ 2147483646 h 5735"/>
                <a:gd name="T52" fmla="*/ 2147483646 w 5926"/>
                <a:gd name="T53" fmla="*/ 2147483646 h 5735"/>
                <a:gd name="T54" fmla="*/ 2147483646 w 5926"/>
                <a:gd name="T55" fmla="*/ 2147483646 h 5735"/>
                <a:gd name="T56" fmla="*/ 2147483646 w 5926"/>
                <a:gd name="T57" fmla="*/ 2147483646 h 5735"/>
                <a:gd name="T58" fmla="*/ 2147483646 w 5926"/>
                <a:gd name="T59" fmla="*/ 2147483646 h 5735"/>
                <a:gd name="T60" fmla="*/ 2147483646 w 5926"/>
                <a:gd name="T61" fmla="*/ 2147483646 h 5735"/>
                <a:gd name="T62" fmla="*/ 2147483646 w 5926"/>
                <a:gd name="T63" fmla="*/ 2147483646 h 5735"/>
                <a:gd name="T64" fmla="*/ 2147483646 w 5926"/>
                <a:gd name="T65" fmla="*/ 2147483646 h 5735"/>
                <a:gd name="T66" fmla="*/ 2147483646 w 5926"/>
                <a:gd name="T67" fmla="*/ 2147483646 h 5735"/>
                <a:gd name="T68" fmla="*/ 2147483646 w 5926"/>
                <a:gd name="T69" fmla="*/ 2147483646 h 5735"/>
                <a:gd name="T70" fmla="*/ 2147483646 w 5926"/>
                <a:gd name="T71" fmla="*/ 2147483646 h 5735"/>
                <a:gd name="T72" fmla="*/ 2147483646 w 5926"/>
                <a:gd name="T73" fmla="*/ 2147483646 h 5735"/>
                <a:gd name="T74" fmla="*/ 2147483646 w 5926"/>
                <a:gd name="T75" fmla="*/ 2147483646 h 5735"/>
                <a:gd name="T76" fmla="*/ 2147483646 w 5926"/>
                <a:gd name="T77" fmla="*/ 2147483646 h 5735"/>
                <a:gd name="T78" fmla="*/ 2147483646 w 5926"/>
                <a:gd name="T79" fmla="*/ 2147483646 h 5735"/>
                <a:gd name="T80" fmla="*/ 2147483646 w 5926"/>
                <a:gd name="T81" fmla="*/ 2147483646 h 5735"/>
                <a:gd name="T82" fmla="*/ 2147483646 w 5926"/>
                <a:gd name="T83" fmla="*/ 2147483646 h 5735"/>
                <a:gd name="T84" fmla="*/ 2147483646 w 5926"/>
                <a:gd name="T85" fmla="*/ 2147483646 h 5735"/>
                <a:gd name="T86" fmla="*/ 2147483646 w 5926"/>
                <a:gd name="T87" fmla="*/ 2147483646 h 5735"/>
                <a:gd name="T88" fmla="*/ 2147483646 w 5926"/>
                <a:gd name="T89" fmla="*/ 2147483646 h 5735"/>
                <a:gd name="T90" fmla="*/ 2147483646 w 5926"/>
                <a:gd name="T91" fmla="*/ 2147483646 h 5735"/>
                <a:gd name="T92" fmla="*/ 2147483646 w 5926"/>
                <a:gd name="T93" fmla="*/ 2147483646 h 5735"/>
                <a:gd name="T94" fmla="*/ 2147483646 w 5926"/>
                <a:gd name="T95" fmla="*/ 2147483646 h 5735"/>
                <a:gd name="T96" fmla="*/ 2147483646 w 5926"/>
                <a:gd name="T97" fmla="*/ 2147483646 h 5735"/>
                <a:gd name="T98" fmla="*/ 2147483646 w 5926"/>
                <a:gd name="T99" fmla="*/ 2147483646 h 5735"/>
                <a:gd name="T100" fmla="*/ 2147483646 w 5926"/>
                <a:gd name="T101" fmla="*/ 2147483646 h 5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26" h="5735">
                  <a:moveTo>
                    <a:pt x="0" y="5408"/>
                  </a:moveTo>
                  <a:lnTo>
                    <a:pt x="407" y="5408"/>
                  </a:lnTo>
                  <a:lnTo>
                    <a:pt x="407" y="1609"/>
                  </a:lnTo>
                  <a:lnTo>
                    <a:pt x="407" y="1495"/>
                  </a:lnTo>
                  <a:lnTo>
                    <a:pt x="520" y="1464"/>
                  </a:lnTo>
                  <a:lnTo>
                    <a:pt x="2110" y="1038"/>
                  </a:lnTo>
                  <a:lnTo>
                    <a:pt x="2300" y="987"/>
                  </a:lnTo>
                  <a:lnTo>
                    <a:pt x="3099" y="1516"/>
                  </a:lnTo>
                  <a:lnTo>
                    <a:pt x="3099" y="5408"/>
                  </a:lnTo>
                  <a:lnTo>
                    <a:pt x="3235" y="5408"/>
                  </a:lnTo>
                  <a:lnTo>
                    <a:pt x="3235" y="622"/>
                  </a:lnTo>
                  <a:lnTo>
                    <a:pt x="3235" y="506"/>
                  </a:lnTo>
                  <a:lnTo>
                    <a:pt x="3347" y="477"/>
                  </a:lnTo>
                  <a:lnTo>
                    <a:pt x="4938" y="50"/>
                  </a:lnTo>
                  <a:lnTo>
                    <a:pt x="5128" y="0"/>
                  </a:lnTo>
                  <a:lnTo>
                    <a:pt x="5926" y="524"/>
                  </a:lnTo>
                  <a:lnTo>
                    <a:pt x="5926" y="5713"/>
                  </a:lnTo>
                  <a:lnTo>
                    <a:pt x="5128" y="5713"/>
                  </a:lnTo>
                  <a:lnTo>
                    <a:pt x="4825" y="5713"/>
                  </a:lnTo>
                  <a:lnTo>
                    <a:pt x="4825" y="392"/>
                  </a:lnTo>
                  <a:lnTo>
                    <a:pt x="3536" y="738"/>
                  </a:lnTo>
                  <a:lnTo>
                    <a:pt x="3536" y="5434"/>
                  </a:lnTo>
                  <a:lnTo>
                    <a:pt x="3790" y="5434"/>
                  </a:lnTo>
                  <a:lnTo>
                    <a:pt x="3790" y="5735"/>
                  </a:lnTo>
                  <a:lnTo>
                    <a:pt x="2149" y="5735"/>
                  </a:lnTo>
                  <a:lnTo>
                    <a:pt x="1998" y="5735"/>
                  </a:lnTo>
                  <a:lnTo>
                    <a:pt x="1998" y="5583"/>
                  </a:lnTo>
                  <a:lnTo>
                    <a:pt x="1998" y="1379"/>
                  </a:lnTo>
                  <a:lnTo>
                    <a:pt x="709" y="1725"/>
                  </a:lnTo>
                  <a:lnTo>
                    <a:pt x="709" y="5559"/>
                  </a:lnTo>
                  <a:lnTo>
                    <a:pt x="709" y="5710"/>
                  </a:lnTo>
                  <a:lnTo>
                    <a:pt x="557" y="5710"/>
                  </a:lnTo>
                  <a:lnTo>
                    <a:pt x="0" y="5710"/>
                  </a:lnTo>
                  <a:lnTo>
                    <a:pt x="0" y="5408"/>
                  </a:lnTo>
                  <a:close/>
                  <a:moveTo>
                    <a:pt x="3760" y="3302"/>
                  </a:moveTo>
                  <a:lnTo>
                    <a:pt x="3760" y="3302"/>
                  </a:lnTo>
                  <a:lnTo>
                    <a:pt x="3760" y="3886"/>
                  </a:lnTo>
                  <a:lnTo>
                    <a:pt x="3920" y="3886"/>
                  </a:lnTo>
                  <a:lnTo>
                    <a:pt x="4084" y="3886"/>
                  </a:lnTo>
                  <a:lnTo>
                    <a:pt x="4084" y="3287"/>
                  </a:lnTo>
                  <a:lnTo>
                    <a:pt x="3920" y="3295"/>
                  </a:lnTo>
                  <a:lnTo>
                    <a:pt x="3760" y="3302"/>
                  </a:lnTo>
                  <a:close/>
                  <a:moveTo>
                    <a:pt x="4271" y="819"/>
                  </a:moveTo>
                  <a:lnTo>
                    <a:pt x="4271" y="819"/>
                  </a:lnTo>
                  <a:lnTo>
                    <a:pt x="4271" y="1426"/>
                  </a:lnTo>
                  <a:lnTo>
                    <a:pt x="4444" y="1394"/>
                  </a:lnTo>
                  <a:lnTo>
                    <a:pt x="4622" y="1361"/>
                  </a:lnTo>
                  <a:lnTo>
                    <a:pt x="4622" y="736"/>
                  </a:lnTo>
                  <a:lnTo>
                    <a:pt x="4444" y="778"/>
                  </a:lnTo>
                  <a:lnTo>
                    <a:pt x="4271" y="819"/>
                  </a:lnTo>
                  <a:close/>
                  <a:moveTo>
                    <a:pt x="3760" y="938"/>
                  </a:moveTo>
                  <a:lnTo>
                    <a:pt x="3760" y="938"/>
                  </a:lnTo>
                  <a:lnTo>
                    <a:pt x="3760" y="1522"/>
                  </a:lnTo>
                  <a:lnTo>
                    <a:pt x="3920" y="1492"/>
                  </a:lnTo>
                  <a:lnTo>
                    <a:pt x="4084" y="1461"/>
                  </a:lnTo>
                  <a:lnTo>
                    <a:pt x="4084" y="863"/>
                  </a:lnTo>
                  <a:lnTo>
                    <a:pt x="3920" y="901"/>
                  </a:lnTo>
                  <a:lnTo>
                    <a:pt x="3760" y="938"/>
                  </a:lnTo>
                  <a:close/>
                  <a:moveTo>
                    <a:pt x="4271" y="1640"/>
                  </a:moveTo>
                  <a:lnTo>
                    <a:pt x="4271" y="1640"/>
                  </a:lnTo>
                  <a:lnTo>
                    <a:pt x="4271" y="2245"/>
                  </a:lnTo>
                  <a:lnTo>
                    <a:pt x="4444" y="2224"/>
                  </a:lnTo>
                  <a:lnTo>
                    <a:pt x="4622" y="2202"/>
                  </a:lnTo>
                  <a:lnTo>
                    <a:pt x="4622" y="1580"/>
                  </a:lnTo>
                  <a:lnTo>
                    <a:pt x="4444" y="1609"/>
                  </a:lnTo>
                  <a:lnTo>
                    <a:pt x="4271" y="1640"/>
                  </a:lnTo>
                  <a:close/>
                  <a:moveTo>
                    <a:pt x="3760" y="1727"/>
                  </a:moveTo>
                  <a:lnTo>
                    <a:pt x="3760" y="1727"/>
                  </a:lnTo>
                  <a:lnTo>
                    <a:pt x="3760" y="2310"/>
                  </a:lnTo>
                  <a:lnTo>
                    <a:pt x="3920" y="2290"/>
                  </a:lnTo>
                  <a:lnTo>
                    <a:pt x="4084" y="2269"/>
                  </a:lnTo>
                  <a:lnTo>
                    <a:pt x="4084" y="1670"/>
                  </a:lnTo>
                  <a:lnTo>
                    <a:pt x="3920" y="1699"/>
                  </a:lnTo>
                  <a:lnTo>
                    <a:pt x="3760" y="1727"/>
                  </a:lnTo>
                  <a:close/>
                  <a:moveTo>
                    <a:pt x="4271" y="2459"/>
                  </a:moveTo>
                  <a:lnTo>
                    <a:pt x="4271" y="2459"/>
                  </a:lnTo>
                  <a:lnTo>
                    <a:pt x="4271" y="3066"/>
                  </a:lnTo>
                  <a:lnTo>
                    <a:pt x="4444" y="3055"/>
                  </a:lnTo>
                  <a:lnTo>
                    <a:pt x="4622" y="3044"/>
                  </a:lnTo>
                  <a:lnTo>
                    <a:pt x="4622" y="2421"/>
                  </a:lnTo>
                  <a:lnTo>
                    <a:pt x="4444" y="2440"/>
                  </a:lnTo>
                  <a:lnTo>
                    <a:pt x="4271" y="2459"/>
                  </a:lnTo>
                  <a:close/>
                  <a:moveTo>
                    <a:pt x="3760" y="2515"/>
                  </a:moveTo>
                  <a:lnTo>
                    <a:pt x="3760" y="2515"/>
                  </a:lnTo>
                  <a:lnTo>
                    <a:pt x="3760" y="3098"/>
                  </a:lnTo>
                  <a:lnTo>
                    <a:pt x="3920" y="3087"/>
                  </a:lnTo>
                  <a:lnTo>
                    <a:pt x="4084" y="3078"/>
                  </a:lnTo>
                  <a:lnTo>
                    <a:pt x="4084" y="2479"/>
                  </a:lnTo>
                  <a:lnTo>
                    <a:pt x="3920" y="2497"/>
                  </a:lnTo>
                  <a:lnTo>
                    <a:pt x="3760" y="2515"/>
                  </a:lnTo>
                  <a:close/>
                  <a:moveTo>
                    <a:pt x="4271" y="3279"/>
                  </a:moveTo>
                  <a:lnTo>
                    <a:pt x="4271" y="3279"/>
                  </a:lnTo>
                  <a:lnTo>
                    <a:pt x="4271" y="3886"/>
                  </a:lnTo>
                  <a:lnTo>
                    <a:pt x="4444" y="3886"/>
                  </a:lnTo>
                  <a:lnTo>
                    <a:pt x="4622" y="3886"/>
                  </a:lnTo>
                  <a:lnTo>
                    <a:pt x="4622" y="3262"/>
                  </a:lnTo>
                  <a:lnTo>
                    <a:pt x="4444" y="3270"/>
                  </a:lnTo>
                  <a:lnTo>
                    <a:pt x="4271" y="3279"/>
                  </a:lnTo>
                  <a:close/>
                  <a:moveTo>
                    <a:pt x="918" y="4350"/>
                  </a:moveTo>
                  <a:lnTo>
                    <a:pt x="918" y="4350"/>
                  </a:lnTo>
                  <a:lnTo>
                    <a:pt x="918" y="4933"/>
                  </a:lnTo>
                  <a:lnTo>
                    <a:pt x="1077" y="4933"/>
                  </a:lnTo>
                  <a:lnTo>
                    <a:pt x="1241" y="4933"/>
                  </a:lnTo>
                  <a:lnTo>
                    <a:pt x="1241" y="4334"/>
                  </a:lnTo>
                  <a:lnTo>
                    <a:pt x="1077" y="4343"/>
                  </a:lnTo>
                  <a:lnTo>
                    <a:pt x="918" y="4350"/>
                  </a:lnTo>
                  <a:close/>
                  <a:moveTo>
                    <a:pt x="1429" y="1866"/>
                  </a:moveTo>
                  <a:lnTo>
                    <a:pt x="1429" y="1866"/>
                  </a:lnTo>
                  <a:lnTo>
                    <a:pt x="1429" y="2473"/>
                  </a:lnTo>
                  <a:lnTo>
                    <a:pt x="1601" y="2441"/>
                  </a:lnTo>
                  <a:lnTo>
                    <a:pt x="1780" y="2407"/>
                  </a:lnTo>
                  <a:lnTo>
                    <a:pt x="1780" y="1784"/>
                  </a:lnTo>
                  <a:lnTo>
                    <a:pt x="1601" y="1825"/>
                  </a:lnTo>
                  <a:lnTo>
                    <a:pt x="1429" y="1866"/>
                  </a:lnTo>
                  <a:close/>
                  <a:moveTo>
                    <a:pt x="918" y="1986"/>
                  </a:moveTo>
                  <a:lnTo>
                    <a:pt x="918" y="1986"/>
                  </a:lnTo>
                  <a:lnTo>
                    <a:pt x="918" y="2569"/>
                  </a:lnTo>
                  <a:lnTo>
                    <a:pt x="1077" y="2539"/>
                  </a:lnTo>
                  <a:lnTo>
                    <a:pt x="1241" y="2509"/>
                  </a:lnTo>
                  <a:lnTo>
                    <a:pt x="1241" y="1909"/>
                  </a:lnTo>
                  <a:lnTo>
                    <a:pt x="1077" y="1948"/>
                  </a:lnTo>
                  <a:lnTo>
                    <a:pt x="918" y="1986"/>
                  </a:lnTo>
                  <a:close/>
                  <a:moveTo>
                    <a:pt x="1429" y="2686"/>
                  </a:moveTo>
                  <a:lnTo>
                    <a:pt x="1429" y="2686"/>
                  </a:lnTo>
                  <a:lnTo>
                    <a:pt x="1429" y="3293"/>
                  </a:lnTo>
                  <a:lnTo>
                    <a:pt x="1601" y="3272"/>
                  </a:lnTo>
                  <a:lnTo>
                    <a:pt x="1780" y="3249"/>
                  </a:lnTo>
                  <a:lnTo>
                    <a:pt x="1780" y="2626"/>
                  </a:lnTo>
                  <a:lnTo>
                    <a:pt x="1601" y="2656"/>
                  </a:lnTo>
                  <a:lnTo>
                    <a:pt x="1429" y="2686"/>
                  </a:lnTo>
                  <a:close/>
                  <a:moveTo>
                    <a:pt x="918" y="2773"/>
                  </a:moveTo>
                  <a:lnTo>
                    <a:pt x="918" y="2773"/>
                  </a:lnTo>
                  <a:lnTo>
                    <a:pt x="918" y="3357"/>
                  </a:lnTo>
                  <a:lnTo>
                    <a:pt x="1077" y="3337"/>
                  </a:lnTo>
                  <a:lnTo>
                    <a:pt x="1241" y="3316"/>
                  </a:lnTo>
                  <a:lnTo>
                    <a:pt x="1241" y="2718"/>
                  </a:lnTo>
                  <a:lnTo>
                    <a:pt x="1077" y="2746"/>
                  </a:lnTo>
                  <a:lnTo>
                    <a:pt x="918" y="2773"/>
                  </a:lnTo>
                  <a:close/>
                  <a:moveTo>
                    <a:pt x="1429" y="3507"/>
                  </a:moveTo>
                  <a:lnTo>
                    <a:pt x="1429" y="3507"/>
                  </a:lnTo>
                  <a:lnTo>
                    <a:pt x="1429" y="4113"/>
                  </a:lnTo>
                  <a:lnTo>
                    <a:pt x="1601" y="4103"/>
                  </a:lnTo>
                  <a:lnTo>
                    <a:pt x="1780" y="4091"/>
                  </a:lnTo>
                  <a:lnTo>
                    <a:pt x="1780" y="3468"/>
                  </a:lnTo>
                  <a:lnTo>
                    <a:pt x="1601" y="3488"/>
                  </a:lnTo>
                  <a:lnTo>
                    <a:pt x="1429" y="3507"/>
                  </a:lnTo>
                  <a:close/>
                  <a:moveTo>
                    <a:pt x="918" y="3562"/>
                  </a:moveTo>
                  <a:lnTo>
                    <a:pt x="918" y="3562"/>
                  </a:lnTo>
                  <a:lnTo>
                    <a:pt x="918" y="4145"/>
                  </a:lnTo>
                  <a:lnTo>
                    <a:pt x="1077" y="4135"/>
                  </a:lnTo>
                  <a:lnTo>
                    <a:pt x="1241" y="4125"/>
                  </a:lnTo>
                  <a:lnTo>
                    <a:pt x="1241" y="3527"/>
                  </a:lnTo>
                  <a:lnTo>
                    <a:pt x="1077" y="3544"/>
                  </a:lnTo>
                  <a:lnTo>
                    <a:pt x="918" y="3562"/>
                  </a:lnTo>
                  <a:close/>
                  <a:moveTo>
                    <a:pt x="1429" y="4326"/>
                  </a:moveTo>
                  <a:lnTo>
                    <a:pt x="1429" y="4326"/>
                  </a:lnTo>
                  <a:lnTo>
                    <a:pt x="1429" y="4933"/>
                  </a:lnTo>
                  <a:lnTo>
                    <a:pt x="1601" y="4933"/>
                  </a:lnTo>
                  <a:lnTo>
                    <a:pt x="1780" y="4933"/>
                  </a:lnTo>
                  <a:lnTo>
                    <a:pt x="1780" y="4309"/>
                  </a:lnTo>
                  <a:lnTo>
                    <a:pt x="1601" y="4318"/>
                  </a:lnTo>
                  <a:lnTo>
                    <a:pt x="1429" y="4326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MH_SubTitle_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424553" y="2357587"/>
              <a:ext cx="3809504" cy="47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0408" y="3266649"/>
            <a:ext cx="4803649" cy="490992"/>
            <a:chOff x="6430408" y="3266649"/>
            <a:chExt cx="4803649" cy="490992"/>
          </a:xfrm>
        </p:grpSpPr>
        <p:sp>
          <p:nvSpPr>
            <p:cNvPr id="56" name="KSO_Shape"/>
            <p:cNvSpPr/>
            <p:nvPr/>
          </p:nvSpPr>
          <p:spPr bwMode="auto">
            <a:xfrm>
              <a:off x="6430408" y="3266649"/>
              <a:ext cx="534701" cy="458952"/>
            </a:xfrm>
            <a:custGeom>
              <a:avLst/>
              <a:gdLst>
                <a:gd name="T0" fmla="*/ 2147483646 w 5578"/>
                <a:gd name="T1" fmla="*/ 2147483646 h 4783"/>
                <a:gd name="T2" fmla="*/ 2147483646 w 5578"/>
                <a:gd name="T3" fmla="*/ 2147483646 h 4783"/>
                <a:gd name="T4" fmla="*/ 1195053493 w 5578"/>
                <a:gd name="T5" fmla="*/ 2147483646 h 4783"/>
                <a:gd name="T6" fmla="*/ 2147483646 w 5578"/>
                <a:gd name="T7" fmla="*/ 2147483646 h 4783"/>
                <a:gd name="T8" fmla="*/ 0 w 5578"/>
                <a:gd name="T9" fmla="*/ 2147483646 h 4783"/>
                <a:gd name="T10" fmla="*/ 2147483646 w 5578"/>
                <a:gd name="T11" fmla="*/ 2147483646 h 4783"/>
                <a:gd name="T12" fmla="*/ 2147483646 w 5578"/>
                <a:gd name="T13" fmla="*/ 2147483646 h 4783"/>
                <a:gd name="T14" fmla="*/ 2147483646 w 5578"/>
                <a:gd name="T15" fmla="*/ 2147483646 h 4783"/>
                <a:gd name="T16" fmla="*/ 2147483646 w 5578"/>
                <a:gd name="T17" fmla="*/ 0 h 4783"/>
                <a:gd name="T18" fmla="*/ 2147483646 w 5578"/>
                <a:gd name="T19" fmla="*/ 2147483646 h 4783"/>
                <a:gd name="T20" fmla="*/ 2147483646 w 5578"/>
                <a:gd name="T21" fmla="*/ 2147483646 h 4783"/>
                <a:gd name="T22" fmla="*/ 2147483646 w 5578"/>
                <a:gd name="T23" fmla="*/ 2147483646 h 4783"/>
                <a:gd name="T24" fmla="*/ 2147483646 w 5578"/>
                <a:gd name="T25" fmla="*/ 2147483646 h 4783"/>
                <a:gd name="T26" fmla="*/ 2147483646 w 5578"/>
                <a:gd name="T27" fmla="*/ 2147483646 h 4783"/>
                <a:gd name="T28" fmla="*/ 2147483646 w 5578"/>
                <a:gd name="T29" fmla="*/ 2147483646 h 4783"/>
                <a:gd name="T30" fmla="*/ 2147483646 w 5578"/>
                <a:gd name="T31" fmla="*/ 2147483646 h 4783"/>
                <a:gd name="T32" fmla="*/ 2147483646 w 5578"/>
                <a:gd name="T33" fmla="*/ 2147483646 h 4783"/>
                <a:gd name="T34" fmla="*/ 2147483646 w 5578"/>
                <a:gd name="T35" fmla="*/ 2147483646 h 4783"/>
                <a:gd name="T36" fmla="*/ 2147483646 w 5578"/>
                <a:gd name="T37" fmla="*/ 2147483646 h 4783"/>
                <a:gd name="T38" fmla="*/ 2147483646 w 5578"/>
                <a:gd name="T39" fmla="*/ 2147483646 h 4783"/>
                <a:gd name="T40" fmla="*/ 2147483646 w 5578"/>
                <a:gd name="T41" fmla="*/ 2147483646 h 4783"/>
                <a:gd name="T42" fmla="*/ 2147483646 w 5578"/>
                <a:gd name="T43" fmla="*/ 2147483646 h 4783"/>
                <a:gd name="T44" fmla="*/ 2147483646 w 5578"/>
                <a:gd name="T45" fmla="*/ 2147483646 h 4783"/>
                <a:gd name="T46" fmla="*/ 2147483646 w 5578"/>
                <a:gd name="T47" fmla="*/ 2147483646 h 4783"/>
                <a:gd name="T48" fmla="*/ 2147483646 w 5578"/>
                <a:gd name="T49" fmla="*/ 2147483646 h 4783"/>
                <a:gd name="T50" fmla="*/ 2147483646 w 5578"/>
                <a:gd name="T51" fmla="*/ 2147483646 h 4783"/>
                <a:gd name="T52" fmla="*/ 2147483646 w 5578"/>
                <a:gd name="T53" fmla="*/ 2147483646 h 4783"/>
                <a:gd name="T54" fmla="*/ 2147483646 w 5578"/>
                <a:gd name="T55" fmla="*/ 2147483646 h 4783"/>
                <a:gd name="T56" fmla="*/ 2147483646 w 5578"/>
                <a:gd name="T57" fmla="*/ 2147483646 h 4783"/>
                <a:gd name="T58" fmla="*/ 2147483646 w 5578"/>
                <a:gd name="T59" fmla="*/ 2147483646 h 4783"/>
                <a:gd name="T60" fmla="*/ 2147483646 w 5578"/>
                <a:gd name="T61" fmla="*/ 2147483646 h 4783"/>
                <a:gd name="T62" fmla="*/ 2147483646 w 5578"/>
                <a:gd name="T63" fmla="*/ 2147483646 h 4783"/>
                <a:gd name="T64" fmla="*/ 2147483646 w 5578"/>
                <a:gd name="T65" fmla="*/ 2147483646 h 4783"/>
                <a:gd name="T66" fmla="*/ 2147483646 w 5578"/>
                <a:gd name="T67" fmla="*/ 2147483646 h 4783"/>
                <a:gd name="T68" fmla="*/ 2147483646 w 5578"/>
                <a:gd name="T69" fmla="*/ 2147483646 h 4783"/>
                <a:gd name="T70" fmla="*/ 2147483646 w 5578"/>
                <a:gd name="T71" fmla="*/ 2147483646 h 4783"/>
                <a:gd name="T72" fmla="*/ 2147483646 w 5578"/>
                <a:gd name="T73" fmla="*/ 2147483646 h 47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578" h="4783">
                  <a:moveTo>
                    <a:pt x="5217" y="1393"/>
                  </a:moveTo>
                  <a:lnTo>
                    <a:pt x="5217" y="4527"/>
                  </a:lnTo>
                  <a:lnTo>
                    <a:pt x="5578" y="4527"/>
                  </a:lnTo>
                  <a:lnTo>
                    <a:pt x="5578" y="4783"/>
                  </a:lnTo>
                  <a:lnTo>
                    <a:pt x="30" y="4783"/>
                  </a:lnTo>
                  <a:lnTo>
                    <a:pt x="30" y="4527"/>
                  </a:lnTo>
                  <a:lnTo>
                    <a:pt x="359" y="4527"/>
                  </a:lnTo>
                  <a:lnTo>
                    <a:pt x="359" y="1393"/>
                  </a:lnTo>
                  <a:lnTo>
                    <a:pt x="124" y="1393"/>
                  </a:lnTo>
                  <a:lnTo>
                    <a:pt x="0" y="1228"/>
                  </a:lnTo>
                  <a:lnTo>
                    <a:pt x="394" y="473"/>
                  </a:lnTo>
                  <a:lnTo>
                    <a:pt x="2359" y="472"/>
                  </a:lnTo>
                  <a:lnTo>
                    <a:pt x="2774" y="472"/>
                  </a:lnTo>
                  <a:lnTo>
                    <a:pt x="3190" y="472"/>
                  </a:lnTo>
                  <a:lnTo>
                    <a:pt x="3797" y="472"/>
                  </a:lnTo>
                  <a:lnTo>
                    <a:pt x="3797" y="0"/>
                  </a:lnTo>
                  <a:lnTo>
                    <a:pt x="4269" y="0"/>
                  </a:lnTo>
                  <a:lnTo>
                    <a:pt x="4269" y="472"/>
                  </a:lnTo>
                  <a:lnTo>
                    <a:pt x="5155" y="473"/>
                  </a:lnTo>
                  <a:lnTo>
                    <a:pt x="5548" y="1228"/>
                  </a:lnTo>
                  <a:lnTo>
                    <a:pt x="5424" y="1393"/>
                  </a:lnTo>
                  <a:lnTo>
                    <a:pt x="5217" y="1393"/>
                  </a:lnTo>
                  <a:close/>
                  <a:moveTo>
                    <a:pt x="3307" y="4527"/>
                  </a:moveTo>
                  <a:lnTo>
                    <a:pt x="3307" y="3004"/>
                  </a:lnTo>
                  <a:lnTo>
                    <a:pt x="2322" y="3004"/>
                  </a:lnTo>
                  <a:lnTo>
                    <a:pt x="2322" y="4527"/>
                  </a:lnTo>
                  <a:lnTo>
                    <a:pt x="3307" y="4527"/>
                  </a:lnTo>
                  <a:close/>
                  <a:moveTo>
                    <a:pt x="1922" y="1674"/>
                  </a:moveTo>
                  <a:lnTo>
                    <a:pt x="1922" y="1674"/>
                  </a:lnTo>
                  <a:lnTo>
                    <a:pt x="1922" y="2588"/>
                  </a:lnTo>
                  <a:lnTo>
                    <a:pt x="2611" y="2588"/>
                  </a:lnTo>
                  <a:lnTo>
                    <a:pt x="2611" y="1674"/>
                  </a:lnTo>
                  <a:lnTo>
                    <a:pt x="1922" y="1674"/>
                  </a:lnTo>
                  <a:close/>
                  <a:moveTo>
                    <a:pt x="833" y="3015"/>
                  </a:moveTo>
                  <a:lnTo>
                    <a:pt x="833" y="3929"/>
                  </a:lnTo>
                  <a:lnTo>
                    <a:pt x="1523" y="3929"/>
                  </a:lnTo>
                  <a:lnTo>
                    <a:pt x="1523" y="3015"/>
                  </a:lnTo>
                  <a:lnTo>
                    <a:pt x="833" y="3015"/>
                  </a:lnTo>
                  <a:close/>
                  <a:moveTo>
                    <a:pt x="4099" y="3015"/>
                  </a:moveTo>
                  <a:lnTo>
                    <a:pt x="4099" y="3929"/>
                  </a:lnTo>
                  <a:lnTo>
                    <a:pt x="4789" y="3929"/>
                  </a:lnTo>
                  <a:lnTo>
                    <a:pt x="4789" y="3015"/>
                  </a:lnTo>
                  <a:lnTo>
                    <a:pt x="4099" y="3015"/>
                  </a:lnTo>
                  <a:close/>
                  <a:moveTo>
                    <a:pt x="833" y="1674"/>
                  </a:moveTo>
                  <a:lnTo>
                    <a:pt x="833" y="2588"/>
                  </a:lnTo>
                  <a:lnTo>
                    <a:pt x="1523" y="2588"/>
                  </a:lnTo>
                  <a:lnTo>
                    <a:pt x="1523" y="1674"/>
                  </a:lnTo>
                  <a:lnTo>
                    <a:pt x="833" y="1674"/>
                  </a:lnTo>
                  <a:close/>
                  <a:moveTo>
                    <a:pt x="3011" y="1674"/>
                  </a:moveTo>
                  <a:lnTo>
                    <a:pt x="3011" y="1674"/>
                  </a:lnTo>
                  <a:lnTo>
                    <a:pt x="3011" y="2588"/>
                  </a:lnTo>
                  <a:lnTo>
                    <a:pt x="3700" y="2588"/>
                  </a:lnTo>
                  <a:lnTo>
                    <a:pt x="3700" y="1674"/>
                  </a:lnTo>
                  <a:lnTo>
                    <a:pt x="3011" y="1674"/>
                  </a:lnTo>
                  <a:close/>
                  <a:moveTo>
                    <a:pt x="4099" y="1674"/>
                  </a:moveTo>
                  <a:lnTo>
                    <a:pt x="4099" y="2588"/>
                  </a:lnTo>
                  <a:lnTo>
                    <a:pt x="4789" y="2588"/>
                  </a:lnTo>
                  <a:lnTo>
                    <a:pt x="4789" y="1674"/>
                  </a:lnTo>
                  <a:lnTo>
                    <a:pt x="4099" y="1674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MH_SubTitle_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424553" y="3281859"/>
              <a:ext cx="3809504" cy="47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25559" y="4151530"/>
            <a:ext cx="4808498" cy="523942"/>
            <a:chOff x="6425559" y="4151530"/>
            <a:chExt cx="4808498" cy="523942"/>
          </a:xfrm>
        </p:grpSpPr>
        <p:sp>
          <p:nvSpPr>
            <p:cNvPr id="55" name="KSO_Shape"/>
            <p:cNvSpPr/>
            <p:nvPr/>
          </p:nvSpPr>
          <p:spPr bwMode="auto">
            <a:xfrm>
              <a:off x="6425559" y="4151530"/>
              <a:ext cx="537377" cy="523942"/>
            </a:xfrm>
            <a:custGeom>
              <a:avLst/>
              <a:gdLst>
                <a:gd name="T0" fmla="*/ 2147483646 w 5614"/>
                <a:gd name="T1" fmla="*/ 2147483646 h 5480"/>
                <a:gd name="T2" fmla="*/ 2147483646 w 5614"/>
                <a:gd name="T3" fmla="*/ 2147483646 h 5480"/>
                <a:gd name="T4" fmla="*/ 2147483646 w 5614"/>
                <a:gd name="T5" fmla="*/ 2147483646 h 5480"/>
                <a:gd name="T6" fmla="*/ 2147483646 w 5614"/>
                <a:gd name="T7" fmla="*/ 2147483646 h 5480"/>
                <a:gd name="T8" fmla="*/ 2147483646 w 5614"/>
                <a:gd name="T9" fmla="*/ 2147483646 h 5480"/>
                <a:gd name="T10" fmla="*/ 2147483646 w 5614"/>
                <a:gd name="T11" fmla="*/ 2147483646 h 5480"/>
                <a:gd name="T12" fmla="*/ 2147483646 w 5614"/>
                <a:gd name="T13" fmla="*/ 2147483646 h 5480"/>
                <a:gd name="T14" fmla="*/ 2147483646 w 5614"/>
                <a:gd name="T15" fmla="*/ 2147483646 h 5480"/>
                <a:gd name="T16" fmla="*/ 2147483646 w 5614"/>
                <a:gd name="T17" fmla="*/ 2147483646 h 5480"/>
                <a:gd name="T18" fmla="*/ 2147483646 w 5614"/>
                <a:gd name="T19" fmla="*/ 2147483646 h 5480"/>
                <a:gd name="T20" fmla="*/ 2147483646 w 5614"/>
                <a:gd name="T21" fmla="*/ 2147483646 h 5480"/>
                <a:gd name="T22" fmla="*/ 2147483646 w 5614"/>
                <a:gd name="T23" fmla="*/ 2147483646 h 5480"/>
                <a:gd name="T24" fmla="*/ 2147483646 w 5614"/>
                <a:gd name="T25" fmla="*/ 2147483646 h 5480"/>
                <a:gd name="T26" fmla="*/ 2147483646 w 5614"/>
                <a:gd name="T27" fmla="*/ 2147483646 h 5480"/>
                <a:gd name="T28" fmla="*/ 2147483646 w 5614"/>
                <a:gd name="T29" fmla="*/ 2147483646 h 5480"/>
                <a:gd name="T30" fmla="*/ 2147483646 w 5614"/>
                <a:gd name="T31" fmla="*/ 2147483646 h 5480"/>
                <a:gd name="T32" fmla="*/ 2147483646 w 5614"/>
                <a:gd name="T33" fmla="*/ 2147483646 h 5480"/>
                <a:gd name="T34" fmla="*/ 2147483646 w 5614"/>
                <a:gd name="T35" fmla="*/ 2147483646 h 5480"/>
                <a:gd name="T36" fmla="*/ 2147483646 w 5614"/>
                <a:gd name="T37" fmla="*/ 2147483646 h 5480"/>
                <a:gd name="T38" fmla="*/ 2147483646 w 5614"/>
                <a:gd name="T39" fmla="*/ 2147483646 h 5480"/>
                <a:gd name="T40" fmla="*/ 2147483646 w 5614"/>
                <a:gd name="T41" fmla="*/ 2147483646 h 5480"/>
                <a:gd name="T42" fmla="*/ 2147483646 w 5614"/>
                <a:gd name="T43" fmla="*/ 2147483646 h 5480"/>
                <a:gd name="T44" fmla="*/ 2147483646 w 5614"/>
                <a:gd name="T45" fmla="*/ 2147483646 h 5480"/>
                <a:gd name="T46" fmla="*/ 2147483646 w 5614"/>
                <a:gd name="T47" fmla="*/ 2147483646 h 5480"/>
                <a:gd name="T48" fmla="*/ 2147483646 w 5614"/>
                <a:gd name="T49" fmla="*/ 2147483646 h 5480"/>
                <a:gd name="T50" fmla="*/ 2147483646 w 5614"/>
                <a:gd name="T51" fmla="*/ 2147483646 h 5480"/>
                <a:gd name="T52" fmla="*/ 2147483646 w 5614"/>
                <a:gd name="T53" fmla="*/ 2147483646 h 5480"/>
                <a:gd name="T54" fmla="*/ 2147483646 w 5614"/>
                <a:gd name="T55" fmla="*/ 2147483646 h 5480"/>
                <a:gd name="T56" fmla="*/ 2147483646 w 5614"/>
                <a:gd name="T57" fmla="*/ 2147483646 h 5480"/>
                <a:gd name="T58" fmla="*/ 2147483646 w 5614"/>
                <a:gd name="T59" fmla="*/ 2147483646 h 5480"/>
                <a:gd name="T60" fmla="*/ 2147483646 w 5614"/>
                <a:gd name="T61" fmla="*/ 2147483646 h 5480"/>
                <a:gd name="T62" fmla="*/ 2147483646 w 5614"/>
                <a:gd name="T63" fmla="*/ 2147483646 h 5480"/>
                <a:gd name="T64" fmla="*/ 2147483646 w 5614"/>
                <a:gd name="T65" fmla="*/ 2147483646 h 5480"/>
                <a:gd name="T66" fmla="*/ 2147483646 w 5614"/>
                <a:gd name="T67" fmla="*/ 2147483646 h 5480"/>
                <a:gd name="T68" fmla="*/ 2147483646 w 5614"/>
                <a:gd name="T69" fmla="*/ 2147483646 h 5480"/>
                <a:gd name="T70" fmla="*/ 2147483646 w 5614"/>
                <a:gd name="T71" fmla="*/ 2147483646 h 5480"/>
                <a:gd name="T72" fmla="*/ 2147483646 w 5614"/>
                <a:gd name="T73" fmla="*/ 2147483646 h 5480"/>
                <a:gd name="T74" fmla="*/ 2147483646 w 5614"/>
                <a:gd name="T75" fmla="*/ 2147483646 h 5480"/>
                <a:gd name="T76" fmla="*/ 2147483646 w 5614"/>
                <a:gd name="T77" fmla="*/ 2147483646 h 5480"/>
                <a:gd name="T78" fmla="*/ 0 w 5614"/>
                <a:gd name="T79" fmla="*/ 2147483646 h 5480"/>
                <a:gd name="T80" fmla="*/ 2147483646 w 5614"/>
                <a:gd name="T81" fmla="*/ 2147483646 h 5480"/>
                <a:gd name="T82" fmla="*/ 2147483646 w 5614"/>
                <a:gd name="T83" fmla="*/ 2147483646 h 5480"/>
                <a:gd name="T84" fmla="*/ 2147483646 w 5614"/>
                <a:gd name="T85" fmla="*/ 2147483646 h 5480"/>
                <a:gd name="T86" fmla="*/ 2147483646 w 5614"/>
                <a:gd name="T87" fmla="*/ 2147483646 h 5480"/>
                <a:gd name="T88" fmla="*/ 2147483646 w 5614"/>
                <a:gd name="T89" fmla="*/ 2147483646 h 5480"/>
                <a:gd name="T90" fmla="*/ 2147483646 w 5614"/>
                <a:gd name="T91" fmla="*/ 2147483646 h 5480"/>
                <a:gd name="T92" fmla="*/ 2147483646 w 5614"/>
                <a:gd name="T93" fmla="*/ 2147483646 h 5480"/>
                <a:gd name="T94" fmla="*/ 2147483646 w 5614"/>
                <a:gd name="T95" fmla="*/ 2147483646 h 5480"/>
                <a:gd name="T96" fmla="*/ 2147483646 w 5614"/>
                <a:gd name="T97" fmla="*/ 2147483646 h 5480"/>
                <a:gd name="T98" fmla="*/ 2147483646 w 5614"/>
                <a:gd name="T99" fmla="*/ 2147483646 h 5480"/>
                <a:gd name="T100" fmla="*/ 2147483646 w 5614"/>
                <a:gd name="T101" fmla="*/ 2147483646 h 5480"/>
                <a:gd name="T102" fmla="*/ 2147483646 w 5614"/>
                <a:gd name="T103" fmla="*/ 2147483646 h 5480"/>
                <a:gd name="T104" fmla="*/ 2147483646 w 5614"/>
                <a:gd name="T105" fmla="*/ 2147483646 h 54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14" h="5480">
                  <a:moveTo>
                    <a:pt x="0" y="5473"/>
                  </a:moveTo>
                  <a:lnTo>
                    <a:pt x="0" y="5473"/>
                  </a:lnTo>
                  <a:lnTo>
                    <a:pt x="72" y="5344"/>
                  </a:lnTo>
                  <a:lnTo>
                    <a:pt x="147" y="5217"/>
                  </a:lnTo>
                  <a:lnTo>
                    <a:pt x="186" y="5153"/>
                  </a:lnTo>
                  <a:lnTo>
                    <a:pt x="225" y="5089"/>
                  </a:lnTo>
                  <a:lnTo>
                    <a:pt x="265" y="5027"/>
                  </a:lnTo>
                  <a:lnTo>
                    <a:pt x="306" y="4964"/>
                  </a:lnTo>
                  <a:lnTo>
                    <a:pt x="347" y="4901"/>
                  </a:lnTo>
                  <a:lnTo>
                    <a:pt x="389" y="4840"/>
                  </a:lnTo>
                  <a:lnTo>
                    <a:pt x="432" y="4779"/>
                  </a:lnTo>
                  <a:lnTo>
                    <a:pt x="474" y="4718"/>
                  </a:lnTo>
                  <a:lnTo>
                    <a:pt x="519" y="4658"/>
                  </a:lnTo>
                  <a:lnTo>
                    <a:pt x="564" y="4599"/>
                  </a:lnTo>
                  <a:lnTo>
                    <a:pt x="609" y="4540"/>
                  </a:lnTo>
                  <a:lnTo>
                    <a:pt x="656" y="4483"/>
                  </a:lnTo>
                  <a:lnTo>
                    <a:pt x="702" y="4426"/>
                  </a:lnTo>
                  <a:lnTo>
                    <a:pt x="751" y="4370"/>
                  </a:lnTo>
                  <a:lnTo>
                    <a:pt x="799" y="4315"/>
                  </a:lnTo>
                  <a:lnTo>
                    <a:pt x="849" y="4260"/>
                  </a:lnTo>
                  <a:lnTo>
                    <a:pt x="898" y="4207"/>
                  </a:lnTo>
                  <a:lnTo>
                    <a:pt x="950" y="4155"/>
                  </a:lnTo>
                  <a:lnTo>
                    <a:pt x="1001" y="4103"/>
                  </a:lnTo>
                  <a:lnTo>
                    <a:pt x="1054" y="4054"/>
                  </a:lnTo>
                  <a:lnTo>
                    <a:pt x="1107" y="4004"/>
                  </a:lnTo>
                  <a:lnTo>
                    <a:pt x="1162" y="3957"/>
                  </a:lnTo>
                  <a:lnTo>
                    <a:pt x="1217" y="3910"/>
                  </a:lnTo>
                  <a:lnTo>
                    <a:pt x="1273" y="3865"/>
                  </a:lnTo>
                  <a:lnTo>
                    <a:pt x="1331" y="3821"/>
                  </a:lnTo>
                  <a:lnTo>
                    <a:pt x="1388" y="3777"/>
                  </a:lnTo>
                  <a:lnTo>
                    <a:pt x="1446" y="3736"/>
                  </a:lnTo>
                  <a:lnTo>
                    <a:pt x="1507" y="3697"/>
                  </a:lnTo>
                  <a:lnTo>
                    <a:pt x="1567" y="3658"/>
                  </a:lnTo>
                  <a:lnTo>
                    <a:pt x="1628" y="3621"/>
                  </a:lnTo>
                  <a:lnTo>
                    <a:pt x="1691" y="3586"/>
                  </a:lnTo>
                  <a:lnTo>
                    <a:pt x="1753" y="3552"/>
                  </a:lnTo>
                  <a:lnTo>
                    <a:pt x="1818" y="3520"/>
                  </a:lnTo>
                  <a:lnTo>
                    <a:pt x="1883" y="3489"/>
                  </a:lnTo>
                  <a:lnTo>
                    <a:pt x="1949" y="3461"/>
                  </a:lnTo>
                  <a:lnTo>
                    <a:pt x="2017" y="3434"/>
                  </a:lnTo>
                  <a:lnTo>
                    <a:pt x="2084" y="3409"/>
                  </a:lnTo>
                  <a:lnTo>
                    <a:pt x="2154" y="3385"/>
                  </a:lnTo>
                  <a:lnTo>
                    <a:pt x="2223" y="3364"/>
                  </a:lnTo>
                  <a:lnTo>
                    <a:pt x="2294" y="3344"/>
                  </a:lnTo>
                  <a:lnTo>
                    <a:pt x="2366" y="3327"/>
                  </a:lnTo>
                  <a:lnTo>
                    <a:pt x="2439" y="3311"/>
                  </a:lnTo>
                  <a:lnTo>
                    <a:pt x="2514" y="3298"/>
                  </a:lnTo>
                  <a:lnTo>
                    <a:pt x="2589" y="3286"/>
                  </a:lnTo>
                  <a:lnTo>
                    <a:pt x="2665" y="3278"/>
                  </a:lnTo>
                  <a:lnTo>
                    <a:pt x="2743" y="3271"/>
                  </a:lnTo>
                  <a:lnTo>
                    <a:pt x="2821" y="3266"/>
                  </a:lnTo>
                  <a:lnTo>
                    <a:pt x="2901" y="3264"/>
                  </a:lnTo>
                  <a:lnTo>
                    <a:pt x="2982" y="3262"/>
                  </a:lnTo>
                  <a:lnTo>
                    <a:pt x="3063" y="3265"/>
                  </a:lnTo>
                  <a:lnTo>
                    <a:pt x="3146" y="3270"/>
                  </a:lnTo>
                  <a:lnTo>
                    <a:pt x="3230" y="3277"/>
                  </a:lnTo>
                  <a:lnTo>
                    <a:pt x="3315" y="3286"/>
                  </a:lnTo>
                  <a:lnTo>
                    <a:pt x="3401" y="3298"/>
                  </a:lnTo>
                  <a:lnTo>
                    <a:pt x="3488" y="3313"/>
                  </a:lnTo>
                  <a:lnTo>
                    <a:pt x="3577" y="3330"/>
                  </a:lnTo>
                  <a:lnTo>
                    <a:pt x="3666" y="3350"/>
                  </a:lnTo>
                  <a:lnTo>
                    <a:pt x="3757" y="3372"/>
                  </a:lnTo>
                  <a:lnTo>
                    <a:pt x="3850" y="3397"/>
                  </a:lnTo>
                  <a:lnTo>
                    <a:pt x="3943" y="3425"/>
                  </a:lnTo>
                  <a:lnTo>
                    <a:pt x="3943" y="3716"/>
                  </a:lnTo>
                  <a:lnTo>
                    <a:pt x="3925" y="3730"/>
                  </a:lnTo>
                  <a:lnTo>
                    <a:pt x="3905" y="3743"/>
                  </a:lnTo>
                  <a:lnTo>
                    <a:pt x="3885" y="3756"/>
                  </a:lnTo>
                  <a:lnTo>
                    <a:pt x="3864" y="3768"/>
                  </a:lnTo>
                  <a:lnTo>
                    <a:pt x="3840" y="3780"/>
                  </a:lnTo>
                  <a:lnTo>
                    <a:pt x="3816" y="3791"/>
                  </a:lnTo>
                  <a:lnTo>
                    <a:pt x="3790" y="3802"/>
                  </a:lnTo>
                  <a:lnTo>
                    <a:pt x="3763" y="3813"/>
                  </a:lnTo>
                  <a:lnTo>
                    <a:pt x="3734" y="3822"/>
                  </a:lnTo>
                  <a:lnTo>
                    <a:pt x="3704" y="3830"/>
                  </a:lnTo>
                  <a:lnTo>
                    <a:pt x="3671" y="3839"/>
                  </a:lnTo>
                  <a:lnTo>
                    <a:pt x="3638" y="3846"/>
                  </a:lnTo>
                  <a:lnTo>
                    <a:pt x="3603" y="3853"/>
                  </a:lnTo>
                  <a:lnTo>
                    <a:pt x="3565" y="3859"/>
                  </a:lnTo>
                  <a:lnTo>
                    <a:pt x="3526" y="3865"/>
                  </a:lnTo>
                  <a:lnTo>
                    <a:pt x="3485" y="3869"/>
                  </a:lnTo>
                  <a:lnTo>
                    <a:pt x="3442" y="3873"/>
                  </a:lnTo>
                  <a:lnTo>
                    <a:pt x="3396" y="3875"/>
                  </a:lnTo>
                  <a:lnTo>
                    <a:pt x="3349" y="3878"/>
                  </a:lnTo>
                  <a:lnTo>
                    <a:pt x="3300" y="3879"/>
                  </a:lnTo>
                  <a:lnTo>
                    <a:pt x="3248" y="3879"/>
                  </a:lnTo>
                  <a:lnTo>
                    <a:pt x="3194" y="3878"/>
                  </a:lnTo>
                  <a:lnTo>
                    <a:pt x="3139" y="3876"/>
                  </a:lnTo>
                  <a:lnTo>
                    <a:pt x="3080" y="3874"/>
                  </a:lnTo>
                  <a:lnTo>
                    <a:pt x="3018" y="3869"/>
                  </a:lnTo>
                  <a:lnTo>
                    <a:pt x="2954" y="3865"/>
                  </a:lnTo>
                  <a:lnTo>
                    <a:pt x="2888" y="3859"/>
                  </a:lnTo>
                  <a:lnTo>
                    <a:pt x="2820" y="3853"/>
                  </a:lnTo>
                  <a:lnTo>
                    <a:pt x="2749" y="3845"/>
                  </a:lnTo>
                  <a:lnTo>
                    <a:pt x="2675" y="3835"/>
                  </a:lnTo>
                  <a:lnTo>
                    <a:pt x="2598" y="3825"/>
                  </a:lnTo>
                  <a:lnTo>
                    <a:pt x="2517" y="3814"/>
                  </a:lnTo>
                  <a:lnTo>
                    <a:pt x="2517" y="3893"/>
                  </a:lnTo>
                  <a:lnTo>
                    <a:pt x="2618" y="3915"/>
                  </a:lnTo>
                  <a:lnTo>
                    <a:pt x="2715" y="3937"/>
                  </a:lnTo>
                  <a:lnTo>
                    <a:pt x="2810" y="3954"/>
                  </a:lnTo>
                  <a:lnTo>
                    <a:pt x="2905" y="3971"/>
                  </a:lnTo>
                  <a:lnTo>
                    <a:pt x="2997" y="3984"/>
                  </a:lnTo>
                  <a:lnTo>
                    <a:pt x="3087" y="3995"/>
                  </a:lnTo>
                  <a:lnTo>
                    <a:pt x="3175" y="4003"/>
                  </a:lnTo>
                  <a:lnTo>
                    <a:pt x="3261" y="4009"/>
                  </a:lnTo>
                  <a:lnTo>
                    <a:pt x="3346" y="4011"/>
                  </a:lnTo>
                  <a:lnTo>
                    <a:pt x="3388" y="4011"/>
                  </a:lnTo>
                  <a:lnTo>
                    <a:pt x="3430" y="4011"/>
                  </a:lnTo>
                  <a:lnTo>
                    <a:pt x="3472" y="4010"/>
                  </a:lnTo>
                  <a:lnTo>
                    <a:pt x="3512" y="4009"/>
                  </a:lnTo>
                  <a:lnTo>
                    <a:pt x="3552" y="4005"/>
                  </a:lnTo>
                  <a:lnTo>
                    <a:pt x="3592" y="4002"/>
                  </a:lnTo>
                  <a:lnTo>
                    <a:pt x="3632" y="3998"/>
                  </a:lnTo>
                  <a:lnTo>
                    <a:pt x="3672" y="3993"/>
                  </a:lnTo>
                  <a:lnTo>
                    <a:pt x="3711" y="3987"/>
                  </a:lnTo>
                  <a:lnTo>
                    <a:pt x="3750" y="3980"/>
                  </a:lnTo>
                  <a:lnTo>
                    <a:pt x="3788" y="3973"/>
                  </a:lnTo>
                  <a:lnTo>
                    <a:pt x="3827" y="3965"/>
                  </a:lnTo>
                  <a:lnTo>
                    <a:pt x="3865" y="3957"/>
                  </a:lnTo>
                  <a:lnTo>
                    <a:pt x="3903" y="3946"/>
                  </a:lnTo>
                  <a:lnTo>
                    <a:pt x="3940" y="3936"/>
                  </a:lnTo>
                  <a:lnTo>
                    <a:pt x="3977" y="3925"/>
                  </a:lnTo>
                  <a:lnTo>
                    <a:pt x="4015" y="3912"/>
                  </a:lnTo>
                  <a:lnTo>
                    <a:pt x="4051" y="3899"/>
                  </a:lnTo>
                  <a:lnTo>
                    <a:pt x="4088" y="3885"/>
                  </a:lnTo>
                  <a:lnTo>
                    <a:pt x="4125" y="3869"/>
                  </a:lnTo>
                  <a:lnTo>
                    <a:pt x="4161" y="3853"/>
                  </a:lnTo>
                  <a:lnTo>
                    <a:pt x="4197" y="3836"/>
                  </a:lnTo>
                  <a:lnTo>
                    <a:pt x="4233" y="3819"/>
                  </a:lnTo>
                  <a:lnTo>
                    <a:pt x="4269" y="3800"/>
                  </a:lnTo>
                  <a:lnTo>
                    <a:pt x="4304" y="3780"/>
                  </a:lnTo>
                  <a:lnTo>
                    <a:pt x="4340" y="3760"/>
                  </a:lnTo>
                  <a:lnTo>
                    <a:pt x="4375" y="3737"/>
                  </a:lnTo>
                  <a:lnTo>
                    <a:pt x="4409" y="3715"/>
                  </a:lnTo>
                  <a:lnTo>
                    <a:pt x="4445" y="3691"/>
                  </a:lnTo>
                  <a:lnTo>
                    <a:pt x="4480" y="3666"/>
                  </a:lnTo>
                  <a:lnTo>
                    <a:pt x="4514" y="3642"/>
                  </a:lnTo>
                  <a:lnTo>
                    <a:pt x="4549" y="3614"/>
                  </a:lnTo>
                  <a:lnTo>
                    <a:pt x="4584" y="3587"/>
                  </a:lnTo>
                  <a:lnTo>
                    <a:pt x="4618" y="3558"/>
                  </a:lnTo>
                  <a:lnTo>
                    <a:pt x="4653" y="3528"/>
                  </a:lnTo>
                  <a:lnTo>
                    <a:pt x="4687" y="3497"/>
                  </a:lnTo>
                  <a:lnTo>
                    <a:pt x="4721" y="3466"/>
                  </a:lnTo>
                  <a:lnTo>
                    <a:pt x="4756" y="3433"/>
                  </a:lnTo>
                  <a:lnTo>
                    <a:pt x="4791" y="3398"/>
                  </a:lnTo>
                  <a:lnTo>
                    <a:pt x="4825" y="3363"/>
                  </a:lnTo>
                  <a:lnTo>
                    <a:pt x="4859" y="3326"/>
                  </a:lnTo>
                  <a:lnTo>
                    <a:pt x="4893" y="3290"/>
                  </a:lnTo>
                  <a:lnTo>
                    <a:pt x="4928" y="3251"/>
                  </a:lnTo>
                  <a:lnTo>
                    <a:pt x="4962" y="3212"/>
                  </a:lnTo>
                  <a:lnTo>
                    <a:pt x="4996" y="3170"/>
                  </a:lnTo>
                  <a:lnTo>
                    <a:pt x="5030" y="3128"/>
                  </a:lnTo>
                  <a:lnTo>
                    <a:pt x="5614" y="3149"/>
                  </a:lnTo>
                  <a:lnTo>
                    <a:pt x="4520" y="4598"/>
                  </a:lnTo>
                  <a:lnTo>
                    <a:pt x="2141" y="4695"/>
                  </a:lnTo>
                  <a:lnTo>
                    <a:pt x="1887" y="5480"/>
                  </a:lnTo>
                  <a:lnTo>
                    <a:pt x="0" y="5473"/>
                  </a:lnTo>
                  <a:close/>
                  <a:moveTo>
                    <a:pt x="4519" y="2271"/>
                  </a:moveTo>
                  <a:lnTo>
                    <a:pt x="5270" y="2271"/>
                  </a:lnTo>
                  <a:lnTo>
                    <a:pt x="4171" y="1135"/>
                  </a:lnTo>
                  <a:lnTo>
                    <a:pt x="3070" y="0"/>
                  </a:lnTo>
                  <a:lnTo>
                    <a:pt x="2235" y="862"/>
                  </a:lnTo>
                  <a:lnTo>
                    <a:pt x="2235" y="551"/>
                  </a:lnTo>
                  <a:lnTo>
                    <a:pt x="2340" y="551"/>
                  </a:lnTo>
                  <a:lnTo>
                    <a:pt x="2340" y="286"/>
                  </a:lnTo>
                  <a:lnTo>
                    <a:pt x="1596" y="286"/>
                  </a:lnTo>
                  <a:lnTo>
                    <a:pt x="1596" y="551"/>
                  </a:lnTo>
                  <a:lnTo>
                    <a:pt x="1713" y="551"/>
                  </a:lnTo>
                  <a:lnTo>
                    <a:pt x="1713" y="1400"/>
                  </a:lnTo>
                  <a:lnTo>
                    <a:pt x="870" y="2271"/>
                  </a:lnTo>
                  <a:lnTo>
                    <a:pt x="1627" y="2271"/>
                  </a:lnTo>
                  <a:lnTo>
                    <a:pt x="1627" y="3221"/>
                  </a:lnTo>
                  <a:lnTo>
                    <a:pt x="1686" y="3193"/>
                  </a:lnTo>
                  <a:lnTo>
                    <a:pt x="1746" y="3164"/>
                  </a:lnTo>
                  <a:lnTo>
                    <a:pt x="1805" y="3139"/>
                  </a:lnTo>
                  <a:lnTo>
                    <a:pt x="1867" y="3114"/>
                  </a:lnTo>
                  <a:lnTo>
                    <a:pt x="1927" y="3090"/>
                  </a:lnTo>
                  <a:lnTo>
                    <a:pt x="1990" y="3068"/>
                  </a:lnTo>
                  <a:lnTo>
                    <a:pt x="2051" y="3048"/>
                  </a:lnTo>
                  <a:lnTo>
                    <a:pt x="2115" y="3029"/>
                  </a:lnTo>
                  <a:lnTo>
                    <a:pt x="2177" y="3010"/>
                  </a:lnTo>
                  <a:lnTo>
                    <a:pt x="2241" y="2993"/>
                  </a:lnTo>
                  <a:lnTo>
                    <a:pt x="2306" y="2979"/>
                  </a:lnTo>
                  <a:lnTo>
                    <a:pt x="2371" y="2965"/>
                  </a:lnTo>
                  <a:lnTo>
                    <a:pt x="2437" y="2953"/>
                  </a:lnTo>
                  <a:lnTo>
                    <a:pt x="2503" y="2943"/>
                  </a:lnTo>
                  <a:lnTo>
                    <a:pt x="2569" y="2933"/>
                  </a:lnTo>
                  <a:lnTo>
                    <a:pt x="2637" y="2925"/>
                  </a:lnTo>
                  <a:lnTo>
                    <a:pt x="2637" y="2320"/>
                  </a:lnTo>
                  <a:lnTo>
                    <a:pt x="3485" y="2320"/>
                  </a:lnTo>
                  <a:lnTo>
                    <a:pt x="3485" y="2954"/>
                  </a:lnTo>
                  <a:lnTo>
                    <a:pt x="3553" y="2966"/>
                  </a:lnTo>
                  <a:lnTo>
                    <a:pt x="3622" y="2980"/>
                  </a:lnTo>
                  <a:lnTo>
                    <a:pt x="3691" y="2994"/>
                  </a:lnTo>
                  <a:lnTo>
                    <a:pt x="3762" y="3011"/>
                  </a:lnTo>
                  <a:lnTo>
                    <a:pt x="3833" y="3029"/>
                  </a:lnTo>
                  <a:lnTo>
                    <a:pt x="3904" y="3048"/>
                  </a:lnTo>
                  <a:lnTo>
                    <a:pt x="3976" y="3068"/>
                  </a:lnTo>
                  <a:lnTo>
                    <a:pt x="4048" y="3090"/>
                  </a:lnTo>
                  <a:lnTo>
                    <a:pt x="4296" y="3167"/>
                  </a:lnTo>
                  <a:lnTo>
                    <a:pt x="4295" y="3365"/>
                  </a:lnTo>
                  <a:lnTo>
                    <a:pt x="4351" y="3322"/>
                  </a:lnTo>
                  <a:lnTo>
                    <a:pt x="4407" y="3275"/>
                  </a:lnTo>
                  <a:lnTo>
                    <a:pt x="4464" y="3225"/>
                  </a:lnTo>
                  <a:lnTo>
                    <a:pt x="4519" y="3172"/>
                  </a:lnTo>
                  <a:lnTo>
                    <a:pt x="4519" y="2271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MH_SubTitle_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424553" y="4169328"/>
              <a:ext cx="3809504" cy="47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38743" y="5134787"/>
            <a:ext cx="4795314" cy="525878"/>
            <a:chOff x="6438743" y="5134787"/>
            <a:chExt cx="4795314" cy="525878"/>
          </a:xfrm>
        </p:grpSpPr>
        <p:sp>
          <p:nvSpPr>
            <p:cNvPr id="54" name="KSO_Shape"/>
            <p:cNvSpPr/>
            <p:nvPr/>
          </p:nvSpPr>
          <p:spPr bwMode="auto">
            <a:xfrm>
              <a:off x="6438743" y="5134787"/>
              <a:ext cx="511008" cy="493122"/>
            </a:xfrm>
            <a:custGeom>
              <a:avLst/>
              <a:gdLst>
                <a:gd name="T0" fmla="*/ 1009307 w 2289175"/>
                <a:gd name="T1" fmla="*/ 1299506 h 2209800"/>
                <a:gd name="T2" fmla="*/ 693568 w 2289175"/>
                <a:gd name="T3" fmla="*/ 1298185 h 2209800"/>
                <a:gd name="T4" fmla="*/ 1451869 w 2289175"/>
                <a:gd name="T5" fmla="*/ 1294673 h 2209800"/>
                <a:gd name="T6" fmla="*/ 252326 w 2289175"/>
                <a:gd name="T7" fmla="*/ 1293352 h 2209800"/>
                <a:gd name="T8" fmla="*/ 1451869 w 2289175"/>
                <a:gd name="T9" fmla="*/ 1058774 h 2209800"/>
                <a:gd name="T10" fmla="*/ 252326 w 2289175"/>
                <a:gd name="T11" fmla="*/ 1057453 h 2209800"/>
                <a:gd name="T12" fmla="*/ 1009307 w 2289175"/>
                <a:gd name="T13" fmla="*/ 1023493 h 2209800"/>
                <a:gd name="T14" fmla="*/ 693568 w 2289175"/>
                <a:gd name="T15" fmla="*/ 1022172 h 2209800"/>
                <a:gd name="T16" fmla="*/ 1672753 w 2289175"/>
                <a:gd name="T17" fmla="*/ 821818 h 2209800"/>
                <a:gd name="T18" fmla="*/ 252326 w 2289175"/>
                <a:gd name="T19" fmla="*/ 819176 h 2209800"/>
                <a:gd name="T20" fmla="*/ 473476 w 2289175"/>
                <a:gd name="T21" fmla="*/ 819176 h 2209800"/>
                <a:gd name="T22" fmla="*/ 1229928 w 2289175"/>
                <a:gd name="T23" fmla="*/ 744839 h 2209800"/>
                <a:gd name="T24" fmla="*/ 915509 w 2289175"/>
                <a:gd name="T25" fmla="*/ 743518 h 2209800"/>
                <a:gd name="T26" fmla="*/ 1229928 w 2289175"/>
                <a:gd name="T27" fmla="*/ 464864 h 2209800"/>
                <a:gd name="T28" fmla="*/ 915509 w 2289175"/>
                <a:gd name="T29" fmla="*/ 463544 h 2209800"/>
                <a:gd name="T30" fmla="*/ 632534 w 2289175"/>
                <a:gd name="T31" fmla="*/ 349491 h 2209800"/>
                <a:gd name="T32" fmla="*/ 620380 w 2289175"/>
                <a:gd name="T33" fmla="*/ 355302 h 2209800"/>
                <a:gd name="T34" fmla="*/ 614567 w 2289175"/>
                <a:gd name="T35" fmla="*/ 367454 h 2209800"/>
                <a:gd name="T36" fmla="*/ 1322667 w 2289175"/>
                <a:gd name="T37" fmla="*/ 369831 h 2209800"/>
                <a:gd name="T38" fmla="*/ 1319497 w 2289175"/>
                <a:gd name="T39" fmla="*/ 358473 h 2209800"/>
                <a:gd name="T40" fmla="*/ 1306550 w 2289175"/>
                <a:gd name="T41" fmla="*/ 349755 h 2209800"/>
                <a:gd name="T42" fmla="*/ 1139829 w 2289175"/>
                <a:gd name="T43" fmla="*/ 0 h 2209800"/>
                <a:gd name="T44" fmla="*/ 1324252 w 2289175"/>
                <a:gd name="T45" fmla="*/ 228239 h 2209800"/>
                <a:gd name="T46" fmla="*/ 1358072 w 2289175"/>
                <a:gd name="T47" fmla="*/ 237749 h 2209800"/>
                <a:gd name="T48" fmla="*/ 1387929 w 2289175"/>
                <a:gd name="T49" fmla="*/ 255183 h 2209800"/>
                <a:gd name="T50" fmla="*/ 1412764 w 2289175"/>
                <a:gd name="T51" fmla="*/ 278694 h 2209800"/>
                <a:gd name="T52" fmla="*/ 1431524 w 2289175"/>
                <a:gd name="T53" fmla="*/ 307488 h 2209800"/>
                <a:gd name="T54" fmla="*/ 1442621 w 2289175"/>
                <a:gd name="T55" fmla="*/ 341038 h 2209800"/>
                <a:gd name="T56" fmla="*/ 1445527 w 2289175"/>
                <a:gd name="T57" fmla="*/ 695547 h 2209800"/>
                <a:gd name="T58" fmla="*/ 1665885 w 2289175"/>
                <a:gd name="T59" fmla="*/ 693698 h 2209800"/>
                <a:gd name="T60" fmla="*/ 1701025 w 2289175"/>
                <a:gd name="T61" fmla="*/ 700038 h 2209800"/>
                <a:gd name="T62" fmla="*/ 1732731 w 2289175"/>
                <a:gd name="T63" fmla="*/ 714038 h 2209800"/>
                <a:gd name="T64" fmla="*/ 1759681 w 2289175"/>
                <a:gd name="T65" fmla="*/ 735436 h 2209800"/>
                <a:gd name="T66" fmla="*/ 1781083 w 2289175"/>
                <a:gd name="T67" fmla="*/ 762381 h 2209800"/>
                <a:gd name="T68" fmla="*/ 1795350 w 2289175"/>
                <a:gd name="T69" fmla="*/ 793816 h 2209800"/>
                <a:gd name="T70" fmla="*/ 1801691 w 2289175"/>
                <a:gd name="T71" fmla="*/ 828950 h 2209800"/>
                <a:gd name="T72" fmla="*/ 1800370 w 2289175"/>
                <a:gd name="T73" fmla="*/ 1703601 h 2209800"/>
                <a:gd name="T74" fmla="*/ 0 w 2289175"/>
                <a:gd name="T75" fmla="*/ 1709941 h 2209800"/>
                <a:gd name="T76" fmla="*/ 123125 w 2289175"/>
                <a:gd name="T77" fmla="*/ 1683524 h 2209800"/>
                <a:gd name="T78" fmla="*/ 126295 w 2289175"/>
                <a:gd name="T79" fmla="*/ 806496 h 2209800"/>
                <a:gd name="T80" fmla="*/ 137393 w 2289175"/>
                <a:gd name="T81" fmla="*/ 773211 h 2209800"/>
                <a:gd name="T82" fmla="*/ 155888 w 2289175"/>
                <a:gd name="T83" fmla="*/ 744153 h 2209800"/>
                <a:gd name="T84" fmla="*/ 180989 w 2289175"/>
                <a:gd name="T85" fmla="*/ 720643 h 2209800"/>
                <a:gd name="T86" fmla="*/ 210581 w 2289175"/>
                <a:gd name="T87" fmla="*/ 703208 h 2209800"/>
                <a:gd name="T88" fmla="*/ 244664 w 2289175"/>
                <a:gd name="T89" fmla="*/ 693698 h 2209800"/>
                <a:gd name="T90" fmla="*/ 467399 w 2289175"/>
                <a:gd name="T91" fmla="*/ 692377 h 2209800"/>
                <a:gd name="T92" fmla="*/ 491707 w 2289175"/>
                <a:gd name="T93" fmla="*/ 362170 h 2209800"/>
                <a:gd name="T94" fmla="*/ 498048 w 2289175"/>
                <a:gd name="T95" fmla="*/ 327301 h 2209800"/>
                <a:gd name="T96" fmla="*/ 512315 w 2289175"/>
                <a:gd name="T97" fmla="*/ 295601 h 2209800"/>
                <a:gd name="T98" fmla="*/ 533717 w 2289175"/>
                <a:gd name="T99" fmla="*/ 268656 h 2209800"/>
                <a:gd name="T100" fmla="*/ 560403 w 2289175"/>
                <a:gd name="T101" fmla="*/ 247259 h 2209800"/>
                <a:gd name="T102" fmla="*/ 592373 w 2289175"/>
                <a:gd name="T103" fmla="*/ 232994 h 2209800"/>
                <a:gd name="T104" fmla="*/ 627250 w 2289175"/>
                <a:gd name="T105" fmla="*/ 226654 h 2209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89175" h="2209800">
                  <a:moveTo>
                    <a:pt x="1212850" y="1562100"/>
                  </a:moveTo>
                  <a:lnTo>
                    <a:pt x="1477963" y="1562100"/>
                  </a:lnTo>
                  <a:lnTo>
                    <a:pt x="1477963" y="1747838"/>
                  </a:lnTo>
                  <a:lnTo>
                    <a:pt x="1212850" y="1747838"/>
                  </a:lnTo>
                  <a:lnTo>
                    <a:pt x="1212850" y="1562100"/>
                  </a:lnTo>
                  <a:close/>
                  <a:moveTo>
                    <a:pt x="833437" y="1560513"/>
                  </a:moveTo>
                  <a:lnTo>
                    <a:pt x="1100137" y="1560513"/>
                  </a:lnTo>
                  <a:lnTo>
                    <a:pt x="1100137" y="1746251"/>
                  </a:lnTo>
                  <a:lnTo>
                    <a:pt x="833437" y="1746251"/>
                  </a:lnTo>
                  <a:lnTo>
                    <a:pt x="833437" y="1560513"/>
                  </a:lnTo>
                  <a:close/>
                  <a:moveTo>
                    <a:pt x="1744662" y="1556291"/>
                  </a:moveTo>
                  <a:lnTo>
                    <a:pt x="1744662" y="1740785"/>
                  </a:lnTo>
                  <a:lnTo>
                    <a:pt x="2010092" y="1740785"/>
                  </a:lnTo>
                  <a:lnTo>
                    <a:pt x="2010092" y="1556291"/>
                  </a:lnTo>
                  <a:lnTo>
                    <a:pt x="1744662" y="1556291"/>
                  </a:lnTo>
                  <a:close/>
                  <a:moveTo>
                    <a:pt x="303212" y="1554703"/>
                  </a:moveTo>
                  <a:lnTo>
                    <a:pt x="303212" y="1739197"/>
                  </a:lnTo>
                  <a:lnTo>
                    <a:pt x="568960" y="1739197"/>
                  </a:lnTo>
                  <a:lnTo>
                    <a:pt x="568960" y="1554703"/>
                  </a:lnTo>
                  <a:lnTo>
                    <a:pt x="303212" y="1554703"/>
                  </a:lnTo>
                  <a:close/>
                  <a:moveTo>
                    <a:pt x="1744662" y="1272723"/>
                  </a:moveTo>
                  <a:lnTo>
                    <a:pt x="1744662" y="1457852"/>
                  </a:lnTo>
                  <a:lnTo>
                    <a:pt x="2010092" y="1457852"/>
                  </a:lnTo>
                  <a:lnTo>
                    <a:pt x="2010092" y="1272723"/>
                  </a:lnTo>
                  <a:lnTo>
                    <a:pt x="1744662" y="1272723"/>
                  </a:lnTo>
                  <a:close/>
                  <a:moveTo>
                    <a:pt x="303212" y="1271135"/>
                  </a:moveTo>
                  <a:lnTo>
                    <a:pt x="303212" y="1456264"/>
                  </a:lnTo>
                  <a:lnTo>
                    <a:pt x="568960" y="1456264"/>
                  </a:lnTo>
                  <a:lnTo>
                    <a:pt x="568960" y="1271135"/>
                  </a:lnTo>
                  <a:lnTo>
                    <a:pt x="303212" y="1271135"/>
                  </a:lnTo>
                  <a:close/>
                  <a:moveTo>
                    <a:pt x="1212850" y="1230313"/>
                  </a:moveTo>
                  <a:lnTo>
                    <a:pt x="1477963" y="1230313"/>
                  </a:lnTo>
                  <a:lnTo>
                    <a:pt x="1477963" y="1414463"/>
                  </a:lnTo>
                  <a:lnTo>
                    <a:pt x="1212850" y="1414463"/>
                  </a:lnTo>
                  <a:lnTo>
                    <a:pt x="1212850" y="1230313"/>
                  </a:lnTo>
                  <a:close/>
                  <a:moveTo>
                    <a:pt x="833437" y="1228725"/>
                  </a:moveTo>
                  <a:lnTo>
                    <a:pt x="1100137" y="1228725"/>
                  </a:lnTo>
                  <a:lnTo>
                    <a:pt x="1100137" y="1412875"/>
                  </a:lnTo>
                  <a:lnTo>
                    <a:pt x="833437" y="1412875"/>
                  </a:lnTo>
                  <a:lnTo>
                    <a:pt x="833437" y="1228725"/>
                  </a:lnTo>
                  <a:close/>
                  <a:moveTo>
                    <a:pt x="1744662" y="986297"/>
                  </a:moveTo>
                  <a:lnTo>
                    <a:pt x="1744662" y="987885"/>
                  </a:lnTo>
                  <a:lnTo>
                    <a:pt x="1744662" y="1171426"/>
                  </a:lnTo>
                  <a:lnTo>
                    <a:pt x="2010092" y="1171426"/>
                  </a:lnTo>
                  <a:lnTo>
                    <a:pt x="2010092" y="987885"/>
                  </a:lnTo>
                  <a:lnTo>
                    <a:pt x="2010092" y="986297"/>
                  </a:lnTo>
                  <a:lnTo>
                    <a:pt x="2007870" y="986297"/>
                  </a:lnTo>
                  <a:lnTo>
                    <a:pt x="1746885" y="986297"/>
                  </a:lnTo>
                  <a:lnTo>
                    <a:pt x="1744662" y="986297"/>
                  </a:lnTo>
                  <a:close/>
                  <a:moveTo>
                    <a:pt x="303212" y="984709"/>
                  </a:moveTo>
                  <a:lnTo>
                    <a:pt x="303212" y="986297"/>
                  </a:lnTo>
                  <a:lnTo>
                    <a:pt x="303212" y="1169838"/>
                  </a:lnTo>
                  <a:lnTo>
                    <a:pt x="568960" y="1169838"/>
                  </a:lnTo>
                  <a:lnTo>
                    <a:pt x="568960" y="986297"/>
                  </a:lnTo>
                  <a:lnTo>
                    <a:pt x="568960" y="984709"/>
                  </a:lnTo>
                  <a:lnTo>
                    <a:pt x="566420" y="984709"/>
                  </a:lnTo>
                  <a:lnTo>
                    <a:pt x="305435" y="984709"/>
                  </a:lnTo>
                  <a:lnTo>
                    <a:pt x="303212" y="984709"/>
                  </a:lnTo>
                  <a:close/>
                  <a:moveTo>
                    <a:pt x="1212850" y="895350"/>
                  </a:moveTo>
                  <a:lnTo>
                    <a:pt x="1477963" y="895350"/>
                  </a:lnTo>
                  <a:lnTo>
                    <a:pt x="1477963" y="1079500"/>
                  </a:lnTo>
                  <a:lnTo>
                    <a:pt x="1212850" y="1079500"/>
                  </a:lnTo>
                  <a:lnTo>
                    <a:pt x="1212850" y="895350"/>
                  </a:lnTo>
                  <a:close/>
                  <a:moveTo>
                    <a:pt x="833437" y="893763"/>
                  </a:moveTo>
                  <a:lnTo>
                    <a:pt x="1100137" y="893763"/>
                  </a:lnTo>
                  <a:lnTo>
                    <a:pt x="1100137" y="1077913"/>
                  </a:lnTo>
                  <a:lnTo>
                    <a:pt x="833437" y="1077913"/>
                  </a:lnTo>
                  <a:lnTo>
                    <a:pt x="833437" y="893763"/>
                  </a:lnTo>
                  <a:close/>
                  <a:moveTo>
                    <a:pt x="1212850" y="558800"/>
                  </a:moveTo>
                  <a:lnTo>
                    <a:pt x="1477963" y="558800"/>
                  </a:lnTo>
                  <a:lnTo>
                    <a:pt x="1477963" y="744538"/>
                  </a:lnTo>
                  <a:lnTo>
                    <a:pt x="1212850" y="744538"/>
                  </a:lnTo>
                  <a:lnTo>
                    <a:pt x="1212850" y="558800"/>
                  </a:lnTo>
                  <a:close/>
                  <a:moveTo>
                    <a:pt x="833437" y="557213"/>
                  </a:moveTo>
                  <a:lnTo>
                    <a:pt x="1100137" y="557213"/>
                  </a:lnTo>
                  <a:lnTo>
                    <a:pt x="1100137" y="742951"/>
                  </a:lnTo>
                  <a:lnTo>
                    <a:pt x="833437" y="742951"/>
                  </a:lnTo>
                  <a:lnTo>
                    <a:pt x="833437" y="557213"/>
                  </a:lnTo>
                  <a:close/>
                  <a:moveTo>
                    <a:pt x="762952" y="419796"/>
                  </a:moveTo>
                  <a:lnTo>
                    <a:pt x="760095" y="420113"/>
                  </a:lnTo>
                  <a:lnTo>
                    <a:pt x="757872" y="420431"/>
                  </a:lnTo>
                  <a:lnTo>
                    <a:pt x="755332" y="421066"/>
                  </a:lnTo>
                  <a:lnTo>
                    <a:pt x="753110" y="421701"/>
                  </a:lnTo>
                  <a:lnTo>
                    <a:pt x="748982" y="423924"/>
                  </a:lnTo>
                  <a:lnTo>
                    <a:pt x="745490" y="427099"/>
                  </a:lnTo>
                  <a:lnTo>
                    <a:pt x="742315" y="430910"/>
                  </a:lnTo>
                  <a:lnTo>
                    <a:pt x="740092" y="434720"/>
                  </a:lnTo>
                  <a:lnTo>
                    <a:pt x="739140" y="436943"/>
                  </a:lnTo>
                  <a:lnTo>
                    <a:pt x="738822" y="439483"/>
                  </a:lnTo>
                  <a:lnTo>
                    <a:pt x="738505" y="441706"/>
                  </a:lnTo>
                  <a:lnTo>
                    <a:pt x="738188" y="444564"/>
                  </a:lnTo>
                  <a:lnTo>
                    <a:pt x="738188" y="2050075"/>
                  </a:lnTo>
                  <a:lnTo>
                    <a:pt x="762952" y="2050075"/>
                  </a:lnTo>
                  <a:lnTo>
                    <a:pt x="1589405" y="2050075"/>
                  </a:lnTo>
                  <a:lnTo>
                    <a:pt x="1589405" y="444564"/>
                  </a:lnTo>
                  <a:lnTo>
                    <a:pt x="1589405" y="441706"/>
                  </a:lnTo>
                  <a:lnTo>
                    <a:pt x="1589088" y="439483"/>
                  </a:lnTo>
                  <a:lnTo>
                    <a:pt x="1588770" y="436943"/>
                  </a:lnTo>
                  <a:lnTo>
                    <a:pt x="1587500" y="434720"/>
                  </a:lnTo>
                  <a:lnTo>
                    <a:pt x="1585595" y="430910"/>
                  </a:lnTo>
                  <a:lnTo>
                    <a:pt x="1582420" y="427099"/>
                  </a:lnTo>
                  <a:lnTo>
                    <a:pt x="1578928" y="423924"/>
                  </a:lnTo>
                  <a:lnTo>
                    <a:pt x="1574482" y="421701"/>
                  </a:lnTo>
                  <a:lnTo>
                    <a:pt x="1572578" y="421066"/>
                  </a:lnTo>
                  <a:lnTo>
                    <a:pt x="1570038" y="420431"/>
                  </a:lnTo>
                  <a:lnTo>
                    <a:pt x="1567498" y="420113"/>
                  </a:lnTo>
                  <a:lnTo>
                    <a:pt x="1564958" y="419796"/>
                  </a:lnTo>
                  <a:lnTo>
                    <a:pt x="762952" y="419796"/>
                  </a:lnTo>
                  <a:close/>
                  <a:moveTo>
                    <a:pt x="1252855" y="0"/>
                  </a:moveTo>
                  <a:lnTo>
                    <a:pt x="1369695" y="0"/>
                  </a:lnTo>
                  <a:lnTo>
                    <a:pt x="1369695" y="272454"/>
                  </a:lnTo>
                  <a:lnTo>
                    <a:pt x="1564958" y="272454"/>
                  </a:lnTo>
                  <a:lnTo>
                    <a:pt x="1574165" y="272454"/>
                  </a:lnTo>
                  <a:lnTo>
                    <a:pt x="1582738" y="273407"/>
                  </a:lnTo>
                  <a:lnTo>
                    <a:pt x="1591310" y="274360"/>
                  </a:lnTo>
                  <a:lnTo>
                    <a:pt x="1599565" y="275947"/>
                  </a:lnTo>
                  <a:lnTo>
                    <a:pt x="1607820" y="278170"/>
                  </a:lnTo>
                  <a:lnTo>
                    <a:pt x="1616392" y="280076"/>
                  </a:lnTo>
                  <a:lnTo>
                    <a:pt x="1624012" y="282616"/>
                  </a:lnTo>
                  <a:lnTo>
                    <a:pt x="1631950" y="285791"/>
                  </a:lnTo>
                  <a:lnTo>
                    <a:pt x="1639570" y="289284"/>
                  </a:lnTo>
                  <a:lnTo>
                    <a:pt x="1646872" y="293412"/>
                  </a:lnTo>
                  <a:lnTo>
                    <a:pt x="1654175" y="297223"/>
                  </a:lnTo>
                  <a:lnTo>
                    <a:pt x="1661160" y="301669"/>
                  </a:lnTo>
                  <a:lnTo>
                    <a:pt x="1667828" y="306749"/>
                  </a:lnTo>
                  <a:lnTo>
                    <a:pt x="1674495" y="311830"/>
                  </a:lnTo>
                  <a:lnTo>
                    <a:pt x="1680845" y="316911"/>
                  </a:lnTo>
                  <a:lnTo>
                    <a:pt x="1686560" y="322944"/>
                  </a:lnTo>
                  <a:lnTo>
                    <a:pt x="1692275" y="328660"/>
                  </a:lnTo>
                  <a:lnTo>
                    <a:pt x="1697672" y="335011"/>
                  </a:lnTo>
                  <a:lnTo>
                    <a:pt x="1702752" y="341362"/>
                  </a:lnTo>
                  <a:lnTo>
                    <a:pt x="1707515" y="348348"/>
                  </a:lnTo>
                  <a:lnTo>
                    <a:pt x="1712278" y="355334"/>
                  </a:lnTo>
                  <a:lnTo>
                    <a:pt x="1716088" y="362637"/>
                  </a:lnTo>
                  <a:lnTo>
                    <a:pt x="1720215" y="369623"/>
                  </a:lnTo>
                  <a:lnTo>
                    <a:pt x="1723708" y="377562"/>
                  </a:lnTo>
                  <a:lnTo>
                    <a:pt x="1726565" y="385501"/>
                  </a:lnTo>
                  <a:lnTo>
                    <a:pt x="1729105" y="393439"/>
                  </a:lnTo>
                  <a:lnTo>
                    <a:pt x="1731645" y="401696"/>
                  </a:lnTo>
                  <a:lnTo>
                    <a:pt x="1733550" y="409952"/>
                  </a:lnTo>
                  <a:lnTo>
                    <a:pt x="1735138" y="418208"/>
                  </a:lnTo>
                  <a:lnTo>
                    <a:pt x="1736408" y="426782"/>
                  </a:lnTo>
                  <a:lnTo>
                    <a:pt x="1736725" y="435355"/>
                  </a:lnTo>
                  <a:lnTo>
                    <a:pt x="1737042" y="444564"/>
                  </a:lnTo>
                  <a:lnTo>
                    <a:pt x="1737042" y="836098"/>
                  </a:lnTo>
                  <a:lnTo>
                    <a:pt x="1749425" y="834192"/>
                  </a:lnTo>
                  <a:lnTo>
                    <a:pt x="1755140" y="833875"/>
                  </a:lnTo>
                  <a:lnTo>
                    <a:pt x="1761490" y="833557"/>
                  </a:lnTo>
                  <a:lnTo>
                    <a:pt x="1992948" y="833557"/>
                  </a:lnTo>
                  <a:lnTo>
                    <a:pt x="2001838" y="833875"/>
                  </a:lnTo>
                  <a:lnTo>
                    <a:pt x="2010728" y="834192"/>
                  </a:lnTo>
                  <a:lnTo>
                    <a:pt x="2019300" y="835463"/>
                  </a:lnTo>
                  <a:lnTo>
                    <a:pt x="2027555" y="837050"/>
                  </a:lnTo>
                  <a:lnTo>
                    <a:pt x="2035810" y="838956"/>
                  </a:lnTo>
                  <a:lnTo>
                    <a:pt x="2044065" y="841496"/>
                  </a:lnTo>
                  <a:lnTo>
                    <a:pt x="2052002" y="844036"/>
                  </a:lnTo>
                  <a:lnTo>
                    <a:pt x="2059940" y="846894"/>
                  </a:lnTo>
                  <a:lnTo>
                    <a:pt x="2067560" y="850387"/>
                  </a:lnTo>
                  <a:lnTo>
                    <a:pt x="2074862" y="854515"/>
                  </a:lnTo>
                  <a:lnTo>
                    <a:pt x="2082165" y="858326"/>
                  </a:lnTo>
                  <a:lnTo>
                    <a:pt x="2089468" y="863089"/>
                  </a:lnTo>
                  <a:lnTo>
                    <a:pt x="2096135" y="867852"/>
                  </a:lnTo>
                  <a:lnTo>
                    <a:pt x="2102485" y="872933"/>
                  </a:lnTo>
                  <a:lnTo>
                    <a:pt x="2108518" y="878331"/>
                  </a:lnTo>
                  <a:lnTo>
                    <a:pt x="2114550" y="884047"/>
                  </a:lnTo>
                  <a:lnTo>
                    <a:pt x="2120582" y="889763"/>
                  </a:lnTo>
                  <a:lnTo>
                    <a:pt x="2125662" y="896114"/>
                  </a:lnTo>
                  <a:lnTo>
                    <a:pt x="2130742" y="902782"/>
                  </a:lnTo>
                  <a:lnTo>
                    <a:pt x="2135822" y="909451"/>
                  </a:lnTo>
                  <a:lnTo>
                    <a:pt x="2140268" y="916437"/>
                  </a:lnTo>
                  <a:lnTo>
                    <a:pt x="2144395" y="923740"/>
                  </a:lnTo>
                  <a:lnTo>
                    <a:pt x="2147888" y="931044"/>
                  </a:lnTo>
                  <a:lnTo>
                    <a:pt x="2151698" y="938665"/>
                  </a:lnTo>
                  <a:lnTo>
                    <a:pt x="2154555" y="946604"/>
                  </a:lnTo>
                  <a:lnTo>
                    <a:pt x="2157412" y="954225"/>
                  </a:lnTo>
                  <a:lnTo>
                    <a:pt x="2159952" y="962481"/>
                  </a:lnTo>
                  <a:lnTo>
                    <a:pt x="2161540" y="970737"/>
                  </a:lnTo>
                  <a:lnTo>
                    <a:pt x="2162810" y="979628"/>
                  </a:lnTo>
                  <a:lnTo>
                    <a:pt x="2164080" y="987885"/>
                  </a:lnTo>
                  <a:lnTo>
                    <a:pt x="2165032" y="996458"/>
                  </a:lnTo>
                  <a:lnTo>
                    <a:pt x="2165032" y="1005667"/>
                  </a:lnTo>
                  <a:lnTo>
                    <a:pt x="2165032" y="2025306"/>
                  </a:lnTo>
                  <a:lnTo>
                    <a:pt x="2165032" y="2032927"/>
                  </a:lnTo>
                  <a:lnTo>
                    <a:pt x="2164080" y="2040548"/>
                  </a:lnTo>
                  <a:lnTo>
                    <a:pt x="2163445" y="2047852"/>
                  </a:lnTo>
                  <a:lnTo>
                    <a:pt x="2162175" y="2055473"/>
                  </a:lnTo>
                  <a:lnTo>
                    <a:pt x="2289175" y="2055473"/>
                  </a:lnTo>
                  <a:lnTo>
                    <a:pt x="2289175" y="2209800"/>
                  </a:lnTo>
                  <a:lnTo>
                    <a:pt x="0" y="2209800"/>
                  </a:lnTo>
                  <a:lnTo>
                    <a:pt x="0" y="2055473"/>
                  </a:lnTo>
                  <a:lnTo>
                    <a:pt x="151765" y="2055473"/>
                  </a:lnTo>
                  <a:lnTo>
                    <a:pt x="150178" y="2047534"/>
                  </a:lnTo>
                  <a:lnTo>
                    <a:pt x="149225" y="2039596"/>
                  </a:lnTo>
                  <a:lnTo>
                    <a:pt x="148590" y="2031975"/>
                  </a:lnTo>
                  <a:lnTo>
                    <a:pt x="147955" y="2023718"/>
                  </a:lnTo>
                  <a:lnTo>
                    <a:pt x="147955" y="1004079"/>
                  </a:lnTo>
                  <a:lnTo>
                    <a:pt x="148590" y="994871"/>
                  </a:lnTo>
                  <a:lnTo>
                    <a:pt x="149225" y="986297"/>
                  </a:lnTo>
                  <a:lnTo>
                    <a:pt x="150178" y="977723"/>
                  </a:lnTo>
                  <a:lnTo>
                    <a:pt x="151765" y="969467"/>
                  </a:lnTo>
                  <a:lnTo>
                    <a:pt x="153670" y="960893"/>
                  </a:lnTo>
                  <a:lnTo>
                    <a:pt x="155892" y="952637"/>
                  </a:lnTo>
                  <a:lnTo>
                    <a:pt x="158750" y="945016"/>
                  </a:lnTo>
                  <a:lnTo>
                    <a:pt x="161925" y="937077"/>
                  </a:lnTo>
                  <a:lnTo>
                    <a:pt x="165100" y="929456"/>
                  </a:lnTo>
                  <a:lnTo>
                    <a:pt x="168910" y="922153"/>
                  </a:lnTo>
                  <a:lnTo>
                    <a:pt x="173355" y="914849"/>
                  </a:lnTo>
                  <a:lnTo>
                    <a:pt x="177482" y="907863"/>
                  </a:lnTo>
                  <a:lnTo>
                    <a:pt x="182245" y="901195"/>
                  </a:lnTo>
                  <a:lnTo>
                    <a:pt x="187325" y="894526"/>
                  </a:lnTo>
                  <a:lnTo>
                    <a:pt x="193040" y="888175"/>
                  </a:lnTo>
                  <a:lnTo>
                    <a:pt x="198438" y="882459"/>
                  </a:lnTo>
                  <a:lnTo>
                    <a:pt x="204788" y="876744"/>
                  </a:lnTo>
                  <a:lnTo>
                    <a:pt x="210820" y="871345"/>
                  </a:lnTo>
                  <a:lnTo>
                    <a:pt x="217488" y="866265"/>
                  </a:lnTo>
                  <a:lnTo>
                    <a:pt x="224155" y="861501"/>
                  </a:lnTo>
                  <a:lnTo>
                    <a:pt x="231140" y="856738"/>
                  </a:lnTo>
                  <a:lnTo>
                    <a:pt x="238125" y="852928"/>
                  </a:lnTo>
                  <a:lnTo>
                    <a:pt x="245745" y="848800"/>
                  </a:lnTo>
                  <a:lnTo>
                    <a:pt x="253048" y="845307"/>
                  </a:lnTo>
                  <a:lnTo>
                    <a:pt x="260985" y="842449"/>
                  </a:lnTo>
                  <a:lnTo>
                    <a:pt x="268922" y="839908"/>
                  </a:lnTo>
                  <a:lnTo>
                    <a:pt x="277178" y="837368"/>
                  </a:lnTo>
                  <a:lnTo>
                    <a:pt x="285432" y="835463"/>
                  </a:lnTo>
                  <a:lnTo>
                    <a:pt x="294005" y="833875"/>
                  </a:lnTo>
                  <a:lnTo>
                    <a:pt x="302260" y="832605"/>
                  </a:lnTo>
                  <a:lnTo>
                    <a:pt x="311468" y="832287"/>
                  </a:lnTo>
                  <a:lnTo>
                    <a:pt x="320040" y="831970"/>
                  </a:lnTo>
                  <a:lnTo>
                    <a:pt x="551498" y="831970"/>
                  </a:lnTo>
                  <a:lnTo>
                    <a:pt x="561658" y="832287"/>
                  </a:lnTo>
                  <a:lnTo>
                    <a:pt x="571500" y="833240"/>
                  </a:lnTo>
                  <a:lnTo>
                    <a:pt x="581342" y="834828"/>
                  </a:lnTo>
                  <a:lnTo>
                    <a:pt x="590868" y="836733"/>
                  </a:lnTo>
                  <a:lnTo>
                    <a:pt x="590868" y="444564"/>
                  </a:lnTo>
                  <a:lnTo>
                    <a:pt x="590868" y="435355"/>
                  </a:lnTo>
                  <a:lnTo>
                    <a:pt x="591820" y="426782"/>
                  </a:lnTo>
                  <a:lnTo>
                    <a:pt x="592772" y="418208"/>
                  </a:lnTo>
                  <a:lnTo>
                    <a:pt x="594360" y="409952"/>
                  </a:lnTo>
                  <a:lnTo>
                    <a:pt x="595948" y="401696"/>
                  </a:lnTo>
                  <a:lnTo>
                    <a:pt x="598488" y="393439"/>
                  </a:lnTo>
                  <a:lnTo>
                    <a:pt x="601028" y="385501"/>
                  </a:lnTo>
                  <a:lnTo>
                    <a:pt x="604202" y="377562"/>
                  </a:lnTo>
                  <a:lnTo>
                    <a:pt x="607695" y="369623"/>
                  </a:lnTo>
                  <a:lnTo>
                    <a:pt x="611822" y="362637"/>
                  </a:lnTo>
                  <a:lnTo>
                    <a:pt x="615632" y="355334"/>
                  </a:lnTo>
                  <a:lnTo>
                    <a:pt x="620078" y="348348"/>
                  </a:lnTo>
                  <a:lnTo>
                    <a:pt x="625158" y="341362"/>
                  </a:lnTo>
                  <a:lnTo>
                    <a:pt x="630238" y="335011"/>
                  </a:lnTo>
                  <a:lnTo>
                    <a:pt x="635318" y="328660"/>
                  </a:lnTo>
                  <a:lnTo>
                    <a:pt x="641350" y="322944"/>
                  </a:lnTo>
                  <a:lnTo>
                    <a:pt x="647065" y="316911"/>
                  </a:lnTo>
                  <a:lnTo>
                    <a:pt x="653415" y="311830"/>
                  </a:lnTo>
                  <a:lnTo>
                    <a:pt x="659765" y="306749"/>
                  </a:lnTo>
                  <a:lnTo>
                    <a:pt x="666750" y="301669"/>
                  </a:lnTo>
                  <a:lnTo>
                    <a:pt x="673418" y="297223"/>
                  </a:lnTo>
                  <a:lnTo>
                    <a:pt x="681038" y="293412"/>
                  </a:lnTo>
                  <a:lnTo>
                    <a:pt x="688022" y="289284"/>
                  </a:lnTo>
                  <a:lnTo>
                    <a:pt x="695960" y="285791"/>
                  </a:lnTo>
                  <a:lnTo>
                    <a:pt x="703898" y="282616"/>
                  </a:lnTo>
                  <a:lnTo>
                    <a:pt x="711835" y="280076"/>
                  </a:lnTo>
                  <a:lnTo>
                    <a:pt x="720090" y="278170"/>
                  </a:lnTo>
                  <a:lnTo>
                    <a:pt x="728345" y="275947"/>
                  </a:lnTo>
                  <a:lnTo>
                    <a:pt x="736600" y="274360"/>
                  </a:lnTo>
                  <a:lnTo>
                    <a:pt x="745172" y="273407"/>
                  </a:lnTo>
                  <a:lnTo>
                    <a:pt x="753745" y="272454"/>
                  </a:lnTo>
                  <a:lnTo>
                    <a:pt x="762952" y="272454"/>
                  </a:lnTo>
                  <a:lnTo>
                    <a:pt x="1252855" y="272454"/>
                  </a:lnTo>
                  <a:lnTo>
                    <a:pt x="1252855" y="0"/>
                  </a:lnTo>
                  <a:close/>
                </a:path>
              </a:pathLst>
            </a:custGeom>
            <a:solidFill>
              <a:srgbClr val="80B6D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" name="MH_SubTitle_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424553" y="5184883"/>
              <a:ext cx="3809504" cy="47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5">
        <p14:prism isInverted="1"/>
      </p:transition>
    </mc:Choice>
    <mc:Fallback>
      <p:transition spd="slow" advTm="2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Other_4"/>
          <p:cNvSpPr/>
          <p:nvPr>
            <p:custDataLst>
              <p:tags r:id="rId5"/>
            </p:custDataLst>
          </p:nvPr>
        </p:nvSpPr>
        <p:spPr>
          <a:xfrm>
            <a:off x="1792901" y="4820844"/>
            <a:ext cx="492976" cy="49297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MH_Other_5"/>
          <p:cNvSpPr/>
          <p:nvPr>
            <p:custDataLst>
              <p:tags r:id="rId6"/>
            </p:custDataLst>
          </p:nvPr>
        </p:nvSpPr>
        <p:spPr>
          <a:xfrm>
            <a:off x="1869197" y="4897139"/>
            <a:ext cx="340388" cy="340388"/>
          </a:xfrm>
          <a:prstGeom prst="donut">
            <a:avLst>
              <a:gd name="adj" fmla="val 9123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MH_Other_6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959184" y="5002777"/>
            <a:ext cx="160413" cy="129113"/>
          </a:xfrm>
          <a:prstGeom prst="rightArrow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1" name="MH_Other_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463896" y="5065375"/>
            <a:ext cx="7643076" cy="0"/>
          </a:xfrm>
          <a:prstGeom prst="line">
            <a:avLst/>
          </a:prstGeom>
          <a:noFill/>
          <a:ln w="28575" cap="rnd" algn="ctr">
            <a:solidFill>
              <a:schemeClr val="accent1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组合 3"/>
          <p:cNvGrpSpPr/>
          <p:nvPr/>
        </p:nvGrpSpPr>
        <p:grpSpPr>
          <a:xfrm>
            <a:off x="5826694" y="2164254"/>
            <a:ext cx="927263" cy="2257516"/>
            <a:chOff x="5826694" y="2164254"/>
            <a:chExt cx="927263" cy="2257516"/>
          </a:xfrm>
        </p:grpSpPr>
        <p:grpSp>
          <p:nvGrpSpPr>
            <p:cNvPr id="3" name="组合 2"/>
            <p:cNvGrpSpPr/>
            <p:nvPr/>
          </p:nvGrpSpPr>
          <p:grpSpPr>
            <a:xfrm>
              <a:off x="5826694" y="2164254"/>
              <a:ext cx="412770" cy="2257516"/>
              <a:chOff x="5826694" y="2164254"/>
              <a:chExt cx="412770" cy="2257516"/>
            </a:xfrm>
          </p:grpSpPr>
          <p:cxnSp>
            <p:nvCxnSpPr>
              <p:cNvPr id="15" name="MH_Other_1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>
                <a:off x="6239462" y="2164255"/>
                <a:ext cx="0" cy="2257515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MH_Other_2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5826694" y="2164254"/>
                <a:ext cx="412770" cy="0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prstDash val="sys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MH_Other_3"/>
              <p:cNvCxnSpPr>
                <a:cxnSpLocks noChangeShapeType="1"/>
              </p:cNvCxnSpPr>
              <p:nvPr>
                <p:custDataLst>
                  <p:tags r:id="rId11"/>
                </p:custDataLst>
              </p:nvPr>
            </p:nvCxnSpPr>
            <p:spPr bwMode="auto">
              <a:xfrm>
                <a:off x="5826694" y="4396337"/>
                <a:ext cx="412770" cy="0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prstDash val="sys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" name="MH_Other_9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6245331" y="2608324"/>
              <a:ext cx="500801" cy="13694"/>
            </a:xfrm>
            <a:prstGeom prst="straightConnector1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MH_Other_10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6253156" y="3285187"/>
              <a:ext cx="500801" cy="13694"/>
            </a:xfrm>
            <a:prstGeom prst="straightConnector1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MH_Other_1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6239462" y="3962049"/>
              <a:ext cx="498844" cy="15650"/>
            </a:xfrm>
            <a:prstGeom prst="straightConnector1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96" y="2059737"/>
            <a:ext cx="2466310" cy="24663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57" name="组合 56"/>
          <p:cNvGrpSpPr/>
          <p:nvPr/>
        </p:nvGrpSpPr>
        <p:grpSpPr>
          <a:xfrm>
            <a:off x="6767650" y="2282201"/>
            <a:ext cx="3158688" cy="669431"/>
            <a:chOff x="1510857" y="3880127"/>
            <a:chExt cx="3158688" cy="669431"/>
          </a:xfrm>
        </p:grpSpPr>
        <p:sp>
          <p:nvSpPr>
            <p:cNvPr id="58" name="MH_SubTitle_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83427" y="4251209"/>
              <a:ext cx="3086118" cy="29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5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10857" y="3880127"/>
              <a:ext cx="962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767650" y="2975064"/>
            <a:ext cx="3158688" cy="669431"/>
            <a:chOff x="1510857" y="3880127"/>
            <a:chExt cx="3158688" cy="669431"/>
          </a:xfrm>
        </p:grpSpPr>
        <p:sp>
          <p:nvSpPr>
            <p:cNvPr id="61" name="MH_SubTitle_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83427" y="4251209"/>
              <a:ext cx="3086118" cy="29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5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10857" y="3880127"/>
              <a:ext cx="962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767650" y="3628781"/>
            <a:ext cx="3158688" cy="669431"/>
            <a:chOff x="1510857" y="3880127"/>
            <a:chExt cx="3158688" cy="669431"/>
          </a:xfrm>
        </p:grpSpPr>
        <p:sp>
          <p:nvSpPr>
            <p:cNvPr id="64" name="MH_SubTitle_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3427" y="4251209"/>
              <a:ext cx="3086118" cy="29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5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10857" y="3880127"/>
              <a:ext cx="962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6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69967" y="5452068"/>
            <a:ext cx="7572483" cy="76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点击输入内容点击输入内容点击输入内容点击输入内容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点击输入内容点击输入内容点击输入内容点击输入内容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264">
        <p14:prism isInverted="1"/>
      </p:transition>
    </mc:Choice>
    <mc:Fallback>
      <p:transition spd="slow" advTm="4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225006"/>
            <a:ext cx="12192000" cy="1404144"/>
            <a:chOff x="0" y="3225006"/>
            <a:chExt cx="12192000" cy="1404144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0" y="3431778"/>
              <a:ext cx="12192000" cy="990600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3"/>
              </p:custDataLst>
            </p:nvPr>
          </p:nvSpPr>
          <p:spPr>
            <a:xfrm>
              <a:off x="569565" y="3225006"/>
              <a:ext cx="1404144" cy="1404144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6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687959" y="3577578"/>
              <a:ext cx="2483991" cy="731544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da-DK" altLang="zh-CN" sz="3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ART TWO</a:t>
              </a:r>
              <a:endParaRPr lang="zh-CN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4" name="KSO_Shape"/>
          <p:cNvSpPr/>
          <p:nvPr/>
        </p:nvSpPr>
        <p:spPr bwMode="auto">
          <a:xfrm>
            <a:off x="5237431" y="1313245"/>
            <a:ext cx="1644114" cy="191176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80B6D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6625" y="3554706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79825" y="4777740"/>
            <a:ext cx="615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construction industry.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00">
        <p14:prism isInverted="1"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274638"/>
            <a:ext cx="12192000" cy="1044575"/>
            <a:chOff x="1524000" y="460376"/>
            <a:chExt cx="12192000" cy="1044575"/>
          </a:xfrm>
        </p:grpSpPr>
        <p:sp>
          <p:nvSpPr>
            <p:cNvPr id="39" name="矩形 38"/>
            <p:cNvSpPr/>
            <p:nvPr>
              <p:custDataLst>
                <p:tags r:id="rId2"/>
              </p:custDataLst>
            </p:nvPr>
          </p:nvSpPr>
          <p:spPr>
            <a:xfrm>
              <a:off x="1524000" y="601664"/>
              <a:ext cx="12192000" cy="750887"/>
            </a:xfrm>
            <a:prstGeom prst="rect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3"/>
              </p:custDataLst>
            </p:nvPr>
          </p:nvSpPr>
          <p:spPr>
            <a:xfrm>
              <a:off x="1995489" y="460376"/>
              <a:ext cx="1044575" cy="1044575"/>
            </a:xfrm>
            <a:prstGeom prst="ellipse">
              <a:avLst/>
            </a:prstGeom>
            <a:solidFill>
              <a:srgbClr val="80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600" b="1" dirty="0">
                <a:solidFill>
                  <a:srgbClr val="FFFFFF"/>
                </a:solidFill>
                <a:latin typeface="Verdana" panose="020B0604030504040204" pitchFamily="34" charset="0"/>
                <a:ea typeface="华文中宋" panose="02010600040101010101" pitchFamily="2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42" name="KSO_Shape"/>
          <p:cNvSpPr/>
          <p:nvPr/>
        </p:nvSpPr>
        <p:spPr bwMode="auto">
          <a:xfrm>
            <a:off x="703166" y="422199"/>
            <a:ext cx="548673" cy="637993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7741" y="372548"/>
            <a:ext cx="3435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点击输入你的标题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735138"/>
            <a:ext cx="12192000" cy="5122862"/>
            <a:chOff x="1524000" y="2000250"/>
            <a:chExt cx="9144001" cy="4391025"/>
          </a:xfrm>
        </p:grpSpPr>
        <p:sp>
          <p:nvSpPr>
            <p:cNvPr id="13" name="MH_Picture_1"/>
            <p:cNvSpPr/>
            <p:nvPr>
              <p:custDataLst>
                <p:tags r:id="rId5"/>
              </p:custDataLst>
            </p:nvPr>
          </p:nvSpPr>
          <p:spPr>
            <a:xfrm>
              <a:off x="1524001" y="2205038"/>
              <a:ext cx="6448425" cy="3795712"/>
            </a:xfrm>
            <a:custGeom>
              <a:avLst/>
              <a:gdLst>
                <a:gd name="connsiteX0" fmla="*/ 0 w 7143750"/>
                <a:gd name="connsiteY0" fmla="*/ 0 h 2333625"/>
                <a:gd name="connsiteX1" fmla="*/ 4810125 w 7143750"/>
                <a:gd name="connsiteY1" fmla="*/ 0 h 2333625"/>
                <a:gd name="connsiteX2" fmla="*/ 7143750 w 7143750"/>
                <a:gd name="connsiteY2" fmla="*/ 2333625 h 2333625"/>
                <a:gd name="connsiteX3" fmla="*/ 0 w 7143750"/>
                <a:gd name="connsiteY3" fmla="*/ 2333625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0" h="2333625">
                  <a:moveTo>
                    <a:pt x="0" y="0"/>
                  </a:moveTo>
                  <a:lnTo>
                    <a:pt x="4810125" y="0"/>
                  </a:lnTo>
                  <a:lnTo>
                    <a:pt x="7143750" y="2333625"/>
                  </a:lnTo>
                  <a:lnTo>
                    <a:pt x="0" y="2333625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MH_Text_1"/>
            <p:cNvSpPr/>
            <p:nvPr>
              <p:custDataLst>
                <p:tags r:id="rId7"/>
              </p:custDataLst>
            </p:nvPr>
          </p:nvSpPr>
          <p:spPr>
            <a:xfrm flipH="1">
              <a:off x="6334126" y="2938463"/>
              <a:ext cx="4333875" cy="2551112"/>
            </a:xfrm>
            <a:custGeom>
              <a:avLst/>
              <a:gdLst>
                <a:gd name="connsiteX0" fmla="*/ 0 w 7143750"/>
                <a:gd name="connsiteY0" fmla="*/ 0 h 2333625"/>
                <a:gd name="connsiteX1" fmla="*/ 4810125 w 7143750"/>
                <a:gd name="connsiteY1" fmla="*/ 0 h 2333625"/>
                <a:gd name="connsiteX2" fmla="*/ 7143750 w 7143750"/>
                <a:gd name="connsiteY2" fmla="*/ 2333625 h 2333625"/>
                <a:gd name="connsiteX3" fmla="*/ 0 w 7143750"/>
                <a:gd name="connsiteY3" fmla="*/ 2333625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0" h="2333625">
                  <a:moveTo>
                    <a:pt x="0" y="0"/>
                  </a:moveTo>
                  <a:lnTo>
                    <a:pt x="4810125" y="0"/>
                  </a:lnTo>
                  <a:lnTo>
                    <a:pt x="7143750" y="2333625"/>
                  </a:lnTo>
                  <a:lnTo>
                    <a:pt x="0" y="23336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anchor="ctr">
              <a:normAutofit/>
            </a:bodyPr>
            <a:lstStyle/>
            <a:p>
              <a:pPr algn="r">
                <a:lnSpc>
                  <a:spcPct val="150000"/>
                </a:lnSpc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cxnSp>
          <p:nvCxnSpPr>
            <p:cNvPr id="15" name="MH_Other_1"/>
            <p:cNvCxnSpPr/>
            <p:nvPr>
              <p:custDataLst>
                <p:tags r:id="rId8"/>
              </p:custDataLst>
            </p:nvPr>
          </p:nvCxnSpPr>
          <p:spPr>
            <a:xfrm>
              <a:off x="5867401" y="2003425"/>
              <a:ext cx="2447925" cy="43878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MH_Other_2"/>
            <p:cNvCxnSpPr/>
            <p:nvPr>
              <p:custDataLst>
                <p:tags r:id="rId9"/>
              </p:custDataLst>
            </p:nvPr>
          </p:nvCxnSpPr>
          <p:spPr>
            <a:xfrm>
              <a:off x="5667375" y="6391275"/>
              <a:ext cx="2647950" cy="0"/>
            </a:xfrm>
            <a:prstGeom prst="line">
              <a:avLst/>
            </a:prstGeom>
            <a:ln>
              <a:solidFill>
                <a:srgbClr val="68C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MH_Other_3"/>
            <p:cNvCxnSpPr/>
            <p:nvPr>
              <p:custDataLst>
                <p:tags r:id="rId10"/>
              </p:custDataLst>
            </p:nvPr>
          </p:nvCxnSpPr>
          <p:spPr>
            <a:xfrm flipV="1">
              <a:off x="5667375" y="2733675"/>
              <a:ext cx="2076450" cy="36576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MH_Other_4"/>
            <p:cNvCxnSpPr/>
            <p:nvPr>
              <p:custDataLst>
                <p:tags r:id="rId11"/>
              </p:custDataLst>
            </p:nvPr>
          </p:nvCxnSpPr>
          <p:spPr>
            <a:xfrm>
              <a:off x="7743826" y="2733675"/>
              <a:ext cx="292417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5"/>
            <p:cNvCxnSpPr/>
            <p:nvPr>
              <p:custDataLst>
                <p:tags r:id="rId12"/>
              </p:custDataLst>
            </p:nvPr>
          </p:nvCxnSpPr>
          <p:spPr>
            <a:xfrm>
              <a:off x="1524000" y="2000250"/>
              <a:ext cx="43434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KSO_Shape"/>
          <p:cNvSpPr/>
          <p:nvPr/>
        </p:nvSpPr>
        <p:spPr bwMode="auto">
          <a:xfrm>
            <a:off x="9460769" y="3321844"/>
            <a:ext cx="801559" cy="776176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988282" y="4325779"/>
            <a:ext cx="3746534" cy="1235170"/>
            <a:chOff x="1253220" y="3833167"/>
            <a:chExt cx="3746534" cy="1235170"/>
          </a:xfrm>
        </p:grpSpPr>
        <p:sp>
          <p:nvSpPr>
            <p:cNvPr id="23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3220" y="4272141"/>
              <a:ext cx="3746534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点击输入内容点击输入内容点击输入内容</a:t>
              </a: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点击输入内容点击输入内容点击输入内容</a:t>
              </a:r>
              <a:endPara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59063" y="3833167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15">
        <p14:prism isInverted="1"/>
      </p:transition>
    </mc:Choice>
    <mc:Fallback>
      <p:transition spd="slow" advTm="1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0.xml><?xml version="1.0" encoding="utf-8"?>
<p:tagLst xmlns:p="http://schemas.openxmlformats.org/presentationml/2006/main">
  <p:tag name="MH" val="20171115104736"/>
  <p:tag name="MH_LIBRARY" val="GRAPHIC"/>
  <p:tag name="MH_ORDER" val="Oval 4"/>
</p:tagLst>
</file>

<file path=ppt/tags/tag100.xml><?xml version="1.0" encoding="utf-8"?>
<p:tagLst xmlns:p="http://schemas.openxmlformats.org/presentationml/2006/main">
  <p:tag name="MH" val="20171115125719"/>
  <p:tag name="MH_LIBRARY" val="GRAPHIC"/>
  <p:tag name="MH_TYPE" val="Text"/>
  <p:tag name="MH_ORDER" val="1"/>
</p:tagLst>
</file>

<file path=ppt/tags/tag101.xml><?xml version="1.0" encoding="utf-8"?>
<p:tagLst xmlns:p="http://schemas.openxmlformats.org/presentationml/2006/main">
  <p:tag name="MH" val="20171115125719"/>
  <p:tag name="MH_LIBRARY" val="GRAPHIC"/>
  <p:tag name="MH_TYPE" val="Other"/>
  <p:tag name="MH_ORDER" val="2"/>
</p:tagLst>
</file>

<file path=ppt/tags/tag102.xml><?xml version="1.0" encoding="utf-8"?>
<p:tagLst xmlns:p="http://schemas.openxmlformats.org/presentationml/2006/main">
  <p:tag name="MH" val="20171115125719"/>
  <p:tag name="MH_LIBRARY" val="GRAPHIC"/>
  <p:tag name="MH_TYPE" val="SubTitle"/>
  <p:tag name="MH_ORDER" val="1"/>
</p:tagLst>
</file>

<file path=ppt/tags/tag103.xml><?xml version="1.0" encoding="utf-8"?>
<p:tagLst xmlns:p="http://schemas.openxmlformats.org/presentationml/2006/main">
  <p:tag name="MH" val="20171115125719"/>
  <p:tag name="MH_LIBRARY" val="GRAPHIC"/>
  <p:tag name="MH_TYPE" val="Text"/>
  <p:tag name="MH_ORDER" val="1"/>
</p:tagLst>
</file>

<file path=ppt/tags/tag104.xml><?xml version="1.0" encoding="utf-8"?>
<p:tagLst xmlns:p="http://schemas.openxmlformats.org/presentationml/2006/main">
  <p:tag name="MH" val="20171115125719"/>
  <p:tag name="MH_LIBRARY" val="GRAPHIC"/>
  <p:tag name="MH_TYPE" val="Other"/>
  <p:tag name="MH_ORDER" val="2"/>
</p:tagLst>
</file>

<file path=ppt/tags/tag105.xml><?xml version="1.0" encoding="utf-8"?>
<p:tagLst xmlns:p="http://schemas.openxmlformats.org/presentationml/2006/main">
  <p:tag name="MH" val="20171115125719"/>
  <p:tag name="MH_LIBRARY" val="GRAPHIC"/>
  <p:tag name="MH_TYPE" val="SubTitle"/>
  <p:tag name="MH_ORDER" val="1"/>
</p:tagLst>
</file>

<file path=ppt/tags/tag106.xml><?xml version="1.0" encoding="utf-8"?>
<p:tagLst xmlns:p="http://schemas.openxmlformats.org/presentationml/2006/main">
  <p:tag name="MH" val="20171115125719"/>
  <p:tag name="MH_LIBRARY" val="GRAPHIC"/>
  <p:tag name="MH_TYPE" val="Text"/>
  <p:tag name="MH_ORDER" val="1"/>
</p:tagLst>
</file>

<file path=ppt/tags/tag107.xml><?xml version="1.0" encoding="utf-8"?>
<p:tagLst xmlns:p="http://schemas.openxmlformats.org/presentationml/2006/main">
  <p:tag name="MH" val="20171115125719"/>
  <p:tag name="MH_LIBRARY" val="GRAPHIC"/>
  <p:tag name="MH_TYPE" val="Other"/>
  <p:tag name="MH_ORDER" val="2"/>
</p:tagLst>
</file>

<file path=ppt/tags/tag108.xml><?xml version="1.0" encoding="utf-8"?>
<p:tagLst xmlns:p="http://schemas.openxmlformats.org/presentationml/2006/main">
  <p:tag name="MH" val="20171115125719"/>
  <p:tag name="MH_LIBRARY" val="GRAPHIC"/>
  <p:tag name="MH_TYPE" val="SubTitle"/>
  <p:tag name="MH_ORDER" val="1"/>
</p:tagLst>
</file>

<file path=ppt/tags/tag10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1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2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13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14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1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17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18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19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2.xml><?xml version="1.0" encoding="utf-8"?>
<p:tagLst xmlns:p="http://schemas.openxmlformats.org/presentationml/2006/main">
  <p:tag name="MH" val="20171115104736"/>
  <p:tag name="MH_LIBRARY" val="GRAPHIC"/>
  <p:tag name="MH_ORDER" val="Shape"/>
</p:tagLst>
</file>

<file path=ppt/tags/tag12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2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2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23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24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25.xml><?xml version="1.0" encoding="utf-8"?>
<p:tagLst xmlns:p="http://schemas.openxmlformats.org/presentationml/2006/main">
  <p:tag name="MH" val="20171115104736"/>
  <p:tag name="MH_LIBRARY" val="GRAPHIC"/>
  <p:tag name="MH_ORDER" val="TextBox 31"/>
</p:tagLst>
</file>

<file path=ppt/tags/tag126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27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28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29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3.xml><?xml version="1.0" encoding="utf-8"?>
<p:tagLst xmlns:p="http://schemas.openxmlformats.org/presentationml/2006/main">
  <p:tag name="MH" val="20171115104736"/>
  <p:tag name="MH_LIBRARY" val="GRAPHIC"/>
  <p:tag name="MH_ORDER" val="Oval 4"/>
</p:tagLst>
</file>

<file path=ppt/tags/tag13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31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32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33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34.xml><?xml version="1.0" encoding="utf-8"?>
<p:tagLst xmlns:p="http://schemas.openxmlformats.org/presentationml/2006/main">
  <p:tag name="MH" val="20171115193129"/>
  <p:tag name="MH_LIBRARY" val="GRAPHIC"/>
  <p:tag name="MH_TYPE" val="Other"/>
  <p:tag name="MH_ORDER" val="8"/>
</p:tagLst>
</file>

<file path=ppt/tags/tag135.xml><?xml version="1.0" encoding="utf-8"?>
<p:tagLst xmlns:p="http://schemas.openxmlformats.org/presentationml/2006/main">
  <p:tag name="MH" val="20171115193129"/>
  <p:tag name="MH_LIBRARY" val="GRAPHIC"/>
  <p:tag name="MH_TYPE" val="Other"/>
  <p:tag name="MH_ORDER" val="7"/>
</p:tagLst>
</file>

<file path=ppt/tags/tag136.xml><?xml version="1.0" encoding="utf-8"?>
<p:tagLst xmlns:p="http://schemas.openxmlformats.org/presentationml/2006/main">
  <p:tag name="MH" val="20171115193129"/>
  <p:tag name="MH_LIBRARY" val="GRAPHIC"/>
  <p:tag name="MH_TYPE" val="Other"/>
  <p:tag name="MH_ORDER" val="11"/>
</p:tagLst>
</file>

<file path=ppt/tags/tag137.xml><?xml version="1.0" encoding="utf-8"?>
<p:tagLst xmlns:p="http://schemas.openxmlformats.org/presentationml/2006/main">
  <p:tag name="MH" val="20171115193129"/>
  <p:tag name="MH_LIBRARY" val="GRAPHIC"/>
  <p:tag name="MH_TYPE" val="Other"/>
  <p:tag name="MH_ORDER" val="10"/>
</p:tagLst>
</file>

<file path=ppt/tags/tag138.xml><?xml version="1.0" encoding="utf-8"?>
<p:tagLst xmlns:p="http://schemas.openxmlformats.org/presentationml/2006/main">
  <p:tag name="MH" val="20171115193129"/>
  <p:tag name="MH_LIBRARY" val="GRAPHIC"/>
  <p:tag name="MH_TYPE" val="Other"/>
  <p:tag name="MH_ORDER" val="8"/>
</p:tagLst>
</file>

<file path=ppt/tags/tag139.xml><?xml version="1.0" encoding="utf-8"?>
<p:tagLst xmlns:p="http://schemas.openxmlformats.org/presentationml/2006/main">
  <p:tag name="MH" val="20171115193129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40.xml><?xml version="1.0" encoding="utf-8"?>
<p:tagLst xmlns:p="http://schemas.openxmlformats.org/presentationml/2006/main">
  <p:tag name="MH" val="20171115193129"/>
  <p:tag name="MH_LIBRARY" val="GRAPHIC"/>
  <p:tag name="MH_TYPE" val="Other"/>
  <p:tag name="MH_ORDER" val="8"/>
</p:tagLst>
</file>

<file path=ppt/tags/tag141.xml><?xml version="1.0" encoding="utf-8"?>
<p:tagLst xmlns:p="http://schemas.openxmlformats.org/presentationml/2006/main">
  <p:tag name="MH" val="20171115193129"/>
  <p:tag name="MH_LIBRARY" val="GRAPHIC"/>
  <p:tag name="MH_TYPE" val="Other"/>
  <p:tag name="MH_ORDER" val="1"/>
</p:tagLst>
</file>

<file path=ppt/tags/tag14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4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4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4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46.xml><?xml version="1.0" encoding="utf-8"?>
<p:tagLst xmlns:p="http://schemas.openxmlformats.org/presentationml/2006/main">
  <p:tag name="MH" val="20171115193129"/>
  <p:tag name="MH_LIBRARY" val="GRAPHIC"/>
  <p:tag name="MH_TYPE" val="Desc"/>
  <p:tag name="MH_ORDER" val="1"/>
</p:tagLst>
</file>

<file path=ppt/tags/tag14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48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49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5.xml><?xml version="1.0" encoding="utf-8"?>
<p:tagLst xmlns:p="http://schemas.openxmlformats.org/presentationml/2006/main">
  <p:tag name="MH" val="20171115104736"/>
  <p:tag name="MH_LIBRARY" val="GRAPHIC"/>
  <p:tag name="MH_ORDER" val="Shape"/>
</p:tagLst>
</file>

<file path=ppt/tags/tag150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51.xml><?xml version="1.0" encoding="utf-8"?>
<p:tagLst xmlns:p="http://schemas.openxmlformats.org/presentationml/2006/main">
  <p:tag name="MH" val="20171115195434"/>
  <p:tag name="MH_LIBRARY" val="GRAPHIC"/>
  <p:tag name="MH_TYPE" val="Other"/>
  <p:tag name="MH_ORDER" val="3"/>
</p:tagLst>
</file>

<file path=ppt/tags/tag152.xml><?xml version="1.0" encoding="utf-8"?>
<p:tagLst xmlns:p="http://schemas.openxmlformats.org/presentationml/2006/main">
  <p:tag name="MH" val="20171115195434"/>
  <p:tag name="MH_LIBRARY" val="GRAPHIC"/>
  <p:tag name="MH_TYPE" val="Picture"/>
  <p:tag name="MH_ORDER" val="1"/>
</p:tagLst>
</file>

<file path=ppt/tags/tag153.xml><?xml version="1.0" encoding="utf-8"?>
<p:tagLst xmlns:p="http://schemas.openxmlformats.org/presentationml/2006/main">
  <p:tag name="MH" val="20171115195434"/>
  <p:tag name="MH_LIBRARY" val="GRAPHIC"/>
  <p:tag name="MH_TYPE" val="Other"/>
  <p:tag name="MH_ORDER" val="4"/>
</p:tagLst>
</file>

<file path=ppt/tags/tag154.xml><?xml version="1.0" encoding="utf-8"?>
<p:tagLst xmlns:p="http://schemas.openxmlformats.org/presentationml/2006/main">
  <p:tag name="MH" val="20171115195434"/>
  <p:tag name="MH_LIBRARY" val="GRAPHIC"/>
  <p:tag name="MH_TYPE" val="Picture"/>
  <p:tag name="MH_ORDER" val="2"/>
</p:tagLst>
</file>

<file path=ppt/tags/tag155.xml><?xml version="1.0" encoding="utf-8"?>
<p:tagLst xmlns:p="http://schemas.openxmlformats.org/presentationml/2006/main">
  <p:tag name="MH" val="20171115195434"/>
  <p:tag name="MH_LIBRARY" val="GRAPHIC"/>
  <p:tag name="MH_TYPE" val="Other"/>
  <p:tag name="MH_ORDER" val="5"/>
</p:tagLst>
</file>

<file path=ppt/tags/tag156.xml><?xml version="1.0" encoding="utf-8"?>
<p:tagLst xmlns:p="http://schemas.openxmlformats.org/presentationml/2006/main">
  <p:tag name="MH" val="20171115195434"/>
  <p:tag name="MH_LIBRARY" val="GRAPHIC"/>
  <p:tag name="MH_TYPE" val="Picture"/>
  <p:tag name="MH_ORDER" val="3"/>
</p:tagLst>
</file>

<file path=ppt/tags/tag15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5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5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60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61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62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63.xml><?xml version="1.0" encoding="utf-8"?>
<p:tagLst xmlns:p="http://schemas.openxmlformats.org/presentationml/2006/main">
  <p:tag name="MH" val="20171115194534"/>
  <p:tag name="MH_LIBRARY" val="GRAPHIC"/>
  <p:tag name="MH_TYPE" val="Desc"/>
  <p:tag name="MH_ORDER" val="1"/>
</p:tagLst>
</file>

<file path=ppt/tags/tag164.xml><?xml version="1.0" encoding="utf-8"?>
<p:tagLst xmlns:p="http://schemas.openxmlformats.org/presentationml/2006/main">
  <p:tag name="MH" val="20171115194534"/>
  <p:tag name="MH_LIBRARY" val="GRAPHIC"/>
  <p:tag name="MH_TYPE" val="SubTitle"/>
  <p:tag name="MH_ORDER" val="1"/>
</p:tagLst>
</file>

<file path=ppt/tags/tag165.xml><?xml version="1.0" encoding="utf-8"?>
<p:tagLst xmlns:p="http://schemas.openxmlformats.org/presentationml/2006/main">
  <p:tag name="MH" val="20171115194534"/>
  <p:tag name="MH_LIBRARY" val="GRAPHIC"/>
  <p:tag name="MH_TYPE" val="SubTitle"/>
  <p:tag name="MH_ORDER" val="2"/>
</p:tagLst>
</file>

<file path=ppt/tags/tag166.xml><?xml version="1.0" encoding="utf-8"?>
<p:tagLst xmlns:p="http://schemas.openxmlformats.org/presentationml/2006/main">
  <p:tag name="MH" val="20171115194534"/>
  <p:tag name="MH_LIBRARY" val="GRAPHIC"/>
  <p:tag name="MH_TYPE" val="SubTitle"/>
  <p:tag name="MH_ORDER" val="3"/>
</p:tagLst>
</file>

<file path=ppt/tags/tag167.xml><?xml version="1.0" encoding="utf-8"?>
<p:tagLst xmlns:p="http://schemas.openxmlformats.org/presentationml/2006/main">
  <p:tag name="MH" val="20171115194534"/>
  <p:tag name="MH_LIBRARY" val="GRAPHIC"/>
  <p:tag name="MH_TYPE" val="SubTitle"/>
  <p:tag name="MH_ORDER" val="4"/>
</p:tagLst>
</file>

<file path=ppt/tags/tag16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6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7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7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7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72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73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74.xml><?xml version="1.0" encoding="utf-8"?>
<p:tagLst xmlns:p="http://schemas.openxmlformats.org/presentationml/2006/main">
  <p:tag name="MH" val="20171115104736"/>
  <p:tag name="MH_LIBRARY" val="GRAPHIC"/>
  <p:tag name="MH_ORDER" val="TextBox 31"/>
</p:tagLst>
</file>

<file path=ppt/tags/tag175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76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177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178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79.xml><?xml version="1.0" encoding="utf-8"?>
<p:tagLst xmlns:p="http://schemas.openxmlformats.org/presentationml/2006/main">
  <p:tag name="MH" val="20171115200509"/>
  <p:tag name="MH_LIBRARY" val="GRAPHIC"/>
  <p:tag name="MH_TYPE" val="SubTitle"/>
  <p:tag name="MH_ORDER" val="1"/>
</p:tagLst>
</file>

<file path=ppt/tags/tag18.xml><?xml version="1.0" encoding="utf-8"?>
<p:tagLst xmlns:p="http://schemas.openxmlformats.org/presentationml/2006/main">
  <p:tag name="MH" val="20171115104736"/>
  <p:tag name="MH_LIBRARY" val="GRAPHIC"/>
  <p:tag name="MH_ORDER" val="TextBox 31"/>
</p:tagLst>
</file>

<file path=ppt/tags/tag180.xml><?xml version="1.0" encoding="utf-8"?>
<p:tagLst xmlns:p="http://schemas.openxmlformats.org/presentationml/2006/main">
  <p:tag name="MH" val="20171115200509"/>
  <p:tag name="MH_LIBRARY" val="GRAPHIC"/>
  <p:tag name="MH_TYPE" val="Other"/>
  <p:tag name="MH_ORDER" val="1"/>
</p:tagLst>
</file>

<file path=ppt/tags/tag181.xml><?xml version="1.0" encoding="utf-8"?>
<p:tagLst xmlns:p="http://schemas.openxmlformats.org/presentationml/2006/main">
  <p:tag name="MH" val="20171115200509"/>
  <p:tag name="MH_LIBRARY" val="GRAPHIC"/>
  <p:tag name="MH_TYPE" val="Other"/>
  <p:tag name="MH_ORDER" val="2"/>
</p:tagLst>
</file>

<file path=ppt/tags/tag182.xml><?xml version="1.0" encoding="utf-8"?>
<p:tagLst xmlns:p="http://schemas.openxmlformats.org/presentationml/2006/main">
  <p:tag name="MH" val="20171115200509"/>
  <p:tag name="MH_LIBRARY" val="GRAPHIC"/>
  <p:tag name="MH_TYPE" val="Other"/>
  <p:tag name="MH_ORDER" val="3"/>
</p:tagLst>
</file>

<file path=ppt/tags/tag183.xml><?xml version="1.0" encoding="utf-8"?>
<p:tagLst xmlns:p="http://schemas.openxmlformats.org/presentationml/2006/main">
  <p:tag name="MH" val="20171115200509"/>
  <p:tag name="MH_LIBRARY" val="GRAPHIC"/>
  <p:tag name="MH_TYPE" val="Other"/>
  <p:tag name="MH_ORDER" val="4"/>
</p:tagLst>
</file>

<file path=ppt/tags/tag184.xml><?xml version="1.0" encoding="utf-8"?>
<p:tagLst xmlns:p="http://schemas.openxmlformats.org/presentationml/2006/main">
  <p:tag name="MH" val="20171115200509"/>
  <p:tag name="MH_LIBRARY" val="GRAPHIC"/>
  <p:tag name="MH_TYPE" val="Other"/>
  <p:tag name="MH_ORDER" val="5"/>
</p:tagLst>
</file>

<file path=ppt/tags/tag185.xml><?xml version="1.0" encoding="utf-8"?>
<p:tagLst xmlns:p="http://schemas.openxmlformats.org/presentationml/2006/main">
  <p:tag name="MH" val="20171115200509"/>
  <p:tag name="MH_LIBRARY" val="GRAPHIC"/>
  <p:tag name="MH_TYPE" val="Other"/>
  <p:tag name="MH_ORDER" val="6"/>
</p:tagLst>
</file>

<file path=ppt/tags/tag186.xml><?xml version="1.0" encoding="utf-8"?>
<p:tagLst xmlns:p="http://schemas.openxmlformats.org/presentationml/2006/main">
  <p:tag name="MH" val="20171115200509"/>
  <p:tag name="MH_LIBRARY" val="GRAPHIC"/>
  <p:tag name="MH_TYPE" val="Other"/>
  <p:tag name="MH_ORDER" val="7"/>
</p:tagLst>
</file>

<file path=ppt/tags/tag187.xml><?xml version="1.0" encoding="utf-8"?>
<p:tagLst xmlns:p="http://schemas.openxmlformats.org/presentationml/2006/main">
  <p:tag name="MH" val="20171115200509"/>
  <p:tag name="MH_LIBRARY" val="GRAPHIC"/>
  <p:tag name="MH_TYPE" val="Other"/>
  <p:tag name="MH_ORDER" val="8"/>
</p:tagLst>
</file>

<file path=ppt/tags/tag188.xml><?xml version="1.0" encoding="utf-8"?>
<p:tagLst xmlns:p="http://schemas.openxmlformats.org/presentationml/2006/main">
  <p:tag name="MH" val="20171115200509"/>
  <p:tag name="MH_LIBRARY" val="GRAPHIC"/>
  <p:tag name="MH_TYPE" val="Other"/>
  <p:tag name="MH_ORDER" val="9"/>
</p:tagLst>
</file>

<file path=ppt/tags/tag189.xml><?xml version="1.0" encoding="utf-8"?>
<p:tagLst xmlns:p="http://schemas.openxmlformats.org/presentationml/2006/main">
  <p:tag name="MH" val="20171115200509"/>
  <p:tag name="MH_LIBRARY" val="GRAPHIC"/>
  <p:tag name="MH_TYPE" val="Other"/>
  <p:tag name="MH_ORDER" val="10"/>
</p:tagLst>
</file>

<file path=ppt/tags/tag19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190.xml><?xml version="1.0" encoding="utf-8"?>
<p:tagLst xmlns:p="http://schemas.openxmlformats.org/presentationml/2006/main">
  <p:tag name="MH" val="20171115200509"/>
  <p:tag name="MH_LIBRARY" val="GRAPHIC"/>
  <p:tag name="MH_TYPE" val="Other"/>
  <p:tag name="MH_ORDER" val="11"/>
</p:tagLst>
</file>

<file path=ppt/tags/tag191.xml><?xml version="1.0" encoding="utf-8"?>
<p:tagLst xmlns:p="http://schemas.openxmlformats.org/presentationml/2006/main">
  <p:tag name="MH" val="20171115200509"/>
  <p:tag name="MH_LIBRARY" val="GRAPHIC"/>
  <p:tag name="MH_TYPE" val="Other"/>
  <p:tag name="MH_ORDER" val="12"/>
</p:tagLst>
</file>

<file path=ppt/tags/tag192.xml><?xml version="1.0" encoding="utf-8"?>
<p:tagLst xmlns:p="http://schemas.openxmlformats.org/presentationml/2006/main">
  <p:tag name="MH" val="20171115200509"/>
  <p:tag name="MH_LIBRARY" val="GRAPHIC"/>
  <p:tag name="MH_TYPE" val="SubTitle"/>
  <p:tag name="MH_ORDER" val="2"/>
</p:tagLst>
</file>

<file path=ppt/tags/tag193.xml><?xml version="1.0" encoding="utf-8"?>
<p:tagLst xmlns:p="http://schemas.openxmlformats.org/presentationml/2006/main">
  <p:tag name="MH" val="20171115200509"/>
  <p:tag name="MH_LIBRARY" val="GRAPHIC"/>
  <p:tag name="MH_TYPE" val="SubTitle"/>
  <p:tag name="MH_ORDER" val="3"/>
</p:tagLst>
</file>

<file path=ppt/tags/tag194.xml><?xml version="1.0" encoding="utf-8"?>
<p:tagLst xmlns:p="http://schemas.openxmlformats.org/presentationml/2006/main">
  <p:tag name="MH" val="20171115200509"/>
  <p:tag name="MH_LIBRARY" val="GRAPHIC"/>
  <p:tag name="MH_TYPE" val="SubTitle"/>
  <p:tag name="MH_ORDER" val="4"/>
</p:tagLst>
</file>

<file path=ppt/tags/tag19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9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9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9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199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2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20.xml><?xml version="1.0" encoding="utf-8"?>
<p:tagLst xmlns:p="http://schemas.openxmlformats.org/presentationml/2006/main">
  <p:tag name="MH" val="20171115124452"/>
  <p:tag name="MH_LIBRARY" val="GRAPHIC"/>
  <p:tag name="MH_TYPE" val="SubTitle"/>
  <p:tag name="MH_ORDER" val="1"/>
</p:tagLst>
</file>

<file path=ppt/tags/tag200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201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202.xml><?xml version="1.0" encoding="utf-8"?>
<p:tagLst xmlns:p="http://schemas.openxmlformats.org/presentationml/2006/main">
  <p:tag name="MH" val="20171115201048"/>
  <p:tag name="MH_LIBRARY" val="GRAPHIC"/>
  <p:tag name="MH_TYPE" val="SubTitle"/>
  <p:tag name="MH_ORDER" val="1"/>
</p:tagLst>
</file>

<file path=ppt/tags/tag203.xml><?xml version="1.0" encoding="utf-8"?>
<p:tagLst xmlns:p="http://schemas.openxmlformats.org/presentationml/2006/main">
  <p:tag name="MH" val="20171115201048"/>
  <p:tag name="MH_LIBRARY" val="GRAPHIC"/>
  <p:tag name="MH_TYPE" val="SubTitle"/>
  <p:tag name="MH_ORDER" val="2"/>
</p:tagLst>
</file>

<file path=ppt/tags/tag204.xml><?xml version="1.0" encoding="utf-8"?>
<p:tagLst xmlns:p="http://schemas.openxmlformats.org/presentationml/2006/main">
  <p:tag name="MH" val="20171115201048"/>
  <p:tag name="MH_LIBRARY" val="GRAPHIC"/>
  <p:tag name="MH_TYPE" val="SubTitle"/>
  <p:tag name="MH_ORDER" val="3"/>
</p:tagLst>
</file>

<file path=ppt/tags/tag205.xml><?xml version="1.0" encoding="utf-8"?>
<p:tagLst xmlns:p="http://schemas.openxmlformats.org/presentationml/2006/main">
  <p:tag name="MH" val="20171115201048"/>
  <p:tag name="MH_LIBRARY" val="GRAPHIC"/>
  <p:tag name="MH_TYPE" val="SubTitle"/>
  <p:tag name="MH_ORDER" val="4"/>
</p:tagLst>
</file>

<file path=ppt/tags/tag206.xml><?xml version="1.0" encoding="utf-8"?>
<p:tagLst xmlns:p="http://schemas.openxmlformats.org/presentationml/2006/main">
  <p:tag name="MH" val="20171115201048"/>
  <p:tag name="MH_LIBRARY" val="GRAPHIC"/>
  <p:tag name="MH_TYPE" val="Other"/>
  <p:tag name="MH_ORDER" val="1"/>
</p:tagLst>
</file>

<file path=ppt/tags/tag207.xml><?xml version="1.0" encoding="utf-8"?>
<p:tagLst xmlns:p="http://schemas.openxmlformats.org/presentationml/2006/main">
  <p:tag name="MH" val="20171115201048"/>
  <p:tag name="MH_LIBRARY" val="GRAPHIC"/>
  <p:tag name="MH_TYPE" val="Other"/>
  <p:tag name="MH_ORDER" val="2"/>
</p:tagLst>
</file>

<file path=ppt/tags/tag208.xml><?xml version="1.0" encoding="utf-8"?>
<p:tagLst xmlns:p="http://schemas.openxmlformats.org/presentationml/2006/main">
  <p:tag name="MH" val="20171115201048"/>
  <p:tag name="MH_LIBRARY" val="GRAPHIC"/>
  <p:tag name="MH_TYPE" val="Other"/>
  <p:tag name="MH_ORDER" val="3"/>
</p:tagLst>
</file>

<file path=ppt/tags/tag209.xml><?xml version="1.0" encoding="utf-8"?>
<p:tagLst xmlns:p="http://schemas.openxmlformats.org/presentationml/2006/main">
  <p:tag name="MH" val="20171115201048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MH" val="20171115124452"/>
  <p:tag name="MH_LIBRARY" val="GRAPHIC"/>
  <p:tag name="MH_TYPE" val="Other"/>
  <p:tag name="MH_ORDER" val="2"/>
</p:tagLst>
</file>

<file path=ppt/tags/tag21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1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1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1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14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215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216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21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1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1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2.xml><?xml version="1.0" encoding="utf-8"?>
<p:tagLst xmlns:p="http://schemas.openxmlformats.org/presentationml/2006/main">
  <p:tag name="MH" val="20171115124452"/>
  <p:tag name="MH_LIBRARY" val="GRAPHIC"/>
  <p:tag name="MH_TYPE" val="SubTitle"/>
  <p:tag name="MH_ORDER" val="2"/>
</p:tagLst>
</file>

<file path=ppt/tags/tag220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221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222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223.xml><?xml version="1.0" encoding="utf-8"?>
<p:tagLst xmlns:p="http://schemas.openxmlformats.org/presentationml/2006/main">
  <p:tag name="MH" val="20171115203153"/>
  <p:tag name="MH_LIBRARY" val="GRAPHIC"/>
  <p:tag name="MH_TYPE" val="SubTitle"/>
  <p:tag name="MH_ORDER" val="1"/>
</p:tagLst>
</file>

<file path=ppt/tags/tag224.xml><?xml version="1.0" encoding="utf-8"?>
<p:tagLst xmlns:p="http://schemas.openxmlformats.org/presentationml/2006/main">
  <p:tag name="MH" val="20171115203153"/>
  <p:tag name="MH_LIBRARY" val="GRAPHIC"/>
  <p:tag name="MH_TYPE" val="Other"/>
  <p:tag name="MH_ORDER" val="1"/>
</p:tagLst>
</file>

<file path=ppt/tags/tag225.xml><?xml version="1.0" encoding="utf-8"?>
<p:tagLst xmlns:p="http://schemas.openxmlformats.org/presentationml/2006/main">
  <p:tag name="MH" val="20171115203153"/>
  <p:tag name="MH_LIBRARY" val="GRAPHIC"/>
  <p:tag name="MH_TYPE" val="Other"/>
  <p:tag name="MH_ORDER" val="2"/>
</p:tagLst>
</file>

<file path=ppt/tags/tag226.xml><?xml version="1.0" encoding="utf-8"?>
<p:tagLst xmlns:p="http://schemas.openxmlformats.org/presentationml/2006/main">
  <p:tag name="MH" val="20171115203153"/>
  <p:tag name="MH_LIBRARY" val="GRAPHIC"/>
  <p:tag name="MH_TYPE" val="Other"/>
  <p:tag name="MH_ORDER" val="3"/>
</p:tagLst>
</file>

<file path=ppt/tags/tag227.xml><?xml version="1.0" encoding="utf-8"?>
<p:tagLst xmlns:p="http://schemas.openxmlformats.org/presentationml/2006/main">
  <p:tag name="MH" val="20171115203153"/>
  <p:tag name="MH_LIBRARY" val="GRAPHIC"/>
  <p:tag name="MH_TYPE" val="Other"/>
  <p:tag name="MH_ORDER" val="4"/>
</p:tagLst>
</file>

<file path=ppt/tags/tag228.xml><?xml version="1.0" encoding="utf-8"?>
<p:tagLst xmlns:p="http://schemas.openxmlformats.org/presentationml/2006/main">
  <p:tag name="MH" val="20171115203153"/>
  <p:tag name="MH_LIBRARY" val="GRAPHIC"/>
  <p:tag name="MH_TYPE" val="Other"/>
  <p:tag name="MH_ORDER" val="5"/>
</p:tagLst>
</file>

<file path=ppt/tags/tag229.xml><?xml version="1.0" encoding="utf-8"?>
<p:tagLst xmlns:p="http://schemas.openxmlformats.org/presentationml/2006/main">
  <p:tag name="MH" val="20171115203153"/>
  <p:tag name="MH_LIBRARY" val="GRAPHIC"/>
  <p:tag name="MH_TYPE" val="Other"/>
  <p:tag name="MH_ORDER" val="6"/>
</p:tagLst>
</file>

<file path=ppt/tags/tag23.xml><?xml version="1.0" encoding="utf-8"?>
<p:tagLst xmlns:p="http://schemas.openxmlformats.org/presentationml/2006/main">
  <p:tag name="MH" val="20171115124452"/>
  <p:tag name="MH_LIBRARY" val="GRAPHIC"/>
  <p:tag name="MH_TYPE" val="Other"/>
  <p:tag name="MH_ORDER" val="11"/>
</p:tagLst>
</file>

<file path=ppt/tags/tag230.xml><?xml version="1.0" encoding="utf-8"?>
<p:tagLst xmlns:p="http://schemas.openxmlformats.org/presentationml/2006/main">
  <p:tag name="MH" val="20171115203153"/>
  <p:tag name="MH_LIBRARY" val="GRAPHIC"/>
  <p:tag name="MH_TYPE" val="SubTitle"/>
  <p:tag name="MH_ORDER" val="2"/>
</p:tagLst>
</file>

<file path=ppt/tags/tag231.xml><?xml version="1.0" encoding="utf-8"?>
<p:tagLst xmlns:p="http://schemas.openxmlformats.org/presentationml/2006/main">
  <p:tag name="MH" val="20171115203153"/>
  <p:tag name="MH_LIBRARY" val="GRAPHIC"/>
  <p:tag name="MH_TYPE" val="SubTitle"/>
  <p:tag name="MH_ORDER" val="4"/>
</p:tagLst>
</file>

<file path=ppt/tags/tag232.xml><?xml version="1.0" encoding="utf-8"?>
<p:tagLst xmlns:p="http://schemas.openxmlformats.org/presentationml/2006/main">
  <p:tag name="MH" val="20171115203153"/>
  <p:tag name="MH_LIBRARY" val="GRAPHIC"/>
  <p:tag name="MH_TYPE" val="SubTitle"/>
  <p:tag name="MH_ORDER" val="3"/>
</p:tagLst>
</file>

<file path=ppt/tags/tag233.xml><?xml version="1.0" encoding="utf-8"?>
<p:tagLst xmlns:p="http://schemas.openxmlformats.org/presentationml/2006/main">
  <p:tag name="MH" val="20171115203153"/>
  <p:tag name="MH_LIBRARY" val="GRAPHIC"/>
  <p:tag name="MH_TYPE" val="Other"/>
  <p:tag name="MH_ORDER" val="7"/>
</p:tagLst>
</file>

<file path=ppt/tags/tag234.xml><?xml version="1.0" encoding="utf-8"?>
<p:tagLst xmlns:p="http://schemas.openxmlformats.org/presentationml/2006/main">
  <p:tag name="MH" val="20171115203153"/>
  <p:tag name="MH_LIBRARY" val="GRAPHIC"/>
  <p:tag name="MH_TYPE" val="Other"/>
  <p:tag name="MH_ORDER" val="8"/>
</p:tagLst>
</file>

<file path=ppt/tags/tag23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3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3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3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39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24.xml><?xml version="1.0" encoding="utf-8"?>
<p:tagLst xmlns:p="http://schemas.openxmlformats.org/presentationml/2006/main">
  <p:tag name="MH" val="20171115124452"/>
  <p:tag name="MH_LIBRARY" val="GRAPHIC"/>
  <p:tag name="MH_TYPE" val="SubTitle"/>
  <p:tag name="MH_ORDER" val="3"/>
</p:tagLst>
</file>

<file path=ppt/tags/tag240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241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242.xml><?xml version="1.0" encoding="utf-8"?>
<p:tagLst xmlns:p="http://schemas.openxmlformats.org/presentationml/2006/main">
  <p:tag name="MH" val="20171115203703"/>
  <p:tag name="MH_LIBRARY" val="GRAPHIC"/>
  <p:tag name="MH_TYPE" val="Picture"/>
  <p:tag name="MH_ORDER" val="1"/>
</p:tagLst>
</file>

<file path=ppt/tags/tag24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4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45.xml><?xml version="1.0" encoding="utf-8"?>
<p:tagLst xmlns:p="http://schemas.openxmlformats.org/presentationml/2006/main">
  <p:tag name="ISPRING_PRESENTATION_TITLE" val="建筑行业蓝色简约房地产施工PPT模板"/>
  <p:tag name="commondata" val="eyJoZGlkIjoiZGNhZmE2NDBkNDJkMTExZWJjNGYzYzk5NTUzODY3ZTQifQ=="/>
</p:tagLst>
</file>

<file path=ppt/tags/tag25.xml><?xml version="1.0" encoding="utf-8"?>
<p:tagLst xmlns:p="http://schemas.openxmlformats.org/presentationml/2006/main">
  <p:tag name="MH" val="20171115124452"/>
  <p:tag name="MH_LIBRARY" val="GRAPHIC"/>
  <p:tag name="MH_TYPE" val="Other"/>
  <p:tag name="MH_ORDER" val="14"/>
</p:tagLst>
</file>

<file path=ppt/tags/tag2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29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3.xml><?xml version="1.0" encoding="utf-8"?>
<p:tagLst xmlns:p="http://schemas.openxmlformats.org/presentationml/2006/main">
  <p:tag name="MH" val="20171115104736"/>
  <p:tag name="MH_LIBRARY" val="GRAPHIC"/>
  <p:tag name="MH_ORDER" val="TextBox 31"/>
</p:tagLst>
</file>

<file path=ppt/tags/tag30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31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32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33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34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35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39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4.xml><?xml version="1.0" encoding="utf-8"?>
<p:tagLst xmlns:p="http://schemas.openxmlformats.org/presentationml/2006/main">
  <p:tag name="MH" val="20171115104736"/>
  <p:tag name="MH_LIBRARY" val="GRAPHIC"/>
  <p:tag name="MH_ORDER" val="Oval 4"/>
</p:tagLst>
</file>

<file path=ppt/tags/tag40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41.xml><?xml version="1.0" encoding="utf-8"?>
<p:tagLst xmlns:p="http://schemas.openxmlformats.org/presentationml/2006/main">
  <p:tag name="MH" val="20171115195820"/>
  <p:tag name="MH_LIBRARY" val="GRAPHIC"/>
  <p:tag name="MH_TYPE" val="Other"/>
  <p:tag name="MH_ORDER" val="3"/>
</p:tagLst>
</file>

<file path=ppt/tags/tag42.xml><?xml version="1.0" encoding="utf-8"?>
<p:tagLst xmlns:p="http://schemas.openxmlformats.org/presentationml/2006/main">
  <p:tag name="MH" val="20171115195820"/>
  <p:tag name="MH_LIBRARY" val="GRAPHIC"/>
  <p:tag name="MH_TYPE" val="Other"/>
  <p:tag name="MH_ORDER" val="6"/>
</p:tagLst>
</file>

<file path=ppt/tags/tag43.xml><?xml version="1.0" encoding="utf-8"?>
<p:tagLst xmlns:p="http://schemas.openxmlformats.org/presentationml/2006/main">
  <p:tag name="MH" val="20171115195820"/>
  <p:tag name="MH_LIBRARY" val="GRAPHIC"/>
  <p:tag name="MH_TYPE" val="Other"/>
  <p:tag name="MH_ORDER" val="7"/>
</p:tagLst>
</file>

<file path=ppt/tags/tag44.xml><?xml version="1.0" encoding="utf-8"?>
<p:tagLst xmlns:p="http://schemas.openxmlformats.org/presentationml/2006/main">
  <p:tag name="MH" val="20171115195820"/>
  <p:tag name="MH_LIBRARY" val="GRAPHIC"/>
  <p:tag name="MH_TYPE" val="Other"/>
  <p:tag name="MH_ORDER" val="8"/>
</p:tagLst>
</file>

<file path=ppt/tags/tag45.xml><?xml version="1.0" encoding="utf-8"?>
<p:tagLst xmlns:p="http://schemas.openxmlformats.org/presentationml/2006/main">
  <p:tag name="MH" val="20171115195820"/>
  <p:tag name="MH_LIBRARY" val="GRAPHIC"/>
  <p:tag name="MH_TYPE" val="Text"/>
  <p:tag name="MH_ORDER" val="1"/>
</p:tagLst>
</file>

<file path=ppt/tags/tag46.xml><?xml version="1.0" encoding="utf-8"?>
<p:tagLst xmlns:p="http://schemas.openxmlformats.org/presentationml/2006/main">
  <p:tag name="MH" val="20171115195820"/>
  <p:tag name="MH_LIBRARY" val="GRAPHIC"/>
  <p:tag name="MH_TYPE" val="Other"/>
  <p:tag name="MH_ORDER" val="2"/>
</p:tagLst>
</file>

<file path=ppt/tags/tag47.xml><?xml version="1.0" encoding="utf-8"?>
<p:tagLst xmlns:p="http://schemas.openxmlformats.org/presentationml/2006/main">
  <p:tag name="MH" val="20171115195820"/>
  <p:tag name="MH_LIBRARY" val="GRAPHIC"/>
  <p:tag name="MH_TYPE" val="Other"/>
  <p:tag name="MH_ORDER" val="9"/>
</p:tagLst>
</file>

<file path=ppt/tags/tag48.xml><?xml version="1.0" encoding="utf-8"?>
<p:tagLst xmlns:p="http://schemas.openxmlformats.org/presentationml/2006/main">
  <p:tag name="MH" val="20171115195820"/>
  <p:tag name="MH_LIBRARY" val="GRAPHIC"/>
  <p:tag name="MH_TYPE" val="Other"/>
  <p:tag name="MH_ORDER" val="10"/>
</p:tagLst>
</file>

<file path=ppt/tags/tag49.xml><?xml version="1.0" encoding="utf-8"?>
<p:tagLst xmlns:p="http://schemas.openxmlformats.org/presentationml/2006/main">
  <p:tag name="MH" val="20171115195820"/>
  <p:tag name="MH_LIBRARY" val="GRAPHIC"/>
  <p:tag name="MH_TYPE" val="Other"/>
  <p:tag name="MH_ORDER" val="15"/>
</p:tagLst>
</file>

<file path=ppt/tags/tag5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50.xml><?xml version="1.0" encoding="utf-8"?>
<p:tagLst xmlns:p="http://schemas.openxmlformats.org/presentationml/2006/main">
  <p:tag name="MH" val="20171115195820"/>
  <p:tag name="MH_LIBRARY" val="GRAPHIC"/>
  <p:tag name="MH_TYPE" val="Text"/>
  <p:tag name="MH_ORDER" val="2"/>
</p:tagLst>
</file>

<file path=ppt/tags/tag51.xml><?xml version="1.0" encoding="utf-8"?>
<p:tagLst xmlns:p="http://schemas.openxmlformats.org/presentationml/2006/main">
  <p:tag name="MH" val="20171115195820"/>
  <p:tag name="MH_LIBRARY" val="GRAPHIC"/>
  <p:tag name="MH_TYPE" val="Other"/>
  <p:tag name="MH_ORDER" val="4"/>
</p:tagLst>
</file>

<file path=ppt/tags/tag52.xml><?xml version="1.0" encoding="utf-8"?>
<p:tagLst xmlns:p="http://schemas.openxmlformats.org/presentationml/2006/main">
  <p:tag name="MH" val="20171115195820"/>
  <p:tag name="MH_LIBRARY" val="GRAPHIC"/>
  <p:tag name="MH_TYPE" val="Other"/>
  <p:tag name="MH_ORDER" val="11"/>
</p:tagLst>
</file>

<file path=ppt/tags/tag53.xml><?xml version="1.0" encoding="utf-8"?>
<p:tagLst xmlns:p="http://schemas.openxmlformats.org/presentationml/2006/main">
  <p:tag name="MH" val="20171115195820"/>
  <p:tag name="MH_LIBRARY" val="GRAPHIC"/>
  <p:tag name="MH_TYPE" val="Other"/>
  <p:tag name="MH_ORDER" val="12"/>
</p:tagLst>
</file>

<file path=ppt/tags/tag54.xml><?xml version="1.0" encoding="utf-8"?>
<p:tagLst xmlns:p="http://schemas.openxmlformats.org/presentationml/2006/main">
  <p:tag name="MH" val="20171115195820"/>
  <p:tag name="MH_LIBRARY" val="GRAPHIC"/>
  <p:tag name="MH_TYPE" val="Other"/>
  <p:tag name="MH_ORDER" val="16"/>
</p:tagLst>
</file>

<file path=ppt/tags/tag55.xml><?xml version="1.0" encoding="utf-8"?>
<p:tagLst xmlns:p="http://schemas.openxmlformats.org/presentationml/2006/main">
  <p:tag name="MH" val="20171115195820"/>
  <p:tag name="MH_LIBRARY" val="GRAPHIC"/>
  <p:tag name="MH_TYPE" val="Text"/>
  <p:tag name="MH_ORDER" val="3"/>
</p:tagLst>
</file>

<file path=ppt/tags/tag56.xml><?xml version="1.0" encoding="utf-8"?>
<p:tagLst xmlns:p="http://schemas.openxmlformats.org/presentationml/2006/main">
  <p:tag name="MH" val="20171115195820"/>
  <p:tag name="MH_LIBRARY" val="GRAPHIC"/>
  <p:tag name="MH_TYPE" val="Other"/>
  <p:tag name="MH_ORDER" val="5"/>
</p:tagLst>
</file>

<file path=ppt/tags/tag57.xml><?xml version="1.0" encoding="utf-8"?>
<p:tagLst xmlns:p="http://schemas.openxmlformats.org/presentationml/2006/main">
  <p:tag name="MH" val="20171115195820"/>
  <p:tag name="MH_LIBRARY" val="GRAPHIC"/>
  <p:tag name="MH_TYPE" val="Other"/>
  <p:tag name="MH_ORDER" val="13"/>
</p:tagLst>
</file>

<file path=ppt/tags/tag58.xml><?xml version="1.0" encoding="utf-8"?>
<p:tagLst xmlns:p="http://schemas.openxmlformats.org/presentationml/2006/main">
  <p:tag name="MH" val="20171115195820"/>
  <p:tag name="MH_LIBRARY" val="GRAPHIC"/>
  <p:tag name="MH_TYPE" val="Other"/>
  <p:tag name="MH_ORDER" val="14"/>
</p:tagLst>
</file>

<file path=ppt/tags/tag59.xml><?xml version="1.0" encoding="utf-8"?>
<p:tagLst xmlns:p="http://schemas.openxmlformats.org/presentationml/2006/main">
  <p:tag name="MH" val="20171115195820"/>
  <p:tag name="MH_LIBRARY" val="GRAPHIC"/>
  <p:tag name="MH_TYPE" val="Other"/>
  <p:tag name="MH_ORDER" val="17"/>
</p:tagLst>
</file>

<file path=ppt/tags/tag6.xml><?xml version="1.0" encoding="utf-8"?>
<p:tagLst xmlns:p="http://schemas.openxmlformats.org/presentationml/2006/main">
  <p:tag name="MH" val="20171115104736"/>
  <p:tag name="MH_LIBRARY" val="GRAPHIC"/>
  <p:tag name="MH_ORDER" val="Shape"/>
</p:tagLst>
</file>

<file path=ppt/tags/tag60.xml><?xml version="1.0" encoding="utf-8"?>
<p:tagLst xmlns:p="http://schemas.openxmlformats.org/presentationml/2006/main">
  <p:tag name="MH" val="20171115195820"/>
  <p:tag name="MH_LIBRARY" val="GRAPHIC"/>
  <p:tag name="MH_TYPE" val="Text"/>
  <p:tag name="MH_ORDER" val="4"/>
</p:tagLst>
</file>

<file path=ppt/tags/tag6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2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3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4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65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66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67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68.xml><?xml version="1.0" encoding="utf-8"?>
<p:tagLst xmlns:p="http://schemas.openxmlformats.org/presentationml/2006/main">
  <p:tag name="MH" val="20171115202318"/>
  <p:tag name="MH_LIBRARY" val="GRAPHIC"/>
  <p:tag name="MH_TYPE" val="Other"/>
  <p:tag name="MH_ORDER" val="4"/>
</p:tagLst>
</file>

<file path=ppt/tags/tag69.xml><?xml version="1.0" encoding="utf-8"?>
<p:tagLst xmlns:p="http://schemas.openxmlformats.org/presentationml/2006/main">
  <p:tag name="MH" val="20171115202318"/>
  <p:tag name="MH_LIBRARY" val="GRAPHIC"/>
  <p:tag name="MH_TYPE" val="Other"/>
  <p:tag name="MH_ORDER" val="5"/>
</p:tagLst>
</file>

<file path=ppt/tags/tag7.xml><?xml version="1.0" encoding="utf-8"?>
<p:tagLst xmlns:p="http://schemas.openxmlformats.org/presentationml/2006/main">
  <p:tag name="MH" val="20171115104736"/>
  <p:tag name="MH_LIBRARY" val="GRAPHIC"/>
  <p:tag name="MH_ORDER" val="Oval 4"/>
</p:tagLst>
</file>

<file path=ppt/tags/tag70.xml><?xml version="1.0" encoding="utf-8"?>
<p:tagLst xmlns:p="http://schemas.openxmlformats.org/presentationml/2006/main">
  <p:tag name="MH" val="20171115202318"/>
  <p:tag name="MH_LIBRARY" val="GRAPHIC"/>
  <p:tag name="MH_TYPE" val="Other"/>
  <p:tag name="MH_ORDER" val="6"/>
</p:tagLst>
</file>

<file path=ppt/tags/tag71.xml><?xml version="1.0" encoding="utf-8"?>
<p:tagLst xmlns:p="http://schemas.openxmlformats.org/presentationml/2006/main">
  <p:tag name="MH" val="20171115202318"/>
  <p:tag name="MH_LIBRARY" val="GRAPHIC"/>
  <p:tag name="MH_TYPE" val="Other"/>
  <p:tag name="MH_ORDER" val="7"/>
</p:tagLst>
</file>

<file path=ppt/tags/tag72.xml><?xml version="1.0" encoding="utf-8"?>
<p:tagLst xmlns:p="http://schemas.openxmlformats.org/presentationml/2006/main">
  <p:tag name="MH" val="20171115202318"/>
  <p:tag name="MH_LIBRARY" val="GRAPHIC"/>
  <p:tag name="MH_TYPE" val="Other"/>
  <p:tag name="MH_ORDER" val="1"/>
</p:tagLst>
</file>

<file path=ppt/tags/tag73.xml><?xml version="1.0" encoding="utf-8"?>
<p:tagLst xmlns:p="http://schemas.openxmlformats.org/presentationml/2006/main">
  <p:tag name="MH" val="20171115202318"/>
  <p:tag name="MH_LIBRARY" val="GRAPHIC"/>
  <p:tag name="MH_TYPE" val="Other"/>
  <p:tag name="MH_ORDER" val="2"/>
</p:tagLst>
</file>

<file path=ppt/tags/tag74.xml><?xml version="1.0" encoding="utf-8"?>
<p:tagLst xmlns:p="http://schemas.openxmlformats.org/presentationml/2006/main">
  <p:tag name="MH" val="20171115202318"/>
  <p:tag name="MH_LIBRARY" val="GRAPHIC"/>
  <p:tag name="MH_TYPE" val="Other"/>
  <p:tag name="MH_ORDER" val="3"/>
</p:tagLst>
</file>

<file path=ppt/tags/tag75.xml><?xml version="1.0" encoding="utf-8"?>
<p:tagLst xmlns:p="http://schemas.openxmlformats.org/presentationml/2006/main">
  <p:tag name="MH" val="20171115202318"/>
  <p:tag name="MH_LIBRARY" val="GRAPHIC"/>
  <p:tag name="MH_TYPE" val="Other"/>
  <p:tag name="MH_ORDER" val="9"/>
</p:tagLst>
</file>

<file path=ppt/tags/tag76.xml><?xml version="1.0" encoding="utf-8"?>
<p:tagLst xmlns:p="http://schemas.openxmlformats.org/presentationml/2006/main">
  <p:tag name="MH" val="20171115202318"/>
  <p:tag name="MH_LIBRARY" val="GRAPHIC"/>
  <p:tag name="MH_TYPE" val="Other"/>
  <p:tag name="MH_ORDER" val="10"/>
</p:tagLst>
</file>

<file path=ppt/tags/tag77.xml><?xml version="1.0" encoding="utf-8"?>
<p:tagLst xmlns:p="http://schemas.openxmlformats.org/presentationml/2006/main">
  <p:tag name="MH" val="20171115202318"/>
  <p:tag name="MH_LIBRARY" val="GRAPHIC"/>
  <p:tag name="MH_TYPE" val="Other"/>
  <p:tag name="MH_ORDER" val="11"/>
</p:tagLst>
</file>

<file path=ppt/tags/tag78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79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80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81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82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83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84.xml><?xml version="1.0" encoding="utf-8"?>
<p:tagLst xmlns:p="http://schemas.openxmlformats.org/presentationml/2006/main">
  <p:tag name="MH" val="20171115104736"/>
  <p:tag name="MH_LIBRARY" val="GRAPHIC"/>
  <p:tag name="MH_ORDER" val="TextBox 31"/>
</p:tagLst>
</file>

<file path=ppt/tags/tag85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86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87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88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ags/tag89.xml><?xml version="1.0" encoding="utf-8"?>
<p:tagLst xmlns:p="http://schemas.openxmlformats.org/presentationml/2006/main">
  <p:tag name="MH" val="20171115191754"/>
  <p:tag name="MH_LIBRARY" val="GRAPHIC"/>
  <p:tag name="MH_TYPE" val="Picture"/>
  <p:tag name="MH_ORDER" val="1"/>
</p:tagLst>
</file>

<file path=ppt/tags/tag9.xml><?xml version="1.0" encoding="utf-8"?>
<p:tagLst xmlns:p="http://schemas.openxmlformats.org/presentationml/2006/main">
  <p:tag name="MH" val="20171115104736"/>
  <p:tag name="MH_LIBRARY" val="GRAPHIC"/>
  <p:tag name="MH_ORDER" val="Shape"/>
</p:tagLst>
</file>

<file path=ppt/tags/tag90.xml><?xml version="1.0" encoding="utf-8"?>
<p:tagLst xmlns:p="http://schemas.openxmlformats.org/presentationml/2006/main">
  <p:tag name="MH" val="20171115191754"/>
  <p:tag name="MH_LIBRARY" val="GRAPHIC"/>
  <p:tag name="MH_TYPE" val="Text"/>
  <p:tag name="MH_ORDER" val="1"/>
</p:tagLst>
</file>

<file path=ppt/tags/tag91.xml><?xml version="1.0" encoding="utf-8"?>
<p:tagLst xmlns:p="http://schemas.openxmlformats.org/presentationml/2006/main">
  <p:tag name="MH" val="20171115191754"/>
  <p:tag name="MH_LIBRARY" val="GRAPHIC"/>
  <p:tag name="MH_TYPE" val="Other"/>
  <p:tag name="MH_ORDER" val="1"/>
</p:tagLst>
</file>

<file path=ppt/tags/tag92.xml><?xml version="1.0" encoding="utf-8"?>
<p:tagLst xmlns:p="http://schemas.openxmlformats.org/presentationml/2006/main">
  <p:tag name="MH" val="20171115191754"/>
  <p:tag name="MH_LIBRARY" val="GRAPHIC"/>
  <p:tag name="MH_TYPE" val="Other"/>
  <p:tag name="MH_ORDER" val="2"/>
</p:tagLst>
</file>

<file path=ppt/tags/tag93.xml><?xml version="1.0" encoding="utf-8"?>
<p:tagLst xmlns:p="http://schemas.openxmlformats.org/presentationml/2006/main">
  <p:tag name="MH" val="20171115191754"/>
  <p:tag name="MH_LIBRARY" val="GRAPHIC"/>
  <p:tag name="MH_TYPE" val="Other"/>
  <p:tag name="MH_ORDER" val="3"/>
</p:tagLst>
</file>

<file path=ppt/tags/tag94.xml><?xml version="1.0" encoding="utf-8"?>
<p:tagLst xmlns:p="http://schemas.openxmlformats.org/presentationml/2006/main">
  <p:tag name="MH" val="20171115191754"/>
  <p:tag name="MH_LIBRARY" val="GRAPHIC"/>
  <p:tag name="MH_TYPE" val="Other"/>
  <p:tag name="MH_ORDER" val="4"/>
</p:tagLst>
</file>

<file path=ppt/tags/tag95.xml><?xml version="1.0" encoding="utf-8"?>
<p:tagLst xmlns:p="http://schemas.openxmlformats.org/presentationml/2006/main">
  <p:tag name="MH" val="20171115191754"/>
  <p:tag name="MH_LIBRARY" val="GRAPHIC"/>
  <p:tag name="MH_TYPE" val="Other"/>
  <p:tag name="MH_ORDER" val="5"/>
</p:tagLst>
</file>

<file path=ppt/tags/tag96.xml><?xml version="1.0" encoding="utf-8"?>
<p:tagLst xmlns:p="http://schemas.openxmlformats.org/presentationml/2006/main">
  <p:tag name="MH" val="20171019134344"/>
  <p:tag name="MH_LIBRARY" val="GRAPHIC"/>
  <p:tag name="MH_TYPE" val="SubTitle"/>
  <p:tag name="MH_ORDER" val="1"/>
</p:tagLst>
</file>

<file path=ppt/tags/tag97.xml><?xml version="1.0" encoding="utf-8"?>
<p:tagLst xmlns:p="http://schemas.openxmlformats.org/presentationml/2006/main">
  <p:tag name="MH" val="20171115104736"/>
  <p:tag name="MH_LIBRARY" val="GRAPHIC"/>
  <p:tag name="MH_ORDER" val="Rectangle 42"/>
</p:tagLst>
</file>

<file path=ppt/tags/tag98.xml><?xml version="1.0" encoding="utf-8"?>
<p:tagLst xmlns:p="http://schemas.openxmlformats.org/presentationml/2006/main">
  <p:tag name="MH" val="20171115104736"/>
  <p:tag name="MH_LIBRARY" val="GRAPHIC"/>
  <p:tag name="MH_ORDER" val="Oval 27"/>
</p:tagLst>
</file>

<file path=ppt/tags/tag99.xml><?xml version="1.0" encoding="utf-8"?>
<p:tagLst xmlns:p="http://schemas.openxmlformats.org/presentationml/2006/main">
  <p:tag name="MH" val="20171115104736"/>
  <p:tag name="MH_LIBRARY" val="GRAPHIC"/>
  <p:tag name="MH_ORDER" val="文本框 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WPS 演示</Application>
  <PresentationFormat>宽屏</PresentationFormat>
  <Paragraphs>519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Verdana</vt:lpstr>
      <vt:lpstr>Yu Gothic</vt:lpstr>
      <vt:lpstr>华文中宋</vt:lpstr>
      <vt:lpstr>黑体</vt:lpstr>
      <vt:lpstr>Calibri</vt:lpstr>
      <vt:lpstr>Arial Unicode MS</vt:lpstr>
      <vt:lpstr>Calibri Light</vt:lpstr>
      <vt:lpstr>Arial Rounded MT Bold</vt:lpstr>
      <vt:lpstr>Times New Roman</vt:lpstr>
      <vt:lpstr>华文行楷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2017-11-15T01:22:00Z</dcterms:created>
  <dcterms:modified xsi:type="dcterms:W3CDTF">2024-03-28T16:56:07Z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A193864416BB43F9A6D3274CE61E9D75_13</vt:lpwstr>
  </property>
  <property fmtid="{D5CDD505-2E9C-101B-9397-08002B2CF9AE}" pid="3" name="KSOProductBuildVer">
    <vt:lpwstr>2052-12.1.0.16412</vt:lpwstr>
  </property>
</Properties>
</file>