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072" r:id="rId3"/>
    <p:sldId id="3185" r:id="rId5"/>
    <p:sldId id="3181" r:id="rId6"/>
    <p:sldId id="3166" r:id="rId7"/>
    <p:sldId id="3171" r:id="rId8"/>
    <p:sldId id="3159" r:id="rId9"/>
    <p:sldId id="3172" r:id="rId10"/>
    <p:sldId id="3186" r:id="rId11"/>
    <p:sldId id="3162" r:id="rId12"/>
    <p:sldId id="3160" r:id="rId13"/>
    <p:sldId id="3161" r:id="rId14"/>
    <p:sldId id="3164" r:id="rId15"/>
    <p:sldId id="3187" r:id="rId16"/>
    <p:sldId id="3173" r:id="rId17"/>
    <p:sldId id="3163" r:id="rId18"/>
    <p:sldId id="3175" r:id="rId19"/>
    <p:sldId id="3170" r:id="rId20"/>
    <p:sldId id="3188" r:id="rId21"/>
    <p:sldId id="3167" r:id="rId22"/>
    <p:sldId id="3165" r:id="rId23"/>
    <p:sldId id="3169" r:id="rId24"/>
    <p:sldId id="3189" r:id="rId25"/>
    <p:sldId id="3207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C7D4"/>
    <a:srgbClr val="F94D4D"/>
    <a:srgbClr val="FEFEFE"/>
    <a:srgbClr val="FFFFFF"/>
    <a:srgbClr val="8F1A12"/>
    <a:srgbClr val="F84E4B"/>
    <a:srgbClr val="26C8D2"/>
    <a:srgbClr val="1CB7F1"/>
    <a:srgbClr val="0170C1"/>
    <a:srgbClr val="00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 showGuides="1">
      <p:cViewPr>
        <p:scale>
          <a:sx n="25" d="100"/>
          <a:sy n="25" d="100"/>
        </p:scale>
        <p:origin x="-1398" y="-2256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795" y="1"/>
            <a:ext cx="12858751" cy="87933"/>
            <a:chOff x="0" y="0"/>
            <a:chExt cx="12858751" cy="87933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795" y="87933"/>
            <a:ext cx="308695" cy="432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473873" y="1492089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tx2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349255" y="2612226"/>
            <a:ext cx="6912768" cy="1122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b="1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年终工作总结汇报</a:t>
            </a:r>
            <a:endParaRPr lang="en-US" sz="6000" b="1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56"/>
          <p:cNvSpPr txBox="1"/>
          <p:nvPr/>
        </p:nvSpPr>
        <p:spPr>
          <a:xfrm>
            <a:off x="2381666" y="3025747"/>
            <a:ext cx="21219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dirty="0" smtClean="0">
                <a:solidFill>
                  <a:schemeClr val="accent3"/>
                </a:solidFill>
                <a:latin typeface="Impact" panose="020B0806030902050204" pitchFamily="34" charset="0"/>
                <a:ea typeface="Cambria Math" panose="02040503050406030204" pitchFamily="18" charset="0"/>
                <a:sym typeface="Arial" panose="020B0604020202020204" pitchFamily="34" charset="0"/>
              </a:rPr>
              <a:t>202X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  <a:ea typeface="Cambria Math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9335" y="3969088"/>
            <a:ext cx="51845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annual work summary report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/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/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/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/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/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/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/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/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/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rgbClr val="28C7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5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  <a:endParaRPr lang="en-US" altLang="zh-CN" sz="2400" dirty="0" smtClean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1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F94D4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rgbClr val="F94D4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rgbClr val="F9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rgbClr val="F9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2"/>
            </p:custDataLst>
          </p:nvPr>
        </p:nvSpPr>
        <p:spPr>
          <a:xfrm>
            <a:off x="4418519" y="4054"/>
            <a:ext cx="209115" cy="72281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2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 txBox="1"/>
          <p:nvPr>
            <p:custDataLst>
              <p:tags r:id="rId3"/>
            </p:custDataLst>
          </p:nvPr>
        </p:nvSpPr>
        <p:spPr>
          <a:xfrm>
            <a:off x="2480894" y="2135449"/>
            <a:ext cx="1090623" cy="116838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zh-CN" altLang="en-US" sz="696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s_3"/>
          <p:cNvSpPr txBox="1"/>
          <p:nvPr>
            <p:custDataLst>
              <p:tags r:id="rId4"/>
            </p:custDataLst>
          </p:nvPr>
        </p:nvSpPr>
        <p:spPr>
          <a:xfrm>
            <a:off x="2469070" y="3926474"/>
            <a:ext cx="1114271" cy="116838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696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  <a:endParaRPr lang="zh-CN" altLang="en-US" sz="696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s_4"/>
          <p:cNvSpPr/>
          <p:nvPr>
            <p:custDataLst>
              <p:tags r:id="rId5"/>
            </p:custDataLst>
          </p:nvPr>
        </p:nvSpPr>
        <p:spPr>
          <a:xfrm>
            <a:off x="2950270" y="3676964"/>
            <a:ext cx="151865" cy="1518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algn="ctr"/>
            <a:endParaRPr lang="zh-CN" altLang="en-US" sz="379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MH_Others_5"/>
          <p:cNvCxnSpPr>
            <a:stCxn id="11" idx="6"/>
          </p:cNvCxnSpPr>
          <p:nvPr>
            <p:custDataLst>
              <p:tags r:id="rId6"/>
            </p:custDataLst>
          </p:nvPr>
        </p:nvCxnSpPr>
        <p:spPr>
          <a:xfrm>
            <a:off x="4617982" y="195885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s_6"/>
          <p:cNvSpPr/>
          <p:nvPr>
            <p:custDataLst>
              <p:tags r:id="rId7"/>
            </p:custDataLst>
          </p:nvPr>
        </p:nvSpPr>
        <p:spPr>
          <a:xfrm>
            <a:off x="4428170" y="187346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59810" y="192271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MH_Number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14778" y="196372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955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4" name="MH_Others_7"/>
          <p:cNvCxnSpPr>
            <a:stCxn id="15" idx="6"/>
          </p:cNvCxnSpPr>
          <p:nvPr>
            <p:custDataLst>
              <p:tags r:id="rId10"/>
            </p:custDataLst>
          </p:nvPr>
        </p:nvCxnSpPr>
        <p:spPr>
          <a:xfrm>
            <a:off x="4617982" y="293109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s_8"/>
          <p:cNvSpPr/>
          <p:nvPr>
            <p:custDataLst>
              <p:tags r:id="rId11"/>
            </p:custDataLst>
          </p:nvPr>
        </p:nvSpPr>
        <p:spPr>
          <a:xfrm>
            <a:off x="4428170" y="284570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59810" y="2894951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MH_Number_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14778" y="293596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955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1" name="MH_Others_9"/>
          <p:cNvCxnSpPr>
            <a:stCxn id="22" idx="6"/>
          </p:cNvCxnSpPr>
          <p:nvPr>
            <p:custDataLst>
              <p:tags r:id="rId14"/>
            </p:custDataLst>
          </p:nvPr>
        </p:nvCxnSpPr>
        <p:spPr>
          <a:xfrm>
            <a:off x="4617982" y="390333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s_10"/>
          <p:cNvSpPr/>
          <p:nvPr>
            <p:custDataLst>
              <p:tags r:id="rId15"/>
            </p:custDataLst>
          </p:nvPr>
        </p:nvSpPr>
        <p:spPr>
          <a:xfrm>
            <a:off x="4428170" y="381794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Entry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59810" y="386719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MH_Number_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14778" y="390820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955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5" name="MH_Others_11"/>
          <p:cNvCxnSpPr>
            <a:stCxn id="26" idx="6"/>
          </p:cNvCxnSpPr>
          <p:nvPr>
            <p:custDataLst>
              <p:tags r:id="rId18"/>
            </p:custDataLst>
          </p:nvPr>
        </p:nvCxnSpPr>
        <p:spPr>
          <a:xfrm>
            <a:off x="4617982" y="4875572"/>
            <a:ext cx="567295" cy="22820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s_12"/>
          <p:cNvSpPr/>
          <p:nvPr>
            <p:custDataLst>
              <p:tags r:id="rId19"/>
            </p:custDataLst>
          </p:nvPr>
        </p:nvSpPr>
        <p:spPr>
          <a:xfrm>
            <a:off x="4428170" y="4790187"/>
            <a:ext cx="189810" cy="170766"/>
          </a:xfrm>
          <a:prstGeom prst="ellipse">
            <a:avLst/>
          </a:prstGeom>
          <a:solidFill>
            <a:schemeClr val="tx2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6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MH_Entry_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59810" y="4839430"/>
            <a:ext cx="2457541" cy="51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MH_Number_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14778" y="4880443"/>
            <a:ext cx="684751" cy="45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955" b="1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955" b="1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/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/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2473873" y="1492089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tx2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059691" y="2612226"/>
            <a:ext cx="7202332" cy="11224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感谢聆听 批评指导</a:t>
            </a:r>
            <a:endParaRPr lang="en-US" sz="6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56"/>
          <p:cNvSpPr txBox="1"/>
          <p:nvPr/>
        </p:nvSpPr>
        <p:spPr>
          <a:xfrm>
            <a:off x="2381666" y="3025747"/>
            <a:ext cx="212199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dirty="0" smtClean="0">
                <a:solidFill>
                  <a:schemeClr val="accent3"/>
                </a:solidFill>
                <a:latin typeface="Impact" panose="020B0806030902050204" pitchFamily="34" charset="0"/>
                <a:ea typeface="Cambria Math" panose="02040503050406030204" pitchFamily="18" charset="0"/>
                <a:sym typeface="Arial" panose="020B0604020202020204" pitchFamily="34" charset="0"/>
              </a:rPr>
              <a:t>202X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  <a:ea typeface="Cambria Math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9335" y="3969088"/>
            <a:ext cx="51845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cap="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annual work summary report</a:t>
            </a:r>
            <a:endParaRPr lang="zh-CN" altLang="en-US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4455" y="699098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13379" y="2680338"/>
            <a:ext cx="3294085" cy="130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023897" y="2542356"/>
            <a:ext cx="0" cy="1997601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0546" y="4193750"/>
            <a:ext cx="1269401" cy="346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53120" y="2505566"/>
            <a:ext cx="1476826" cy="1476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63548" y="4065755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43603" y="4065755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4234903" y="2737486"/>
            <a:ext cx="1269401" cy="108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3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463548" y="4355430"/>
            <a:ext cx="1497013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7943603" y="4355430"/>
            <a:ext cx="1563861" cy="224334"/>
          </a:xfrm>
          <a:prstGeom prst="rect">
            <a:avLst/>
          </a:prstGeom>
          <a:noFill/>
        </p:spPr>
        <p:txBody>
          <a:bodyPr wrap="square" lIns="85020" tIns="42511" rIns="85020" bIns="42511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switch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75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 smtClean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3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0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1.xml><?xml version="1.0" encoding="utf-8"?>
<p:tagLst xmlns:p="http://schemas.openxmlformats.org/presentationml/2006/main">
  <p:tag name="MH" val="20160830110432"/>
  <p:tag name="MH_LIBRARY" val="CONTENTS"/>
  <p:tag name="MH_TYPE" val="ENTRY"/>
  <p:tag name="ID" val="547129"/>
  <p:tag name="MH_ORDER" val="2"/>
</p:tagLst>
</file>

<file path=ppt/tags/tag12.xml><?xml version="1.0" encoding="utf-8"?>
<p:tagLst xmlns:p="http://schemas.openxmlformats.org/presentationml/2006/main">
  <p:tag name="MH" val="20160830110432"/>
  <p:tag name="MH_LIBRARY" val="CONTENTS"/>
  <p:tag name="MH_TYPE" val="NUMBER"/>
  <p:tag name="ID" val="547129"/>
  <p:tag name="MH_ORDER" val="2"/>
</p:tagLst>
</file>

<file path=ppt/tags/tag13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4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5.xml><?xml version="1.0" encoding="utf-8"?>
<p:tagLst xmlns:p="http://schemas.openxmlformats.org/presentationml/2006/main">
  <p:tag name="MH" val="20160830110432"/>
  <p:tag name="MH_LIBRARY" val="CONTENTS"/>
  <p:tag name="MH_TYPE" val="ENTRY"/>
  <p:tag name="ID" val="547129"/>
  <p:tag name="MH_ORDER" val="3"/>
</p:tagLst>
</file>

<file path=ppt/tags/tag16.xml><?xml version="1.0" encoding="utf-8"?>
<p:tagLst xmlns:p="http://schemas.openxmlformats.org/presentationml/2006/main">
  <p:tag name="MH" val="20160830110432"/>
  <p:tag name="MH_LIBRARY" val="CONTENTS"/>
  <p:tag name="MH_TYPE" val="NUMBER"/>
  <p:tag name="ID" val="547129"/>
  <p:tag name="MH_ORDER" val="3"/>
</p:tagLst>
</file>

<file path=ppt/tags/tag17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8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19.xml><?xml version="1.0" encoding="utf-8"?>
<p:tagLst xmlns:p="http://schemas.openxmlformats.org/presentationml/2006/main">
  <p:tag name="MH" val="20160830110432"/>
  <p:tag name="MH_LIBRARY" val="CONTENTS"/>
  <p:tag name="MH_TYPE" val="ENTRY"/>
  <p:tag name="ID" val="547129"/>
  <p:tag name="MH_ORDER" val="4"/>
</p:tagLst>
</file>

<file path=ppt/tags/tag2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20.xml><?xml version="1.0" encoding="utf-8"?>
<p:tagLst xmlns:p="http://schemas.openxmlformats.org/presentationml/2006/main">
  <p:tag name="MH" val="20160830110432"/>
  <p:tag name="MH_LIBRARY" val="CONTENTS"/>
  <p:tag name="MH_TYPE" val="NUMBER"/>
  <p:tag name="ID" val="547129"/>
  <p:tag name="MH_ORDER" val="4"/>
</p:tagLst>
</file>

<file path=ppt/tags/tag21.xml><?xml version="1.0" encoding="utf-8"?>
<p:tagLst xmlns:p="http://schemas.openxmlformats.org/presentationml/2006/main">
  <p:tag name="ISPRING_PRESENTATION_TITLE" val="bt040.pptx"/>
  <p:tag name="commondata" val="eyJoZGlkIjoiZGNhZmE2NDBkNDJkMTExZWJjNGYzYzk5NTUzODY3ZTQifQ=="/>
</p:tagLst>
</file>

<file path=ppt/tags/tag3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4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5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6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ags/tag7.xml><?xml version="1.0" encoding="utf-8"?>
<p:tagLst xmlns:p="http://schemas.openxmlformats.org/presentationml/2006/main">
  <p:tag name="MH" val="20160830110432"/>
  <p:tag name="MH_LIBRARY" val="CONTENTS"/>
  <p:tag name="MH_TYPE" val="ENTRY"/>
  <p:tag name="ID" val="547129"/>
  <p:tag name="MH_ORDER" val="1"/>
</p:tagLst>
</file>

<file path=ppt/tags/tag8.xml><?xml version="1.0" encoding="utf-8"?>
<p:tagLst xmlns:p="http://schemas.openxmlformats.org/presentationml/2006/main">
  <p:tag name="MH" val="20160830110432"/>
  <p:tag name="MH_LIBRARY" val="CONTENTS"/>
  <p:tag name="MH_TYPE" val="NUMBER"/>
  <p:tag name="ID" val="547129"/>
  <p:tag name="MH_ORDER" val="1"/>
</p:tagLst>
</file>

<file path=ppt/tags/tag9.xml><?xml version="1.0" encoding="utf-8"?>
<p:tagLst xmlns:p="http://schemas.openxmlformats.org/presentationml/2006/main">
  <p:tag name="MH" val="20160830110432"/>
  <p:tag name="MH_LIBRARY" val="CONTENTS"/>
  <p:tag name="MH_TYPE" val="OTHERS"/>
  <p:tag name="ID" val="547129"/>
</p:tagLst>
</file>

<file path=ppt/theme/theme1.xml><?xml version="1.0" encoding="utf-8"?>
<a:theme xmlns:a="http://schemas.openxmlformats.org/drawingml/2006/main" name="www.pptying.com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6722</Words>
  <Application>WPS 演示</Application>
  <PresentationFormat>自定义</PresentationFormat>
  <Paragraphs>493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3" baseType="lpstr">
      <vt:lpstr>Arial</vt:lpstr>
      <vt:lpstr>宋体</vt:lpstr>
      <vt:lpstr>Wingdings</vt:lpstr>
      <vt:lpstr>Calibri</vt:lpstr>
      <vt:lpstr>Calibri</vt:lpstr>
      <vt:lpstr>方正正准黑简体</vt:lpstr>
      <vt:lpstr>黑体</vt:lpstr>
      <vt:lpstr>Impact</vt:lpstr>
      <vt:lpstr>Cambria Math</vt:lpstr>
      <vt:lpstr>微软雅黑</vt:lpstr>
      <vt:lpstr>Arial Narrow</vt:lpstr>
      <vt:lpstr>Times New Roman</vt:lpstr>
      <vt:lpstr>Franklin Gothic Medium</vt:lpstr>
      <vt:lpstr>Arial</vt:lpstr>
      <vt:lpstr>Open Sans</vt:lpstr>
      <vt:lpstr>Segoe Print</vt:lpstr>
      <vt:lpstr>Open Sans</vt:lpstr>
      <vt:lpstr>Arial Unicode MS</vt:lpstr>
      <vt:lpstr>Calibri Light</vt:lpstr>
      <vt:lpstr>Aller Light</vt:lpstr>
      <vt:lpstr>U.S. 101</vt:lpstr>
      <vt:lpstr>Roboto</vt:lpstr>
      <vt:lpstr>Aller Light</vt:lpstr>
      <vt:lpstr>NumberOnly</vt:lpstr>
      <vt:lpstr>AXIS Std M</vt:lpstr>
      <vt:lpstr>MS UI Gothic</vt:lpstr>
      <vt:lpstr>Gill Sans</vt:lpstr>
      <vt:lpstr>Franklin Gothic Book</vt:lpstr>
      <vt:lpstr>Segoe UI Emoji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简洁工作总结</dc:title>
  <dc:creator/>
  <cp:keywords>第一PPT模板网：www.1ppt.com</cp:keywords>
  <cp:lastModifiedBy>Years later</cp:lastModifiedBy>
  <cp:revision>2</cp:revision>
  <dcterms:created xsi:type="dcterms:W3CDTF">2016-10-17T14:00:00Z</dcterms:created>
  <dcterms:modified xsi:type="dcterms:W3CDTF">2024-03-28T17:02:20Z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19C3D98397EA4BA192335BAC77DAA58D_13</vt:lpwstr>
  </property>
  <property fmtid="{D5CDD505-2E9C-101B-9397-08002B2CF9AE}" pid="3" name="KSOProductBuildVer">
    <vt:lpwstr>2052-12.1.0.16412</vt:lpwstr>
  </property>
</Properties>
</file>