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7" r:id="rId3"/>
    <p:sldId id="258" r:id="rId5"/>
    <p:sldId id="259" r:id="rId6"/>
    <p:sldId id="377" r:id="rId7"/>
    <p:sldId id="394" r:id="rId8"/>
    <p:sldId id="386" r:id="rId9"/>
    <p:sldId id="395" r:id="rId10"/>
    <p:sldId id="260" r:id="rId11"/>
    <p:sldId id="392" r:id="rId12"/>
    <p:sldId id="398" r:id="rId13"/>
    <p:sldId id="382" r:id="rId14"/>
    <p:sldId id="379" r:id="rId15"/>
    <p:sldId id="261" r:id="rId16"/>
    <p:sldId id="381" r:id="rId17"/>
    <p:sldId id="383" r:id="rId18"/>
    <p:sldId id="388" r:id="rId19"/>
    <p:sldId id="393" r:id="rId20"/>
    <p:sldId id="367" r:id="rId21"/>
    <p:sldId id="262" r:id="rId22"/>
    <p:sldId id="389" r:id="rId23"/>
    <p:sldId id="390" r:id="rId24"/>
    <p:sldId id="387" r:id="rId25"/>
    <p:sldId id="391" r:id="rId26"/>
    <p:sldId id="399" r:id="rId27"/>
    <p:sldId id="414"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00A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70" autoAdjust="0"/>
    <p:restoredTop sz="94660"/>
  </p:normalViewPr>
  <p:slideViewPr>
    <p:cSldViewPr snapToGrid="0" showGuides="1">
      <p:cViewPr varScale="1">
        <p:scale>
          <a:sx n="114" d="100"/>
          <a:sy n="114" d="100"/>
        </p:scale>
        <p:origin x="120" y="114"/>
      </p:cViewPr>
      <p:guideLst>
        <p:guide orient="horz" pos="2160"/>
        <p:guide pos="3840"/>
      </p:guideLst>
    </p:cSldViewPr>
  </p:slideViewPr>
  <p:notesTextViewPr>
    <p:cViewPr>
      <p:scale>
        <a:sx n="1" d="1"/>
        <a:sy n="1" d="1"/>
      </p:scale>
      <p:origin x="0" y="0"/>
    </p:cViewPr>
  </p:notesTextViewPr>
  <p:sorterViewPr>
    <p:cViewPr>
      <p:scale>
        <a:sx n="25" d="100"/>
        <a:sy n="25"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26.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C63E977-2BA5-43C1-BBAC-E9943D49ECA8}" type="doc">
      <dgm:prSet loTypeId="urn:microsoft.com/office/officeart/2009/3/layout/HorizontalOrganizationChart" loCatId="hierarchy" qsTypeId="urn:microsoft.com/office/officeart/2005/8/quickstyle/simple1" qsCatId="simple" csTypeId="urn:microsoft.com/office/officeart/2005/8/colors/colorful4" csCatId="colorful" phldr="1"/>
      <dgm:spPr/>
      <dgm:t>
        <a:bodyPr/>
        <a:lstStyle/>
        <a:p>
          <a:endParaRPr lang="en-US"/>
        </a:p>
      </dgm:t>
    </dgm:pt>
    <dgm:pt modelId="{22C5E3A0-595B-4A45-86A5-8C8E6BD3523B}">
      <dgm:prSet phldrT="[Text]" custT="1"/>
      <dgm:spPr>
        <a:solidFill>
          <a:schemeClr val="accent1"/>
        </a:solidFill>
        <a:ln>
          <a:solidFill>
            <a:schemeClr val="lt1">
              <a:hueOff val="0"/>
              <a:satOff val="0"/>
              <a:lumOff val="0"/>
            </a:schemeClr>
          </a:solidFill>
        </a:ln>
      </dgm:spPr>
      <dgm:t>
        <a:bodyPr/>
        <a:lstStyle/>
        <a:p>
          <a:r>
            <a:rPr lang="zh-CN" altLang="en-US" sz="1100" dirty="0">
              <a:solidFill>
                <a:schemeClr val="bg1"/>
              </a:solidFill>
              <a:latin typeface="微软雅黑" panose="020B0503020204020204" pitchFamily="34" charset="-122"/>
              <a:ea typeface="微软雅黑" panose="020B0503020204020204" pitchFamily="34" charset="-122"/>
              <a:cs typeface="Raleway"/>
            </a:rPr>
            <a:t>输入标题</a:t>
          </a:r>
          <a:endParaRPr lang="en-US" sz="1100" b="1" dirty="0">
            <a:solidFill>
              <a:schemeClr val="bg1"/>
            </a:solidFill>
            <a:effectLst/>
            <a:latin typeface="+mn-lt"/>
            <a:ea typeface="+mn-ea"/>
            <a:cs typeface="+mn-ea"/>
            <a:sym typeface="+mn-lt"/>
          </a:endParaRPr>
        </a:p>
      </dgm:t>
    </dgm:pt>
    <dgm:pt modelId="{B7A8D10E-6E9C-46BE-BD5A-85A0252B5EFF}" cxnId="{853FD31E-CE16-478E-8C8E-7665F7CD9A79}" type="parTrans">
      <dgm:prSet/>
      <dgm:spPr/>
      <dgm:t>
        <a:bodyPr/>
        <a:lstStyle/>
        <a:p>
          <a:endParaRPr lang="en-US" sz="900">
            <a:latin typeface="微软雅黑" panose="020B0503020204020204" pitchFamily="34" charset="-122"/>
            <a:ea typeface="微软雅黑" panose="020B0503020204020204" pitchFamily="34" charset="-122"/>
          </a:endParaRPr>
        </a:p>
      </dgm:t>
    </dgm:pt>
    <dgm:pt modelId="{FC9D9D34-C8B1-4A7F-AC7A-86AE62F19247}" cxnId="{853FD31E-CE16-478E-8C8E-7665F7CD9A79}" type="sibTrans">
      <dgm:prSet/>
      <dgm:spPr/>
      <dgm:t>
        <a:bodyPr/>
        <a:lstStyle/>
        <a:p>
          <a:endParaRPr lang="en-US" sz="900">
            <a:latin typeface="微软雅黑" panose="020B0503020204020204" pitchFamily="34" charset="-122"/>
            <a:ea typeface="微软雅黑" panose="020B0503020204020204" pitchFamily="34" charset="-122"/>
          </a:endParaRPr>
        </a:p>
      </dgm:t>
    </dgm:pt>
    <dgm:pt modelId="{3A05C8AF-3F7C-473F-8611-CC4445F40EBB}" type="asst">
      <dgm:prSet phldrT="[Text]" custT="1"/>
      <dgm:spPr>
        <a:solidFill>
          <a:schemeClr val="accent2"/>
        </a:solidFill>
        <a:ln>
          <a:solidFill>
            <a:schemeClr val="lt1">
              <a:hueOff val="0"/>
              <a:satOff val="0"/>
              <a:lumOff val="0"/>
            </a:schemeClr>
          </a:solidFill>
        </a:ln>
      </dgm:spPr>
      <dgm:t>
        <a:bodyPr/>
        <a:lstStyle/>
        <a:p>
          <a:r>
            <a:rPr lang="zh-CN" altLang="en-US" sz="1100" dirty="0">
              <a:solidFill>
                <a:schemeClr val="bg1"/>
              </a:solidFill>
              <a:latin typeface="微软雅黑" panose="020B0503020204020204" pitchFamily="34" charset="-122"/>
              <a:ea typeface="微软雅黑" panose="020B0503020204020204" pitchFamily="34" charset="-122"/>
              <a:cs typeface="Raleway"/>
            </a:rPr>
            <a:t>输入标题</a:t>
          </a:r>
          <a:endParaRPr lang="en-US" sz="1100" b="1" dirty="0">
            <a:solidFill>
              <a:schemeClr val="bg1"/>
            </a:solidFill>
            <a:effectLst/>
            <a:latin typeface="+mn-lt"/>
            <a:ea typeface="+mn-ea"/>
            <a:cs typeface="+mn-ea"/>
            <a:sym typeface="+mn-lt"/>
          </a:endParaRPr>
        </a:p>
      </dgm:t>
    </dgm:pt>
    <dgm:pt modelId="{DACE8F65-CE2C-475E-920E-D82D2003E6D8}" cxnId="{FE203BE8-2C5C-42A9-9E1E-8ACCBDCBDEDF}" type="parTrans">
      <dgm:prSet/>
      <dgm:spPr>
        <a:ln>
          <a:solidFill>
            <a:schemeClr val="bg1">
              <a:lumMod val="85000"/>
            </a:schemeClr>
          </a:solidFill>
        </a:ln>
      </dgm:spPr>
      <dgm:t>
        <a:bodyPr/>
        <a:lstStyle/>
        <a:p>
          <a:endParaRPr lang="en-US" sz="1100" b="1">
            <a:solidFill>
              <a:schemeClr val="bg1">
                <a:lumMod val="50000"/>
              </a:schemeClr>
            </a:solidFill>
            <a:effectLst/>
            <a:latin typeface="微软雅黑" panose="020B0503020204020204" pitchFamily="34" charset="-122"/>
            <a:ea typeface="微软雅黑" panose="020B0503020204020204" pitchFamily="34" charset="-122"/>
          </a:endParaRPr>
        </a:p>
      </dgm:t>
    </dgm:pt>
    <dgm:pt modelId="{DF02B209-A945-4803-85DC-27118FD932B0}" cxnId="{FE203BE8-2C5C-42A9-9E1E-8ACCBDCBDEDF}" type="sibTrans">
      <dgm:prSet/>
      <dgm:spPr/>
      <dgm:t>
        <a:bodyPr/>
        <a:lstStyle/>
        <a:p>
          <a:endParaRPr lang="en-US" sz="900">
            <a:latin typeface="微软雅黑" panose="020B0503020204020204" pitchFamily="34" charset="-122"/>
            <a:ea typeface="微软雅黑" panose="020B0503020204020204" pitchFamily="34" charset="-122"/>
          </a:endParaRPr>
        </a:p>
      </dgm:t>
    </dgm:pt>
    <dgm:pt modelId="{6E042866-D740-48D2-AF53-B46132745176}">
      <dgm:prSet phldrT="[Text]" custT="1"/>
      <dgm:spPr>
        <a:solidFill>
          <a:schemeClr val="accent3"/>
        </a:solidFill>
        <a:ln>
          <a:solidFill>
            <a:schemeClr val="lt1">
              <a:hueOff val="0"/>
              <a:satOff val="0"/>
              <a:lumOff val="0"/>
            </a:schemeClr>
          </a:solidFill>
        </a:ln>
      </dgm:spPr>
      <dgm:t>
        <a:bodyPr/>
        <a:lstStyle/>
        <a:p>
          <a:r>
            <a:rPr lang="zh-CN" altLang="en-US" sz="1100" dirty="0">
              <a:solidFill>
                <a:schemeClr val="bg1"/>
              </a:solidFill>
              <a:latin typeface="微软雅黑" panose="020B0503020204020204" pitchFamily="34" charset="-122"/>
              <a:ea typeface="微软雅黑" panose="020B0503020204020204" pitchFamily="34" charset="-122"/>
              <a:cs typeface="Raleway"/>
            </a:rPr>
            <a:t>输入标题</a:t>
          </a:r>
          <a:endParaRPr lang="en-US" sz="1100" b="1" dirty="0">
            <a:solidFill>
              <a:schemeClr val="bg1"/>
            </a:solidFill>
            <a:effectLst/>
            <a:latin typeface="+mn-lt"/>
            <a:ea typeface="+mn-ea"/>
            <a:cs typeface="+mn-ea"/>
            <a:sym typeface="+mn-lt"/>
          </a:endParaRPr>
        </a:p>
      </dgm:t>
    </dgm:pt>
    <dgm:pt modelId="{98CE9837-FF74-4824-A018-EA72F69CEB6D}" cxnId="{18531DB2-B404-4861-BAD6-64A367021DFD}" type="parTrans">
      <dgm:prSet/>
      <dgm:spPr>
        <a:ln>
          <a:solidFill>
            <a:schemeClr val="bg1">
              <a:lumMod val="85000"/>
            </a:schemeClr>
          </a:solidFill>
        </a:ln>
      </dgm:spPr>
      <dgm:t>
        <a:bodyPr/>
        <a:lstStyle/>
        <a:p>
          <a:endParaRPr lang="en-US" sz="1100" b="1">
            <a:solidFill>
              <a:schemeClr val="bg1">
                <a:lumMod val="50000"/>
              </a:schemeClr>
            </a:solidFill>
            <a:effectLst/>
            <a:latin typeface="微软雅黑" panose="020B0503020204020204" pitchFamily="34" charset="-122"/>
            <a:ea typeface="微软雅黑" panose="020B0503020204020204" pitchFamily="34" charset="-122"/>
          </a:endParaRPr>
        </a:p>
      </dgm:t>
    </dgm:pt>
    <dgm:pt modelId="{9547D06E-125B-4FC2-8F9B-4D23F753DB8E}" cxnId="{18531DB2-B404-4861-BAD6-64A367021DFD}" type="sibTrans">
      <dgm:prSet/>
      <dgm:spPr/>
      <dgm:t>
        <a:bodyPr/>
        <a:lstStyle/>
        <a:p>
          <a:endParaRPr lang="en-US" sz="900">
            <a:latin typeface="微软雅黑" panose="020B0503020204020204" pitchFamily="34" charset="-122"/>
            <a:ea typeface="微软雅黑" panose="020B0503020204020204" pitchFamily="34" charset="-122"/>
          </a:endParaRPr>
        </a:p>
      </dgm:t>
    </dgm:pt>
    <dgm:pt modelId="{78799412-43A8-4DEB-9344-EA474CABDC6A}">
      <dgm:prSet phldrT="[Text]" custT="1"/>
      <dgm:spPr>
        <a:solidFill>
          <a:schemeClr val="accent3"/>
        </a:solidFill>
        <a:ln>
          <a:solidFill>
            <a:schemeClr val="lt1">
              <a:hueOff val="0"/>
              <a:satOff val="0"/>
              <a:lumOff val="0"/>
            </a:schemeClr>
          </a:solidFill>
        </a:ln>
      </dgm:spPr>
      <dgm:t>
        <a:bodyPr/>
        <a:lstStyle/>
        <a:p>
          <a:r>
            <a:rPr lang="zh-CN" altLang="en-US" sz="1100" dirty="0">
              <a:solidFill>
                <a:schemeClr val="bg1"/>
              </a:solidFill>
              <a:latin typeface="微软雅黑" panose="020B0503020204020204" pitchFamily="34" charset="-122"/>
              <a:ea typeface="微软雅黑" panose="020B0503020204020204" pitchFamily="34" charset="-122"/>
              <a:cs typeface="Raleway"/>
            </a:rPr>
            <a:t>输入标题</a:t>
          </a:r>
          <a:endParaRPr lang="en-US" sz="1100" b="1" dirty="0">
            <a:solidFill>
              <a:schemeClr val="bg1"/>
            </a:solidFill>
            <a:effectLst/>
            <a:latin typeface="+mn-lt"/>
            <a:ea typeface="+mn-ea"/>
            <a:cs typeface="+mn-ea"/>
            <a:sym typeface="+mn-lt"/>
          </a:endParaRPr>
        </a:p>
      </dgm:t>
    </dgm:pt>
    <dgm:pt modelId="{8D94EBA3-201B-4177-AFD5-411F4D557864}" cxnId="{0A56656A-0A6E-4703-ADCD-EB665419BF72}" type="parTrans">
      <dgm:prSet/>
      <dgm:spPr>
        <a:ln>
          <a:solidFill>
            <a:schemeClr val="bg1">
              <a:lumMod val="85000"/>
            </a:schemeClr>
          </a:solidFill>
        </a:ln>
      </dgm:spPr>
      <dgm:t>
        <a:bodyPr/>
        <a:lstStyle/>
        <a:p>
          <a:endParaRPr lang="en-US" sz="1100" b="1">
            <a:solidFill>
              <a:schemeClr val="bg1">
                <a:lumMod val="50000"/>
              </a:schemeClr>
            </a:solidFill>
            <a:effectLst/>
            <a:latin typeface="微软雅黑" panose="020B0503020204020204" pitchFamily="34" charset="-122"/>
            <a:ea typeface="微软雅黑" panose="020B0503020204020204" pitchFamily="34" charset="-122"/>
          </a:endParaRPr>
        </a:p>
      </dgm:t>
    </dgm:pt>
    <dgm:pt modelId="{80E34B42-208A-403B-A250-4A737E208EE5}" cxnId="{0A56656A-0A6E-4703-ADCD-EB665419BF72}" type="sibTrans">
      <dgm:prSet/>
      <dgm:spPr/>
      <dgm:t>
        <a:bodyPr/>
        <a:lstStyle/>
        <a:p>
          <a:endParaRPr lang="en-US" sz="900">
            <a:latin typeface="微软雅黑" panose="020B0503020204020204" pitchFamily="34" charset="-122"/>
            <a:ea typeface="微软雅黑" panose="020B0503020204020204" pitchFamily="34" charset="-122"/>
          </a:endParaRPr>
        </a:p>
      </dgm:t>
    </dgm:pt>
    <dgm:pt modelId="{4414A1B2-820A-4A83-A421-BF5A78BA2991}">
      <dgm:prSet phldrT="[Text]" custT="1"/>
      <dgm:spPr>
        <a:solidFill>
          <a:schemeClr val="accent3"/>
        </a:solidFill>
        <a:ln>
          <a:solidFill>
            <a:schemeClr val="lt1">
              <a:hueOff val="0"/>
              <a:satOff val="0"/>
              <a:lumOff val="0"/>
            </a:schemeClr>
          </a:solidFill>
        </a:ln>
      </dgm:spPr>
      <dgm:t>
        <a:bodyPr/>
        <a:lstStyle/>
        <a:p>
          <a:r>
            <a:rPr lang="zh-CN" altLang="en-US" sz="1100" dirty="0">
              <a:solidFill>
                <a:schemeClr val="bg1"/>
              </a:solidFill>
              <a:latin typeface="微软雅黑" panose="020B0503020204020204" pitchFamily="34" charset="-122"/>
              <a:ea typeface="微软雅黑" panose="020B0503020204020204" pitchFamily="34" charset="-122"/>
              <a:cs typeface="Raleway"/>
            </a:rPr>
            <a:t>输入标题</a:t>
          </a:r>
          <a:endParaRPr lang="en-US" sz="1100" b="1" dirty="0">
            <a:solidFill>
              <a:schemeClr val="bg1"/>
            </a:solidFill>
            <a:effectLst/>
            <a:latin typeface="+mn-lt"/>
            <a:ea typeface="+mn-ea"/>
            <a:cs typeface="+mn-ea"/>
            <a:sym typeface="+mn-lt"/>
          </a:endParaRPr>
        </a:p>
      </dgm:t>
    </dgm:pt>
    <dgm:pt modelId="{F0BA7A7A-2D0E-48F2-A714-0421AEDA7A1E}" cxnId="{40560883-CFB3-447A-A552-79C6414C5B74}" type="parTrans">
      <dgm:prSet/>
      <dgm:spPr>
        <a:ln>
          <a:solidFill>
            <a:schemeClr val="bg1">
              <a:lumMod val="85000"/>
            </a:schemeClr>
          </a:solidFill>
        </a:ln>
      </dgm:spPr>
      <dgm:t>
        <a:bodyPr/>
        <a:lstStyle/>
        <a:p>
          <a:endParaRPr lang="en-US" sz="1100" b="1">
            <a:solidFill>
              <a:schemeClr val="bg1">
                <a:lumMod val="50000"/>
              </a:schemeClr>
            </a:solidFill>
            <a:effectLst/>
            <a:latin typeface="微软雅黑" panose="020B0503020204020204" pitchFamily="34" charset="-122"/>
            <a:ea typeface="微软雅黑" panose="020B0503020204020204" pitchFamily="34" charset="-122"/>
          </a:endParaRPr>
        </a:p>
      </dgm:t>
    </dgm:pt>
    <dgm:pt modelId="{0559805B-D7FD-4C61-93FE-A12117C8B2A1}" cxnId="{40560883-CFB3-447A-A552-79C6414C5B74}" type="sibTrans">
      <dgm:prSet/>
      <dgm:spPr/>
      <dgm:t>
        <a:bodyPr/>
        <a:lstStyle/>
        <a:p>
          <a:endParaRPr lang="en-US" sz="900">
            <a:latin typeface="微软雅黑" panose="020B0503020204020204" pitchFamily="34" charset="-122"/>
            <a:ea typeface="微软雅黑" panose="020B0503020204020204" pitchFamily="34" charset="-122"/>
          </a:endParaRPr>
        </a:p>
      </dgm:t>
    </dgm:pt>
    <dgm:pt modelId="{C070CADA-198A-4168-9FC2-FE2083F3CDAD}" type="asst">
      <dgm:prSet phldrT="[Text]" custT="1"/>
      <dgm:spPr>
        <a:solidFill>
          <a:schemeClr val="accent2"/>
        </a:solidFill>
        <a:ln>
          <a:solidFill>
            <a:schemeClr val="lt1">
              <a:hueOff val="0"/>
              <a:satOff val="0"/>
              <a:lumOff val="0"/>
            </a:schemeClr>
          </a:solidFill>
        </a:ln>
      </dgm:spPr>
      <dgm:t>
        <a:bodyPr/>
        <a:lstStyle/>
        <a:p>
          <a:r>
            <a:rPr lang="zh-CN" altLang="en-US" sz="1100" dirty="0">
              <a:solidFill>
                <a:schemeClr val="bg1"/>
              </a:solidFill>
              <a:latin typeface="微软雅黑" panose="020B0503020204020204" pitchFamily="34" charset="-122"/>
              <a:ea typeface="微软雅黑" panose="020B0503020204020204" pitchFamily="34" charset="-122"/>
              <a:cs typeface="Raleway"/>
            </a:rPr>
            <a:t>输入标题</a:t>
          </a:r>
          <a:endParaRPr lang="en-US" sz="1100" b="1" dirty="0">
            <a:solidFill>
              <a:schemeClr val="bg1"/>
            </a:solidFill>
            <a:effectLst/>
            <a:latin typeface="+mn-lt"/>
            <a:ea typeface="+mn-ea"/>
            <a:cs typeface="+mn-ea"/>
            <a:sym typeface="+mn-lt"/>
          </a:endParaRPr>
        </a:p>
      </dgm:t>
    </dgm:pt>
    <dgm:pt modelId="{61D88905-DA49-4C3A-8EEC-E01EB408224C}" cxnId="{3A759916-B559-463E-8AA5-A7A9D769967F}" type="parTrans">
      <dgm:prSet/>
      <dgm:spPr>
        <a:ln>
          <a:solidFill>
            <a:schemeClr val="bg1">
              <a:lumMod val="85000"/>
            </a:schemeClr>
          </a:solidFill>
        </a:ln>
      </dgm:spPr>
      <dgm:t>
        <a:bodyPr/>
        <a:lstStyle/>
        <a:p>
          <a:endParaRPr lang="en-US" sz="1100" b="1">
            <a:solidFill>
              <a:schemeClr val="bg1">
                <a:lumMod val="50000"/>
              </a:schemeClr>
            </a:solidFill>
            <a:effectLst/>
            <a:latin typeface="微软雅黑" panose="020B0503020204020204" pitchFamily="34" charset="-122"/>
            <a:ea typeface="微软雅黑" panose="020B0503020204020204" pitchFamily="34" charset="-122"/>
          </a:endParaRPr>
        </a:p>
      </dgm:t>
    </dgm:pt>
    <dgm:pt modelId="{FDD68EF8-EB91-4471-9506-4B4EE149F0EC}" cxnId="{3A759916-B559-463E-8AA5-A7A9D769967F}" type="sibTrans">
      <dgm:prSet/>
      <dgm:spPr/>
      <dgm:t>
        <a:bodyPr/>
        <a:lstStyle/>
        <a:p>
          <a:endParaRPr lang="en-US" sz="900">
            <a:latin typeface="微软雅黑" panose="020B0503020204020204" pitchFamily="34" charset="-122"/>
            <a:ea typeface="微软雅黑" panose="020B0503020204020204" pitchFamily="34" charset="-122"/>
          </a:endParaRPr>
        </a:p>
      </dgm:t>
    </dgm:pt>
    <dgm:pt modelId="{C61B8706-BAEA-41C0-AD19-A135FE19B520}">
      <dgm:prSet phldrT="[Text]" custT="1"/>
      <dgm:spPr>
        <a:solidFill>
          <a:schemeClr val="accent3"/>
        </a:solidFill>
        <a:ln>
          <a:solidFill>
            <a:schemeClr val="lt1">
              <a:hueOff val="0"/>
              <a:satOff val="0"/>
              <a:lumOff val="0"/>
            </a:schemeClr>
          </a:solidFill>
        </a:ln>
      </dgm:spPr>
      <dgm:t>
        <a:bodyPr/>
        <a:lstStyle/>
        <a:p>
          <a:r>
            <a:rPr lang="zh-CN" altLang="en-US" sz="1100" dirty="0">
              <a:solidFill>
                <a:schemeClr val="bg1"/>
              </a:solidFill>
              <a:latin typeface="微软雅黑" panose="020B0503020204020204" pitchFamily="34" charset="-122"/>
              <a:ea typeface="微软雅黑" panose="020B0503020204020204" pitchFamily="34" charset="-122"/>
              <a:cs typeface="Raleway"/>
            </a:rPr>
            <a:t>输入标题</a:t>
          </a:r>
          <a:endParaRPr lang="en-US" sz="1100" b="1" dirty="0">
            <a:solidFill>
              <a:schemeClr val="bg1"/>
            </a:solidFill>
            <a:effectLst/>
            <a:latin typeface="+mn-lt"/>
            <a:ea typeface="+mn-ea"/>
            <a:cs typeface="+mn-ea"/>
            <a:sym typeface="+mn-lt"/>
          </a:endParaRPr>
        </a:p>
      </dgm:t>
    </dgm:pt>
    <dgm:pt modelId="{2376A947-1A81-4621-B6A6-26780D47B47D}" cxnId="{978C57C1-2D9B-4493-BC54-4C6E33075D1E}" type="parTrans">
      <dgm:prSet/>
      <dgm:spPr>
        <a:ln>
          <a:solidFill>
            <a:schemeClr val="bg1">
              <a:lumMod val="85000"/>
            </a:schemeClr>
          </a:solidFill>
        </a:ln>
      </dgm:spPr>
      <dgm:t>
        <a:bodyPr/>
        <a:lstStyle/>
        <a:p>
          <a:endParaRPr lang="en-US" sz="1100" b="1">
            <a:solidFill>
              <a:schemeClr val="bg1">
                <a:lumMod val="50000"/>
              </a:schemeClr>
            </a:solidFill>
            <a:effectLst/>
            <a:latin typeface="微软雅黑" panose="020B0503020204020204" pitchFamily="34" charset="-122"/>
            <a:ea typeface="微软雅黑" panose="020B0503020204020204" pitchFamily="34" charset="-122"/>
          </a:endParaRPr>
        </a:p>
      </dgm:t>
    </dgm:pt>
    <dgm:pt modelId="{9F3328C7-6B56-4BE8-A315-555340B8731E}" cxnId="{978C57C1-2D9B-4493-BC54-4C6E33075D1E}" type="sibTrans">
      <dgm:prSet/>
      <dgm:spPr/>
      <dgm:t>
        <a:bodyPr/>
        <a:lstStyle/>
        <a:p>
          <a:endParaRPr lang="en-US" sz="900">
            <a:latin typeface="微软雅黑" panose="020B0503020204020204" pitchFamily="34" charset="-122"/>
            <a:ea typeface="微软雅黑" panose="020B0503020204020204" pitchFamily="34" charset="-122"/>
          </a:endParaRPr>
        </a:p>
      </dgm:t>
    </dgm:pt>
    <dgm:pt modelId="{D0D198D4-47A7-4232-927F-C5B3FAF1146B}">
      <dgm:prSet phldrT="[Text]" custT="1"/>
      <dgm:spPr>
        <a:solidFill>
          <a:schemeClr val="accent4"/>
        </a:solidFill>
        <a:ln>
          <a:solidFill>
            <a:schemeClr val="lt1">
              <a:hueOff val="0"/>
              <a:satOff val="0"/>
              <a:lumOff val="0"/>
            </a:schemeClr>
          </a:solidFill>
        </a:ln>
      </dgm:spPr>
      <dgm:t>
        <a:bodyPr/>
        <a:lstStyle/>
        <a:p>
          <a:r>
            <a:rPr lang="zh-CN" altLang="en-US" sz="1100" dirty="0">
              <a:solidFill>
                <a:schemeClr val="bg1"/>
              </a:solidFill>
              <a:latin typeface="微软雅黑" panose="020B0503020204020204" pitchFamily="34" charset="-122"/>
              <a:ea typeface="微软雅黑" panose="020B0503020204020204" pitchFamily="34" charset="-122"/>
              <a:cs typeface="Raleway"/>
            </a:rPr>
            <a:t>输入标题</a:t>
          </a:r>
          <a:endParaRPr lang="en-US" sz="1100" b="1" dirty="0">
            <a:solidFill>
              <a:schemeClr val="bg1"/>
            </a:solidFill>
            <a:effectLst/>
            <a:latin typeface="+mn-lt"/>
            <a:ea typeface="+mn-ea"/>
            <a:cs typeface="+mn-ea"/>
            <a:sym typeface="+mn-lt"/>
          </a:endParaRPr>
        </a:p>
      </dgm:t>
    </dgm:pt>
    <dgm:pt modelId="{915E8514-D09B-40F6-855E-8673A34702B4}" cxnId="{82A3E36C-0C7D-4005-85E2-287F55F28573}" type="parTrans">
      <dgm:prSet/>
      <dgm:spPr>
        <a:ln>
          <a:solidFill>
            <a:schemeClr val="bg1">
              <a:lumMod val="85000"/>
            </a:schemeClr>
          </a:solidFill>
        </a:ln>
      </dgm:spPr>
      <dgm:t>
        <a:bodyPr/>
        <a:lstStyle/>
        <a:p>
          <a:endParaRPr lang="en-US" sz="1100" b="1">
            <a:solidFill>
              <a:schemeClr val="bg1">
                <a:lumMod val="50000"/>
              </a:schemeClr>
            </a:solidFill>
            <a:effectLst/>
            <a:latin typeface="微软雅黑" panose="020B0503020204020204" pitchFamily="34" charset="-122"/>
            <a:ea typeface="微软雅黑" panose="020B0503020204020204" pitchFamily="34" charset="-122"/>
          </a:endParaRPr>
        </a:p>
      </dgm:t>
    </dgm:pt>
    <dgm:pt modelId="{B678ED37-6DE3-40BA-8F17-F5D34855870E}" cxnId="{82A3E36C-0C7D-4005-85E2-287F55F28573}" type="sibTrans">
      <dgm:prSet/>
      <dgm:spPr/>
      <dgm:t>
        <a:bodyPr/>
        <a:lstStyle/>
        <a:p>
          <a:endParaRPr lang="en-US" sz="900">
            <a:latin typeface="微软雅黑" panose="020B0503020204020204" pitchFamily="34" charset="-122"/>
            <a:ea typeface="微软雅黑" panose="020B0503020204020204" pitchFamily="34" charset="-122"/>
          </a:endParaRPr>
        </a:p>
      </dgm:t>
    </dgm:pt>
    <dgm:pt modelId="{3D3E92DE-1298-4F8C-B4F5-D04855B07297}">
      <dgm:prSet phldrT="[Text]" custT="1"/>
      <dgm:spPr>
        <a:solidFill>
          <a:schemeClr val="accent4"/>
        </a:solidFill>
        <a:ln>
          <a:solidFill>
            <a:schemeClr val="lt1">
              <a:hueOff val="0"/>
              <a:satOff val="0"/>
              <a:lumOff val="0"/>
            </a:schemeClr>
          </a:solidFill>
        </a:ln>
      </dgm:spPr>
      <dgm:t>
        <a:bodyPr/>
        <a:lstStyle/>
        <a:p>
          <a:r>
            <a:rPr lang="zh-CN" altLang="en-US" sz="1100" dirty="0">
              <a:solidFill>
                <a:schemeClr val="bg1"/>
              </a:solidFill>
              <a:latin typeface="微软雅黑" panose="020B0503020204020204" pitchFamily="34" charset="-122"/>
              <a:ea typeface="微软雅黑" panose="020B0503020204020204" pitchFamily="34" charset="-122"/>
              <a:cs typeface="Raleway"/>
            </a:rPr>
            <a:t>输入标题</a:t>
          </a:r>
          <a:endParaRPr lang="en-US" sz="1100" b="1" dirty="0">
            <a:solidFill>
              <a:schemeClr val="bg1"/>
            </a:solidFill>
            <a:effectLst/>
            <a:latin typeface="+mn-lt"/>
            <a:ea typeface="+mn-ea"/>
            <a:cs typeface="+mn-ea"/>
            <a:sym typeface="+mn-lt"/>
          </a:endParaRPr>
        </a:p>
      </dgm:t>
    </dgm:pt>
    <dgm:pt modelId="{694BEE92-9DF4-4D18-8831-0266FB6B5716}" cxnId="{49B34082-8E58-476C-BF5D-87598BFF2CA0}" type="parTrans">
      <dgm:prSet/>
      <dgm:spPr>
        <a:ln>
          <a:solidFill>
            <a:schemeClr val="bg1">
              <a:lumMod val="85000"/>
            </a:schemeClr>
          </a:solidFill>
        </a:ln>
      </dgm:spPr>
      <dgm:t>
        <a:bodyPr/>
        <a:lstStyle/>
        <a:p>
          <a:endParaRPr lang="en-US" sz="1100" b="1">
            <a:solidFill>
              <a:schemeClr val="bg1">
                <a:lumMod val="50000"/>
              </a:schemeClr>
            </a:solidFill>
            <a:effectLst/>
            <a:latin typeface="微软雅黑" panose="020B0503020204020204" pitchFamily="34" charset="-122"/>
            <a:ea typeface="微软雅黑" panose="020B0503020204020204" pitchFamily="34" charset="-122"/>
          </a:endParaRPr>
        </a:p>
      </dgm:t>
    </dgm:pt>
    <dgm:pt modelId="{5D81C5BC-F8E1-4BC4-A1BD-9AA827F0BD01}" cxnId="{49B34082-8E58-476C-BF5D-87598BFF2CA0}" type="sibTrans">
      <dgm:prSet/>
      <dgm:spPr/>
      <dgm:t>
        <a:bodyPr/>
        <a:lstStyle/>
        <a:p>
          <a:endParaRPr lang="en-US" sz="900">
            <a:latin typeface="微软雅黑" panose="020B0503020204020204" pitchFamily="34" charset="-122"/>
            <a:ea typeface="微软雅黑" panose="020B0503020204020204" pitchFamily="34" charset="-122"/>
          </a:endParaRPr>
        </a:p>
      </dgm:t>
    </dgm:pt>
    <dgm:pt modelId="{A2C7A706-D148-4D04-9C75-31C36ABCCC48}">
      <dgm:prSet phldrT="[Text]" custT="1"/>
      <dgm:spPr>
        <a:solidFill>
          <a:schemeClr val="accent4"/>
        </a:solidFill>
        <a:ln>
          <a:solidFill>
            <a:schemeClr val="lt1">
              <a:hueOff val="0"/>
              <a:satOff val="0"/>
              <a:lumOff val="0"/>
            </a:schemeClr>
          </a:solidFill>
        </a:ln>
      </dgm:spPr>
      <dgm:t>
        <a:bodyPr/>
        <a:lstStyle/>
        <a:p>
          <a:r>
            <a:rPr lang="zh-CN" altLang="en-US" sz="1100" dirty="0">
              <a:solidFill>
                <a:schemeClr val="bg1"/>
              </a:solidFill>
              <a:latin typeface="微软雅黑" panose="020B0503020204020204" pitchFamily="34" charset="-122"/>
              <a:ea typeface="微软雅黑" panose="020B0503020204020204" pitchFamily="34" charset="-122"/>
              <a:cs typeface="Raleway"/>
            </a:rPr>
            <a:t>输入标题</a:t>
          </a:r>
          <a:endParaRPr lang="en-US" sz="1100" b="1" dirty="0">
            <a:solidFill>
              <a:schemeClr val="bg1"/>
            </a:solidFill>
            <a:effectLst/>
            <a:latin typeface="+mn-lt"/>
            <a:ea typeface="+mn-ea"/>
            <a:cs typeface="+mn-ea"/>
            <a:sym typeface="+mn-lt"/>
          </a:endParaRPr>
        </a:p>
      </dgm:t>
    </dgm:pt>
    <dgm:pt modelId="{CA83146E-84A5-4CB2-A0DF-E7BB379803ED}" cxnId="{85E24126-253F-4DF7-996E-CA91359FF4E6}" type="parTrans">
      <dgm:prSet/>
      <dgm:spPr>
        <a:ln>
          <a:solidFill>
            <a:schemeClr val="bg1">
              <a:lumMod val="85000"/>
            </a:schemeClr>
          </a:solidFill>
        </a:ln>
      </dgm:spPr>
      <dgm:t>
        <a:bodyPr/>
        <a:lstStyle/>
        <a:p>
          <a:endParaRPr lang="en-US" sz="1100" b="1">
            <a:solidFill>
              <a:schemeClr val="bg1">
                <a:lumMod val="50000"/>
              </a:schemeClr>
            </a:solidFill>
            <a:effectLst/>
            <a:latin typeface="微软雅黑" panose="020B0503020204020204" pitchFamily="34" charset="-122"/>
            <a:ea typeface="微软雅黑" panose="020B0503020204020204" pitchFamily="34" charset="-122"/>
          </a:endParaRPr>
        </a:p>
      </dgm:t>
    </dgm:pt>
    <dgm:pt modelId="{3089D6F2-C1A0-44F6-98CB-9F42047357D2}" cxnId="{85E24126-253F-4DF7-996E-CA91359FF4E6}" type="sibTrans">
      <dgm:prSet/>
      <dgm:spPr/>
      <dgm:t>
        <a:bodyPr/>
        <a:lstStyle/>
        <a:p>
          <a:endParaRPr lang="en-US" sz="900">
            <a:latin typeface="微软雅黑" panose="020B0503020204020204" pitchFamily="34" charset="-122"/>
            <a:ea typeface="微软雅黑" panose="020B0503020204020204" pitchFamily="34" charset="-122"/>
          </a:endParaRPr>
        </a:p>
      </dgm:t>
    </dgm:pt>
    <dgm:pt modelId="{B40BE8B6-83E9-42FE-8DBF-D669A440B711}">
      <dgm:prSet phldrT="[Text]" custT="1"/>
      <dgm:spPr>
        <a:solidFill>
          <a:schemeClr val="accent4"/>
        </a:solidFill>
        <a:ln>
          <a:solidFill>
            <a:schemeClr val="lt1">
              <a:hueOff val="0"/>
              <a:satOff val="0"/>
              <a:lumOff val="0"/>
            </a:schemeClr>
          </a:solidFill>
        </a:ln>
      </dgm:spPr>
      <dgm:t>
        <a:bodyPr/>
        <a:lstStyle/>
        <a:p>
          <a:r>
            <a:rPr lang="zh-CN" altLang="en-US" sz="1100" dirty="0">
              <a:solidFill>
                <a:schemeClr val="bg1"/>
              </a:solidFill>
              <a:latin typeface="微软雅黑" panose="020B0503020204020204" pitchFamily="34" charset="-122"/>
              <a:ea typeface="微软雅黑" panose="020B0503020204020204" pitchFamily="34" charset="-122"/>
              <a:cs typeface="Raleway"/>
            </a:rPr>
            <a:t>输入标题</a:t>
          </a:r>
          <a:endParaRPr lang="en-US" sz="1100" b="1" dirty="0">
            <a:solidFill>
              <a:schemeClr val="bg1"/>
            </a:solidFill>
            <a:effectLst/>
            <a:latin typeface="+mn-lt"/>
            <a:ea typeface="+mn-ea"/>
            <a:cs typeface="+mn-ea"/>
            <a:sym typeface="+mn-lt"/>
          </a:endParaRPr>
        </a:p>
      </dgm:t>
    </dgm:pt>
    <dgm:pt modelId="{FDF7670A-04F7-40E9-901A-8448AA55D1A1}" cxnId="{83BDE5A2-B352-4393-B2F0-90BA24B89144}" type="parTrans">
      <dgm:prSet/>
      <dgm:spPr>
        <a:ln>
          <a:solidFill>
            <a:schemeClr val="bg1">
              <a:lumMod val="85000"/>
            </a:schemeClr>
          </a:solidFill>
        </a:ln>
      </dgm:spPr>
      <dgm:t>
        <a:bodyPr/>
        <a:lstStyle/>
        <a:p>
          <a:endParaRPr lang="en-US" sz="1100" b="1">
            <a:solidFill>
              <a:schemeClr val="bg1">
                <a:lumMod val="50000"/>
              </a:schemeClr>
            </a:solidFill>
            <a:effectLst/>
            <a:latin typeface="微软雅黑" panose="020B0503020204020204" pitchFamily="34" charset="-122"/>
            <a:ea typeface="微软雅黑" panose="020B0503020204020204" pitchFamily="34" charset="-122"/>
          </a:endParaRPr>
        </a:p>
      </dgm:t>
    </dgm:pt>
    <dgm:pt modelId="{2A657EF9-B29D-44F4-8D2B-04D1D2BFD4FF}" cxnId="{83BDE5A2-B352-4393-B2F0-90BA24B89144}" type="sibTrans">
      <dgm:prSet/>
      <dgm:spPr/>
      <dgm:t>
        <a:bodyPr/>
        <a:lstStyle/>
        <a:p>
          <a:endParaRPr lang="en-US" sz="900">
            <a:latin typeface="微软雅黑" panose="020B0503020204020204" pitchFamily="34" charset="-122"/>
            <a:ea typeface="微软雅黑" panose="020B0503020204020204" pitchFamily="34" charset="-122"/>
          </a:endParaRPr>
        </a:p>
      </dgm:t>
    </dgm:pt>
    <dgm:pt modelId="{E8D2F9B7-A8CB-4A0D-9222-6B22D5374EA4}">
      <dgm:prSet custT="1"/>
      <dgm:spPr>
        <a:solidFill>
          <a:schemeClr val="accent4"/>
        </a:solidFill>
        <a:ln>
          <a:solidFill>
            <a:schemeClr val="lt1">
              <a:hueOff val="0"/>
              <a:satOff val="0"/>
              <a:lumOff val="0"/>
            </a:schemeClr>
          </a:solidFill>
        </a:ln>
      </dgm:spPr>
      <dgm:t>
        <a:bodyPr/>
        <a:lstStyle/>
        <a:p>
          <a:r>
            <a:rPr lang="zh-CN" altLang="en-US" sz="1100" dirty="0">
              <a:solidFill>
                <a:schemeClr val="bg1"/>
              </a:solidFill>
              <a:latin typeface="微软雅黑" panose="020B0503020204020204" pitchFamily="34" charset="-122"/>
              <a:ea typeface="微软雅黑" panose="020B0503020204020204" pitchFamily="34" charset="-122"/>
              <a:cs typeface="Raleway"/>
            </a:rPr>
            <a:t>输入标题</a:t>
          </a:r>
          <a:endParaRPr lang="zh-CN" altLang="en-US" sz="1100" dirty="0">
            <a:solidFill>
              <a:schemeClr val="bg1"/>
            </a:solidFill>
            <a:effectLst/>
            <a:latin typeface="+mn-lt"/>
            <a:ea typeface="+mn-ea"/>
            <a:cs typeface="+mn-ea"/>
            <a:sym typeface="+mn-lt"/>
          </a:endParaRPr>
        </a:p>
      </dgm:t>
    </dgm:pt>
    <dgm:pt modelId="{B474C1E2-3190-4400-944F-9F76E6C0AA98}" cxnId="{BC75AEAA-29CD-4FE5-B846-26350CB0A1E6}" type="parTrans">
      <dgm:prSet/>
      <dgm:spPr>
        <a:ln>
          <a:solidFill>
            <a:schemeClr val="bg1">
              <a:lumMod val="85000"/>
            </a:schemeClr>
          </a:solidFill>
        </a:ln>
      </dgm:spPr>
      <dgm:t>
        <a:bodyPr/>
        <a:lstStyle/>
        <a:p>
          <a:endParaRPr lang="zh-CN" altLang="en-US" sz="1100">
            <a:effectLst/>
            <a:latin typeface="微软雅黑" panose="020B0503020204020204" pitchFamily="34" charset="-122"/>
            <a:ea typeface="微软雅黑" panose="020B0503020204020204" pitchFamily="34" charset="-122"/>
          </a:endParaRPr>
        </a:p>
      </dgm:t>
    </dgm:pt>
    <dgm:pt modelId="{010B0E0D-1630-43F3-AFE6-CA0857191AF6}" cxnId="{BC75AEAA-29CD-4FE5-B846-26350CB0A1E6}"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1B9D4759-E6C3-4D50-BB34-29E874FD8B5F}">
      <dgm:prSet custT="1"/>
      <dgm:spPr>
        <a:solidFill>
          <a:schemeClr val="accent4"/>
        </a:solidFill>
        <a:ln>
          <a:solidFill>
            <a:schemeClr val="lt1">
              <a:hueOff val="0"/>
              <a:satOff val="0"/>
              <a:lumOff val="0"/>
            </a:schemeClr>
          </a:solidFill>
        </a:ln>
      </dgm:spPr>
      <dgm:t>
        <a:bodyPr/>
        <a:lstStyle/>
        <a:p>
          <a:r>
            <a:rPr lang="zh-CN" altLang="en-US" sz="1100" dirty="0">
              <a:solidFill>
                <a:schemeClr val="bg1"/>
              </a:solidFill>
              <a:latin typeface="微软雅黑" panose="020B0503020204020204" pitchFamily="34" charset="-122"/>
              <a:ea typeface="微软雅黑" panose="020B0503020204020204" pitchFamily="34" charset="-122"/>
              <a:cs typeface="Raleway"/>
            </a:rPr>
            <a:t>输入标题</a:t>
          </a:r>
          <a:endParaRPr lang="zh-CN" altLang="en-US" sz="1100" dirty="0">
            <a:solidFill>
              <a:schemeClr val="bg1"/>
            </a:solidFill>
            <a:effectLst/>
            <a:latin typeface="+mn-lt"/>
            <a:ea typeface="+mn-ea"/>
            <a:cs typeface="+mn-ea"/>
            <a:sym typeface="+mn-lt"/>
          </a:endParaRPr>
        </a:p>
      </dgm:t>
    </dgm:pt>
    <dgm:pt modelId="{F23F6A8B-0C1B-4C6B-9E81-9E4606593E44}" cxnId="{13264C42-4B0D-423D-8A38-B2DBA281652E}" type="parTrans">
      <dgm:prSet/>
      <dgm:spPr>
        <a:ln>
          <a:solidFill>
            <a:schemeClr val="bg1">
              <a:lumMod val="85000"/>
            </a:schemeClr>
          </a:solidFill>
        </a:ln>
      </dgm:spPr>
      <dgm:t>
        <a:bodyPr/>
        <a:lstStyle/>
        <a:p>
          <a:endParaRPr lang="zh-CN" altLang="en-US" sz="1100">
            <a:effectLst/>
            <a:latin typeface="微软雅黑" panose="020B0503020204020204" pitchFamily="34" charset="-122"/>
            <a:ea typeface="微软雅黑" panose="020B0503020204020204" pitchFamily="34" charset="-122"/>
          </a:endParaRPr>
        </a:p>
      </dgm:t>
    </dgm:pt>
    <dgm:pt modelId="{420F7F0C-8C2D-46F8-B4CD-2F93EB31F78B}" cxnId="{13264C42-4B0D-423D-8A38-B2DBA281652E}"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7EBF971A-92F6-4020-891E-B3DEF3B7401D}" type="pres">
      <dgm:prSet presAssocID="{0C63E977-2BA5-43C1-BBAC-E9943D49ECA8}" presName="hierChild1" presStyleCnt="0">
        <dgm:presLayoutVars>
          <dgm:orgChart val="1"/>
          <dgm:chPref val="1"/>
          <dgm:dir/>
          <dgm:animOne val="branch"/>
          <dgm:animLvl val="lvl"/>
          <dgm:resizeHandles/>
        </dgm:presLayoutVars>
      </dgm:prSet>
      <dgm:spPr/>
      <dgm:t>
        <a:bodyPr/>
        <a:lstStyle/>
        <a:p>
          <a:endParaRPr lang="zh-CN" altLang="en-US"/>
        </a:p>
      </dgm:t>
    </dgm:pt>
    <dgm:pt modelId="{41D8A664-54E2-48BC-8504-067F209801E5}" type="pres">
      <dgm:prSet presAssocID="{22C5E3A0-595B-4A45-86A5-8C8E6BD3523B}" presName="hierRoot1" presStyleCnt="0">
        <dgm:presLayoutVars>
          <dgm:hierBranch val="init"/>
        </dgm:presLayoutVars>
      </dgm:prSet>
      <dgm:spPr/>
    </dgm:pt>
    <dgm:pt modelId="{AA82C4AB-9852-4122-A89A-04E8E34A14FB}" type="pres">
      <dgm:prSet presAssocID="{22C5E3A0-595B-4A45-86A5-8C8E6BD3523B}" presName="rootComposite1" presStyleCnt="0"/>
      <dgm:spPr/>
    </dgm:pt>
    <dgm:pt modelId="{8A5D8639-D1BF-41D7-AF52-2C8A3A9AF72E}" type="pres">
      <dgm:prSet presAssocID="{22C5E3A0-595B-4A45-86A5-8C8E6BD3523B}" presName="rootText1" presStyleLbl="node0" presStyleIdx="0" presStyleCnt="1" custLinFactNeighborX="-327" custLinFactNeighborY="-2025">
        <dgm:presLayoutVars>
          <dgm:chPref val="3"/>
        </dgm:presLayoutVars>
      </dgm:prSet>
      <dgm:spPr>
        <a:prstGeom prst="roundRect">
          <a:avLst/>
        </a:prstGeom>
      </dgm:spPr>
      <dgm:t>
        <a:bodyPr/>
        <a:lstStyle/>
        <a:p>
          <a:endParaRPr lang="zh-CN" altLang="en-US"/>
        </a:p>
      </dgm:t>
    </dgm:pt>
    <dgm:pt modelId="{5DDBB4C8-14EE-433D-9091-FC17856724B2}" type="pres">
      <dgm:prSet presAssocID="{22C5E3A0-595B-4A45-86A5-8C8E6BD3523B}" presName="rootConnector1" presStyleLbl="node1" presStyleIdx="0" presStyleCnt="0"/>
      <dgm:spPr/>
      <dgm:t>
        <a:bodyPr/>
        <a:lstStyle/>
        <a:p>
          <a:endParaRPr lang="zh-CN" altLang="en-US"/>
        </a:p>
      </dgm:t>
    </dgm:pt>
    <dgm:pt modelId="{E454F9EE-8B75-4E53-B727-D4714182C23C}" type="pres">
      <dgm:prSet presAssocID="{22C5E3A0-595B-4A45-86A5-8C8E6BD3523B}" presName="hierChild2" presStyleCnt="0"/>
      <dgm:spPr/>
    </dgm:pt>
    <dgm:pt modelId="{E7DAFEA5-E847-435F-9964-FA95A4308FFF}" type="pres">
      <dgm:prSet presAssocID="{98CE9837-FF74-4824-A018-EA72F69CEB6D}" presName="Name64" presStyleLbl="parChTrans1D2" presStyleIdx="0" presStyleCnt="6"/>
      <dgm:spPr/>
      <dgm:t>
        <a:bodyPr/>
        <a:lstStyle/>
        <a:p>
          <a:endParaRPr lang="zh-CN" altLang="en-US"/>
        </a:p>
      </dgm:t>
    </dgm:pt>
    <dgm:pt modelId="{8704EC17-A2B1-4D13-80AD-A8B9C736CB67}" type="pres">
      <dgm:prSet presAssocID="{6E042866-D740-48D2-AF53-B46132745176}" presName="hierRoot2" presStyleCnt="0">
        <dgm:presLayoutVars>
          <dgm:hierBranch val="init"/>
        </dgm:presLayoutVars>
      </dgm:prSet>
      <dgm:spPr/>
    </dgm:pt>
    <dgm:pt modelId="{0D887D1F-60AA-4791-816D-8602685DB18D}" type="pres">
      <dgm:prSet presAssocID="{6E042866-D740-48D2-AF53-B46132745176}" presName="rootComposite" presStyleCnt="0"/>
      <dgm:spPr/>
    </dgm:pt>
    <dgm:pt modelId="{45BC1F1C-0A01-457F-BAA2-BB36D895E8CC}" type="pres">
      <dgm:prSet presAssocID="{6E042866-D740-48D2-AF53-B46132745176}" presName="rootText" presStyleLbl="node2" presStyleIdx="0" presStyleCnt="4">
        <dgm:presLayoutVars>
          <dgm:chPref val="3"/>
        </dgm:presLayoutVars>
      </dgm:prSet>
      <dgm:spPr>
        <a:prstGeom prst="roundRect">
          <a:avLst/>
        </a:prstGeom>
      </dgm:spPr>
      <dgm:t>
        <a:bodyPr/>
        <a:lstStyle/>
        <a:p>
          <a:endParaRPr lang="zh-CN" altLang="en-US"/>
        </a:p>
      </dgm:t>
    </dgm:pt>
    <dgm:pt modelId="{D8B52FBD-9A76-440A-BE1E-BB7D6A0333D5}" type="pres">
      <dgm:prSet presAssocID="{6E042866-D740-48D2-AF53-B46132745176}" presName="rootConnector" presStyleLbl="node2" presStyleIdx="0" presStyleCnt="4"/>
      <dgm:spPr/>
      <dgm:t>
        <a:bodyPr/>
        <a:lstStyle/>
        <a:p>
          <a:endParaRPr lang="zh-CN" altLang="en-US"/>
        </a:p>
      </dgm:t>
    </dgm:pt>
    <dgm:pt modelId="{18617820-E750-42CE-BB21-F8E5C894B7A2}" type="pres">
      <dgm:prSet presAssocID="{6E042866-D740-48D2-AF53-B46132745176}" presName="hierChild4" presStyleCnt="0"/>
      <dgm:spPr/>
    </dgm:pt>
    <dgm:pt modelId="{DDCDF04E-A42C-44C6-BD99-922D406B000D}" type="pres">
      <dgm:prSet presAssocID="{915E8514-D09B-40F6-855E-8673A34702B4}" presName="Name64" presStyleLbl="parChTrans1D3" presStyleIdx="0" presStyleCnt="6"/>
      <dgm:spPr/>
      <dgm:t>
        <a:bodyPr/>
        <a:lstStyle/>
        <a:p>
          <a:endParaRPr lang="zh-CN" altLang="en-US"/>
        </a:p>
      </dgm:t>
    </dgm:pt>
    <dgm:pt modelId="{6835F037-3C7D-45CF-BFD6-E27AF7B9BB49}" type="pres">
      <dgm:prSet presAssocID="{D0D198D4-47A7-4232-927F-C5B3FAF1146B}" presName="hierRoot2" presStyleCnt="0">
        <dgm:presLayoutVars>
          <dgm:hierBranch val="init"/>
        </dgm:presLayoutVars>
      </dgm:prSet>
      <dgm:spPr/>
    </dgm:pt>
    <dgm:pt modelId="{1FED3E5B-9FF4-43A8-8280-D1F6C2F570D5}" type="pres">
      <dgm:prSet presAssocID="{D0D198D4-47A7-4232-927F-C5B3FAF1146B}" presName="rootComposite" presStyleCnt="0"/>
      <dgm:spPr/>
    </dgm:pt>
    <dgm:pt modelId="{926A9878-B5BE-4D25-B4FC-2BE1F6F9C1AD}" type="pres">
      <dgm:prSet presAssocID="{D0D198D4-47A7-4232-927F-C5B3FAF1146B}" presName="rootText" presStyleLbl="node3" presStyleIdx="0" presStyleCnt="6">
        <dgm:presLayoutVars>
          <dgm:chPref val="3"/>
        </dgm:presLayoutVars>
      </dgm:prSet>
      <dgm:spPr>
        <a:prstGeom prst="roundRect">
          <a:avLst/>
        </a:prstGeom>
      </dgm:spPr>
      <dgm:t>
        <a:bodyPr/>
        <a:lstStyle/>
        <a:p>
          <a:endParaRPr lang="zh-CN" altLang="en-US"/>
        </a:p>
      </dgm:t>
    </dgm:pt>
    <dgm:pt modelId="{EF84EB63-FD24-4542-881E-1E96FF5AFE00}" type="pres">
      <dgm:prSet presAssocID="{D0D198D4-47A7-4232-927F-C5B3FAF1146B}" presName="rootConnector" presStyleLbl="node3" presStyleIdx="0" presStyleCnt="6"/>
      <dgm:spPr/>
      <dgm:t>
        <a:bodyPr/>
        <a:lstStyle/>
        <a:p>
          <a:endParaRPr lang="zh-CN" altLang="en-US"/>
        </a:p>
      </dgm:t>
    </dgm:pt>
    <dgm:pt modelId="{F807CDF5-6583-42AD-BDFE-3D74D976A427}" type="pres">
      <dgm:prSet presAssocID="{D0D198D4-47A7-4232-927F-C5B3FAF1146B}" presName="hierChild4" presStyleCnt="0"/>
      <dgm:spPr/>
    </dgm:pt>
    <dgm:pt modelId="{38EDC425-7F7E-45D9-A05D-B9618C100C12}" type="pres">
      <dgm:prSet presAssocID="{D0D198D4-47A7-4232-927F-C5B3FAF1146B}" presName="hierChild5" presStyleCnt="0"/>
      <dgm:spPr/>
    </dgm:pt>
    <dgm:pt modelId="{28B1DA2A-A59D-4986-93E8-1EF3181C6AAD}" type="pres">
      <dgm:prSet presAssocID="{B474C1E2-3190-4400-944F-9F76E6C0AA98}" presName="Name64" presStyleLbl="parChTrans1D3" presStyleIdx="1" presStyleCnt="6"/>
      <dgm:spPr/>
      <dgm:t>
        <a:bodyPr/>
        <a:lstStyle/>
        <a:p>
          <a:endParaRPr lang="zh-CN" altLang="en-US"/>
        </a:p>
      </dgm:t>
    </dgm:pt>
    <dgm:pt modelId="{65A449EC-AF00-4E27-96F7-5500511F3929}" type="pres">
      <dgm:prSet presAssocID="{E8D2F9B7-A8CB-4A0D-9222-6B22D5374EA4}" presName="hierRoot2" presStyleCnt="0">
        <dgm:presLayoutVars>
          <dgm:hierBranch val="init"/>
        </dgm:presLayoutVars>
      </dgm:prSet>
      <dgm:spPr/>
    </dgm:pt>
    <dgm:pt modelId="{4AFEDF28-BA41-4599-A994-B0C10B4206FA}" type="pres">
      <dgm:prSet presAssocID="{E8D2F9B7-A8CB-4A0D-9222-6B22D5374EA4}" presName="rootComposite" presStyleCnt="0"/>
      <dgm:spPr/>
    </dgm:pt>
    <dgm:pt modelId="{1316492C-5BF2-4117-A38D-0468ACBA1C31}" type="pres">
      <dgm:prSet presAssocID="{E8D2F9B7-A8CB-4A0D-9222-6B22D5374EA4}" presName="rootText" presStyleLbl="node3" presStyleIdx="1" presStyleCnt="6">
        <dgm:presLayoutVars>
          <dgm:chPref val="3"/>
        </dgm:presLayoutVars>
      </dgm:prSet>
      <dgm:spPr>
        <a:prstGeom prst="roundRect">
          <a:avLst/>
        </a:prstGeom>
      </dgm:spPr>
      <dgm:t>
        <a:bodyPr/>
        <a:lstStyle/>
        <a:p>
          <a:endParaRPr lang="zh-CN" altLang="en-US"/>
        </a:p>
      </dgm:t>
    </dgm:pt>
    <dgm:pt modelId="{0F0B67A5-7FF1-402F-BD88-42B261DB3BBD}" type="pres">
      <dgm:prSet presAssocID="{E8D2F9B7-A8CB-4A0D-9222-6B22D5374EA4}" presName="rootConnector" presStyleLbl="node3" presStyleIdx="1" presStyleCnt="6"/>
      <dgm:spPr/>
      <dgm:t>
        <a:bodyPr/>
        <a:lstStyle/>
        <a:p>
          <a:endParaRPr lang="zh-CN" altLang="en-US"/>
        </a:p>
      </dgm:t>
    </dgm:pt>
    <dgm:pt modelId="{FE2FF415-C437-4C0C-9734-D149B59750DF}" type="pres">
      <dgm:prSet presAssocID="{E8D2F9B7-A8CB-4A0D-9222-6B22D5374EA4}" presName="hierChild4" presStyleCnt="0"/>
      <dgm:spPr/>
    </dgm:pt>
    <dgm:pt modelId="{21DEBAA1-9757-4EC5-93BA-1AE3158AB210}" type="pres">
      <dgm:prSet presAssocID="{E8D2F9B7-A8CB-4A0D-9222-6B22D5374EA4}" presName="hierChild5" presStyleCnt="0"/>
      <dgm:spPr/>
    </dgm:pt>
    <dgm:pt modelId="{6420D304-8084-4CD7-80EA-D36C7F4BD579}" type="pres">
      <dgm:prSet presAssocID="{6E042866-D740-48D2-AF53-B46132745176}" presName="hierChild5" presStyleCnt="0"/>
      <dgm:spPr/>
    </dgm:pt>
    <dgm:pt modelId="{50172D6B-4C10-43F6-A39D-2C1A8B973127}" type="pres">
      <dgm:prSet presAssocID="{8D94EBA3-201B-4177-AFD5-411F4D557864}" presName="Name64" presStyleLbl="parChTrans1D2" presStyleIdx="1" presStyleCnt="6"/>
      <dgm:spPr/>
      <dgm:t>
        <a:bodyPr/>
        <a:lstStyle/>
        <a:p>
          <a:endParaRPr lang="zh-CN" altLang="en-US"/>
        </a:p>
      </dgm:t>
    </dgm:pt>
    <dgm:pt modelId="{568C84D8-9DFE-40F8-93C3-7244F2256C9C}" type="pres">
      <dgm:prSet presAssocID="{78799412-43A8-4DEB-9344-EA474CABDC6A}" presName="hierRoot2" presStyleCnt="0">
        <dgm:presLayoutVars>
          <dgm:hierBranch val="init"/>
        </dgm:presLayoutVars>
      </dgm:prSet>
      <dgm:spPr/>
    </dgm:pt>
    <dgm:pt modelId="{2944B024-5F9F-449E-9AEF-84D415C0363E}" type="pres">
      <dgm:prSet presAssocID="{78799412-43A8-4DEB-9344-EA474CABDC6A}" presName="rootComposite" presStyleCnt="0"/>
      <dgm:spPr/>
    </dgm:pt>
    <dgm:pt modelId="{2B2F1F87-D255-4ADD-A4C3-FF27A00741A8}" type="pres">
      <dgm:prSet presAssocID="{78799412-43A8-4DEB-9344-EA474CABDC6A}" presName="rootText" presStyleLbl="node2" presStyleIdx="1" presStyleCnt="4">
        <dgm:presLayoutVars>
          <dgm:chPref val="3"/>
        </dgm:presLayoutVars>
      </dgm:prSet>
      <dgm:spPr>
        <a:prstGeom prst="roundRect">
          <a:avLst/>
        </a:prstGeom>
      </dgm:spPr>
      <dgm:t>
        <a:bodyPr/>
        <a:lstStyle/>
        <a:p>
          <a:endParaRPr lang="zh-CN" altLang="en-US"/>
        </a:p>
      </dgm:t>
    </dgm:pt>
    <dgm:pt modelId="{C4E257E9-668A-46DB-8DA8-86A5A347A6CF}" type="pres">
      <dgm:prSet presAssocID="{78799412-43A8-4DEB-9344-EA474CABDC6A}" presName="rootConnector" presStyleLbl="node2" presStyleIdx="1" presStyleCnt="4"/>
      <dgm:spPr/>
      <dgm:t>
        <a:bodyPr/>
        <a:lstStyle/>
        <a:p>
          <a:endParaRPr lang="zh-CN" altLang="en-US"/>
        </a:p>
      </dgm:t>
    </dgm:pt>
    <dgm:pt modelId="{D85A2C1E-C5C4-41BB-ACE6-E9891F76B1C9}" type="pres">
      <dgm:prSet presAssocID="{78799412-43A8-4DEB-9344-EA474CABDC6A}" presName="hierChild4" presStyleCnt="0"/>
      <dgm:spPr/>
    </dgm:pt>
    <dgm:pt modelId="{A9676B2A-23BD-4408-952A-5EE93E69C7AD}" type="pres">
      <dgm:prSet presAssocID="{694BEE92-9DF4-4D18-8831-0266FB6B5716}" presName="Name64" presStyleLbl="parChTrans1D3" presStyleIdx="2" presStyleCnt="6"/>
      <dgm:spPr/>
      <dgm:t>
        <a:bodyPr/>
        <a:lstStyle/>
        <a:p>
          <a:endParaRPr lang="zh-CN" altLang="en-US"/>
        </a:p>
      </dgm:t>
    </dgm:pt>
    <dgm:pt modelId="{DC319784-1C58-4D96-ABDA-8DD5A436FFA0}" type="pres">
      <dgm:prSet presAssocID="{3D3E92DE-1298-4F8C-B4F5-D04855B07297}" presName="hierRoot2" presStyleCnt="0">
        <dgm:presLayoutVars>
          <dgm:hierBranch val="init"/>
        </dgm:presLayoutVars>
      </dgm:prSet>
      <dgm:spPr/>
    </dgm:pt>
    <dgm:pt modelId="{6B49B799-1CEC-49C2-8C01-AFE7220F20DA}" type="pres">
      <dgm:prSet presAssocID="{3D3E92DE-1298-4F8C-B4F5-D04855B07297}" presName="rootComposite" presStyleCnt="0"/>
      <dgm:spPr/>
    </dgm:pt>
    <dgm:pt modelId="{9058FF45-76CE-46BB-9CFD-EC6984307D0C}" type="pres">
      <dgm:prSet presAssocID="{3D3E92DE-1298-4F8C-B4F5-D04855B07297}" presName="rootText" presStyleLbl="node3" presStyleIdx="2" presStyleCnt="6">
        <dgm:presLayoutVars>
          <dgm:chPref val="3"/>
        </dgm:presLayoutVars>
      </dgm:prSet>
      <dgm:spPr>
        <a:prstGeom prst="roundRect">
          <a:avLst/>
        </a:prstGeom>
      </dgm:spPr>
      <dgm:t>
        <a:bodyPr/>
        <a:lstStyle/>
        <a:p>
          <a:endParaRPr lang="zh-CN" altLang="en-US"/>
        </a:p>
      </dgm:t>
    </dgm:pt>
    <dgm:pt modelId="{3F05054C-34B6-45CB-8333-3E3762C99BFD}" type="pres">
      <dgm:prSet presAssocID="{3D3E92DE-1298-4F8C-B4F5-D04855B07297}" presName="rootConnector" presStyleLbl="node3" presStyleIdx="2" presStyleCnt="6"/>
      <dgm:spPr/>
      <dgm:t>
        <a:bodyPr/>
        <a:lstStyle/>
        <a:p>
          <a:endParaRPr lang="zh-CN" altLang="en-US"/>
        </a:p>
      </dgm:t>
    </dgm:pt>
    <dgm:pt modelId="{75FA0CB1-DC1D-40C2-B495-1901F505A070}" type="pres">
      <dgm:prSet presAssocID="{3D3E92DE-1298-4F8C-B4F5-D04855B07297}" presName="hierChild4" presStyleCnt="0"/>
      <dgm:spPr/>
    </dgm:pt>
    <dgm:pt modelId="{BF727BBB-4561-42B4-BB43-94B3A3AA157B}" type="pres">
      <dgm:prSet presAssocID="{3D3E92DE-1298-4F8C-B4F5-D04855B07297}" presName="hierChild5" presStyleCnt="0"/>
      <dgm:spPr/>
    </dgm:pt>
    <dgm:pt modelId="{4ABE7477-560D-4224-98EF-A2DD4248F239}" type="pres">
      <dgm:prSet presAssocID="{78799412-43A8-4DEB-9344-EA474CABDC6A}" presName="hierChild5" presStyleCnt="0"/>
      <dgm:spPr/>
    </dgm:pt>
    <dgm:pt modelId="{4E11C26A-07B6-41CD-8969-658AC3DB03FE}" type="pres">
      <dgm:prSet presAssocID="{F0BA7A7A-2D0E-48F2-A714-0421AEDA7A1E}" presName="Name64" presStyleLbl="parChTrans1D2" presStyleIdx="2" presStyleCnt="6"/>
      <dgm:spPr/>
      <dgm:t>
        <a:bodyPr/>
        <a:lstStyle/>
        <a:p>
          <a:endParaRPr lang="zh-CN" altLang="en-US"/>
        </a:p>
      </dgm:t>
    </dgm:pt>
    <dgm:pt modelId="{7792702F-EB00-4DEB-BDFB-F89D53497257}" type="pres">
      <dgm:prSet presAssocID="{4414A1B2-820A-4A83-A421-BF5A78BA2991}" presName="hierRoot2" presStyleCnt="0">
        <dgm:presLayoutVars>
          <dgm:hierBranch val="init"/>
        </dgm:presLayoutVars>
      </dgm:prSet>
      <dgm:spPr/>
    </dgm:pt>
    <dgm:pt modelId="{F6A3E63D-8C01-4CCB-A211-7496EDED1A22}" type="pres">
      <dgm:prSet presAssocID="{4414A1B2-820A-4A83-A421-BF5A78BA2991}" presName="rootComposite" presStyleCnt="0"/>
      <dgm:spPr/>
    </dgm:pt>
    <dgm:pt modelId="{D2B4A1F7-4FBF-4F22-B597-FF0C3D7D1CBC}" type="pres">
      <dgm:prSet presAssocID="{4414A1B2-820A-4A83-A421-BF5A78BA2991}" presName="rootText" presStyleLbl="node2" presStyleIdx="2" presStyleCnt="4">
        <dgm:presLayoutVars>
          <dgm:chPref val="3"/>
        </dgm:presLayoutVars>
      </dgm:prSet>
      <dgm:spPr>
        <a:prstGeom prst="roundRect">
          <a:avLst/>
        </a:prstGeom>
      </dgm:spPr>
      <dgm:t>
        <a:bodyPr/>
        <a:lstStyle/>
        <a:p>
          <a:endParaRPr lang="zh-CN" altLang="en-US"/>
        </a:p>
      </dgm:t>
    </dgm:pt>
    <dgm:pt modelId="{5C9DA052-AC83-44D5-9F38-ABF703E987D8}" type="pres">
      <dgm:prSet presAssocID="{4414A1B2-820A-4A83-A421-BF5A78BA2991}" presName="rootConnector" presStyleLbl="node2" presStyleIdx="2" presStyleCnt="4"/>
      <dgm:spPr/>
      <dgm:t>
        <a:bodyPr/>
        <a:lstStyle/>
        <a:p>
          <a:endParaRPr lang="zh-CN" altLang="en-US"/>
        </a:p>
      </dgm:t>
    </dgm:pt>
    <dgm:pt modelId="{0B83D9B5-C8C9-4944-986B-13A153EF23BF}" type="pres">
      <dgm:prSet presAssocID="{4414A1B2-820A-4A83-A421-BF5A78BA2991}" presName="hierChild4" presStyleCnt="0"/>
      <dgm:spPr/>
    </dgm:pt>
    <dgm:pt modelId="{E5F4E0C5-7431-4CA5-820A-80BCD40DC5B0}" type="pres">
      <dgm:prSet presAssocID="{CA83146E-84A5-4CB2-A0DF-E7BB379803ED}" presName="Name64" presStyleLbl="parChTrans1D3" presStyleIdx="3" presStyleCnt="6"/>
      <dgm:spPr/>
      <dgm:t>
        <a:bodyPr/>
        <a:lstStyle/>
        <a:p>
          <a:endParaRPr lang="zh-CN" altLang="en-US"/>
        </a:p>
      </dgm:t>
    </dgm:pt>
    <dgm:pt modelId="{C31B2EC3-7A78-4035-8ABC-C0A11255B2A7}" type="pres">
      <dgm:prSet presAssocID="{A2C7A706-D148-4D04-9C75-31C36ABCCC48}" presName="hierRoot2" presStyleCnt="0">
        <dgm:presLayoutVars>
          <dgm:hierBranch val="init"/>
        </dgm:presLayoutVars>
      </dgm:prSet>
      <dgm:spPr/>
    </dgm:pt>
    <dgm:pt modelId="{7BB4CDB5-A35B-4715-AFF0-B4D0C1EB055C}" type="pres">
      <dgm:prSet presAssocID="{A2C7A706-D148-4D04-9C75-31C36ABCCC48}" presName="rootComposite" presStyleCnt="0"/>
      <dgm:spPr/>
    </dgm:pt>
    <dgm:pt modelId="{7DA4B53B-93E8-4DD3-9D55-A59A03F7B070}" type="pres">
      <dgm:prSet presAssocID="{A2C7A706-D148-4D04-9C75-31C36ABCCC48}" presName="rootText" presStyleLbl="node3" presStyleIdx="3" presStyleCnt="6">
        <dgm:presLayoutVars>
          <dgm:chPref val="3"/>
        </dgm:presLayoutVars>
      </dgm:prSet>
      <dgm:spPr>
        <a:prstGeom prst="roundRect">
          <a:avLst/>
        </a:prstGeom>
      </dgm:spPr>
      <dgm:t>
        <a:bodyPr/>
        <a:lstStyle/>
        <a:p>
          <a:endParaRPr lang="zh-CN" altLang="en-US"/>
        </a:p>
      </dgm:t>
    </dgm:pt>
    <dgm:pt modelId="{DDF72017-8193-452B-AB6E-96D2FDD76904}" type="pres">
      <dgm:prSet presAssocID="{A2C7A706-D148-4D04-9C75-31C36ABCCC48}" presName="rootConnector" presStyleLbl="node3" presStyleIdx="3" presStyleCnt="6"/>
      <dgm:spPr/>
      <dgm:t>
        <a:bodyPr/>
        <a:lstStyle/>
        <a:p>
          <a:endParaRPr lang="zh-CN" altLang="en-US"/>
        </a:p>
      </dgm:t>
    </dgm:pt>
    <dgm:pt modelId="{8940025C-DC5E-4FC9-95BB-5975A5E7D5E6}" type="pres">
      <dgm:prSet presAssocID="{A2C7A706-D148-4D04-9C75-31C36ABCCC48}" presName="hierChild4" presStyleCnt="0"/>
      <dgm:spPr/>
    </dgm:pt>
    <dgm:pt modelId="{FDDF2D4D-8609-4E16-81A8-3EDFD41325DB}" type="pres">
      <dgm:prSet presAssocID="{A2C7A706-D148-4D04-9C75-31C36ABCCC48}" presName="hierChild5" presStyleCnt="0"/>
      <dgm:spPr/>
    </dgm:pt>
    <dgm:pt modelId="{9B7CF0EF-9604-4C6A-BB14-A5B0E9F1D80A}" type="pres">
      <dgm:prSet presAssocID="{4414A1B2-820A-4A83-A421-BF5A78BA2991}" presName="hierChild5" presStyleCnt="0"/>
      <dgm:spPr/>
    </dgm:pt>
    <dgm:pt modelId="{4C90C283-266E-46C4-AAD7-33B031F1D718}" type="pres">
      <dgm:prSet presAssocID="{2376A947-1A81-4621-B6A6-26780D47B47D}" presName="Name64" presStyleLbl="parChTrans1D2" presStyleIdx="3" presStyleCnt="6"/>
      <dgm:spPr/>
      <dgm:t>
        <a:bodyPr/>
        <a:lstStyle/>
        <a:p>
          <a:endParaRPr lang="zh-CN" altLang="en-US"/>
        </a:p>
      </dgm:t>
    </dgm:pt>
    <dgm:pt modelId="{2FF6E2B7-8BBD-4B50-943E-8C334B16F623}" type="pres">
      <dgm:prSet presAssocID="{C61B8706-BAEA-41C0-AD19-A135FE19B520}" presName="hierRoot2" presStyleCnt="0">
        <dgm:presLayoutVars>
          <dgm:hierBranch val="init"/>
        </dgm:presLayoutVars>
      </dgm:prSet>
      <dgm:spPr/>
    </dgm:pt>
    <dgm:pt modelId="{8E0BD352-EC19-4608-AF6B-731129B9970A}" type="pres">
      <dgm:prSet presAssocID="{C61B8706-BAEA-41C0-AD19-A135FE19B520}" presName="rootComposite" presStyleCnt="0"/>
      <dgm:spPr/>
    </dgm:pt>
    <dgm:pt modelId="{8C955E69-6ED8-496D-A2DA-6D221046A55C}" type="pres">
      <dgm:prSet presAssocID="{C61B8706-BAEA-41C0-AD19-A135FE19B520}" presName="rootText" presStyleLbl="node2" presStyleIdx="3" presStyleCnt="4">
        <dgm:presLayoutVars>
          <dgm:chPref val="3"/>
        </dgm:presLayoutVars>
      </dgm:prSet>
      <dgm:spPr>
        <a:prstGeom prst="roundRect">
          <a:avLst/>
        </a:prstGeom>
      </dgm:spPr>
      <dgm:t>
        <a:bodyPr/>
        <a:lstStyle/>
        <a:p>
          <a:endParaRPr lang="zh-CN" altLang="en-US"/>
        </a:p>
      </dgm:t>
    </dgm:pt>
    <dgm:pt modelId="{18A78175-D8F0-4BC6-A522-4D81F6F16346}" type="pres">
      <dgm:prSet presAssocID="{C61B8706-BAEA-41C0-AD19-A135FE19B520}" presName="rootConnector" presStyleLbl="node2" presStyleIdx="3" presStyleCnt="4"/>
      <dgm:spPr/>
      <dgm:t>
        <a:bodyPr/>
        <a:lstStyle/>
        <a:p>
          <a:endParaRPr lang="zh-CN" altLang="en-US"/>
        </a:p>
      </dgm:t>
    </dgm:pt>
    <dgm:pt modelId="{80C24284-21A8-4891-AEAD-0304E22825F4}" type="pres">
      <dgm:prSet presAssocID="{C61B8706-BAEA-41C0-AD19-A135FE19B520}" presName="hierChild4" presStyleCnt="0"/>
      <dgm:spPr/>
    </dgm:pt>
    <dgm:pt modelId="{89832C87-6479-43AB-A58B-1E0CE381BAB3}" type="pres">
      <dgm:prSet presAssocID="{FDF7670A-04F7-40E9-901A-8448AA55D1A1}" presName="Name64" presStyleLbl="parChTrans1D3" presStyleIdx="4" presStyleCnt="6"/>
      <dgm:spPr/>
      <dgm:t>
        <a:bodyPr/>
        <a:lstStyle/>
        <a:p>
          <a:endParaRPr lang="zh-CN" altLang="en-US"/>
        </a:p>
      </dgm:t>
    </dgm:pt>
    <dgm:pt modelId="{FAC95ED4-1569-4CE8-8975-57619DF065C6}" type="pres">
      <dgm:prSet presAssocID="{B40BE8B6-83E9-42FE-8DBF-D669A440B711}" presName="hierRoot2" presStyleCnt="0">
        <dgm:presLayoutVars>
          <dgm:hierBranch val="init"/>
        </dgm:presLayoutVars>
      </dgm:prSet>
      <dgm:spPr/>
    </dgm:pt>
    <dgm:pt modelId="{62E08C67-C673-45B4-8A8F-86266CDE5E4B}" type="pres">
      <dgm:prSet presAssocID="{B40BE8B6-83E9-42FE-8DBF-D669A440B711}" presName="rootComposite" presStyleCnt="0"/>
      <dgm:spPr/>
    </dgm:pt>
    <dgm:pt modelId="{AEAB7EAF-C8FA-4A8F-A1C1-91F96B139AE9}" type="pres">
      <dgm:prSet presAssocID="{B40BE8B6-83E9-42FE-8DBF-D669A440B711}" presName="rootText" presStyleLbl="node3" presStyleIdx="4" presStyleCnt="6">
        <dgm:presLayoutVars>
          <dgm:chPref val="3"/>
        </dgm:presLayoutVars>
      </dgm:prSet>
      <dgm:spPr>
        <a:prstGeom prst="roundRect">
          <a:avLst/>
        </a:prstGeom>
      </dgm:spPr>
      <dgm:t>
        <a:bodyPr/>
        <a:lstStyle/>
        <a:p>
          <a:endParaRPr lang="zh-CN" altLang="en-US"/>
        </a:p>
      </dgm:t>
    </dgm:pt>
    <dgm:pt modelId="{9E68985E-7ECA-490E-8CCB-45C7A0878ECC}" type="pres">
      <dgm:prSet presAssocID="{B40BE8B6-83E9-42FE-8DBF-D669A440B711}" presName="rootConnector" presStyleLbl="node3" presStyleIdx="4" presStyleCnt="6"/>
      <dgm:spPr/>
      <dgm:t>
        <a:bodyPr/>
        <a:lstStyle/>
        <a:p>
          <a:endParaRPr lang="zh-CN" altLang="en-US"/>
        </a:p>
      </dgm:t>
    </dgm:pt>
    <dgm:pt modelId="{90E2F292-85D7-41A2-95C8-0562D5263936}" type="pres">
      <dgm:prSet presAssocID="{B40BE8B6-83E9-42FE-8DBF-D669A440B711}" presName="hierChild4" presStyleCnt="0"/>
      <dgm:spPr/>
    </dgm:pt>
    <dgm:pt modelId="{6CABCD87-CE51-4616-8ED7-D8DB1342DB55}" type="pres">
      <dgm:prSet presAssocID="{B40BE8B6-83E9-42FE-8DBF-D669A440B711}" presName="hierChild5" presStyleCnt="0"/>
      <dgm:spPr/>
    </dgm:pt>
    <dgm:pt modelId="{580D7A31-99C0-4D67-8A69-DD4FB2B5640D}" type="pres">
      <dgm:prSet presAssocID="{F23F6A8B-0C1B-4C6B-9E81-9E4606593E44}" presName="Name64" presStyleLbl="parChTrans1D3" presStyleIdx="5" presStyleCnt="6"/>
      <dgm:spPr/>
      <dgm:t>
        <a:bodyPr/>
        <a:lstStyle/>
        <a:p>
          <a:endParaRPr lang="zh-CN" altLang="en-US"/>
        </a:p>
      </dgm:t>
    </dgm:pt>
    <dgm:pt modelId="{FF521627-383E-45B2-88D0-2601521FFBD2}" type="pres">
      <dgm:prSet presAssocID="{1B9D4759-E6C3-4D50-BB34-29E874FD8B5F}" presName="hierRoot2" presStyleCnt="0">
        <dgm:presLayoutVars>
          <dgm:hierBranch val="init"/>
        </dgm:presLayoutVars>
      </dgm:prSet>
      <dgm:spPr/>
    </dgm:pt>
    <dgm:pt modelId="{863AA5DF-866C-4940-98BD-FE64D82055BE}" type="pres">
      <dgm:prSet presAssocID="{1B9D4759-E6C3-4D50-BB34-29E874FD8B5F}" presName="rootComposite" presStyleCnt="0"/>
      <dgm:spPr/>
    </dgm:pt>
    <dgm:pt modelId="{472FBC54-7884-499E-92CA-AE0AE662C7C3}" type="pres">
      <dgm:prSet presAssocID="{1B9D4759-E6C3-4D50-BB34-29E874FD8B5F}" presName="rootText" presStyleLbl="node3" presStyleIdx="5" presStyleCnt="6">
        <dgm:presLayoutVars>
          <dgm:chPref val="3"/>
        </dgm:presLayoutVars>
      </dgm:prSet>
      <dgm:spPr>
        <a:prstGeom prst="roundRect">
          <a:avLst/>
        </a:prstGeom>
      </dgm:spPr>
      <dgm:t>
        <a:bodyPr/>
        <a:lstStyle/>
        <a:p>
          <a:endParaRPr lang="zh-CN" altLang="en-US"/>
        </a:p>
      </dgm:t>
    </dgm:pt>
    <dgm:pt modelId="{EFA8E2E0-2F4A-4697-AA73-5BC314EECCB1}" type="pres">
      <dgm:prSet presAssocID="{1B9D4759-E6C3-4D50-BB34-29E874FD8B5F}" presName="rootConnector" presStyleLbl="node3" presStyleIdx="5" presStyleCnt="6"/>
      <dgm:spPr/>
      <dgm:t>
        <a:bodyPr/>
        <a:lstStyle/>
        <a:p>
          <a:endParaRPr lang="zh-CN" altLang="en-US"/>
        </a:p>
      </dgm:t>
    </dgm:pt>
    <dgm:pt modelId="{31A5ABD8-B232-4B4D-92A0-557A45EFC74D}" type="pres">
      <dgm:prSet presAssocID="{1B9D4759-E6C3-4D50-BB34-29E874FD8B5F}" presName="hierChild4" presStyleCnt="0"/>
      <dgm:spPr/>
    </dgm:pt>
    <dgm:pt modelId="{EAB1C423-41E6-4A8D-95E2-B19E158E722A}" type="pres">
      <dgm:prSet presAssocID="{1B9D4759-E6C3-4D50-BB34-29E874FD8B5F}" presName="hierChild5" presStyleCnt="0"/>
      <dgm:spPr/>
    </dgm:pt>
    <dgm:pt modelId="{999CA0A2-4F47-4174-8CBA-4F4B1E2E2B9E}" type="pres">
      <dgm:prSet presAssocID="{C61B8706-BAEA-41C0-AD19-A135FE19B520}" presName="hierChild5" presStyleCnt="0"/>
      <dgm:spPr/>
    </dgm:pt>
    <dgm:pt modelId="{505C173E-82D9-4130-98D2-2667E283AD53}" type="pres">
      <dgm:prSet presAssocID="{22C5E3A0-595B-4A45-86A5-8C8E6BD3523B}" presName="hierChild3" presStyleCnt="0"/>
      <dgm:spPr/>
    </dgm:pt>
    <dgm:pt modelId="{BADABD03-0171-4C5D-A986-AC7EC1C5704D}" type="pres">
      <dgm:prSet presAssocID="{DACE8F65-CE2C-475E-920E-D82D2003E6D8}" presName="Name115" presStyleLbl="parChTrans1D2" presStyleIdx="4" presStyleCnt="6"/>
      <dgm:spPr/>
      <dgm:t>
        <a:bodyPr/>
        <a:lstStyle/>
        <a:p>
          <a:endParaRPr lang="zh-CN" altLang="en-US"/>
        </a:p>
      </dgm:t>
    </dgm:pt>
    <dgm:pt modelId="{3E1C24F2-1B64-4677-8FE5-2934E0506F63}" type="pres">
      <dgm:prSet presAssocID="{3A05C8AF-3F7C-473F-8611-CC4445F40EBB}" presName="hierRoot3" presStyleCnt="0">
        <dgm:presLayoutVars>
          <dgm:hierBranch val="init"/>
        </dgm:presLayoutVars>
      </dgm:prSet>
      <dgm:spPr/>
    </dgm:pt>
    <dgm:pt modelId="{4BEAE185-3DB2-4954-8946-FF55871A0D12}" type="pres">
      <dgm:prSet presAssocID="{3A05C8AF-3F7C-473F-8611-CC4445F40EBB}" presName="rootComposite3" presStyleCnt="0"/>
      <dgm:spPr/>
    </dgm:pt>
    <dgm:pt modelId="{7C9DD1C1-EC14-45D0-B6FA-F7AE4C79C254}" type="pres">
      <dgm:prSet presAssocID="{3A05C8AF-3F7C-473F-8611-CC4445F40EBB}" presName="rootText3" presStyleLbl="asst1" presStyleIdx="0" presStyleCnt="2" custLinFactNeighborX="250" custLinFactNeighborY="-12567">
        <dgm:presLayoutVars>
          <dgm:chPref val="3"/>
        </dgm:presLayoutVars>
      </dgm:prSet>
      <dgm:spPr>
        <a:prstGeom prst="roundRect">
          <a:avLst/>
        </a:prstGeom>
      </dgm:spPr>
      <dgm:t>
        <a:bodyPr/>
        <a:lstStyle/>
        <a:p>
          <a:endParaRPr lang="zh-CN" altLang="en-US"/>
        </a:p>
      </dgm:t>
    </dgm:pt>
    <dgm:pt modelId="{7E62A80B-577E-4AD7-B46C-15F182F64982}" type="pres">
      <dgm:prSet presAssocID="{3A05C8AF-3F7C-473F-8611-CC4445F40EBB}" presName="rootConnector3" presStyleLbl="asst1" presStyleIdx="0" presStyleCnt="2"/>
      <dgm:spPr/>
      <dgm:t>
        <a:bodyPr/>
        <a:lstStyle/>
        <a:p>
          <a:endParaRPr lang="zh-CN" altLang="en-US"/>
        </a:p>
      </dgm:t>
    </dgm:pt>
    <dgm:pt modelId="{F9543F1F-537D-4A84-804D-87AF4E83F49B}" type="pres">
      <dgm:prSet presAssocID="{3A05C8AF-3F7C-473F-8611-CC4445F40EBB}" presName="hierChild6" presStyleCnt="0"/>
      <dgm:spPr/>
    </dgm:pt>
    <dgm:pt modelId="{808D1A32-ED8C-4531-9E27-ED5DE53F674C}" type="pres">
      <dgm:prSet presAssocID="{3A05C8AF-3F7C-473F-8611-CC4445F40EBB}" presName="hierChild7" presStyleCnt="0"/>
      <dgm:spPr/>
    </dgm:pt>
    <dgm:pt modelId="{9F5BA614-73A7-42FC-89EE-60D58A07E3DD}" type="pres">
      <dgm:prSet presAssocID="{61D88905-DA49-4C3A-8EEC-E01EB408224C}" presName="Name115" presStyleLbl="parChTrans1D2" presStyleIdx="5" presStyleCnt="6"/>
      <dgm:spPr/>
      <dgm:t>
        <a:bodyPr/>
        <a:lstStyle/>
        <a:p>
          <a:endParaRPr lang="zh-CN" altLang="en-US"/>
        </a:p>
      </dgm:t>
    </dgm:pt>
    <dgm:pt modelId="{1312E7F1-5D58-4EAD-8093-4CF07FE7274B}" type="pres">
      <dgm:prSet presAssocID="{C070CADA-198A-4168-9FC2-FE2083F3CDAD}" presName="hierRoot3" presStyleCnt="0">
        <dgm:presLayoutVars>
          <dgm:hierBranch val="init"/>
        </dgm:presLayoutVars>
      </dgm:prSet>
      <dgm:spPr/>
    </dgm:pt>
    <dgm:pt modelId="{4B68D1B2-A2BC-4D88-B893-4E9777A9842F}" type="pres">
      <dgm:prSet presAssocID="{C070CADA-198A-4168-9FC2-FE2083F3CDAD}" presName="rootComposite3" presStyleCnt="0"/>
      <dgm:spPr/>
    </dgm:pt>
    <dgm:pt modelId="{5DE66C14-3F32-40F7-B5DA-C369961016C2}" type="pres">
      <dgm:prSet presAssocID="{C070CADA-198A-4168-9FC2-FE2083F3CDAD}" presName="rootText3" presStyleLbl="asst1" presStyleIdx="1" presStyleCnt="2" custLinFactNeighborY="27028">
        <dgm:presLayoutVars>
          <dgm:chPref val="3"/>
        </dgm:presLayoutVars>
      </dgm:prSet>
      <dgm:spPr>
        <a:prstGeom prst="roundRect">
          <a:avLst/>
        </a:prstGeom>
      </dgm:spPr>
      <dgm:t>
        <a:bodyPr/>
        <a:lstStyle/>
        <a:p>
          <a:endParaRPr lang="zh-CN" altLang="en-US"/>
        </a:p>
      </dgm:t>
    </dgm:pt>
    <dgm:pt modelId="{2704A9D7-C2B4-428A-8628-D395E2872E29}" type="pres">
      <dgm:prSet presAssocID="{C070CADA-198A-4168-9FC2-FE2083F3CDAD}" presName="rootConnector3" presStyleLbl="asst1" presStyleIdx="1" presStyleCnt="2"/>
      <dgm:spPr/>
      <dgm:t>
        <a:bodyPr/>
        <a:lstStyle/>
        <a:p>
          <a:endParaRPr lang="zh-CN" altLang="en-US"/>
        </a:p>
      </dgm:t>
    </dgm:pt>
    <dgm:pt modelId="{70CD9C0B-C3CF-4D79-887F-251332C573BD}" type="pres">
      <dgm:prSet presAssocID="{C070CADA-198A-4168-9FC2-FE2083F3CDAD}" presName="hierChild6" presStyleCnt="0"/>
      <dgm:spPr/>
    </dgm:pt>
    <dgm:pt modelId="{42EAC2E4-5959-44E6-A329-889E8E31920C}" type="pres">
      <dgm:prSet presAssocID="{C070CADA-198A-4168-9FC2-FE2083F3CDAD}" presName="hierChild7" presStyleCnt="0"/>
      <dgm:spPr/>
    </dgm:pt>
  </dgm:ptLst>
  <dgm:cxnLst>
    <dgm:cxn modelId="{85E24126-253F-4DF7-996E-CA91359FF4E6}" srcId="{4414A1B2-820A-4A83-A421-BF5A78BA2991}" destId="{A2C7A706-D148-4D04-9C75-31C36ABCCC48}" srcOrd="0" destOrd="0" parTransId="{CA83146E-84A5-4CB2-A0DF-E7BB379803ED}" sibTransId="{3089D6F2-C1A0-44F6-98CB-9F42047357D2}"/>
    <dgm:cxn modelId="{29BAD7A9-AA6C-4C33-9C89-6C9B78EDD908}" type="presOf" srcId="{E8D2F9B7-A8CB-4A0D-9222-6B22D5374EA4}" destId="{1316492C-5BF2-4117-A38D-0468ACBA1C31}" srcOrd="0" destOrd="0" presId="urn:microsoft.com/office/officeart/2009/3/layout/HorizontalOrganizationChart"/>
    <dgm:cxn modelId="{7EF333C6-4A84-4372-861F-B1F99996C67B}" type="presOf" srcId="{4414A1B2-820A-4A83-A421-BF5A78BA2991}" destId="{5C9DA052-AC83-44D5-9F38-ABF703E987D8}" srcOrd="1" destOrd="0" presId="urn:microsoft.com/office/officeart/2009/3/layout/HorizontalOrganizationChart"/>
    <dgm:cxn modelId="{2D7EEC00-C7DA-47FF-AE8A-FE8E9BE228F3}" type="presOf" srcId="{3D3E92DE-1298-4F8C-B4F5-D04855B07297}" destId="{9058FF45-76CE-46BB-9CFD-EC6984307D0C}" srcOrd="0" destOrd="0" presId="urn:microsoft.com/office/officeart/2009/3/layout/HorizontalOrganizationChart"/>
    <dgm:cxn modelId="{BC75AEAA-29CD-4FE5-B846-26350CB0A1E6}" srcId="{6E042866-D740-48D2-AF53-B46132745176}" destId="{E8D2F9B7-A8CB-4A0D-9222-6B22D5374EA4}" srcOrd="1" destOrd="0" parTransId="{B474C1E2-3190-4400-944F-9F76E6C0AA98}" sibTransId="{010B0E0D-1630-43F3-AFE6-CA0857191AF6}"/>
    <dgm:cxn modelId="{5B0E2312-F0CC-47FF-B1BB-7A95E31D13F4}" type="presOf" srcId="{B40BE8B6-83E9-42FE-8DBF-D669A440B711}" destId="{AEAB7EAF-C8FA-4A8F-A1C1-91F96B139AE9}" srcOrd="0" destOrd="0" presId="urn:microsoft.com/office/officeart/2009/3/layout/HorizontalOrganizationChart"/>
    <dgm:cxn modelId="{955BB51C-422B-4CA0-B470-438499CDDBEF}" type="presOf" srcId="{694BEE92-9DF4-4D18-8831-0266FB6B5716}" destId="{A9676B2A-23BD-4408-952A-5EE93E69C7AD}" srcOrd="0" destOrd="0" presId="urn:microsoft.com/office/officeart/2009/3/layout/HorizontalOrganizationChart"/>
    <dgm:cxn modelId="{F041D9AA-E354-4FAE-B6FE-379CAB68F020}" type="presOf" srcId="{C61B8706-BAEA-41C0-AD19-A135FE19B520}" destId="{8C955E69-6ED8-496D-A2DA-6D221046A55C}" srcOrd="0" destOrd="0" presId="urn:microsoft.com/office/officeart/2009/3/layout/HorizontalOrganizationChart"/>
    <dgm:cxn modelId="{FE4E15CC-C32C-4284-875F-C5029D52EBEE}" type="presOf" srcId="{B40BE8B6-83E9-42FE-8DBF-D669A440B711}" destId="{9E68985E-7ECA-490E-8CCB-45C7A0878ECC}" srcOrd="1" destOrd="0" presId="urn:microsoft.com/office/officeart/2009/3/layout/HorizontalOrganizationChart"/>
    <dgm:cxn modelId="{70A0AF59-8FB2-4AF1-887F-626E2369F368}" type="presOf" srcId="{2376A947-1A81-4621-B6A6-26780D47B47D}" destId="{4C90C283-266E-46C4-AAD7-33B031F1D718}" srcOrd="0" destOrd="0" presId="urn:microsoft.com/office/officeart/2009/3/layout/HorizontalOrganizationChart"/>
    <dgm:cxn modelId="{FE203BE8-2C5C-42A9-9E1E-8ACCBDCBDEDF}" srcId="{22C5E3A0-595B-4A45-86A5-8C8E6BD3523B}" destId="{3A05C8AF-3F7C-473F-8611-CC4445F40EBB}" srcOrd="0" destOrd="0" parTransId="{DACE8F65-CE2C-475E-920E-D82D2003E6D8}" sibTransId="{DF02B209-A945-4803-85DC-27118FD932B0}"/>
    <dgm:cxn modelId="{2E590550-A4F1-454C-872B-1EAB04235544}" type="presOf" srcId="{1B9D4759-E6C3-4D50-BB34-29E874FD8B5F}" destId="{472FBC54-7884-499E-92CA-AE0AE662C7C3}" srcOrd="0" destOrd="0" presId="urn:microsoft.com/office/officeart/2009/3/layout/HorizontalOrganizationChart"/>
    <dgm:cxn modelId="{A6E0FA7E-530B-4FD1-9064-007CA3A098E0}" type="presOf" srcId="{98CE9837-FF74-4824-A018-EA72F69CEB6D}" destId="{E7DAFEA5-E847-435F-9964-FA95A4308FFF}" srcOrd="0" destOrd="0" presId="urn:microsoft.com/office/officeart/2009/3/layout/HorizontalOrganizationChart"/>
    <dgm:cxn modelId="{853FD31E-CE16-478E-8C8E-7665F7CD9A79}" srcId="{0C63E977-2BA5-43C1-BBAC-E9943D49ECA8}" destId="{22C5E3A0-595B-4A45-86A5-8C8E6BD3523B}" srcOrd="0" destOrd="0" parTransId="{B7A8D10E-6E9C-46BE-BD5A-85A0252B5EFF}" sibTransId="{FC9D9D34-C8B1-4A7F-AC7A-86AE62F19247}"/>
    <dgm:cxn modelId="{F842769E-174E-4E84-B8B9-CD1097FB8061}" type="presOf" srcId="{D0D198D4-47A7-4232-927F-C5B3FAF1146B}" destId="{926A9878-B5BE-4D25-B4FC-2BE1F6F9C1AD}" srcOrd="0" destOrd="0" presId="urn:microsoft.com/office/officeart/2009/3/layout/HorizontalOrganizationChart"/>
    <dgm:cxn modelId="{BB23E9D5-007D-4E07-8C72-EF4230E90ADB}" type="presOf" srcId="{CA83146E-84A5-4CB2-A0DF-E7BB379803ED}" destId="{E5F4E0C5-7431-4CA5-820A-80BCD40DC5B0}" srcOrd="0" destOrd="0" presId="urn:microsoft.com/office/officeart/2009/3/layout/HorizontalOrganizationChart"/>
    <dgm:cxn modelId="{A68E92C9-C9F4-4783-B581-F5FC79A36B9C}" type="presOf" srcId="{6E042866-D740-48D2-AF53-B46132745176}" destId="{D8B52FBD-9A76-440A-BE1E-BB7D6A0333D5}" srcOrd="1" destOrd="0" presId="urn:microsoft.com/office/officeart/2009/3/layout/HorizontalOrganizationChart"/>
    <dgm:cxn modelId="{227A1D38-A11B-4EED-A05C-BE721E351375}" type="presOf" srcId="{3D3E92DE-1298-4F8C-B4F5-D04855B07297}" destId="{3F05054C-34B6-45CB-8333-3E3762C99BFD}" srcOrd="1" destOrd="0" presId="urn:microsoft.com/office/officeart/2009/3/layout/HorizontalOrganizationChart"/>
    <dgm:cxn modelId="{F71B775C-BBA9-4771-86EF-A8604A662030}" type="presOf" srcId="{4414A1B2-820A-4A83-A421-BF5A78BA2991}" destId="{D2B4A1F7-4FBF-4F22-B597-FF0C3D7D1CBC}" srcOrd="0" destOrd="0" presId="urn:microsoft.com/office/officeart/2009/3/layout/HorizontalOrganizationChart"/>
    <dgm:cxn modelId="{691D6BF2-4CCE-4B1B-8D78-9271EF7EE066}" type="presOf" srcId="{78799412-43A8-4DEB-9344-EA474CABDC6A}" destId="{2B2F1F87-D255-4ADD-A4C3-FF27A00741A8}" srcOrd="0" destOrd="0" presId="urn:microsoft.com/office/officeart/2009/3/layout/HorizontalOrganizationChart"/>
    <dgm:cxn modelId="{4987612F-6831-4A30-B1A9-465CD54A3BC9}" type="presOf" srcId="{C61B8706-BAEA-41C0-AD19-A135FE19B520}" destId="{18A78175-D8F0-4BC6-A522-4D81F6F16346}" srcOrd="1" destOrd="0" presId="urn:microsoft.com/office/officeart/2009/3/layout/HorizontalOrganizationChart"/>
    <dgm:cxn modelId="{476015EF-86D9-40B2-BC04-989DE3E78D9F}" type="presOf" srcId="{A2C7A706-D148-4D04-9C75-31C36ABCCC48}" destId="{7DA4B53B-93E8-4DD3-9D55-A59A03F7B070}" srcOrd="0" destOrd="0" presId="urn:microsoft.com/office/officeart/2009/3/layout/HorizontalOrganizationChart"/>
    <dgm:cxn modelId="{EC7C478A-1871-4AF0-BAA1-298A1567ED7E}" type="presOf" srcId="{3A05C8AF-3F7C-473F-8611-CC4445F40EBB}" destId="{7E62A80B-577E-4AD7-B46C-15F182F64982}" srcOrd="1" destOrd="0" presId="urn:microsoft.com/office/officeart/2009/3/layout/HorizontalOrganizationChart"/>
    <dgm:cxn modelId="{A85AEB38-11D1-4881-8C6B-02E1B2BA8CE2}" type="presOf" srcId="{DACE8F65-CE2C-475E-920E-D82D2003E6D8}" destId="{BADABD03-0171-4C5D-A986-AC7EC1C5704D}" srcOrd="0" destOrd="0" presId="urn:microsoft.com/office/officeart/2009/3/layout/HorizontalOrganizationChart"/>
    <dgm:cxn modelId="{32F18559-F699-4B47-BE95-7B0B3A226D45}" type="presOf" srcId="{E8D2F9B7-A8CB-4A0D-9222-6B22D5374EA4}" destId="{0F0B67A5-7FF1-402F-BD88-42B261DB3BBD}" srcOrd="1" destOrd="0" presId="urn:microsoft.com/office/officeart/2009/3/layout/HorizontalOrganizationChart"/>
    <dgm:cxn modelId="{13264C42-4B0D-423D-8A38-B2DBA281652E}" srcId="{C61B8706-BAEA-41C0-AD19-A135FE19B520}" destId="{1B9D4759-E6C3-4D50-BB34-29E874FD8B5F}" srcOrd="1" destOrd="0" parTransId="{F23F6A8B-0C1B-4C6B-9E81-9E4606593E44}" sibTransId="{420F7F0C-8C2D-46F8-B4CD-2F93EB31F78B}"/>
    <dgm:cxn modelId="{F25B8A4C-0584-44A1-80AA-3EAA3E0CB765}" type="presOf" srcId="{0C63E977-2BA5-43C1-BBAC-E9943D49ECA8}" destId="{7EBF971A-92F6-4020-891E-B3DEF3B7401D}" srcOrd="0" destOrd="0" presId="urn:microsoft.com/office/officeart/2009/3/layout/HorizontalOrganizationChart"/>
    <dgm:cxn modelId="{3A759916-B559-463E-8AA5-A7A9D769967F}" srcId="{22C5E3A0-595B-4A45-86A5-8C8E6BD3523B}" destId="{C070CADA-198A-4168-9FC2-FE2083F3CDAD}" srcOrd="1" destOrd="0" parTransId="{61D88905-DA49-4C3A-8EEC-E01EB408224C}" sibTransId="{FDD68EF8-EB91-4471-9506-4B4EE149F0EC}"/>
    <dgm:cxn modelId="{ED2CD511-6868-4E2E-A6FD-54BB2DA42CF2}" type="presOf" srcId="{22C5E3A0-595B-4A45-86A5-8C8E6BD3523B}" destId="{8A5D8639-D1BF-41D7-AF52-2C8A3A9AF72E}" srcOrd="0" destOrd="0" presId="urn:microsoft.com/office/officeart/2009/3/layout/HorizontalOrganizationChart"/>
    <dgm:cxn modelId="{75392A60-F4B9-4BC0-B7BA-39F2ABD089E4}" type="presOf" srcId="{61D88905-DA49-4C3A-8EEC-E01EB408224C}" destId="{9F5BA614-73A7-42FC-89EE-60D58A07E3DD}" srcOrd="0" destOrd="0" presId="urn:microsoft.com/office/officeart/2009/3/layout/HorizontalOrganizationChart"/>
    <dgm:cxn modelId="{0A56656A-0A6E-4703-ADCD-EB665419BF72}" srcId="{22C5E3A0-595B-4A45-86A5-8C8E6BD3523B}" destId="{78799412-43A8-4DEB-9344-EA474CABDC6A}" srcOrd="3" destOrd="0" parTransId="{8D94EBA3-201B-4177-AFD5-411F4D557864}" sibTransId="{80E34B42-208A-403B-A250-4A737E208EE5}"/>
    <dgm:cxn modelId="{6F5FED2D-23A2-4474-AFE6-1F7F1430E5B8}" type="presOf" srcId="{F0BA7A7A-2D0E-48F2-A714-0421AEDA7A1E}" destId="{4E11C26A-07B6-41CD-8969-658AC3DB03FE}" srcOrd="0" destOrd="0" presId="urn:microsoft.com/office/officeart/2009/3/layout/HorizontalOrganizationChart"/>
    <dgm:cxn modelId="{18531DB2-B404-4861-BAD6-64A367021DFD}" srcId="{22C5E3A0-595B-4A45-86A5-8C8E6BD3523B}" destId="{6E042866-D740-48D2-AF53-B46132745176}" srcOrd="2" destOrd="0" parTransId="{98CE9837-FF74-4824-A018-EA72F69CEB6D}" sibTransId="{9547D06E-125B-4FC2-8F9B-4D23F753DB8E}"/>
    <dgm:cxn modelId="{83BDE5A2-B352-4393-B2F0-90BA24B89144}" srcId="{C61B8706-BAEA-41C0-AD19-A135FE19B520}" destId="{B40BE8B6-83E9-42FE-8DBF-D669A440B711}" srcOrd="0" destOrd="0" parTransId="{FDF7670A-04F7-40E9-901A-8448AA55D1A1}" sibTransId="{2A657EF9-B29D-44F4-8D2B-04D1D2BFD4FF}"/>
    <dgm:cxn modelId="{9CCFD686-4E1F-49E9-9FE1-3FFB139558F7}" type="presOf" srcId="{1B9D4759-E6C3-4D50-BB34-29E874FD8B5F}" destId="{EFA8E2E0-2F4A-4697-AA73-5BC314EECCB1}" srcOrd="1" destOrd="0" presId="urn:microsoft.com/office/officeart/2009/3/layout/HorizontalOrganizationChart"/>
    <dgm:cxn modelId="{DD065F22-1F19-469A-B017-76720F00FB90}" type="presOf" srcId="{FDF7670A-04F7-40E9-901A-8448AA55D1A1}" destId="{89832C87-6479-43AB-A58B-1E0CE381BAB3}" srcOrd="0" destOrd="0" presId="urn:microsoft.com/office/officeart/2009/3/layout/HorizontalOrganizationChart"/>
    <dgm:cxn modelId="{0D85F0EC-CF99-4FEF-AF9A-6A8056DE3C24}" type="presOf" srcId="{78799412-43A8-4DEB-9344-EA474CABDC6A}" destId="{C4E257E9-668A-46DB-8DA8-86A5A347A6CF}" srcOrd="1" destOrd="0" presId="urn:microsoft.com/office/officeart/2009/3/layout/HorizontalOrganizationChart"/>
    <dgm:cxn modelId="{93825F89-E159-4FD3-AA13-D14109BFE670}" type="presOf" srcId="{8D94EBA3-201B-4177-AFD5-411F4D557864}" destId="{50172D6B-4C10-43F6-A39D-2C1A8B973127}" srcOrd="0" destOrd="0" presId="urn:microsoft.com/office/officeart/2009/3/layout/HorizontalOrganizationChart"/>
    <dgm:cxn modelId="{40560883-CFB3-447A-A552-79C6414C5B74}" srcId="{22C5E3A0-595B-4A45-86A5-8C8E6BD3523B}" destId="{4414A1B2-820A-4A83-A421-BF5A78BA2991}" srcOrd="4" destOrd="0" parTransId="{F0BA7A7A-2D0E-48F2-A714-0421AEDA7A1E}" sibTransId="{0559805B-D7FD-4C61-93FE-A12117C8B2A1}"/>
    <dgm:cxn modelId="{8F92C22B-18D7-419B-898B-7DC66C39CA39}" type="presOf" srcId="{C070CADA-198A-4168-9FC2-FE2083F3CDAD}" destId="{5DE66C14-3F32-40F7-B5DA-C369961016C2}" srcOrd="0" destOrd="0" presId="urn:microsoft.com/office/officeart/2009/3/layout/HorizontalOrganizationChart"/>
    <dgm:cxn modelId="{49B34082-8E58-476C-BF5D-87598BFF2CA0}" srcId="{78799412-43A8-4DEB-9344-EA474CABDC6A}" destId="{3D3E92DE-1298-4F8C-B4F5-D04855B07297}" srcOrd="0" destOrd="0" parTransId="{694BEE92-9DF4-4D18-8831-0266FB6B5716}" sibTransId="{5D81C5BC-F8E1-4BC4-A1BD-9AA827F0BD01}"/>
    <dgm:cxn modelId="{10693588-BECB-4675-A7B8-DC90FF7E336D}" type="presOf" srcId="{3A05C8AF-3F7C-473F-8611-CC4445F40EBB}" destId="{7C9DD1C1-EC14-45D0-B6FA-F7AE4C79C254}" srcOrd="0" destOrd="0" presId="urn:microsoft.com/office/officeart/2009/3/layout/HorizontalOrganizationChart"/>
    <dgm:cxn modelId="{E4942FAB-3E73-42F2-AB35-B4DF9BFAAFB0}" type="presOf" srcId="{D0D198D4-47A7-4232-927F-C5B3FAF1146B}" destId="{EF84EB63-FD24-4542-881E-1E96FF5AFE00}" srcOrd="1" destOrd="0" presId="urn:microsoft.com/office/officeart/2009/3/layout/HorizontalOrganizationChart"/>
    <dgm:cxn modelId="{AB97E9A3-E871-476C-BD6B-DE01E8178739}" type="presOf" srcId="{22C5E3A0-595B-4A45-86A5-8C8E6BD3523B}" destId="{5DDBB4C8-14EE-433D-9091-FC17856724B2}" srcOrd="1" destOrd="0" presId="urn:microsoft.com/office/officeart/2009/3/layout/HorizontalOrganizationChart"/>
    <dgm:cxn modelId="{B1987634-A78B-42B9-8059-66E68204610B}" type="presOf" srcId="{A2C7A706-D148-4D04-9C75-31C36ABCCC48}" destId="{DDF72017-8193-452B-AB6E-96D2FDD76904}" srcOrd="1" destOrd="0" presId="urn:microsoft.com/office/officeart/2009/3/layout/HorizontalOrganizationChart"/>
    <dgm:cxn modelId="{0C971CBF-365D-4F1B-AB99-9C0933112F49}" type="presOf" srcId="{6E042866-D740-48D2-AF53-B46132745176}" destId="{45BC1F1C-0A01-457F-BAA2-BB36D895E8CC}" srcOrd="0" destOrd="0" presId="urn:microsoft.com/office/officeart/2009/3/layout/HorizontalOrganizationChart"/>
    <dgm:cxn modelId="{82A3E36C-0C7D-4005-85E2-287F55F28573}" srcId="{6E042866-D740-48D2-AF53-B46132745176}" destId="{D0D198D4-47A7-4232-927F-C5B3FAF1146B}" srcOrd="0" destOrd="0" parTransId="{915E8514-D09B-40F6-855E-8673A34702B4}" sibTransId="{B678ED37-6DE3-40BA-8F17-F5D34855870E}"/>
    <dgm:cxn modelId="{01E48F64-6945-4CC2-80F5-AFF2CBF93E25}" type="presOf" srcId="{F23F6A8B-0C1B-4C6B-9E81-9E4606593E44}" destId="{580D7A31-99C0-4D67-8A69-DD4FB2B5640D}" srcOrd="0" destOrd="0" presId="urn:microsoft.com/office/officeart/2009/3/layout/HorizontalOrganizationChart"/>
    <dgm:cxn modelId="{720533B4-DBEE-4A14-919B-15D144A7FC3F}" type="presOf" srcId="{C070CADA-198A-4168-9FC2-FE2083F3CDAD}" destId="{2704A9D7-C2B4-428A-8628-D395E2872E29}" srcOrd="1" destOrd="0" presId="urn:microsoft.com/office/officeart/2009/3/layout/HorizontalOrganizationChart"/>
    <dgm:cxn modelId="{978C57C1-2D9B-4493-BC54-4C6E33075D1E}" srcId="{22C5E3A0-595B-4A45-86A5-8C8E6BD3523B}" destId="{C61B8706-BAEA-41C0-AD19-A135FE19B520}" srcOrd="5" destOrd="0" parTransId="{2376A947-1A81-4621-B6A6-26780D47B47D}" sibTransId="{9F3328C7-6B56-4BE8-A315-555340B8731E}"/>
    <dgm:cxn modelId="{6071CD3C-41D9-4BCA-BE05-E468A45388FD}" type="presOf" srcId="{915E8514-D09B-40F6-855E-8673A34702B4}" destId="{DDCDF04E-A42C-44C6-BD99-922D406B000D}" srcOrd="0" destOrd="0" presId="urn:microsoft.com/office/officeart/2009/3/layout/HorizontalOrganizationChart"/>
    <dgm:cxn modelId="{700BC3AA-0FCC-48C2-91C6-C338B0CB0F56}" type="presOf" srcId="{B474C1E2-3190-4400-944F-9F76E6C0AA98}" destId="{28B1DA2A-A59D-4986-93E8-1EF3181C6AAD}" srcOrd="0" destOrd="0" presId="urn:microsoft.com/office/officeart/2009/3/layout/HorizontalOrganizationChart"/>
    <dgm:cxn modelId="{76617C83-5FF5-4FFE-94EF-50431A589732}" type="presParOf" srcId="{7EBF971A-92F6-4020-891E-B3DEF3B7401D}" destId="{41D8A664-54E2-48BC-8504-067F209801E5}" srcOrd="0" destOrd="0" presId="urn:microsoft.com/office/officeart/2009/3/layout/HorizontalOrganizationChart"/>
    <dgm:cxn modelId="{153E14A7-FE73-4C81-B2E6-283452F07904}" type="presParOf" srcId="{41D8A664-54E2-48BC-8504-067F209801E5}" destId="{AA82C4AB-9852-4122-A89A-04E8E34A14FB}" srcOrd="0" destOrd="0" presId="urn:microsoft.com/office/officeart/2009/3/layout/HorizontalOrganizationChart"/>
    <dgm:cxn modelId="{F1F8703C-7BFD-44F2-B375-DEFFB853AFBB}" type="presParOf" srcId="{AA82C4AB-9852-4122-A89A-04E8E34A14FB}" destId="{8A5D8639-D1BF-41D7-AF52-2C8A3A9AF72E}" srcOrd="0" destOrd="0" presId="urn:microsoft.com/office/officeart/2009/3/layout/HorizontalOrganizationChart"/>
    <dgm:cxn modelId="{DE16984D-A901-4E32-8536-1CFDA868533C}" type="presParOf" srcId="{AA82C4AB-9852-4122-A89A-04E8E34A14FB}" destId="{5DDBB4C8-14EE-433D-9091-FC17856724B2}" srcOrd="1" destOrd="0" presId="urn:microsoft.com/office/officeart/2009/3/layout/HorizontalOrganizationChart"/>
    <dgm:cxn modelId="{E8B4531E-DDE7-46BA-86AC-F49E817C3206}" type="presParOf" srcId="{41D8A664-54E2-48BC-8504-067F209801E5}" destId="{E454F9EE-8B75-4E53-B727-D4714182C23C}" srcOrd="1" destOrd="0" presId="urn:microsoft.com/office/officeart/2009/3/layout/HorizontalOrganizationChart"/>
    <dgm:cxn modelId="{3260847F-B268-4DD8-9A9A-FCC4244BB4CB}" type="presParOf" srcId="{E454F9EE-8B75-4E53-B727-D4714182C23C}" destId="{E7DAFEA5-E847-435F-9964-FA95A4308FFF}" srcOrd="0" destOrd="0" presId="urn:microsoft.com/office/officeart/2009/3/layout/HorizontalOrganizationChart"/>
    <dgm:cxn modelId="{33291DB6-E013-46C1-827C-6C105B75E716}" type="presParOf" srcId="{E454F9EE-8B75-4E53-B727-D4714182C23C}" destId="{8704EC17-A2B1-4D13-80AD-A8B9C736CB67}" srcOrd="1" destOrd="0" presId="urn:microsoft.com/office/officeart/2009/3/layout/HorizontalOrganizationChart"/>
    <dgm:cxn modelId="{4A301C8F-2AC0-4FDE-8C09-10E59775D75D}" type="presParOf" srcId="{8704EC17-A2B1-4D13-80AD-A8B9C736CB67}" destId="{0D887D1F-60AA-4791-816D-8602685DB18D}" srcOrd="0" destOrd="0" presId="urn:microsoft.com/office/officeart/2009/3/layout/HorizontalOrganizationChart"/>
    <dgm:cxn modelId="{C91854C9-5567-459D-86DA-9356A10569DF}" type="presParOf" srcId="{0D887D1F-60AA-4791-816D-8602685DB18D}" destId="{45BC1F1C-0A01-457F-BAA2-BB36D895E8CC}" srcOrd="0" destOrd="0" presId="urn:microsoft.com/office/officeart/2009/3/layout/HorizontalOrganizationChart"/>
    <dgm:cxn modelId="{62D15513-A1D3-4023-A0F2-F15D2091EF53}" type="presParOf" srcId="{0D887D1F-60AA-4791-816D-8602685DB18D}" destId="{D8B52FBD-9A76-440A-BE1E-BB7D6A0333D5}" srcOrd="1" destOrd="0" presId="urn:microsoft.com/office/officeart/2009/3/layout/HorizontalOrganizationChart"/>
    <dgm:cxn modelId="{B8A22E6A-B960-4BE3-B3F4-035A9862D63C}" type="presParOf" srcId="{8704EC17-A2B1-4D13-80AD-A8B9C736CB67}" destId="{18617820-E750-42CE-BB21-F8E5C894B7A2}" srcOrd="1" destOrd="0" presId="urn:microsoft.com/office/officeart/2009/3/layout/HorizontalOrganizationChart"/>
    <dgm:cxn modelId="{E92D8572-48D1-4088-9AFC-A58BD7EE20B5}" type="presParOf" srcId="{18617820-E750-42CE-BB21-F8E5C894B7A2}" destId="{DDCDF04E-A42C-44C6-BD99-922D406B000D}" srcOrd="0" destOrd="0" presId="urn:microsoft.com/office/officeart/2009/3/layout/HorizontalOrganizationChart"/>
    <dgm:cxn modelId="{BAB0F49E-492A-4282-BA90-D844319B7FB9}" type="presParOf" srcId="{18617820-E750-42CE-BB21-F8E5C894B7A2}" destId="{6835F037-3C7D-45CF-BFD6-E27AF7B9BB49}" srcOrd="1" destOrd="0" presId="urn:microsoft.com/office/officeart/2009/3/layout/HorizontalOrganizationChart"/>
    <dgm:cxn modelId="{FA294544-E938-41AF-A482-8E8D24E634D7}" type="presParOf" srcId="{6835F037-3C7D-45CF-BFD6-E27AF7B9BB49}" destId="{1FED3E5B-9FF4-43A8-8280-D1F6C2F570D5}" srcOrd="0" destOrd="0" presId="urn:microsoft.com/office/officeart/2009/3/layout/HorizontalOrganizationChart"/>
    <dgm:cxn modelId="{F21A4C26-680E-4A15-93E0-493B53DF5787}" type="presParOf" srcId="{1FED3E5B-9FF4-43A8-8280-D1F6C2F570D5}" destId="{926A9878-B5BE-4D25-B4FC-2BE1F6F9C1AD}" srcOrd="0" destOrd="0" presId="urn:microsoft.com/office/officeart/2009/3/layout/HorizontalOrganizationChart"/>
    <dgm:cxn modelId="{AE6C6E33-0DA6-4872-BD6F-9ED6542FE912}" type="presParOf" srcId="{1FED3E5B-9FF4-43A8-8280-D1F6C2F570D5}" destId="{EF84EB63-FD24-4542-881E-1E96FF5AFE00}" srcOrd="1" destOrd="0" presId="urn:microsoft.com/office/officeart/2009/3/layout/HorizontalOrganizationChart"/>
    <dgm:cxn modelId="{8407F679-A5A2-4E9C-84C4-D9B2304C5270}" type="presParOf" srcId="{6835F037-3C7D-45CF-BFD6-E27AF7B9BB49}" destId="{F807CDF5-6583-42AD-BDFE-3D74D976A427}" srcOrd="1" destOrd="0" presId="urn:microsoft.com/office/officeart/2009/3/layout/HorizontalOrganizationChart"/>
    <dgm:cxn modelId="{3CA455B3-A3DA-4DA1-9C5E-DC7D52B43D74}" type="presParOf" srcId="{6835F037-3C7D-45CF-BFD6-E27AF7B9BB49}" destId="{38EDC425-7F7E-45D9-A05D-B9618C100C12}" srcOrd="2" destOrd="0" presId="urn:microsoft.com/office/officeart/2009/3/layout/HorizontalOrganizationChart"/>
    <dgm:cxn modelId="{588CE722-8D4E-4207-B9F8-6CCD9EF34454}" type="presParOf" srcId="{18617820-E750-42CE-BB21-F8E5C894B7A2}" destId="{28B1DA2A-A59D-4986-93E8-1EF3181C6AAD}" srcOrd="2" destOrd="0" presId="urn:microsoft.com/office/officeart/2009/3/layout/HorizontalOrganizationChart"/>
    <dgm:cxn modelId="{12DD757C-A94F-4CCD-B137-CD06274F219E}" type="presParOf" srcId="{18617820-E750-42CE-BB21-F8E5C894B7A2}" destId="{65A449EC-AF00-4E27-96F7-5500511F3929}" srcOrd="3" destOrd="0" presId="urn:microsoft.com/office/officeart/2009/3/layout/HorizontalOrganizationChart"/>
    <dgm:cxn modelId="{991958C7-8B6F-4F9A-BE3C-EE6D32020D9C}" type="presParOf" srcId="{65A449EC-AF00-4E27-96F7-5500511F3929}" destId="{4AFEDF28-BA41-4599-A994-B0C10B4206FA}" srcOrd="0" destOrd="0" presId="urn:microsoft.com/office/officeart/2009/3/layout/HorizontalOrganizationChart"/>
    <dgm:cxn modelId="{788B3D9C-4345-4E03-AA8A-75FFB819B07D}" type="presParOf" srcId="{4AFEDF28-BA41-4599-A994-B0C10B4206FA}" destId="{1316492C-5BF2-4117-A38D-0468ACBA1C31}" srcOrd="0" destOrd="0" presId="urn:microsoft.com/office/officeart/2009/3/layout/HorizontalOrganizationChart"/>
    <dgm:cxn modelId="{F0A23F99-27A3-4613-91EA-E0E1F5A6A571}" type="presParOf" srcId="{4AFEDF28-BA41-4599-A994-B0C10B4206FA}" destId="{0F0B67A5-7FF1-402F-BD88-42B261DB3BBD}" srcOrd="1" destOrd="0" presId="urn:microsoft.com/office/officeart/2009/3/layout/HorizontalOrganizationChart"/>
    <dgm:cxn modelId="{8C00A479-104E-41B3-B465-A2FB1CC3812C}" type="presParOf" srcId="{65A449EC-AF00-4E27-96F7-5500511F3929}" destId="{FE2FF415-C437-4C0C-9734-D149B59750DF}" srcOrd="1" destOrd="0" presId="urn:microsoft.com/office/officeart/2009/3/layout/HorizontalOrganizationChart"/>
    <dgm:cxn modelId="{B790F654-CEA2-4E2D-8A81-FEFB423563A0}" type="presParOf" srcId="{65A449EC-AF00-4E27-96F7-5500511F3929}" destId="{21DEBAA1-9757-4EC5-93BA-1AE3158AB210}" srcOrd="2" destOrd="0" presId="urn:microsoft.com/office/officeart/2009/3/layout/HorizontalOrganizationChart"/>
    <dgm:cxn modelId="{76314CC2-59D0-430E-8FB9-F579D00F4E32}" type="presParOf" srcId="{8704EC17-A2B1-4D13-80AD-A8B9C736CB67}" destId="{6420D304-8084-4CD7-80EA-D36C7F4BD579}" srcOrd="2" destOrd="0" presId="urn:microsoft.com/office/officeart/2009/3/layout/HorizontalOrganizationChart"/>
    <dgm:cxn modelId="{361DA14B-39EF-4EEC-9A77-54AB5B0B100D}" type="presParOf" srcId="{E454F9EE-8B75-4E53-B727-D4714182C23C}" destId="{50172D6B-4C10-43F6-A39D-2C1A8B973127}" srcOrd="2" destOrd="0" presId="urn:microsoft.com/office/officeart/2009/3/layout/HorizontalOrganizationChart"/>
    <dgm:cxn modelId="{311B92A5-EA79-49BC-82E3-C33D336F43D6}" type="presParOf" srcId="{E454F9EE-8B75-4E53-B727-D4714182C23C}" destId="{568C84D8-9DFE-40F8-93C3-7244F2256C9C}" srcOrd="3" destOrd="0" presId="urn:microsoft.com/office/officeart/2009/3/layout/HorizontalOrganizationChart"/>
    <dgm:cxn modelId="{44AD51EC-5EFB-49CD-A1B0-7BE89050009B}" type="presParOf" srcId="{568C84D8-9DFE-40F8-93C3-7244F2256C9C}" destId="{2944B024-5F9F-449E-9AEF-84D415C0363E}" srcOrd="0" destOrd="0" presId="urn:microsoft.com/office/officeart/2009/3/layout/HorizontalOrganizationChart"/>
    <dgm:cxn modelId="{B1A47CD6-71FB-4C11-BCE6-DCF93A03A339}" type="presParOf" srcId="{2944B024-5F9F-449E-9AEF-84D415C0363E}" destId="{2B2F1F87-D255-4ADD-A4C3-FF27A00741A8}" srcOrd="0" destOrd="0" presId="urn:microsoft.com/office/officeart/2009/3/layout/HorizontalOrganizationChart"/>
    <dgm:cxn modelId="{63C2E46B-6335-4CA1-A4D2-A9BCA581CC81}" type="presParOf" srcId="{2944B024-5F9F-449E-9AEF-84D415C0363E}" destId="{C4E257E9-668A-46DB-8DA8-86A5A347A6CF}" srcOrd="1" destOrd="0" presId="urn:microsoft.com/office/officeart/2009/3/layout/HorizontalOrganizationChart"/>
    <dgm:cxn modelId="{FC3F0346-EEF2-42AC-BE5D-C676A675F9AF}" type="presParOf" srcId="{568C84D8-9DFE-40F8-93C3-7244F2256C9C}" destId="{D85A2C1E-C5C4-41BB-ACE6-E9891F76B1C9}" srcOrd="1" destOrd="0" presId="urn:microsoft.com/office/officeart/2009/3/layout/HorizontalOrganizationChart"/>
    <dgm:cxn modelId="{2082B37E-D3CD-4B79-9232-4948F9C8AC58}" type="presParOf" srcId="{D85A2C1E-C5C4-41BB-ACE6-E9891F76B1C9}" destId="{A9676B2A-23BD-4408-952A-5EE93E69C7AD}" srcOrd="0" destOrd="0" presId="urn:microsoft.com/office/officeart/2009/3/layout/HorizontalOrganizationChart"/>
    <dgm:cxn modelId="{36739DFC-24A0-4802-93C3-F1602158074D}" type="presParOf" srcId="{D85A2C1E-C5C4-41BB-ACE6-E9891F76B1C9}" destId="{DC319784-1C58-4D96-ABDA-8DD5A436FFA0}" srcOrd="1" destOrd="0" presId="urn:microsoft.com/office/officeart/2009/3/layout/HorizontalOrganizationChart"/>
    <dgm:cxn modelId="{8C5B592C-BBD8-4B46-B9CD-9F7328DA6A66}" type="presParOf" srcId="{DC319784-1C58-4D96-ABDA-8DD5A436FFA0}" destId="{6B49B799-1CEC-49C2-8C01-AFE7220F20DA}" srcOrd="0" destOrd="0" presId="urn:microsoft.com/office/officeart/2009/3/layout/HorizontalOrganizationChart"/>
    <dgm:cxn modelId="{0823973F-F2F6-4DAB-BC11-4DC91BB5ECBB}" type="presParOf" srcId="{6B49B799-1CEC-49C2-8C01-AFE7220F20DA}" destId="{9058FF45-76CE-46BB-9CFD-EC6984307D0C}" srcOrd="0" destOrd="0" presId="urn:microsoft.com/office/officeart/2009/3/layout/HorizontalOrganizationChart"/>
    <dgm:cxn modelId="{71871F24-993C-4545-8291-2ADC44D9E3D2}" type="presParOf" srcId="{6B49B799-1CEC-49C2-8C01-AFE7220F20DA}" destId="{3F05054C-34B6-45CB-8333-3E3762C99BFD}" srcOrd="1" destOrd="0" presId="urn:microsoft.com/office/officeart/2009/3/layout/HorizontalOrganizationChart"/>
    <dgm:cxn modelId="{6B922EE5-FEBB-4C76-911F-867ADFF24222}" type="presParOf" srcId="{DC319784-1C58-4D96-ABDA-8DD5A436FFA0}" destId="{75FA0CB1-DC1D-40C2-B495-1901F505A070}" srcOrd="1" destOrd="0" presId="urn:microsoft.com/office/officeart/2009/3/layout/HorizontalOrganizationChart"/>
    <dgm:cxn modelId="{ADCFB008-4EAE-44DD-B288-68577545C461}" type="presParOf" srcId="{DC319784-1C58-4D96-ABDA-8DD5A436FFA0}" destId="{BF727BBB-4561-42B4-BB43-94B3A3AA157B}" srcOrd="2" destOrd="0" presId="urn:microsoft.com/office/officeart/2009/3/layout/HorizontalOrganizationChart"/>
    <dgm:cxn modelId="{386F372D-F691-489E-8763-00F01B1CF46A}" type="presParOf" srcId="{568C84D8-9DFE-40F8-93C3-7244F2256C9C}" destId="{4ABE7477-560D-4224-98EF-A2DD4248F239}" srcOrd="2" destOrd="0" presId="urn:microsoft.com/office/officeart/2009/3/layout/HorizontalOrganizationChart"/>
    <dgm:cxn modelId="{58323614-C9C5-4515-85F5-5E2BE3AC14EB}" type="presParOf" srcId="{E454F9EE-8B75-4E53-B727-D4714182C23C}" destId="{4E11C26A-07B6-41CD-8969-658AC3DB03FE}" srcOrd="4" destOrd="0" presId="urn:microsoft.com/office/officeart/2009/3/layout/HorizontalOrganizationChart"/>
    <dgm:cxn modelId="{086954BB-B0E9-4ED5-A7D0-BD090FBE4928}" type="presParOf" srcId="{E454F9EE-8B75-4E53-B727-D4714182C23C}" destId="{7792702F-EB00-4DEB-BDFB-F89D53497257}" srcOrd="5" destOrd="0" presId="urn:microsoft.com/office/officeart/2009/3/layout/HorizontalOrganizationChart"/>
    <dgm:cxn modelId="{2425EC10-8ECD-4228-B999-046728D379EF}" type="presParOf" srcId="{7792702F-EB00-4DEB-BDFB-F89D53497257}" destId="{F6A3E63D-8C01-4CCB-A211-7496EDED1A22}" srcOrd="0" destOrd="0" presId="urn:microsoft.com/office/officeart/2009/3/layout/HorizontalOrganizationChart"/>
    <dgm:cxn modelId="{44CCABEB-8062-44BB-92D6-C600D1B5C4EF}" type="presParOf" srcId="{F6A3E63D-8C01-4CCB-A211-7496EDED1A22}" destId="{D2B4A1F7-4FBF-4F22-B597-FF0C3D7D1CBC}" srcOrd="0" destOrd="0" presId="urn:microsoft.com/office/officeart/2009/3/layout/HorizontalOrganizationChart"/>
    <dgm:cxn modelId="{AB6A4FC0-D98A-475D-AECE-6C1F9654D05E}" type="presParOf" srcId="{F6A3E63D-8C01-4CCB-A211-7496EDED1A22}" destId="{5C9DA052-AC83-44D5-9F38-ABF703E987D8}" srcOrd="1" destOrd="0" presId="urn:microsoft.com/office/officeart/2009/3/layout/HorizontalOrganizationChart"/>
    <dgm:cxn modelId="{EE2CCDDB-0A10-4551-BA1A-2AAFB6CA3CE1}" type="presParOf" srcId="{7792702F-EB00-4DEB-BDFB-F89D53497257}" destId="{0B83D9B5-C8C9-4944-986B-13A153EF23BF}" srcOrd="1" destOrd="0" presId="urn:microsoft.com/office/officeart/2009/3/layout/HorizontalOrganizationChart"/>
    <dgm:cxn modelId="{D09F659F-5B3F-4911-A8F3-E12D82A259F7}" type="presParOf" srcId="{0B83D9B5-C8C9-4944-986B-13A153EF23BF}" destId="{E5F4E0C5-7431-4CA5-820A-80BCD40DC5B0}" srcOrd="0" destOrd="0" presId="urn:microsoft.com/office/officeart/2009/3/layout/HorizontalOrganizationChart"/>
    <dgm:cxn modelId="{93623B86-E4A0-4220-8C76-C69398CCFA64}" type="presParOf" srcId="{0B83D9B5-C8C9-4944-986B-13A153EF23BF}" destId="{C31B2EC3-7A78-4035-8ABC-C0A11255B2A7}" srcOrd="1" destOrd="0" presId="urn:microsoft.com/office/officeart/2009/3/layout/HorizontalOrganizationChart"/>
    <dgm:cxn modelId="{D7899C94-FEA8-48F3-967D-095F1A2DCAD5}" type="presParOf" srcId="{C31B2EC3-7A78-4035-8ABC-C0A11255B2A7}" destId="{7BB4CDB5-A35B-4715-AFF0-B4D0C1EB055C}" srcOrd="0" destOrd="0" presId="urn:microsoft.com/office/officeart/2009/3/layout/HorizontalOrganizationChart"/>
    <dgm:cxn modelId="{DBCC2824-186E-48D8-9C47-302E1FA9A018}" type="presParOf" srcId="{7BB4CDB5-A35B-4715-AFF0-B4D0C1EB055C}" destId="{7DA4B53B-93E8-4DD3-9D55-A59A03F7B070}" srcOrd="0" destOrd="0" presId="urn:microsoft.com/office/officeart/2009/3/layout/HorizontalOrganizationChart"/>
    <dgm:cxn modelId="{C0A41F94-49B4-4B32-88C2-96CFC9412B79}" type="presParOf" srcId="{7BB4CDB5-A35B-4715-AFF0-B4D0C1EB055C}" destId="{DDF72017-8193-452B-AB6E-96D2FDD76904}" srcOrd="1" destOrd="0" presId="urn:microsoft.com/office/officeart/2009/3/layout/HorizontalOrganizationChart"/>
    <dgm:cxn modelId="{9169383B-1D72-406B-94C4-94FC878F27AE}" type="presParOf" srcId="{C31B2EC3-7A78-4035-8ABC-C0A11255B2A7}" destId="{8940025C-DC5E-4FC9-95BB-5975A5E7D5E6}" srcOrd="1" destOrd="0" presId="urn:microsoft.com/office/officeart/2009/3/layout/HorizontalOrganizationChart"/>
    <dgm:cxn modelId="{ABA3AE08-B044-4642-9772-3C062F274353}" type="presParOf" srcId="{C31B2EC3-7A78-4035-8ABC-C0A11255B2A7}" destId="{FDDF2D4D-8609-4E16-81A8-3EDFD41325DB}" srcOrd="2" destOrd="0" presId="urn:microsoft.com/office/officeart/2009/3/layout/HorizontalOrganizationChart"/>
    <dgm:cxn modelId="{E7840146-0279-45A0-AB9F-4DB8437E20DC}" type="presParOf" srcId="{7792702F-EB00-4DEB-BDFB-F89D53497257}" destId="{9B7CF0EF-9604-4C6A-BB14-A5B0E9F1D80A}" srcOrd="2" destOrd="0" presId="urn:microsoft.com/office/officeart/2009/3/layout/HorizontalOrganizationChart"/>
    <dgm:cxn modelId="{4AFCBA01-8B9E-4EDB-BF1A-7384539A6C8F}" type="presParOf" srcId="{E454F9EE-8B75-4E53-B727-D4714182C23C}" destId="{4C90C283-266E-46C4-AAD7-33B031F1D718}" srcOrd="6" destOrd="0" presId="urn:microsoft.com/office/officeart/2009/3/layout/HorizontalOrganizationChart"/>
    <dgm:cxn modelId="{BECEC263-72B6-4EE0-B7EE-79DB1664602A}" type="presParOf" srcId="{E454F9EE-8B75-4E53-B727-D4714182C23C}" destId="{2FF6E2B7-8BBD-4B50-943E-8C334B16F623}" srcOrd="7" destOrd="0" presId="urn:microsoft.com/office/officeart/2009/3/layout/HorizontalOrganizationChart"/>
    <dgm:cxn modelId="{2F1D31E9-29A3-44E9-B13F-BE0E26D96424}" type="presParOf" srcId="{2FF6E2B7-8BBD-4B50-943E-8C334B16F623}" destId="{8E0BD352-EC19-4608-AF6B-731129B9970A}" srcOrd="0" destOrd="0" presId="urn:microsoft.com/office/officeart/2009/3/layout/HorizontalOrganizationChart"/>
    <dgm:cxn modelId="{2DF048CB-BAA6-4ADD-B3DC-0DB0354755DD}" type="presParOf" srcId="{8E0BD352-EC19-4608-AF6B-731129B9970A}" destId="{8C955E69-6ED8-496D-A2DA-6D221046A55C}" srcOrd="0" destOrd="0" presId="urn:microsoft.com/office/officeart/2009/3/layout/HorizontalOrganizationChart"/>
    <dgm:cxn modelId="{2C100461-866C-4333-B92C-9F5E1FC69B3C}" type="presParOf" srcId="{8E0BD352-EC19-4608-AF6B-731129B9970A}" destId="{18A78175-D8F0-4BC6-A522-4D81F6F16346}" srcOrd="1" destOrd="0" presId="urn:microsoft.com/office/officeart/2009/3/layout/HorizontalOrganizationChart"/>
    <dgm:cxn modelId="{39C34BD9-71A7-4E5E-99A8-1CE292280220}" type="presParOf" srcId="{2FF6E2B7-8BBD-4B50-943E-8C334B16F623}" destId="{80C24284-21A8-4891-AEAD-0304E22825F4}" srcOrd="1" destOrd="0" presId="urn:microsoft.com/office/officeart/2009/3/layout/HorizontalOrganizationChart"/>
    <dgm:cxn modelId="{EBBA5C35-2223-4B7C-B9DE-9AB6D928F878}" type="presParOf" srcId="{80C24284-21A8-4891-AEAD-0304E22825F4}" destId="{89832C87-6479-43AB-A58B-1E0CE381BAB3}" srcOrd="0" destOrd="0" presId="urn:microsoft.com/office/officeart/2009/3/layout/HorizontalOrganizationChart"/>
    <dgm:cxn modelId="{D233CC2F-147D-4E35-BE47-DBF5C38D4538}" type="presParOf" srcId="{80C24284-21A8-4891-AEAD-0304E22825F4}" destId="{FAC95ED4-1569-4CE8-8975-57619DF065C6}" srcOrd="1" destOrd="0" presId="urn:microsoft.com/office/officeart/2009/3/layout/HorizontalOrganizationChart"/>
    <dgm:cxn modelId="{77EA6D89-166E-4E60-A3DD-D83F6EE279B6}" type="presParOf" srcId="{FAC95ED4-1569-4CE8-8975-57619DF065C6}" destId="{62E08C67-C673-45B4-8A8F-86266CDE5E4B}" srcOrd="0" destOrd="0" presId="urn:microsoft.com/office/officeart/2009/3/layout/HorizontalOrganizationChart"/>
    <dgm:cxn modelId="{BD8DEFC6-604B-4A2A-A791-A9A9A708903B}" type="presParOf" srcId="{62E08C67-C673-45B4-8A8F-86266CDE5E4B}" destId="{AEAB7EAF-C8FA-4A8F-A1C1-91F96B139AE9}" srcOrd="0" destOrd="0" presId="urn:microsoft.com/office/officeart/2009/3/layout/HorizontalOrganizationChart"/>
    <dgm:cxn modelId="{42FF7F8E-00AC-4ABE-BAC2-658A25F9CC24}" type="presParOf" srcId="{62E08C67-C673-45B4-8A8F-86266CDE5E4B}" destId="{9E68985E-7ECA-490E-8CCB-45C7A0878ECC}" srcOrd="1" destOrd="0" presId="urn:microsoft.com/office/officeart/2009/3/layout/HorizontalOrganizationChart"/>
    <dgm:cxn modelId="{F3E83A0B-1D95-4F23-B3B7-94BCE72000F1}" type="presParOf" srcId="{FAC95ED4-1569-4CE8-8975-57619DF065C6}" destId="{90E2F292-85D7-41A2-95C8-0562D5263936}" srcOrd="1" destOrd="0" presId="urn:microsoft.com/office/officeart/2009/3/layout/HorizontalOrganizationChart"/>
    <dgm:cxn modelId="{FC0962C2-A594-4E70-8E64-216A5E3D7B94}" type="presParOf" srcId="{FAC95ED4-1569-4CE8-8975-57619DF065C6}" destId="{6CABCD87-CE51-4616-8ED7-D8DB1342DB55}" srcOrd="2" destOrd="0" presId="urn:microsoft.com/office/officeart/2009/3/layout/HorizontalOrganizationChart"/>
    <dgm:cxn modelId="{FB95957B-C18B-424D-87D1-A9647AF5B7EF}" type="presParOf" srcId="{80C24284-21A8-4891-AEAD-0304E22825F4}" destId="{580D7A31-99C0-4D67-8A69-DD4FB2B5640D}" srcOrd="2" destOrd="0" presId="urn:microsoft.com/office/officeart/2009/3/layout/HorizontalOrganizationChart"/>
    <dgm:cxn modelId="{7BCC175B-DA52-47C4-A36A-29A3CFC4127F}" type="presParOf" srcId="{80C24284-21A8-4891-AEAD-0304E22825F4}" destId="{FF521627-383E-45B2-88D0-2601521FFBD2}" srcOrd="3" destOrd="0" presId="urn:microsoft.com/office/officeart/2009/3/layout/HorizontalOrganizationChart"/>
    <dgm:cxn modelId="{56363127-AF57-4B9B-8252-9ED9C720B962}" type="presParOf" srcId="{FF521627-383E-45B2-88D0-2601521FFBD2}" destId="{863AA5DF-866C-4940-98BD-FE64D82055BE}" srcOrd="0" destOrd="0" presId="urn:microsoft.com/office/officeart/2009/3/layout/HorizontalOrganizationChart"/>
    <dgm:cxn modelId="{AF733DBB-FEF9-4B40-AE5F-F594BE06FA60}" type="presParOf" srcId="{863AA5DF-866C-4940-98BD-FE64D82055BE}" destId="{472FBC54-7884-499E-92CA-AE0AE662C7C3}" srcOrd="0" destOrd="0" presId="urn:microsoft.com/office/officeart/2009/3/layout/HorizontalOrganizationChart"/>
    <dgm:cxn modelId="{BDF97730-4FFC-43FB-AB83-B479893A090D}" type="presParOf" srcId="{863AA5DF-866C-4940-98BD-FE64D82055BE}" destId="{EFA8E2E0-2F4A-4697-AA73-5BC314EECCB1}" srcOrd="1" destOrd="0" presId="urn:microsoft.com/office/officeart/2009/3/layout/HorizontalOrganizationChart"/>
    <dgm:cxn modelId="{5D223615-4EA6-436B-B49F-08645AEBA195}" type="presParOf" srcId="{FF521627-383E-45B2-88D0-2601521FFBD2}" destId="{31A5ABD8-B232-4B4D-92A0-557A45EFC74D}" srcOrd="1" destOrd="0" presId="urn:microsoft.com/office/officeart/2009/3/layout/HorizontalOrganizationChart"/>
    <dgm:cxn modelId="{5F8C2180-4C48-4F38-AAE2-BE19E8B005B1}" type="presParOf" srcId="{FF521627-383E-45B2-88D0-2601521FFBD2}" destId="{EAB1C423-41E6-4A8D-95E2-B19E158E722A}" srcOrd="2" destOrd="0" presId="urn:microsoft.com/office/officeart/2009/3/layout/HorizontalOrganizationChart"/>
    <dgm:cxn modelId="{135776A1-AE12-4625-81AE-34E1C4C7102E}" type="presParOf" srcId="{2FF6E2B7-8BBD-4B50-943E-8C334B16F623}" destId="{999CA0A2-4F47-4174-8CBA-4F4B1E2E2B9E}" srcOrd="2" destOrd="0" presId="urn:microsoft.com/office/officeart/2009/3/layout/HorizontalOrganizationChart"/>
    <dgm:cxn modelId="{69C6571C-83E7-4C95-BFA9-9F932A4D31AF}" type="presParOf" srcId="{41D8A664-54E2-48BC-8504-067F209801E5}" destId="{505C173E-82D9-4130-98D2-2667E283AD53}" srcOrd="2" destOrd="0" presId="urn:microsoft.com/office/officeart/2009/3/layout/HorizontalOrganizationChart"/>
    <dgm:cxn modelId="{9A6CABEA-9CEA-43E6-BAC7-C9D8E826228A}" type="presParOf" srcId="{505C173E-82D9-4130-98D2-2667E283AD53}" destId="{BADABD03-0171-4C5D-A986-AC7EC1C5704D}" srcOrd="0" destOrd="0" presId="urn:microsoft.com/office/officeart/2009/3/layout/HorizontalOrganizationChart"/>
    <dgm:cxn modelId="{8428004D-E547-4A53-B720-48A15A815368}" type="presParOf" srcId="{505C173E-82D9-4130-98D2-2667E283AD53}" destId="{3E1C24F2-1B64-4677-8FE5-2934E0506F63}" srcOrd="1" destOrd="0" presId="urn:microsoft.com/office/officeart/2009/3/layout/HorizontalOrganizationChart"/>
    <dgm:cxn modelId="{3F2E59E8-6D42-4E84-BEC1-4AE16A475E49}" type="presParOf" srcId="{3E1C24F2-1B64-4677-8FE5-2934E0506F63}" destId="{4BEAE185-3DB2-4954-8946-FF55871A0D12}" srcOrd="0" destOrd="0" presId="urn:microsoft.com/office/officeart/2009/3/layout/HorizontalOrganizationChart"/>
    <dgm:cxn modelId="{C430DA91-8BF8-44B4-B9A7-5F42413AE1C2}" type="presParOf" srcId="{4BEAE185-3DB2-4954-8946-FF55871A0D12}" destId="{7C9DD1C1-EC14-45D0-B6FA-F7AE4C79C254}" srcOrd="0" destOrd="0" presId="urn:microsoft.com/office/officeart/2009/3/layout/HorizontalOrganizationChart"/>
    <dgm:cxn modelId="{A13FBB59-4BDE-465A-AF4B-EE56729BC7C7}" type="presParOf" srcId="{4BEAE185-3DB2-4954-8946-FF55871A0D12}" destId="{7E62A80B-577E-4AD7-B46C-15F182F64982}" srcOrd="1" destOrd="0" presId="urn:microsoft.com/office/officeart/2009/3/layout/HorizontalOrganizationChart"/>
    <dgm:cxn modelId="{8521EE63-A7B5-4BC7-8638-143E31A686FB}" type="presParOf" srcId="{3E1C24F2-1B64-4677-8FE5-2934E0506F63}" destId="{F9543F1F-537D-4A84-804D-87AF4E83F49B}" srcOrd="1" destOrd="0" presId="urn:microsoft.com/office/officeart/2009/3/layout/HorizontalOrganizationChart"/>
    <dgm:cxn modelId="{F213B19E-2224-44C3-ACD1-C03876CB86AF}" type="presParOf" srcId="{3E1C24F2-1B64-4677-8FE5-2934E0506F63}" destId="{808D1A32-ED8C-4531-9E27-ED5DE53F674C}" srcOrd="2" destOrd="0" presId="urn:microsoft.com/office/officeart/2009/3/layout/HorizontalOrganizationChart"/>
    <dgm:cxn modelId="{CBF9526B-AD9E-4BFE-8AD6-39BB23620F01}" type="presParOf" srcId="{505C173E-82D9-4130-98D2-2667E283AD53}" destId="{9F5BA614-73A7-42FC-89EE-60D58A07E3DD}" srcOrd="2" destOrd="0" presId="urn:microsoft.com/office/officeart/2009/3/layout/HorizontalOrganizationChart"/>
    <dgm:cxn modelId="{7F88BFC7-50C4-4DC7-B154-753A86C36079}" type="presParOf" srcId="{505C173E-82D9-4130-98D2-2667E283AD53}" destId="{1312E7F1-5D58-4EAD-8093-4CF07FE7274B}" srcOrd="3" destOrd="0" presId="urn:microsoft.com/office/officeart/2009/3/layout/HorizontalOrganizationChart"/>
    <dgm:cxn modelId="{B5ADCB49-8D53-40DF-AAF9-C86BCA4A127D}" type="presParOf" srcId="{1312E7F1-5D58-4EAD-8093-4CF07FE7274B}" destId="{4B68D1B2-A2BC-4D88-B893-4E9777A9842F}" srcOrd="0" destOrd="0" presId="urn:microsoft.com/office/officeart/2009/3/layout/HorizontalOrganizationChart"/>
    <dgm:cxn modelId="{63DA5387-0C5F-477A-847F-946EB629B85A}" type="presParOf" srcId="{4B68D1B2-A2BC-4D88-B893-4E9777A9842F}" destId="{5DE66C14-3F32-40F7-B5DA-C369961016C2}" srcOrd="0" destOrd="0" presId="urn:microsoft.com/office/officeart/2009/3/layout/HorizontalOrganizationChart"/>
    <dgm:cxn modelId="{10629825-1F26-483C-8B87-0D4AE0A009B4}" type="presParOf" srcId="{4B68D1B2-A2BC-4D88-B893-4E9777A9842F}" destId="{2704A9D7-C2B4-428A-8628-D395E2872E29}" srcOrd="1" destOrd="0" presId="urn:microsoft.com/office/officeart/2009/3/layout/HorizontalOrganizationChart"/>
    <dgm:cxn modelId="{E5907709-DAD3-4CB1-8791-5B4D51725FEF}" type="presParOf" srcId="{1312E7F1-5D58-4EAD-8093-4CF07FE7274B}" destId="{70CD9C0B-C3CF-4D79-887F-251332C573BD}" srcOrd="1" destOrd="0" presId="urn:microsoft.com/office/officeart/2009/3/layout/HorizontalOrganizationChart"/>
    <dgm:cxn modelId="{32DF1B42-D808-43FB-AD80-6BBC7F941872}" type="presParOf" srcId="{1312E7F1-5D58-4EAD-8093-4CF07FE7274B}" destId="{42EAC2E4-5959-44E6-A329-889E8E31920C}" srcOrd="2" destOrd="0" presId="urn:microsoft.com/office/officeart/2009/3/layout/HorizontalOrganizationChart"/>
  </dgm:cxnLst>
  <dgm:bg/>
  <dgm:whole>
    <a:ln w="38100">
      <a:noFill/>
    </a:ln>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BA614-73A7-42FC-89EE-60D58A07E3DD}">
      <dsp:nvSpPr>
        <dsp:cNvPr id="0" name=""/>
        <dsp:cNvSpPr/>
      </dsp:nvSpPr>
      <dsp:spPr>
        <a:xfrm>
          <a:off x="1338857" y="1988352"/>
          <a:ext cx="938704" cy="202316"/>
        </a:xfrm>
        <a:custGeom>
          <a:avLst/>
          <a:gdLst/>
          <a:ahLst/>
          <a:cxnLst/>
          <a:rect l="0" t="0" r="0" b="0"/>
          <a:pathLst>
            <a:path>
              <a:moveTo>
                <a:pt x="0" y="0"/>
              </a:moveTo>
              <a:lnTo>
                <a:pt x="938704" y="0"/>
              </a:lnTo>
              <a:lnTo>
                <a:pt x="938704" y="202316"/>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BADABD03-0171-4C5D-A986-AC7EC1C5704D}">
      <dsp:nvSpPr>
        <dsp:cNvPr id="0" name=""/>
        <dsp:cNvSpPr/>
      </dsp:nvSpPr>
      <dsp:spPr>
        <a:xfrm>
          <a:off x="1338857" y="1861621"/>
          <a:ext cx="942051" cy="126731"/>
        </a:xfrm>
        <a:custGeom>
          <a:avLst/>
          <a:gdLst/>
          <a:ahLst/>
          <a:cxnLst/>
          <a:rect l="0" t="0" r="0" b="0"/>
          <a:pathLst>
            <a:path>
              <a:moveTo>
                <a:pt x="0" y="126731"/>
              </a:moveTo>
              <a:lnTo>
                <a:pt x="942051" y="126731"/>
              </a:lnTo>
              <a:lnTo>
                <a:pt x="942051" y="0"/>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580D7A31-99C0-4D67-8A69-DD4FB2B5640D}">
      <dsp:nvSpPr>
        <dsp:cNvPr id="0" name=""/>
        <dsp:cNvSpPr/>
      </dsp:nvSpPr>
      <dsp:spPr>
        <a:xfrm>
          <a:off x="4553620" y="3148039"/>
          <a:ext cx="267771" cy="287854"/>
        </a:xfrm>
        <a:custGeom>
          <a:avLst/>
          <a:gdLst/>
          <a:ahLst/>
          <a:cxnLst/>
          <a:rect l="0" t="0" r="0" b="0"/>
          <a:pathLst>
            <a:path>
              <a:moveTo>
                <a:pt x="0" y="0"/>
              </a:moveTo>
              <a:lnTo>
                <a:pt x="133885" y="0"/>
              </a:lnTo>
              <a:lnTo>
                <a:pt x="133885" y="287854"/>
              </a:lnTo>
              <a:lnTo>
                <a:pt x="267771" y="287854"/>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89832C87-6479-43AB-A58B-1E0CE381BAB3}">
      <dsp:nvSpPr>
        <dsp:cNvPr id="0" name=""/>
        <dsp:cNvSpPr/>
      </dsp:nvSpPr>
      <dsp:spPr>
        <a:xfrm>
          <a:off x="4553620" y="2860185"/>
          <a:ext cx="267771" cy="287854"/>
        </a:xfrm>
        <a:custGeom>
          <a:avLst/>
          <a:gdLst/>
          <a:ahLst/>
          <a:cxnLst/>
          <a:rect l="0" t="0" r="0" b="0"/>
          <a:pathLst>
            <a:path>
              <a:moveTo>
                <a:pt x="0" y="287854"/>
              </a:moveTo>
              <a:lnTo>
                <a:pt x="133885" y="287854"/>
              </a:lnTo>
              <a:lnTo>
                <a:pt x="133885" y="0"/>
              </a:lnTo>
              <a:lnTo>
                <a:pt x="267771" y="0"/>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4C90C283-266E-46C4-AAD7-33B031F1D718}">
      <dsp:nvSpPr>
        <dsp:cNvPr id="0" name=""/>
        <dsp:cNvSpPr/>
      </dsp:nvSpPr>
      <dsp:spPr>
        <a:xfrm>
          <a:off x="1338857" y="1988352"/>
          <a:ext cx="1875905" cy="1159686"/>
        </a:xfrm>
        <a:custGeom>
          <a:avLst/>
          <a:gdLst/>
          <a:ahLst/>
          <a:cxnLst/>
          <a:rect l="0" t="0" r="0" b="0"/>
          <a:pathLst>
            <a:path>
              <a:moveTo>
                <a:pt x="0" y="0"/>
              </a:moveTo>
              <a:lnTo>
                <a:pt x="1742019" y="0"/>
              </a:lnTo>
              <a:lnTo>
                <a:pt x="1742019" y="1159686"/>
              </a:lnTo>
              <a:lnTo>
                <a:pt x="1875905" y="1159686"/>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E5F4E0C5-7431-4CA5-820A-80BCD40DC5B0}">
      <dsp:nvSpPr>
        <dsp:cNvPr id="0" name=""/>
        <dsp:cNvSpPr/>
      </dsp:nvSpPr>
      <dsp:spPr>
        <a:xfrm>
          <a:off x="4553620" y="2238756"/>
          <a:ext cx="267771" cy="91440"/>
        </a:xfrm>
        <a:custGeom>
          <a:avLst/>
          <a:gdLst/>
          <a:ahLst/>
          <a:cxnLst/>
          <a:rect l="0" t="0" r="0" b="0"/>
          <a:pathLst>
            <a:path>
              <a:moveTo>
                <a:pt x="0" y="45720"/>
              </a:moveTo>
              <a:lnTo>
                <a:pt x="267771" y="45720"/>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4E11C26A-07B6-41CD-8969-658AC3DB03FE}">
      <dsp:nvSpPr>
        <dsp:cNvPr id="0" name=""/>
        <dsp:cNvSpPr/>
      </dsp:nvSpPr>
      <dsp:spPr>
        <a:xfrm>
          <a:off x="1338857" y="1988352"/>
          <a:ext cx="1875905" cy="296123"/>
        </a:xfrm>
        <a:custGeom>
          <a:avLst/>
          <a:gdLst/>
          <a:ahLst/>
          <a:cxnLst/>
          <a:rect l="0" t="0" r="0" b="0"/>
          <a:pathLst>
            <a:path>
              <a:moveTo>
                <a:pt x="0" y="0"/>
              </a:moveTo>
              <a:lnTo>
                <a:pt x="1742019" y="0"/>
              </a:lnTo>
              <a:lnTo>
                <a:pt x="1742019" y="296123"/>
              </a:lnTo>
              <a:lnTo>
                <a:pt x="1875905" y="296123"/>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A9676B2A-23BD-4408-952A-5EE93E69C7AD}">
      <dsp:nvSpPr>
        <dsp:cNvPr id="0" name=""/>
        <dsp:cNvSpPr/>
      </dsp:nvSpPr>
      <dsp:spPr>
        <a:xfrm>
          <a:off x="4553620" y="1663047"/>
          <a:ext cx="267771" cy="91440"/>
        </a:xfrm>
        <a:custGeom>
          <a:avLst/>
          <a:gdLst/>
          <a:ahLst/>
          <a:cxnLst/>
          <a:rect l="0" t="0" r="0" b="0"/>
          <a:pathLst>
            <a:path>
              <a:moveTo>
                <a:pt x="0" y="45720"/>
              </a:moveTo>
              <a:lnTo>
                <a:pt x="267771" y="45720"/>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50172D6B-4C10-43F6-A39D-2C1A8B973127}">
      <dsp:nvSpPr>
        <dsp:cNvPr id="0" name=""/>
        <dsp:cNvSpPr/>
      </dsp:nvSpPr>
      <dsp:spPr>
        <a:xfrm>
          <a:off x="1338857" y="1708767"/>
          <a:ext cx="1875905" cy="279585"/>
        </a:xfrm>
        <a:custGeom>
          <a:avLst/>
          <a:gdLst/>
          <a:ahLst/>
          <a:cxnLst/>
          <a:rect l="0" t="0" r="0" b="0"/>
          <a:pathLst>
            <a:path>
              <a:moveTo>
                <a:pt x="0" y="279585"/>
              </a:moveTo>
              <a:lnTo>
                <a:pt x="1742019" y="279585"/>
              </a:lnTo>
              <a:lnTo>
                <a:pt x="1742019" y="0"/>
              </a:lnTo>
              <a:lnTo>
                <a:pt x="1875905" y="0"/>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28B1DA2A-A59D-4986-93E8-1EF3181C6AAD}">
      <dsp:nvSpPr>
        <dsp:cNvPr id="0" name=""/>
        <dsp:cNvSpPr/>
      </dsp:nvSpPr>
      <dsp:spPr>
        <a:xfrm>
          <a:off x="4553620" y="845204"/>
          <a:ext cx="267771" cy="287854"/>
        </a:xfrm>
        <a:custGeom>
          <a:avLst/>
          <a:gdLst/>
          <a:ahLst/>
          <a:cxnLst/>
          <a:rect l="0" t="0" r="0" b="0"/>
          <a:pathLst>
            <a:path>
              <a:moveTo>
                <a:pt x="0" y="0"/>
              </a:moveTo>
              <a:lnTo>
                <a:pt x="133885" y="0"/>
              </a:lnTo>
              <a:lnTo>
                <a:pt x="133885" y="287854"/>
              </a:lnTo>
              <a:lnTo>
                <a:pt x="267771" y="287854"/>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DDCDF04E-A42C-44C6-BD99-922D406B000D}">
      <dsp:nvSpPr>
        <dsp:cNvPr id="0" name=""/>
        <dsp:cNvSpPr/>
      </dsp:nvSpPr>
      <dsp:spPr>
        <a:xfrm>
          <a:off x="4553620" y="557349"/>
          <a:ext cx="267771" cy="287854"/>
        </a:xfrm>
        <a:custGeom>
          <a:avLst/>
          <a:gdLst/>
          <a:ahLst/>
          <a:cxnLst/>
          <a:rect l="0" t="0" r="0" b="0"/>
          <a:pathLst>
            <a:path>
              <a:moveTo>
                <a:pt x="0" y="287854"/>
              </a:moveTo>
              <a:lnTo>
                <a:pt x="133885" y="287854"/>
              </a:lnTo>
              <a:lnTo>
                <a:pt x="133885" y="0"/>
              </a:lnTo>
              <a:lnTo>
                <a:pt x="267771" y="0"/>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E7DAFEA5-E847-435F-9964-FA95A4308FFF}">
      <dsp:nvSpPr>
        <dsp:cNvPr id="0" name=""/>
        <dsp:cNvSpPr/>
      </dsp:nvSpPr>
      <dsp:spPr>
        <a:xfrm>
          <a:off x="1338857" y="845204"/>
          <a:ext cx="1875905" cy="1143148"/>
        </a:xfrm>
        <a:custGeom>
          <a:avLst/>
          <a:gdLst/>
          <a:ahLst/>
          <a:cxnLst/>
          <a:rect l="0" t="0" r="0" b="0"/>
          <a:pathLst>
            <a:path>
              <a:moveTo>
                <a:pt x="0" y="1143148"/>
              </a:moveTo>
              <a:lnTo>
                <a:pt x="1742019" y="1143148"/>
              </a:lnTo>
              <a:lnTo>
                <a:pt x="1742019" y="0"/>
              </a:lnTo>
              <a:lnTo>
                <a:pt x="1875905" y="0"/>
              </a:lnTo>
            </a:path>
          </a:pathLst>
        </a:custGeom>
        <a:noFill/>
        <a:ln w="12700"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sp>
    <dsp:sp modelId="{8A5D8639-D1BF-41D7-AF52-2C8A3A9AF72E}">
      <dsp:nvSpPr>
        <dsp:cNvPr id="0" name=""/>
        <dsp:cNvSpPr/>
      </dsp:nvSpPr>
      <dsp:spPr>
        <a:xfrm>
          <a:off x="0" y="1784177"/>
          <a:ext cx="1338857" cy="408351"/>
        </a:xfrm>
        <a:prstGeom prst="roundRect">
          <a:avLst/>
        </a:prstGeom>
        <a:solidFill>
          <a:schemeClr val="accent1"/>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19934" y="1804111"/>
        <a:ext cx="1298989" cy="368483"/>
      </dsp:txXfrm>
    </dsp:sp>
    <dsp:sp modelId="{45BC1F1C-0A01-457F-BAA2-BB36D895E8CC}">
      <dsp:nvSpPr>
        <dsp:cNvPr id="0" name=""/>
        <dsp:cNvSpPr/>
      </dsp:nvSpPr>
      <dsp:spPr>
        <a:xfrm>
          <a:off x="3214762" y="641028"/>
          <a:ext cx="1338857" cy="408351"/>
        </a:xfrm>
        <a:prstGeom prst="roundRect">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3234696" y="660962"/>
        <a:ext cx="1298989" cy="368483"/>
      </dsp:txXfrm>
    </dsp:sp>
    <dsp:sp modelId="{926A9878-B5BE-4D25-B4FC-2BE1F6F9C1AD}">
      <dsp:nvSpPr>
        <dsp:cNvPr id="0" name=""/>
        <dsp:cNvSpPr/>
      </dsp:nvSpPr>
      <dsp:spPr>
        <a:xfrm>
          <a:off x="4821391" y="353174"/>
          <a:ext cx="1338857" cy="408351"/>
        </a:xfrm>
        <a:prstGeom prst="roundRect">
          <a:avLst/>
        </a:prstGeom>
        <a:solidFill>
          <a:schemeClr val="accent4"/>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4841325" y="373108"/>
        <a:ext cx="1298989" cy="368483"/>
      </dsp:txXfrm>
    </dsp:sp>
    <dsp:sp modelId="{1316492C-5BF2-4117-A38D-0468ACBA1C31}">
      <dsp:nvSpPr>
        <dsp:cNvPr id="0" name=""/>
        <dsp:cNvSpPr/>
      </dsp:nvSpPr>
      <dsp:spPr>
        <a:xfrm>
          <a:off x="4821391" y="928882"/>
          <a:ext cx="1338857" cy="408351"/>
        </a:xfrm>
        <a:prstGeom prst="roundRect">
          <a:avLst/>
        </a:prstGeom>
        <a:solidFill>
          <a:schemeClr val="accent4"/>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zh-CN" altLang="en-US" sz="1100" kern="1200" dirty="0">
            <a:solidFill>
              <a:schemeClr val="bg1"/>
            </a:solidFill>
            <a:effectLst/>
            <a:latin typeface="+mn-lt"/>
            <a:ea typeface="+mn-ea"/>
            <a:cs typeface="+mn-ea"/>
            <a:sym typeface="+mn-lt"/>
          </a:endParaRPr>
        </a:p>
      </dsp:txBody>
      <dsp:txXfrm>
        <a:off x="4841325" y="948816"/>
        <a:ext cx="1298989" cy="368483"/>
      </dsp:txXfrm>
    </dsp:sp>
    <dsp:sp modelId="{2B2F1F87-D255-4ADD-A4C3-FF27A00741A8}">
      <dsp:nvSpPr>
        <dsp:cNvPr id="0" name=""/>
        <dsp:cNvSpPr/>
      </dsp:nvSpPr>
      <dsp:spPr>
        <a:xfrm>
          <a:off x="3214762" y="1504591"/>
          <a:ext cx="1338857" cy="408351"/>
        </a:xfrm>
        <a:prstGeom prst="roundRect">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3234696" y="1524525"/>
        <a:ext cx="1298989" cy="368483"/>
      </dsp:txXfrm>
    </dsp:sp>
    <dsp:sp modelId="{9058FF45-76CE-46BB-9CFD-EC6984307D0C}">
      <dsp:nvSpPr>
        <dsp:cNvPr id="0" name=""/>
        <dsp:cNvSpPr/>
      </dsp:nvSpPr>
      <dsp:spPr>
        <a:xfrm>
          <a:off x="4821391" y="1504591"/>
          <a:ext cx="1338857" cy="408351"/>
        </a:xfrm>
        <a:prstGeom prst="roundRect">
          <a:avLst/>
        </a:prstGeom>
        <a:solidFill>
          <a:schemeClr val="accent4"/>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4841325" y="1524525"/>
        <a:ext cx="1298989" cy="368483"/>
      </dsp:txXfrm>
    </dsp:sp>
    <dsp:sp modelId="{D2B4A1F7-4FBF-4F22-B597-FF0C3D7D1CBC}">
      <dsp:nvSpPr>
        <dsp:cNvPr id="0" name=""/>
        <dsp:cNvSpPr/>
      </dsp:nvSpPr>
      <dsp:spPr>
        <a:xfrm>
          <a:off x="3214762" y="2080300"/>
          <a:ext cx="1338857" cy="408351"/>
        </a:xfrm>
        <a:prstGeom prst="roundRect">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3234696" y="2100234"/>
        <a:ext cx="1298989" cy="368483"/>
      </dsp:txXfrm>
    </dsp:sp>
    <dsp:sp modelId="{7DA4B53B-93E8-4DD3-9D55-A59A03F7B070}">
      <dsp:nvSpPr>
        <dsp:cNvPr id="0" name=""/>
        <dsp:cNvSpPr/>
      </dsp:nvSpPr>
      <dsp:spPr>
        <a:xfrm>
          <a:off x="4821391" y="2080300"/>
          <a:ext cx="1338857" cy="408351"/>
        </a:xfrm>
        <a:prstGeom prst="roundRect">
          <a:avLst/>
        </a:prstGeom>
        <a:solidFill>
          <a:schemeClr val="accent4"/>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4841325" y="2100234"/>
        <a:ext cx="1298989" cy="368483"/>
      </dsp:txXfrm>
    </dsp:sp>
    <dsp:sp modelId="{8C955E69-6ED8-496D-A2DA-6D221046A55C}">
      <dsp:nvSpPr>
        <dsp:cNvPr id="0" name=""/>
        <dsp:cNvSpPr/>
      </dsp:nvSpPr>
      <dsp:spPr>
        <a:xfrm>
          <a:off x="3214762" y="2943863"/>
          <a:ext cx="1338857" cy="408351"/>
        </a:xfrm>
        <a:prstGeom prst="roundRect">
          <a:avLst/>
        </a:prstGeom>
        <a:solidFill>
          <a:schemeClr val="accent3"/>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3234696" y="2963797"/>
        <a:ext cx="1298989" cy="368483"/>
      </dsp:txXfrm>
    </dsp:sp>
    <dsp:sp modelId="{AEAB7EAF-C8FA-4A8F-A1C1-91F96B139AE9}">
      <dsp:nvSpPr>
        <dsp:cNvPr id="0" name=""/>
        <dsp:cNvSpPr/>
      </dsp:nvSpPr>
      <dsp:spPr>
        <a:xfrm>
          <a:off x="4821391" y="2656009"/>
          <a:ext cx="1338857" cy="408351"/>
        </a:xfrm>
        <a:prstGeom prst="roundRect">
          <a:avLst/>
        </a:prstGeom>
        <a:solidFill>
          <a:schemeClr val="accent4"/>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4841325" y="2675943"/>
        <a:ext cx="1298989" cy="368483"/>
      </dsp:txXfrm>
    </dsp:sp>
    <dsp:sp modelId="{472FBC54-7884-499E-92CA-AE0AE662C7C3}">
      <dsp:nvSpPr>
        <dsp:cNvPr id="0" name=""/>
        <dsp:cNvSpPr/>
      </dsp:nvSpPr>
      <dsp:spPr>
        <a:xfrm>
          <a:off x="4821391" y="3231718"/>
          <a:ext cx="1338857" cy="408351"/>
        </a:xfrm>
        <a:prstGeom prst="roundRect">
          <a:avLst/>
        </a:prstGeom>
        <a:solidFill>
          <a:schemeClr val="accent4"/>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zh-CN" altLang="en-US" sz="1100" kern="1200" dirty="0">
            <a:solidFill>
              <a:schemeClr val="bg1"/>
            </a:solidFill>
            <a:effectLst/>
            <a:latin typeface="+mn-lt"/>
            <a:ea typeface="+mn-ea"/>
            <a:cs typeface="+mn-ea"/>
            <a:sym typeface="+mn-lt"/>
          </a:endParaRPr>
        </a:p>
      </dsp:txBody>
      <dsp:txXfrm>
        <a:off x="4841325" y="3251652"/>
        <a:ext cx="1298989" cy="368483"/>
      </dsp:txXfrm>
    </dsp:sp>
    <dsp:sp modelId="{7C9DD1C1-EC14-45D0-B6FA-F7AE4C79C254}">
      <dsp:nvSpPr>
        <dsp:cNvPr id="0" name=""/>
        <dsp:cNvSpPr/>
      </dsp:nvSpPr>
      <dsp:spPr>
        <a:xfrm>
          <a:off x="1611480" y="1453270"/>
          <a:ext cx="1338857" cy="408351"/>
        </a:xfrm>
        <a:prstGeom prst="roundRect">
          <a:avLst/>
        </a:prstGeom>
        <a:solidFill>
          <a:schemeClr val="accent2"/>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1631414" y="1473204"/>
        <a:ext cx="1298989" cy="368483"/>
      </dsp:txXfrm>
    </dsp:sp>
    <dsp:sp modelId="{5DE66C14-3F32-40F7-B5DA-C369961016C2}">
      <dsp:nvSpPr>
        <dsp:cNvPr id="0" name=""/>
        <dsp:cNvSpPr/>
      </dsp:nvSpPr>
      <dsp:spPr>
        <a:xfrm>
          <a:off x="1608133" y="2190669"/>
          <a:ext cx="1338857" cy="408351"/>
        </a:xfrm>
        <a:prstGeom prst="roundRect">
          <a:avLst/>
        </a:prstGeom>
        <a:solidFill>
          <a:schemeClr val="accent2"/>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zh-CN" altLang="en-US" sz="1100" kern="1200" dirty="0">
              <a:solidFill>
                <a:schemeClr val="bg1"/>
              </a:solidFill>
              <a:latin typeface="微软雅黑" pitchFamily="34" charset="-122"/>
              <a:ea typeface="微软雅黑" pitchFamily="34" charset="-122"/>
              <a:cs typeface="Raleway"/>
            </a:rPr>
            <a:t>输入标题</a:t>
          </a:r>
          <a:endParaRPr lang="en-US" sz="1100" b="1" kern="1200" dirty="0">
            <a:solidFill>
              <a:schemeClr val="bg1"/>
            </a:solidFill>
            <a:effectLst/>
            <a:latin typeface="+mn-lt"/>
            <a:ea typeface="+mn-ea"/>
            <a:cs typeface="+mn-ea"/>
            <a:sym typeface="+mn-lt"/>
          </a:endParaRPr>
        </a:p>
      </dsp:txBody>
      <dsp:txXfrm>
        <a:off x="1628067" y="2210603"/>
        <a:ext cx="1298989" cy="36848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linDir" val="fromL"/>
                      <dgm:param type="chAlign" val="t"/>
                    </dgm:alg>
                  </dgm:if>
                  <dgm:else name="Name31">
                    <dgm:alg type="hierChild">
                      <dgm:param type="linDir" val="fromR"/>
                      <dgm:param type="chAlign" val="t"/>
                    </dgm:alg>
                  </dgm:else>
                </dgm:choose>
              </dgm:if>
              <dgm:if name="Name32" func="var" arg="hierBranch" op="equ" val="r">
                <dgm:choose name="Name33">
                  <dgm:if name="Name34" func="var" arg="dir" op="equ" val="norm">
                    <dgm:alg type="hierChild">
                      <dgm:param type="linDir" val="fromL"/>
                      <dgm:param type="chAlign" val="b"/>
                    </dgm:alg>
                  </dgm:if>
                  <dgm:else name="Name35">
                    <dgm:alg type="hierChild">
                      <dgm:param type="linDir" val="fromR"/>
                      <dgm:param type="chAlign" val="b"/>
                    </dgm:alg>
                  </dgm:else>
                </dgm:choose>
              </dgm:if>
              <dgm:if name="Name36" func="var" arg="hierBranch" op="equ" val="hang">
                <dgm:choose name="Name37">
                  <dgm:if name="Name38" func="var" arg="dir" op="equ" val="norm">
                    <dgm:alg type="hierChild">
                      <dgm:param type="linDir" val="fromT"/>
                      <dgm:param type="chAlign" val="l"/>
                      <dgm:param type="secLinDir" val="fromL"/>
                      <dgm:param type="secChAlign" val="t"/>
                    </dgm:alg>
                  </dgm:if>
                  <dgm:else name="Name39">
                    <dgm:alg type="hierChild">
                      <dgm:param type="linDir" val="fromT"/>
                      <dgm:param type="chAlign" val="r"/>
                      <dgm:param type="secLinDir" val="fromR"/>
                      <dgm:param type="secChAlign" val="t"/>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dim" val="1D"/>
                            <dgm:param type="endSty" val="noArr"/>
                            <dgm:param type="connRout" val="bend"/>
                            <dgm:param type="begPts" val="midR"/>
                            <dgm:param type="endPts" val="bCtr tCtr"/>
                          </dgm:alg>
                        </dgm:if>
                        <dgm:else name="Name50">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dim" val="1D"/>
                            <dgm:param type="endSty" val="noArr"/>
                            <dgm:param type="connRout" val="bend"/>
                            <dgm:param type="begPts" val="midR"/>
                            <dgm:param type="endPts" val="tCtr"/>
                          </dgm:alg>
                        </dgm:if>
                        <dgm:else name="Name55">
                          <dgm:alg type="conn">
                            <dgm:param type="dim" val="1D"/>
                            <dgm:param type="endSty" val="noArr"/>
                            <dgm:param type="connRout" val="bend"/>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dim" val="1D"/>
                            <dgm:param type="endSty" val="noArr"/>
                            <dgm:param type="connRout" val="bend"/>
                            <dgm:param type="begPts" val="midR"/>
                            <dgm:param type="endPts" val="bCtr"/>
                          </dgm:alg>
                        </dgm:if>
                        <dgm:else name="Name60">
                          <dgm:alg type="conn">
                            <dgm:param type="dim" val="1D"/>
                            <dgm:param type="endSty" val="noArr"/>
                            <dgm:param type="connRout" val="bend"/>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dim" val="1D"/>
                            <dgm:param type="endSty" val="noArr"/>
                            <dgm:param type="connRout" val="bend"/>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dim" val="1D"/>
                            <dgm:param type="endSty" val="noArr"/>
                            <dgm:param type="connRout" val="bend"/>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linDir" val="fromL"/>
                            <dgm:param type="chAlign" val="t"/>
                          </dgm:alg>
                        </dgm:if>
                        <dgm:else name="Name93">
                          <dgm:alg type="hierChild">
                            <dgm:param type="linDir" val="fromR"/>
                            <dgm:param type="chAlign" val="t"/>
                          </dgm:alg>
                        </dgm:else>
                      </dgm:choose>
                    </dgm:if>
                    <dgm:if name="Name94" func="var" arg="hierBranch" op="equ" val="r">
                      <dgm:choose name="Name95">
                        <dgm:if name="Name96" func="var" arg="dir" op="equ" val="norm">
                          <dgm:alg type="hierChild">
                            <dgm:param type="linDir" val="fromL"/>
                            <dgm:param type="chAlign" val="b"/>
                          </dgm:alg>
                        </dgm:if>
                        <dgm:else name="Name97">
                          <dgm:alg type="hierChild">
                            <dgm:param type="linDir" val="fromR"/>
                            <dgm:param type="chAlign" val="b"/>
                          </dgm:alg>
                        </dgm:else>
                      </dgm:choose>
                    </dgm:if>
                    <dgm:if name="Name98" func="var" arg="hierBranch" op="equ" val="hang">
                      <dgm:choose name="Name99">
                        <dgm:if name="Name100" func="var" arg="dir" op="equ" val="norm">
                          <dgm:alg type="hierChild">
                            <dgm:param type="linDir" val="fromT"/>
                            <dgm:param type="chAlign" val="l"/>
                            <dgm:param type="secLinDir" val="fromL"/>
                            <dgm:param type="secChAlign" val="t"/>
                          </dgm:alg>
                        </dgm:if>
                        <dgm:else name="Name101">
                          <dgm:alg type="hierChild">
                            <dgm:param type="linDir" val="fromT"/>
                            <dgm:param type="chAlign" val="r"/>
                            <dgm:param type="secLinDir" val="fromR"/>
                            <dgm:param type="secChAlign" val="t"/>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linDir" val="fromT"/>
                        <dgm:param type="chAlign" val="l"/>
                        <dgm:param type="secLinDir" val="fromL"/>
                        <dgm:param type="secChAlign" val="t"/>
                      </dgm:alg>
                    </dgm:if>
                    <dgm:else name="Name109">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linDir" val="fromT"/>
                  <dgm:param type="chAlign" val="l"/>
                  <dgm:param type="secLinDir" val="fromL"/>
                  <dgm:param type="secChAlign" val="t"/>
                </dgm:alg>
              </dgm:if>
              <dgm:else name="Name113">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dim" val="1D"/>
                        <dgm:param type="endSty" val="noArr"/>
                        <dgm:param type="connRout" val="bend"/>
                        <dgm:param type="begPts" val="midR"/>
                        <dgm:param type="endPts" val="bCtr tCtr"/>
                      </dgm:alg>
                    </dgm:if>
                    <dgm:else name="Name118">
                      <dgm:alg type="conn">
                        <dgm:param type="dim" val="1D"/>
                        <dgm:param type="endSty" val="noArr"/>
                        <dgm:param type="connRout" val="bend"/>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linDir" val="fromL"/>
                            <dgm:param type="chAlign" val="t"/>
                          </dgm:alg>
                        </dgm:if>
                        <dgm:else name="Name145">
                          <dgm:alg type="hierChild">
                            <dgm:param type="linDir" val="fromR"/>
                            <dgm:param type="chAlign" val="t"/>
                          </dgm:alg>
                        </dgm:else>
                      </dgm:choose>
                    </dgm:if>
                    <dgm:if name="Name146" func="var" arg="hierBranch" op="equ" val="r">
                      <dgm:choose name="Name147">
                        <dgm:if name="Name148" func="var" arg="dir" op="equ" val="norm">
                          <dgm:alg type="hierChild">
                            <dgm:param type="linDir" val="fromL"/>
                            <dgm:param type="chAlign" val="b"/>
                          </dgm:alg>
                        </dgm:if>
                        <dgm:else name="Name149">
                          <dgm:alg type="hierChild">
                            <dgm:param type="linDir" val="fromR"/>
                            <dgm:param type="chAlign" val="b"/>
                          </dgm:alg>
                        </dgm:else>
                      </dgm:choose>
                    </dgm:if>
                    <dgm:if name="Name150" func="var" arg="hierBranch" op="equ" val="hang">
                      <dgm:choose name="Name151">
                        <dgm:if name="Name152" func="var" arg="dir" op="equ" val="norm">
                          <dgm:alg type="hierChild">
                            <dgm:param type="linDir" val="fromT"/>
                            <dgm:param type="chAlign" val="l"/>
                            <dgm:param type="secLinDir" val="fromL"/>
                            <dgm:param type="secChAlign" val="t"/>
                          </dgm:alg>
                        </dgm:if>
                        <dgm:else name="Name153">
                          <dgm:alg type="hierChild">
                            <dgm:param type="linDir" val="fromT"/>
                            <dgm:param type="chAlign" val="r"/>
                            <dgm:param type="secLinDir" val="fromR"/>
                            <dgm:param type="secChAlign" val="t"/>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linDir" val="fromT"/>
                        <dgm:param type="chAlign" val="l"/>
                        <dgm:param type="secLinDir" val="fromL"/>
                        <dgm:param type="secChAlign" val="t"/>
                      </dgm:alg>
                    </dgm:if>
                    <dgm:else name="Name161">
                      <dgm:alg type="hierChild">
                        <dgm:param type="linDir" val="fromT"/>
                        <dgm:param type="chAlign" val="r"/>
                        <dgm:param type="secLinDir" val="fromR"/>
                        <dgm:param type="secChAlign" val="t"/>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C0F7B8-3097-4669-8E62-5BE6BCD9FB5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E94B9-1F08-48DF-B7B6-E879767F1CA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D9E4A5E-21BE-4E0F-A2B0-206772D9FFF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55B25F-535F-4C5D-B1DA-56F763568BB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7390C9-E209-452A-AF2C-23D0DB5DF8D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A5A05C-F0C7-42B6-A6FD-D285A38D148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6CF1A-E888-4A07-B96A-456D0CF6948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1261266" y="270756"/>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1287022" y="270756"/>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3" name="TextBox 1"/>
          <p:cNvSpPr txBox="1"/>
          <p:nvPr userDrawn="1"/>
        </p:nvSpPr>
        <p:spPr>
          <a:xfrm>
            <a:off x="5154218" y="491612"/>
            <a:ext cx="1723516" cy="399967"/>
          </a:xfrm>
          <a:prstGeom prst="rect">
            <a:avLst/>
          </a:prstGeom>
          <a:noFill/>
        </p:spPr>
        <p:txBody>
          <a:bodyPr wrap="none" lIns="91424" tIns="45713" rIns="91424" bIns="45713"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4366331" y="947397"/>
            <a:ext cx="3416309" cy="461651"/>
          </a:xfrm>
          <a:prstGeom prst="rect">
            <a:avLst/>
          </a:prstGeom>
          <a:noFill/>
        </p:spPr>
        <p:txBody>
          <a:bodyPr wrap="square" lIns="91424" tIns="45713" rIns="91424" bIns="45713" rtlCol="0">
            <a:spAutoFit/>
          </a:bodyPr>
          <a:lstStyle/>
          <a:p>
            <a:pPr algn="ct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spd="slow"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第五章">
    <p:spTree>
      <p:nvGrpSpPr>
        <p:cNvPr id="1" name=""/>
        <p:cNvGrpSpPr/>
        <p:nvPr/>
      </p:nvGrpSpPr>
      <p:grpSpPr>
        <a:xfrm>
          <a:off x="0" y="0"/>
          <a:ext cx="0" cy="0"/>
          <a:chOff x="0" y="0"/>
          <a:chExt cx="0" cy="0"/>
        </a:xfrm>
      </p:grpSpPr>
    </p:spTree>
  </p:cSld>
  <p:clrMapOvr>
    <a:masterClrMapping/>
  </p:clrMapOvr>
  <p:transition spd="slow"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5_标题和内容">
    <p:spTree>
      <p:nvGrpSpPr>
        <p:cNvPr id="1" name=""/>
        <p:cNvGrpSpPr/>
        <p:nvPr/>
      </p:nvGrpSpPr>
      <p:grpSpPr>
        <a:xfrm>
          <a:off x="0" y="0"/>
          <a:ext cx="0" cy="0"/>
          <a:chOff x="0" y="0"/>
          <a:chExt cx="0" cy="0"/>
        </a:xfrm>
      </p:grpSpPr>
    </p:spTree>
  </p:cSld>
  <p:clrMapOvr>
    <a:masterClrMapping/>
  </p:clrMapOvr>
  <p:transition spd="slow"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Tree>
  </p:cSld>
  <p:clrMapOvr>
    <a:masterClrMapping/>
  </p:clrMapOvr>
  <p:transition advClick="0" advTm="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spd="slow" advClick="0" advTm="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cSld>
  <p:clrMapOvr>
    <a:masterClrMapping/>
  </p:clrMapOvr>
  <p:transition spd="med"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1"/>
            <a:ext cx="2743200" cy="365125"/>
          </a:xfrm>
        </p:spPr>
        <p:txBody>
          <a:bodyPr/>
          <a:lstStyle>
            <a:lvl1pPr>
              <a:defRPr/>
            </a:lvl1pPr>
          </a:lstStyle>
          <a:p>
            <a:fld id="{1F931BFC-FA3C-44C9-BDF3-A1EA94A517F2}" type="datetime1">
              <a:rPr lang="zh-CN" altLang="en-US"/>
            </a:fld>
            <a:endParaRPr lang="zh-CN" altLang="en-US" sz="1865" dirty="0">
              <a:solidFill>
                <a:schemeClr val="tx1"/>
              </a:solidFill>
            </a:endParaRPr>
          </a:p>
        </p:txBody>
      </p:sp>
      <p:sp>
        <p:nvSpPr>
          <p:cNvPr id="4" name="页脚占位符 3"/>
          <p:cNvSpPr>
            <a:spLocks noGrp="1"/>
          </p:cNvSpPr>
          <p:nvPr>
            <p:ph type="ftr" sz="quarter" idx="11"/>
          </p:nvPr>
        </p:nvSpPr>
        <p:spPr>
          <a:xfrm>
            <a:off x="4038600" y="6356351"/>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1"/>
            <a:ext cx="2743200" cy="365125"/>
          </a:xfrm>
        </p:spPr>
        <p:txBody>
          <a:bodyPr/>
          <a:lstStyle>
            <a:lvl1pPr>
              <a:defRPr/>
            </a:lvl1pPr>
          </a:lstStyle>
          <a:p>
            <a:fld id="{2E9294EB-43AD-4253-9111-B513B7CCDA25}" type="slidenum">
              <a:rPr lang="zh-CN" altLang="en-US"/>
            </a:fld>
            <a:endParaRPr lang="zh-CN" altLang="en-US" sz="1865" dirty="0">
              <a:solidFill>
                <a:schemeClr val="tx1"/>
              </a:solidFill>
            </a:endParaRPr>
          </a:p>
        </p:txBody>
      </p:sp>
    </p:spTree>
  </p:cSld>
  <p:clrMapOvr>
    <a:masterClrMapping/>
  </p:clrMapOvr>
  <p:transition spd="slow" advClick="0" advTm="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cSld>
  <p:clrMapOvr>
    <a:masterClrMapping/>
  </p:clrMapOvr>
  <p:transition spd="slow" advClick="0" advTm="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12192000" cy="6858000"/>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CN" altLang="en-US"/>
          </a:p>
        </p:txBody>
      </p:sp>
    </p:spTree>
  </p:cSld>
  <p:clrMapOvr>
    <a:masterClrMapping/>
  </p:clrMapOvr>
  <p:transition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C656BBA-ABFE-41B3-B648-AB586EB40D1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5F372B-0072-4BE8-B1FF-3116CE4E13A7}" type="slidenum">
              <a:rPr lang="zh-CN" altLang="en-US" smtClean="0"/>
            </a:fld>
            <a:endParaRPr lang="zh-CN" altLang="en-US"/>
          </a:p>
        </p:txBody>
      </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1222629" y="283635"/>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pitchFamily="34" charset="-122"/>
                <a:ea typeface="微软雅黑" panose="020B0503020204020204" pitchFamily="34" charset="-122"/>
              </a:rPr>
              <a:t>项目介绍</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1274144" y="270756"/>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autoUpdateAnimBg="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56BBA-ABFE-41B3-B648-AB586EB40D1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F372B-0072-4BE8-B1FF-3116CE4E13A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spd="slow" advClick="0" advTm="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7" Type="http://schemas.openxmlformats.org/officeDocument/2006/relationships/notesSlide" Target="../notesSlides/notesSlide14.xml"/><Relationship Id="rId26" Type="http://schemas.openxmlformats.org/officeDocument/2006/relationships/slideLayout" Target="../slideLayouts/slideLayout10.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0.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1.xml"/><Relationship Id="rId2" Type="http://schemas.openxmlformats.org/officeDocument/2006/relationships/image" Target="../media/image11.jpeg"/><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3.xml"/><Relationship Id="rId1" Type="http://schemas.openxmlformats.org/officeDocument/2006/relationships/image" Target="../media/image12.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9.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hqprint">
            <a:extLst>
              <a:ext uri="{28A0092B-C50C-407E-A947-70E740481C1C}">
                <a14:useLocalDpi xmlns:a14="http://schemas.microsoft.com/office/drawing/2010/main" val="0"/>
              </a:ext>
            </a:extLst>
          </a:blip>
          <a:srcRect/>
          <a:stretch>
            <a:fillRect/>
          </a:stretch>
        </p:blipFill>
        <p:spPr>
          <a:xfrm>
            <a:off x="4158381" y="0"/>
            <a:ext cx="8033619" cy="6858000"/>
          </a:xfrm>
          <a:prstGeom prst="rect">
            <a:avLst/>
          </a:prstGeom>
        </p:spPr>
      </p:pic>
      <p:sp>
        <p:nvSpPr>
          <p:cNvPr id="5" name="文本框 3"/>
          <p:cNvSpPr txBox="1"/>
          <p:nvPr/>
        </p:nvSpPr>
        <p:spPr>
          <a:xfrm>
            <a:off x="516568" y="3190299"/>
            <a:ext cx="6506817" cy="769413"/>
          </a:xfrm>
          <a:prstGeom prst="rect">
            <a:avLst/>
          </a:prstGeom>
          <a:noFill/>
        </p:spPr>
        <p:txBody>
          <a:bodyPr wrap="square" lIns="91412" tIns="45706" rIns="91412" bIns="45706" rtlCol="0">
            <a:spAutoFit/>
          </a:bodyPr>
          <a:lstStyle/>
          <a:p>
            <a:r>
              <a:rPr lang="zh-CN" altLang="en-US" sz="4400" b="1" spc="300" dirty="0">
                <a:ln w="12700">
                  <a:noFill/>
                </a:ln>
                <a:solidFill>
                  <a:schemeClr val="accent1"/>
                </a:solidFill>
                <a:latin typeface="微软雅黑" panose="020B0503020204020204" pitchFamily="34" charset="-122"/>
                <a:ea typeface="微软雅黑" panose="020B0503020204020204" pitchFamily="34" charset="-122"/>
                <a:cs typeface="经典综艺体简" panose="02010609000101010101" pitchFamily="49" charset="-122"/>
              </a:rPr>
              <a:t>工程建筑行业</a:t>
            </a:r>
            <a:r>
              <a:rPr lang="en-US" altLang="zh-CN" sz="4400" b="1" spc="300" dirty="0">
                <a:ln w="12700">
                  <a:noFill/>
                </a:ln>
                <a:solidFill>
                  <a:schemeClr val="accent1"/>
                </a:solidFill>
                <a:latin typeface="微软雅黑" panose="020B0503020204020204" pitchFamily="34" charset="-122"/>
                <a:ea typeface="微软雅黑" panose="020B0503020204020204" pitchFamily="34" charset="-122"/>
                <a:cs typeface="经典综艺体简" panose="02010609000101010101" pitchFamily="49" charset="-122"/>
              </a:rPr>
              <a:t>PPT</a:t>
            </a:r>
            <a:r>
              <a:rPr lang="zh-CN" altLang="en-US" sz="4400" b="1" spc="300" dirty="0">
                <a:ln w="12700">
                  <a:noFill/>
                </a:ln>
                <a:solidFill>
                  <a:schemeClr val="accent1"/>
                </a:solidFill>
                <a:latin typeface="微软雅黑" panose="020B0503020204020204" pitchFamily="34" charset="-122"/>
                <a:ea typeface="微软雅黑" panose="020B0503020204020204" pitchFamily="34" charset="-122"/>
                <a:cs typeface="经典综艺体简" panose="02010609000101010101" pitchFamily="49" charset="-122"/>
              </a:rPr>
              <a:t>模板</a:t>
            </a:r>
            <a:endParaRPr lang="zh-CN" altLang="en-US" sz="4400" b="1" spc="300" dirty="0">
              <a:ln w="12700">
                <a:noFill/>
              </a:ln>
              <a:solidFill>
                <a:schemeClr val="accent1"/>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cxnSp>
        <p:nvCxnSpPr>
          <p:cNvPr id="14" name="直接连接符 13"/>
          <p:cNvCxnSpPr/>
          <p:nvPr/>
        </p:nvCxnSpPr>
        <p:spPr>
          <a:xfrm>
            <a:off x="645290" y="4086723"/>
            <a:ext cx="591426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5"/>
          <p:cNvSpPr txBox="1"/>
          <p:nvPr/>
        </p:nvSpPr>
        <p:spPr>
          <a:xfrm>
            <a:off x="618786" y="4934049"/>
            <a:ext cx="3407327" cy="276971"/>
          </a:xfrm>
          <a:prstGeom prst="rect">
            <a:avLst/>
          </a:prstGeom>
          <a:solidFill>
            <a:schemeClr val="accent1"/>
          </a:solidFill>
          <a:ln>
            <a:noFill/>
          </a:ln>
        </p:spPr>
        <p:txBody>
          <a:bodyPr wrap="square" lIns="91412" tIns="45706" rIns="91412" bIns="45706" rtlCol="0">
            <a:spAutoFit/>
          </a:bodyPr>
          <a:lstStyle/>
          <a:p>
            <a:pPr algn="ctr"/>
            <a:r>
              <a:rPr lang="zh-CN" altLang="en-US" sz="1200" dirty="0" smtClean="0">
                <a:solidFill>
                  <a:schemeClr val="bg1"/>
                </a:solidFill>
                <a:latin typeface="锐字云字库美黑体1.0" panose="02010604000000000000" charset="-122"/>
                <a:ea typeface="锐字云字库美黑体1.0" panose="02010604000000000000" charset="-122"/>
              </a:rPr>
              <a:t>汇报人</a:t>
            </a:r>
            <a:r>
              <a:rPr lang="zh-CN" altLang="en-US" sz="1200" dirty="0" smtClean="0">
                <a:solidFill>
                  <a:schemeClr val="bg1"/>
                </a:solidFill>
                <a:latin typeface="锐字云字库美黑体1.0" panose="02010604000000000000" charset="-122"/>
                <a:ea typeface="锐字云字库美黑体1.0" panose="02010604000000000000" charset="-122"/>
              </a:rPr>
              <a:t>：</a:t>
            </a:r>
            <a:r>
              <a:rPr lang="en-US" altLang="zh-CN" sz="1200" dirty="0" smtClean="0">
                <a:solidFill>
                  <a:schemeClr val="bg1"/>
                </a:solidFill>
                <a:latin typeface="锐字云字库美黑体1.0" panose="02010604000000000000" charset="-122"/>
                <a:ea typeface="锐字云字库美黑体1.0" panose="02010604000000000000" charset="-122"/>
              </a:rPr>
              <a:t>XXX</a:t>
            </a:r>
            <a:r>
              <a:rPr lang="zh-CN" altLang="en-US" sz="1200" dirty="0" smtClean="0">
                <a:solidFill>
                  <a:schemeClr val="bg1"/>
                </a:solidFill>
                <a:latin typeface="锐字云字库美黑体1.0" panose="02010604000000000000" charset="-122"/>
                <a:ea typeface="锐字云字库美黑体1.0" panose="02010604000000000000" charset="-122"/>
              </a:rPr>
              <a:t>          </a:t>
            </a:r>
            <a:r>
              <a:rPr lang="zh-CN" altLang="en-US" sz="1200" dirty="0" smtClean="0">
                <a:solidFill>
                  <a:schemeClr val="bg1"/>
                </a:solidFill>
                <a:latin typeface="锐字云字库美黑体1.0" panose="02010604000000000000" charset="-122"/>
                <a:ea typeface="锐字云字库美黑体1.0" panose="02010604000000000000" charset="-122"/>
              </a:rPr>
              <a:t>时间：</a:t>
            </a:r>
            <a:r>
              <a:rPr lang="en-US" altLang="zh-CN" sz="1200" dirty="0" smtClean="0">
                <a:solidFill>
                  <a:schemeClr val="bg1"/>
                </a:solidFill>
                <a:latin typeface="锐字云字库美黑体1.0" panose="02010604000000000000" charset="-122"/>
                <a:ea typeface="锐字云字库美黑体1.0" panose="02010604000000000000" charset="-122"/>
              </a:rPr>
              <a:t>XX</a:t>
            </a:r>
            <a:r>
              <a:rPr lang="zh-CN" altLang="en-US" sz="1200" dirty="0" smtClean="0">
                <a:solidFill>
                  <a:schemeClr val="bg1"/>
                </a:solidFill>
                <a:latin typeface="锐字云字库美黑体1.0" panose="02010604000000000000" charset="-122"/>
                <a:ea typeface="锐字云字库美黑体1.0" panose="02010604000000000000" charset="-122"/>
              </a:rPr>
              <a:t>年</a:t>
            </a:r>
            <a:r>
              <a:rPr lang="en-US" altLang="zh-CN" sz="1200" dirty="0" smtClean="0">
                <a:solidFill>
                  <a:schemeClr val="bg1"/>
                </a:solidFill>
                <a:latin typeface="锐字云字库美黑体1.0" panose="02010604000000000000" charset="-122"/>
                <a:ea typeface="锐字云字库美黑体1.0" panose="02010604000000000000" charset="-122"/>
              </a:rPr>
              <a:t>XX</a:t>
            </a:r>
            <a:r>
              <a:rPr lang="zh-CN" altLang="en-US" sz="1200" dirty="0" smtClean="0">
                <a:solidFill>
                  <a:schemeClr val="bg1"/>
                </a:solidFill>
                <a:latin typeface="锐字云字库美黑体1.0" panose="02010604000000000000" charset="-122"/>
                <a:ea typeface="锐字云字库美黑体1.0" panose="02010604000000000000" charset="-122"/>
              </a:rPr>
              <a:t>月</a:t>
            </a:r>
            <a:endParaRPr lang="zh-CN" altLang="zh-CN" sz="1200" dirty="0">
              <a:solidFill>
                <a:schemeClr val="bg1"/>
              </a:solidFill>
              <a:latin typeface="锐字云字库美黑体1.0" panose="02010604000000000000" charset="-122"/>
              <a:ea typeface="锐字云字库美黑体1.0" panose="02010604000000000000" charset="-122"/>
            </a:endParaRPr>
          </a:p>
        </p:txBody>
      </p:sp>
      <p:sp>
        <p:nvSpPr>
          <p:cNvPr id="15" name="TextBox 4"/>
          <p:cNvSpPr txBox="1"/>
          <p:nvPr/>
        </p:nvSpPr>
        <p:spPr>
          <a:xfrm>
            <a:off x="516568" y="4167940"/>
            <a:ext cx="5421201" cy="557881"/>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zh-CN" sz="1065" dirty="0">
                <a:solidFill>
                  <a:schemeClr val="tx1">
                    <a:lumMod val="75000"/>
                    <a:lumOff val="25000"/>
                  </a:schemeClr>
                </a:solidFill>
              </a:rPr>
              <a:t>Chinadaily.com.cn is the largest English portal in China, providing news, business information, BBS, learning materials. The Website has channels as China,</a:t>
            </a:r>
            <a:endParaRPr lang="id-ID" altLang="zh-CN" sz="800" dirty="0">
              <a:solidFill>
                <a:schemeClr val="tx1">
                  <a:lumMod val="75000"/>
                  <a:lumOff val="25000"/>
                </a:schemeClr>
              </a:solidFill>
              <a:latin typeface="Lato" pitchFamily="34" charset="0"/>
              <a:ea typeface="Clear Sans Light" pitchFamily="34" charset="0"/>
              <a:cs typeface="Clear Sans Light" pitchFamily="34" charset="0"/>
            </a:endParaRPr>
          </a:p>
        </p:txBody>
      </p:sp>
      <p:sp>
        <p:nvSpPr>
          <p:cNvPr id="12" name="文本框 3"/>
          <p:cNvSpPr txBox="1"/>
          <p:nvPr/>
        </p:nvSpPr>
        <p:spPr>
          <a:xfrm>
            <a:off x="516568" y="2176988"/>
            <a:ext cx="2526706" cy="1013460"/>
          </a:xfrm>
          <a:prstGeom prst="rect">
            <a:avLst/>
          </a:prstGeom>
          <a:noFill/>
        </p:spPr>
        <p:txBody>
          <a:bodyPr wrap="square" lIns="91412" tIns="45706" rIns="91412" bIns="45706" rtlCol="0">
            <a:spAutoFit/>
          </a:bodyPr>
          <a:lstStyle/>
          <a:p>
            <a:r>
              <a:rPr lang="en-US" altLang="zh-CN" sz="6000" b="1" spc="300" dirty="0">
                <a:ln w="12700">
                  <a:noFill/>
                </a:ln>
                <a:solidFill>
                  <a:schemeClr val="accent1"/>
                </a:solidFill>
                <a:latin typeface="方正姚体" panose="02010601030101010101" pitchFamily="2" charset="-122"/>
                <a:ea typeface="方正姚体" panose="02010601030101010101" pitchFamily="2" charset="-122"/>
                <a:cs typeface="经典综艺体简" panose="02010609000101010101" pitchFamily="49" charset="-122"/>
              </a:rPr>
              <a:t>2024</a:t>
            </a:r>
            <a:endParaRPr lang="zh-CN" altLang="en-US" sz="6000" b="1" spc="300" dirty="0">
              <a:ln w="12700">
                <a:noFill/>
              </a:ln>
              <a:solidFill>
                <a:schemeClr val="accent1"/>
              </a:solidFill>
              <a:latin typeface="方正姚体" panose="02010601030101010101" pitchFamily="2" charset="-122"/>
              <a:ea typeface="方正姚体" panose="02010601030101010101" pitchFamily="2" charset="-122"/>
              <a:cs typeface="经典综艺体简" panose="02010609000101010101" pitchFamily="49" charset="-122"/>
            </a:endParaRPr>
          </a:p>
        </p:txBody>
      </p:sp>
    </p:spTree>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649"/>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500" autoRev="1" fill="hold">
                                          <p:stCondLst>
                                            <p:cond delay="0"/>
                                          </p:stCondLst>
                                        </p:cTn>
                                        <p:tgtEl>
                                          <p:spTgt spid="5"/>
                                        </p:tgtEl>
                                        <p:attrNameLst>
                                          <p:attrName>ppt_w</p:attrName>
                                        </p:attrNameLst>
                                      </p:cBhvr>
                                    </p:anim>
                                    <p:anim by="(#ppt_w*0.50)" calcmode="lin" valueType="num">
                                      <p:cBhvr>
                                        <p:cTn id="20" dur="500" decel="50000" autoRev="1" fill="hold">
                                          <p:stCondLst>
                                            <p:cond delay="0"/>
                                          </p:stCondLst>
                                        </p:cTn>
                                        <p:tgtEl>
                                          <p:spTgt spid="5"/>
                                        </p:tgtEl>
                                        <p:attrNameLst>
                                          <p:attrName>ppt_x</p:attrName>
                                        </p:attrNameLst>
                                      </p:cBhvr>
                                    </p:anim>
                                    <p:anim from="(-#ppt_h/2)" to="(#ppt_y)" calcmode="lin" valueType="num">
                                      <p:cBhvr>
                                        <p:cTn id="21" dur="1000" fill="hold">
                                          <p:stCondLst>
                                            <p:cond delay="0"/>
                                          </p:stCondLst>
                                        </p:cTn>
                                        <p:tgtEl>
                                          <p:spTgt spid="5"/>
                                        </p:tgtEl>
                                        <p:attrNameLst>
                                          <p:attrName>ppt_y</p:attrName>
                                        </p:attrNameLst>
                                      </p:cBhvr>
                                    </p:anim>
                                    <p:animRot by="21600000">
                                      <p:cBhvr>
                                        <p:cTn id="22" dur="1000" fill="hold">
                                          <p:stCondLst>
                                            <p:cond delay="0"/>
                                          </p:stCondLst>
                                        </p:cTn>
                                        <p:tgtEl>
                                          <p:spTgt spid="5"/>
                                        </p:tgtEl>
                                        <p:attrNameLst>
                                          <p:attrName>r</p:attrName>
                                        </p:attrNameLst>
                                      </p:cBhvr>
                                    </p:animRot>
                                  </p:childTnLst>
                                </p:cTn>
                              </p:par>
                            </p:childTnLst>
                          </p:cTn>
                        </p:par>
                        <p:par>
                          <p:cTn id="23" fill="hold">
                            <p:stCondLst>
                              <p:cond delay="2650"/>
                            </p:stCondLst>
                            <p:childTnLst>
                              <p:par>
                                <p:cTn id="24" presetID="22" presetClass="entr" presetSubtype="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par>
                          <p:cTn id="27" fill="hold">
                            <p:stCondLst>
                              <p:cond delay="31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1000"/>
                                        <p:tgtEl>
                                          <p:spTgt spid="15"/>
                                        </p:tgtEl>
                                      </p:cBhvr>
                                    </p:animEffect>
                                  </p:childTnLst>
                                </p:cTn>
                              </p:par>
                            </p:childTnLst>
                          </p:cTn>
                        </p:par>
                        <p:par>
                          <p:cTn id="31" fill="hold">
                            <p:stCondLst>
                              <p:cond delay="4150"/>
                            </p:stCondLst>
                            <p:childTnLst>
                              <p:par>
                                <p:cTn id="32" presetID="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0-#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5"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1"/>
          <p:cNvSpPr/>
          <p:nvPr/>
        </p:nvSpPr>
        <p:spPr bwMode="auto">
          <a:xfrm>
            <a:off x="1013336" y="2485734"/>
            <a:ext cx="873914" cy="1941582"/>
          </a:xfrm>
          <a:custGeom>
            <a:avLst/>
            <a:gdLst>
              <a:gd name="T0" fmla="*/ 0 w 215"/>
              <a:gd name="T1" fmla="*/ 0 h 478"/>
              <a:gd name="T2" fmla="*/ 0 w 215"/>
              <a:gd name="T3" fmla="*/ 371 h 478"/>
              <a:gd name="T4" fmla="*/ 107 w 215"/>
              <a:gd name="T5" fmla="*/ 478 h 478"/>
              <a:gd name="T6" fmla="*/ 215 w 215"/>
              <a:gd name="T7" fmla="*/ 371 h 478"/>
              <a:gd name="T8" fmla="*/ 215 w 215"/>
              <a:gd name="T9" fmla="*/ 0 h 478"/>
              <a:gd name="T10" fmla="*/ 0 w 215"/>
              <a:gd name="T11" fmla="*/ 0 h 478"/>
            </a:gdLst>
            <a:ahLst/>
            <a:cxnLst>
              <a:cxn ang="0">
                <a:pos x="T0" y="T1"/>
              </a:cxn>
              <a:cxn ang="0">
                <a:pos x="T2" y="T3"/>
              </a:cxn>
              <a:cxn ang="0">
                <a:pos x="T4" y="T5"/>
              </a:cxn>
              <a:cxn ang="0">
                <a:pos x="T6" y="T7"/>
              </a:cxn>
              <a:cxn ang="0">
                <a:pos x="T8" y="T9"/>
              </a:cxn>
              <a:cxn ang="0">
                <a:pos x="T10" y="T11"/>
              </a:cxn>
            </a:cxnLst>
            <a:rect l="0" t="0" r="r" b="b"/>
            <a:pathLst>
              <a:path w="215" h="478">
                <a:moveTo>
                  <a:pt x="0" y="0"/>
                </a:moveTo>
                <a:cubicBezTo>
                  <a:pt x="0" y="371"/>
                  <a:pt x="0" y="371"/>
                  <a:pt x="0" y="371"/>
                </a:cubicBezTo>
                <a:cubicBezTo>
                  <a:pt x="0" y="430"/>
                  <a:pt x="48" y="478"/>
                  <a:pt x="107" y="478"/>
                </a:cubicBezTo>
                <a:cubicBezTo>
                  <a:pt x="167" y="478"/>
                  <a:pt x="215" y="430"/>
                  <a:pt x="215" y="371"/>
                </a:cubicBezTo>
                <a:cubicBezTo>
                  <a:pt x="215" y="0"/>
                  <a:pt x="215" y="0"/>
                  <a:pt x="215" y="0"/>
                </a:cubicBezTo>
                <a:lnTo>
                  <a:pt x="0" y="0"/>
                </a:lnTo>
                <a:close/>
              </a:path>
            </a:pathLst>
          </a:custGeom>
          <a:solidFill>
            <a:schemeClr val="accent1"/>
          </a:solidFill>
          <a:ln>
            <a:noFill/>
          </a:ln>
        </p:spPr>
        <p:txBody>
          <a:bodyPr/>
          <a:lstStyle/>
          <a:p>
            <a:endParaRPr lang="zh-CN" altLang="en-US" sz="2400"/>
          </a:p>
        </p:txBody>
      </p:sp>
      <p:sp>
        <p:nvSpPr>
          <p:cNvPr id="8" name="Oval 22"/>
          <p:cNvSpPr>
            <a:spLocks noChangeArrowheads="1"/>
          </p:cNvSpPr>
          <p:nvPr/>
        </p:nvSpPr>
        <p:spPr bwMode="auto">
          <a:xfrm>
            <a:off x="1093744" y="3639674"/>
            <a:ext cx="713097" cy="707184"/>
          </a:xfrm>
          <a:prstGeom prst="ellipse">
            <a:avLst/>
          </a:prstGeom>
          <a:solidFill>
            <a:srgbClr val="F2F2F2"/>
          </a:solidFill>
          <a:ln>
            <a:noFill/>
          </a:ln>
        </p:spPr>
        <p:txBody>
          <a:bodyPr/>
          <a:lstStyle/>
          <a:p>
            <a:endParaRPr lang="zh-CN" altLang="en-US" sz="2400"/>
          </a:p>
        </p:txBody>
      </p:sp>
      <p:sp>
        <p:nvSpPr>
          <p:cNvPr id="9" name="Freeform 23"/>
          <p:cNvSpPr/>
          <p:nvPr/>
        </p:nvSpPr>
        <p:spPr bwMode="auto">
          <a:xfrm>
            <a:off x="3914393" y="3554980"/>
            <a:ext cx="873913" cy="1945818"/>
          </a:xfrm>
          <a:custGeom>
            <a:avLst/>
            <a:gdLst>
              <a:gd name="T0" fmla="*/ 215 w 215"/>
              <a:gd name="T1" fmla="*/ 479 h 479"/>
              <a:gd name="T2" fmla="*/ 215 w 215"/>
              <a:gd name="T3" fmla="*/ 108 h 479"/>
              <a:gd name="T4" fmla="*/ 108 w 215"/>
              <a:gd name="T5" fmla="*/ 0 h 479"/>
              <a:gd name="T6" fmla="*/ 0 w 215"/>
              <a:gd name="T7" fmla="*/ 108 h 479"/>
              <a:gd name="T8" fmla="*/ 0 w 215"/>
              <a:gd name="T9" fmla="*/ 479 h 479"/>
              <a:gd name="T10" fmla="*/ 215 w 215"/>
              <a:gd name="T11" fmla="*/ 479 h 479"/>
            </a:gdLst>
            <a:ahLst/>
            <a:cxnLst>
              <a:cxn ang="0">
                <a:pos x="T0" y="T1"/>
              </a:cxn>
              <a:cxn ang="0">
                <a:pos x="T2" y="T3"/>
              </a:cxn>
              <a:cxn ang="0">
                <a:pos x="T4" y="T5"/>
              </a:cxn>
              <a:cxn ang="0">
                <a:pos x="T6" y="T7"/>
              </a:cxn>
              <a:cxn ang="0">
                <a:pos x="T8" y="T9"/>
              </a:cxn>
              <a:cxn ang="0">
                <a:pos x="T10" y="T11"/>
              </a:cxn>
            </a:cxnLst>
            <a:rect l="0" t="0" r="r" b="b"/>
            <a:pathLst>
              <a:path w="215" h="479">
                <a:moveTo>
                  <a:pt x="215" y="479"/>
                </a:moveTo>
                <a:cubicBezTo>
                  <a:pt x="215" y="108"/>
                  <a:pt x="215" y="108"/>
                  <a:pt x="215" y="108"/>
                </a:cubicBezTo>
                <a:cubicBezTo>
                  <a:pt x="215" y="49"/>
                  <a:pt x="167" y="0"/>
                  <a:pt x="108" y="0"/>
                </a:cubicBezTo>
                <a:cubicBezTo>
                  <a:pt x="48" y="0"/>
                  <a:pt x="0" y="49"/>
                  <a:pt x="0" y="108"/>
                </a:cubicBezTo>
                <a:cubicBezTo>
                  <a:pt x="0" y="479"/>
                  <a:pt x="0" y="479"/>
                  <a:pt x="0" y="479"/>
                </a:cubicBezTo>
                <a:lnTo>
                  <a:pt x="215" y="479"/>
                </a:lnTo>
                <a:close/>
              </a:path>
            </a:pathLst>
          </a:custGeom>
          <a:solidFill>
            <a:schemeClr val="accent4"/>
          </a:solidFill>
          <a:ln>
            <a:noFill/>
          </a:ln>
        </p:spPr>
        <p:txBody>
          <a:bodyPr/>
          <a:lstStyle/>
          <a:p>
            <a:endParaRPr lang="zh-CN" altLang="en-US" sz="2400"/>
          </a:p>
        </p:txBody>
      </p:sp>
      <p:sp>
        <p:nvSpPr>
          <p:cNvPr id="10" name="Oval 24"/>
          <p:cNvSpPr>
            <a:spLocks noChangeArrowheads="1"/>
          </p:cNvSpPr>
          <p:nvPr/>
        </p:nvSpPr>
        <p:spPr bwMode="auto">
          <a:xfrm>
            <a:off x="3996914" y="3639674"/>
            <a:ext cx="710981" cy="707184"/>
          </a:xfrm>
          <a:prstGeom prst="ellipse">
            <a:avLst/>
          </a:prstGeom>
          <a:solidFill>
            <a:srgbClr val="F2F2F2"/>
          </a:solidFill>
          <a:ln>
            <a:noFill/>
          </a:ln>
        </p:spPr>
        <p:txBody>
          <a:bodyPr/>
          <a:lstStyle/>
          <a:p>
            <a:endParaRPr lang="zh-CN" altLang="en-US" sz="2400"/>
          </a:p>
        </p:txBody>
      </p:sp>
      <p:sp>
        <p:nvSpPr>
          <p:cNvPr id="11" name="Freeform 25"/>
          <p:cNvSpPr/>
          <p:nvPr/>
        </p:nvSpPr>
        <p:spPr bwMode="auto">
          <a:xfrm>
            <a:off x="2947372" y="2485734"/>
            <a:ext cx="873914" cy="1941582"/>
          </a:xfrm>
          <a:custGeom>
            <a:avLst/>
            <a:gdLst>
              <a:gd name="T0" fmla="*/ 0 w 215"/>
              <a:gd name="T1" fmla="*/ 0 h 478"/>
              <a:gd name="T2" fmla="*/ 0 w 215"/>
              <a:gd name="T3" fmla="*/ 371 h 478"/>
              <a:gd name="T4" fmla="*/ 108 w 215"/>
              <a:gd name="T5" fmla="*/ 478 h 478"/>
              <a:gd name="T6" fmla="*/ 215 w 215"/>
              <a:gd name="T7" fmla="*/ 371 h 478"/>
              <a:gd name="T8" fmla="*/ 215 w 215"/>
              <a:gd name="T9" fmla="*/ 0 h 478"/>
              <a:gd name="T10" fmla="*/ 0 w 215"/>
              <a:gd name="T11" fmla="*/ 0 h 478"/>
            </a:gdLst>
            <a:ahLst/>
            <a:cxnLst>
              <a:cxn ang="0">
                <a:pos x="T0" y="T1"/>
              </a:cxn>
              <a:cxn ang="0">
                <a:pos x="T2" y="T3"/>
              </a:cxn>
              <a:cxn ang="0">
                <a:pos x="T4" y="T5"/>
              </a:cxn>
              <a:cxn ang="0">
                <a:pos x="T6" y="T7"/>
              </a:cxn>
              <a:cxn ang="0">
                <a:pos x="T8" y="T9"/>
              </a:cxn>
              <a:cxn ang="0">
                <a:pos x="T10" y="T11"/>
              </a:cxn>
            </a:cxnLst>
            <a:rect l="0" t="0" r="r" b="b"/>
            <a:pathLst>
              <a:path w="215" h="478">
                <a:moveTo>
                  <a:pt x="0" y="0"/>
                </a:moveTo>
                <a:cubicBezTo>
                  <a:pt x="0" y="371"/>
                  <a:pt x="0" y="371"/>
                  <a:pt x="0" y="371"/>
                </a:cubicBezTo>
                <a:cubicBezTo>
                  <a:pt x="0" y="430"/>
                  <a:pt x="48" y="478"/>
                  <a:pt x="108" y="478"/>
                </a:cubicBezTo>
                <a:cubicBezTo>
                  <a:pt x="167" y="478"/>
                  <a:pt x="215" y="430"/>
                  <a:pt x="215" y="371"/>
                </a:cubicBezTo>
                <a:cubicBezTo>
                  <a:pt x="215" y="0"/>
                  <a:pt x="215" y="0"/>
                  <a:pt x="215" y="0"/>
                </a:cubicBezTo>
                <a:lnTo>
                  <a:pt x="0" y="0"/>
                </a:lnTo>
                <a:close/>
              </a:path>
            </a:pathLst>
          </a:custGeom>
          <a:solidFill>
            <a:schemeClr val="accent3"/>
          </a:solidFill>
          <a:ln>
            <a:noFill/>
          </a:ln>
        </p:spPr>
        <p:txBody>
          <a:bodyPr/>
          <a:lstStyle/>
          <a:p>
            <a:endParaRPr lang="zh-CN" altLang="en-US" sz="2400"/>
          </a:p>
        </p:txBody>
      </p:sp>
      <p:sp>
        <p:nvSpPr>
          <p:cNvPr id="12" name="Oval 26"/>
          <p:cNvSpPr>
            <a:spLocks noChangeArrowheads="1"/>
          </p:cNvSpPr>
          <p:nvPr/>
        </p:nvSpPr>
        <p:spPr bwMode="auto">
          <a:xfrm>
            <a:off x="3029897" y="3639674"/>
            <a:ext cx="710981" cy="707184"/>
          </a:xfrm>
          <a:prstGeom prst="ellipse">
            <a:avLst/>
          </a:prstGeom>
          <a:solidFill>
            <a:srgbClr val="F2F2F2"/>
          </a:solidFill>
          <a:ln>
            <a:noFill/>
          </a:ln>
        </p:spPr>
        <p:txBody>
          <a:bodyPr/>
          <a:lstStyle/>
          <a:p>
            <a:endParaRPr lang="zh-CN" altLang="en-US" sz="2400"/>
          </a:p>
        </p:txBody>
      </p:sp>
      <p:sp>
        <p:nvSpPr>
          <p:cNvPr id="13" name="Freeform 27"/>
          <p:cNvSpPr/>
          <p:nvPr/>
        </p:nvSpPr>
        <p:spPr bwMode="auto">
          <a:xfrm>
            <a:off x="1980356" y="3554980"/>
            <a:ext cx="873913" cy="1945818"/>
          </a:xfrm>
          <a:custGeom>
            <a:avLst/>
            <a:gdLst>
              <a:gd name="T0" fmla="*/ 215 w 215"/>
              <a:gd name="T1" fmla="*/ 479 h 479"/>
              <a:gd name="T2" fmla="*/ 215 w 215"/>
              <a:gd name="T3" fmla="*/ 108 h 479"/>
              <a:gd name="T4" fmla="*/ 108 w 215"/>
              <a:gd name="T5" fmla="*/ 0 h 479"/>
              <a:gd name="T6" fmla="*/ 0 w 215"/>
              <a:gd name="T7" fmla="*/ 108 h 479"/>
              <a:gd name="T8" fmla="*/ 0 w 215"/>
              <a:gd name="T9" fmla="*/ 479 h 479"/>
              <a:gd name="T10" fmla="*/ 215 w 215"/>
              <a:gd name="T11" fmla="*/ 479 h 479"/>
            </a:gdLst>
            <a:ahLst/>
            <a:cxnLst>
              <a:cxn ang="0">
                <a:pos x="T0" y="T1"/>
              </a:cxn>
              <a:cxn ang="0">
                <a:pos x="T2" y="T3"/>
              </a:cxn>
              <a:cxn ang="0">
                <a:pos x="T4" y="T5"/>
              </a:cxn>
              <a:cxn ang="0">
                <a:pos x="T6" y="T7"/>
              </a:cxn>
              <a:cxn ang="0">
                <a:pos x="T8" y="T9"/>
              </a:cxn>
              <a:cxn ang="0">
                <a:pos x="T10" y="T11"/>
              </a:cxn>
            </a:cxnLst>
            <a:rect l="0" t="0" r="r" b="b"/>
            <a:pathLst>
              <a:path w="215" h="479">
                <a:moveTo>
                  <a:pt x="215" y="479"/>
                </a:moveTo>
                <a:cubicBezTo>
                  <a:pt x="215" y="108"/>
                  <a:pt x="215" y="108"/>
                  <a:pt x="215" y="108"/>
                </a:cubicBezTo>
                <a:cubicBezTo>
                  <a:pt x="215" y="49"/>
                  <a:pt x="167" y="0"/>
                  <a:pt x="108" y="0"/>
                </a:cubicBezTo>
                <a:cubicBezTo>
                  <a:pt x="48" y="0"/>
                  <a:pt x="0" y="49"/>
                  <a:pt x="0" y="108"/>
                </a:cubicBezTo>
                <a:cubicBezTo>
                  <a:pt x="0" y="479"/>
                  <a:pt x="0" y="479"/>
                  <a:pt x="0" y="479"/>
                </a:cubicBezTo>
                <a:lnTo>
                  <a:pt x="215" y="479"/>
                </a:lnTo>
                <a:close/>
              </a:path>
            </a:pathLst>
          </a:custGeom>
          <a:solidFill>
            <a:schemeClr val="accent2"/>
          </a:solidFill>
          <a:ln>
            <a:noFill/>
          </a:ln>
        </p:spPr>
        <p:txBody>
          <a:bodyPr/>
          <a:lstStyle/>
          <a:p>
            <a:endParaRPr lang="zh-CN" altLang="en-US" sz="2400"/>
          </a:p>
        </p:txBody>
      </p:sp>
      <p:sp>
        <p:nvSpPr>
          <p:cNvPr id="14" name="Oval 28"/>
          <p:cNvSpPr>
            <a:spLocks noChangeArrowheads="1"/>
          </p:cNvSpPr>
          <p:nvPr/>
        </p:nvSpPr>
        <p:spPr bwMode="auto">
          <a:xfrm>
            <a:off x="2062878" y="3639674"/>
            <a:ext cx="710981" cy="707184"/>
          </a:xfrm>
          <a:prstGeom prst="ellipse">
            <a:avLst/>
          </a:prstGeom>
          <a:solidFill>
            <a:srgbClr val="F2F2F2"/>
          </a:solidFill>
          <a:ln>
            <a:noFill/>
          </a:ln>
        </p:spPr>
        <p:txBody>
          <a:bodyPr/>
          <a:lstStyle/>
          <a:p>
            <a:endParaRPr lang="zh-CN" altLang="en-US" sz="2400"/>
          </a:p>
        </p:txBody>
      </p:sp>
      <p:sp>
        <p:nvSpPr>
          <p:cNvPr id="15" name="Freeform 29"/>
          <p:cNvSpPr/>
          <p:nvPr/>
        </p:nvSpPr>
        <p:spPr bwMode="auto">
          <a:xfrm>
            <a:off x="4881408" y="2485734"/>
            <a:ext cx="873914" cy="1941582"/>
          </a:xfrm>
          <a:custGeom>
            <a:avLst/>
            <a:gdLst>
              <a:gd name="T0" fmla="*/ 0 w 215"/>
              <a:gd name="T1" fmla="*/ 0 h 478"/>
              <a:gd name="T2" fmla="*/ 0 w 215"/>
              <a:gd name="T3" fmla="*/ 371 h 478"/>
              <a:gd name="T4" fmla="*/ 108 w 215"/>
              <a:gd name="T5" fmla="*/ 478 h 478"/>
              <a:gd name="T6" fmla="*/ 215 w 215"/>
              <a:gd name="T7" fmla="*/ 371 h 478"/>
              <a:gd name="T8" fmla="*/ 215 w 215"/>
              <a:gd name="T9" fmla="*/ 0 h 478"/>
              <a:gd name="T10" fmla="*/ 0 w 215"/>
              <a:gd name="T11" fmla="*/ 0 h 478"/>
            </a:gdLst>
            <a:ahLst/>
            <a:cxnLst>
              <a:cxn ang="0">
                <a:pos x="T0" y="T1"/>
              </a:cxn>
              <a:cxn ang="0">
                <a:pos x="T2" y="T3"/>
              </a:cxn>
              <a:cxn ang="0">
                <a:pos x="T4" y="T5"/>
              </a:cxn>
              <a:cxn ang="0">
                <a:pos x="T6" y="T7"/>
              </a:cxn>
              <a:cxn ang="0">
                <a:pos x="T8" y="T9"/>
              </a:cxn>
              <a:cxn ang="0">
                <a:pos x="T10" y="T11"/>
              </a:cxn>
            </a:cxnLst>
            <a:rect l="0" t="0" r="r" b="b"/>
            <a:pathLst>
              <a:path w="215" h="478">
                <a:moveTo>
                  <a:pt x="0" y="0"/>
                </a:moveTo>
                <a:cubicBezTo>
                  <a:pt x="0" y="371"/>
                  <a:pt x="0" y="371"/>
                  <a:pt x="0" y="371"/>
                </a:cubicBezTo>
                <a:cubicBezTo>
                  <a:pt x="0" y="430"/>
                  <a:pt x="48" y="478"/>
                  <a:pt x="108" y="478"/>
                </a:cubicBezTo>
                <a:cubicBezTo>
                  <a:pt x="167" y="478"/>
                  <a:pt x="215" y="430"/>
                  <a:pt x="215" y="371"/>
                </a:cubicBezTo>
                <a:cubicBezTo>
                  <a:pt x="215" y="0"/>
                  <a:pt x="215" y="0"/>
                  <a:pt x="215" y="0"/>
                </a:cubicBezTo>
                <a:lnTo>
                  <a:pt x="0" y="0"/>
                </a:lnTo>
                <a:close/>
              </a:path>
            </a:pathLst>
          </a:custGeom>
          <a:solidFill>
            <a:schemeClr val="accent1"/>
          </a:solidFill>
          <a:ln>
            <a:noFill/>
          </a:ln>
        </p:spPr>
        <p:txBody>
          <a:bodyPr/>
          <a:lstStyle/>
          <a:p>
            <a:endParaRPr lang="zh-CN" altLang="en-US" sz="2400"/>
          </a:p>
        </p:txBody>
      </p:sp>
      <p:sp>
        <p:nvSpPr>
          <p:cNvPr id="16" name="Oval 30"/>
          <p:cNvSpPr>
            <a:spLocks noChangeArrowheads="1"/>
          </p:cNvSpPr>
          <p:nvPr/>
        </p:nvSpPr>
        <p:spPr bwMode="auto">
          <a:xfrm>
            <a:off x="4963933" y="3639674"/>
            <a:ext cx="710981" cy="707184"/>
          </a:xfrm>
          <a:prstGeom prst="ellipse">
            <a:avLst/>
          </a:prstGeom>
          <a:solidFill>
            <a:srgbClr val="F2F2F2"/>
          </a:solidFill>
          <a:ln>
            <a:noFill/>
          </a:ln>
        </p:spPr>
        <p:txBody>
          <a:bodyPr/>
          <a:lstStyle/>
          <a:p>
            <a:endParaRPr lang="zh-CN" altLang="en-US" sz="2400"/>
          </a:p>
        </p:txBody>
      </p:sp>
      <p:sp>
        <p:nvSpPr>
          <p:cNvPr id="17" name="Freeform 31"/>
          <p:cNvSpPr>
            <a:spLocks noEditPoints="1"/>
          </p:cNvSpPr>
          <p:nvPr/>
        </p:nvSpPr>
        <p:spPr bwMode="auto">
          <a:xfrm>
            <a:off x="4210635" y="3815412"/>
            <a:ext cx="272965" cy="349358"/>
          </a:xfrm>
          <a:custGeom>
            <a:avLst/>
            <a:gdLst>
              <a:gd name="T0" fmla="*/ 60 w 67"/>
              <a:gd name="T1" fmla="*/ 77 h 86"/>
              <a:gd name="T2" fmla="*/ 55 w 67"/>
              <a:gd name="T3" fmla="*/ 82 h 86"/>
              <a:gd name="T4" fmla="*/ 38 w 67"/>
              <a:gd name="T5" fmla="*/ 86 h 86"/>
              <a:gd name="T6" fmla="*/ 22 w 67"/>
              <a:gd name="T7" fmla="*/ 79 h 86"/>
              <a:gd name="T8" fmla="*/ 22 w 67"/>
              <a:gd name="T9" fmla="*/ 79 h 86"/>
              <a:gd name="T10" fmla="*/ 22 w 67"/>
              <a:gd name="T11" fmla="*/ 79 h 86"/>
              <a:gd name="T12" fmla="*/ 17 w 67"/>
              <a:gd name="T13" fmla="*/ 73 h 86"/>
              <a:gd name="T14" fmla="*/ 8 w 67"/>
              <a:gd name="T15" fmla="*/ 58 h 86"/>
              <a:gd name="T16" fmla="*/ 8 w 67"/>
              <a:gd name="T17" fmla="*/ 58 h 86"/>
              <a:gd name="T18" fmla="*/ 3 w 67"/>
              <a:gd name="T19" fmla="*/ 49 h 86"/>
              <a:gd name="T20" fmla="*/ 9 w 67"/>
              <a:gd name="T21" fmla="*/ 37 h 86"/>
              <a:gd name="T22" fmla="*/ 17 w 67"/>
              <a:gd name="T23" fmla="*/ 41 h 86"/>
              <a:gd name="T24" fmla="*/ 18 w 67"/>
              <a:gd name="T25" fmla="*/ 41 h 86"/>
              <a:gd name="T26" fmla="*/ 18 w 67"/>
              <a:gd name="T27" fmla="*/ 42 h 86"/>
              <a:gd name="T28" fmla="*/ 18 w 67"/>
              <a:gd name="T29" fmla="*/ 14 h 86"/>
              <a:gd name="T30" fmla="*/ 30 w 67"/>
              <a:gd name="T31" fmla="*/ 7 h 86"/>
              <a:gd name="T32" fmla="*/ 44 w 67"/>
              <a:gd name="T33" fmla="*/ 7 h 86"/>
              <a:gd name="T34" fmla="*/ 56 w 67"/>
              <a:gd name="T35" fmla="*/ 14 h 86"/>
              <a:gd name="T36" fmla="*/ 56 w 67"/>
              <a:gd name="T37" fmla="*/ 14 h 86"/>
              <a:gd name="T38" fmla="*/ 56 w 67"/>
              <a:gd name="T39" fmla="*/ 14 h 86"/>
              <a:gd name="T40" fmla="*/ 67 w 67"/>
              <a:gd name="T41" fmla="*/ 21 h 86"/>
              <a:gd name="T42" fmla="*/ 67 w 67"/>
              <a:gd name="T43" fmla="*/ 59 h 86"/>
              <a:gd name="T44" fmla="*/ 65 w 67"/>
              <a:gd name="T45" fmla="*/ 69 h 86"/>
              <a:gd name="T46" fmla="*/ 60 w 67"/>
              <a:gd name="T47" fmla="*/ 77 h 86"/>
              <a:gd name="T48" fmla="*/ 52 w 67"/>
              <a:gd name="T49" fmla="*/ 76 h 86"/>
              <a:gd name="T50" fmla="*/ 52 w 67"/>
              <a:gd name="T51" fmla="*/ 76 h 86"/>
              <a:gd name="T52" fmla="*/ 56 w 67"/>
              <a:gd name="T53" fmla="*/ 73 h 86"/>
              <a:gd name="T54" fmla="*/ 60 w 67"/>
              <a:gd name="T55" fmla="*/ 67 h 86"/>
              <a:gd name="T56" fmla="*/ 61 w 67"/>
              <a:gd name="T57" fmla="*/ 59 h 86"/>
              <a:gd name="T58" fmla="*/ 61 w 67"/>
              <a:gd name="T59" fmla="*/ 21 h 86"/>
              <a:gd name="T60" fmla="*/ 58 w 67"/>
              <a:gd name="T61" fmla="*/ 21 h 86"/>
              <a:gd name="T62" fmla="*/ 58 w 67"/>
              <a:gd name="T63" fmla="*/ 39 h 86"/>
              <a:gd name="T64" fmla="*/ 50 w 67"/>
              <a:gd name="T65" fmla="*/ 39 h 86"/>
              <a:gd name="T66" fmla="*/ 50 w 67"/>
              <a:gd name="T67" fmla="*/ 14 h 86"/>
              <a:gd name="T68" fmla="*/ 47 w 67"/>
              <a:gd name="T69" fmla="*/ 14 h 86"/>
              <a:gd name="T70" fmla="*/ 47 w 67"/>
              <a:gd name="T71" fmla="*/ 14 h 86"/>
              <a:gd name="T72" fmla="*/ 47 w 67"/>
              <a:gd name="T73" fmla="*/ 39 h 86"/>
              <a:gd name="T74" fmla="*/ 39 w 67"/>
              <a:gd name="T75" fmla="*/ 39 h 86"/>
              <a:gd name="T76" fmla="*/ 39 w 67"/>
              <a:gd name="T77" fmla="*/ 10 h 86"/>
              <a:gd name="T78" fmla="*/ 35 w 67"/>
              <a:gd name="T79" fmla="*/ 10 h 86"/>
              <a:gd name="T80" fmla="*/ 35 w 67"/>
              <a:gd name="T81" fmla="*/ 39 h 86"/>
              <a:gd name="T82" fmla="*/ 28 w 67"/>
              <a:gd name="T83" fmla="*/ 39 h 86"/>
              <a:gd name="T84" fmla="*/ 28 w 67"/>
              <a:gd name="T85" fmla="*/ 14 h 86"/>
              <a:gd name="T86" fmla="*/ 24 w 67"/>
              <a:gd name="T87" fmla="*/ 14 h 86"/>
              <a:gd name="T88" fmla="*/ 24 w 67"/>
              <a:gd name="T89" fmla="*/ 49 h 86"/>
              <a:gd name="T90" fmla="*/ 16 w 67"/>
              <a:gd name="T91" fmla="*/ 51 h 86"/>
              <a:gd name="T92" fmla="*/ 12 w 67"/>
              <a:gd name="T93" fmla="*/ 44 h 86"/>
              <a:gd name="T94" fmla="*/ 8 w 67"/>
              <a:gd name="T95" fmla="*/ 46 h 86"/>
              <a:gd name="T96" fmla="*/ 13 w 67"/>
              <a:gd name="T97" fmla="*/ 55 h 86"/>
              <a:gd name="T98" fmla="*/ 13 w 67"/>
              <a:gd name="T99" fmla="*/ 55 h 86"/>
              <a:gd name="T100" fmla="*/ 22 w 67"/>
              <a:gd name="T101" fmla="*/ 70 h 86"/>
              <a:gd name="T102" fmla="*/ 26 w 67"/>
              <a:gd name="T103" fmla="*/ 74 h 86"/>
              <a:gd name="T104" fmla="*/ 38 w 67"/>
              <a:gd name="T105" fmla="*/ 80 h 86"/>
              <a:gd name="T106" fmla="*/ 52 w 67"/>
              <a:gd name="T107"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 h="86">
                <a:moveTo>
                  <a:pt x="60" y="77"/>
                </a:moveTo>
                <a:cubicBezTo>
                  <a:pt x="59" y="79"/>
                  <a:pt x="57" y="80"/>
                  <a:pt x="55" y="82"/>
                </a:cubicBezTo>
                <a:cubicBezTo>
                  <a:pt x="50" y="85"/>
                  <a:pt x="44" y="86"/>
                  <a:pt x="38" y="86"/>
                </a:cubicBezTo>
                <a:cubicBezTo>
                  <a:pt x="32" y="85"/>
                  <a:pt x="26" y="83"/>
                  <a:pt x="22" y="79"/>
                </a:cubicBezTo>
                <a:cubicBezTo>
                  <a:pt x="22" y="79"/>
                  <a:pt x="22" y="79"/>
                  <a:pt x="22" y="79"/>
                </a:cubicBezTo>
                <a:cubicBezTo>
                  <a:pt x="22" y="79"/>
                  <a:pt x="22" y="79"/>
                  <a:pt x="22" y="79"/>
                </a:cubicBezTo>
                <a:cubicBezTo>
                  <a:pt x="20" y="77"/>
                  <a:pt x="18" y="75"/>
                  <a:pt x="17" y="73"/>
                </a:cubicBezTo>
                <a:cubicBezTo>
                  <a:pt x="8" y="58"/>
                  <a:pt x="8" y="58"/>
                  <a:pt x="8" y="58"/>
                </a:cubicBezTo>
                <a:cubicBezTo>
                  <a:pt x="8" y="58"/>
                  <a:pt x="8" y="58"/>
                  <a:pt x="8" y="58"/>
                </a:cubicBezTo>
                <a:cubicBezTo>
                  <a:pt x="3" y="49"/>
                  <a:pt x="3" y="49"/>
                  <a:pt x="3" y="49"/>
                </a:cubicBezTo>
                <a:cubicBezTo>
                  <a:pt x="0" y="44"/>
                  <a:pt x="3" y="38"/>
                  <a:pt x="9" y="37"/>
                </a:cubicBezTo>
                <a:cubicBezTo>
                  <a:pt x="12" y="37"/>
                  <a:pt x="15" y="38"/>
                  <a:pt x="17" y="41"/>
                </a:cubicBezTo>
                <a:cubicBezTo>
                  <a:pt x="17" y="41"/>
                  <a:pt x="18" y="41"/>
                  <a:pt x="18" y="41"/>
                </a:cubicBezTo>
                <a:cubicBezTo>
                  <a:pt x="18" y="42"/>
                  <a:pt x="18" y="42"/>
                  <a:pt x="18" y="42"/>
                </a:cubicBezTo>
                <a:cubicBezTo>
                  <a:pt x="18" y="14"/>
                  <a:pt x="18" y="14"/>
                  <a:pt x="18" y="14"/>
                </a:cubicBezTo>
                <a:cubicBezTo>
                  <a:pt x="18" y="8"/>
                  <a:pt x="25" y="4"/>
                  <a:pt x="30" y="7"/>
                </a:cubicBezTo>
                <a:cubicBezTo>
                  <a:pt x="32" y="0"/>
                  <a:pt x="42" y="0"/>
                  <a:pt x="44" y="7"/>
                </a:cubicBezTo>
                <a:cubicBezTo>
                  <a:pt x="49" y="4"/>
                  <a:pt x="56" y="8"/>
                  <a:pt x="56" y="14"/>
                </a:cubicBezTo>
                <a:cubicBezTo>
                  <a:pt x="56" y="14"/>
                  <a:pt x="56" y="14"/>
                  <a:pt x="56" y="14"/>
                </a:cubicBezTo>
                <a:cubicBezTo>
                  <a:pt x="56" y="14"/>
                  <a:pt x="56" y="14"/>
                  <a:pt x="56" y="14"/>
                </a:cubicBezTo>
                <a:cubicBezTo>
                  <a:pt x="61" y="12"/>
                  <a:pt x="67" y="15"/>
                  <a:pt x="67" y="21"/>
                </a:cubicBezTo>
                <a:cubicBezTo>
                  <a:pt x="67" y="59"/>
                  <a:pt x="67" y="59"/>
                  <a:pt x="67" y="59"/>
                </a:cubicBezTo>
                <a:cubicBezTo>
                  <a:pt x="67" y="62"/>
                  <a:pt x="66" y="66"/>
                  <a:pt x="65" y="69"/>
                </a:cubicBezTo>
                <a:cubicBezTo>
                  <a:pt x="64" y="72"/>
                  <a:pt x="63" y="75"/>
                  <a:pt x="60" y="77"/>
                </a:cubicBezTo>
                <a:close/>
                <a:moveTo>
                  <a:pt x="52" y="76"/>
                </a:moveTo>
                <a:cubicBezTo>
                  <a:pt x="52" y="76"/>
                  <a:pt x="52" y="76"/>
                  <a:pt x="52" y="76"/>
                </a:cubicBezTo>
                <a:cubicBezTo>
                  <a:pt x="53" y="76"/>
                  <a:pt x="55" y="74"/>
                  <a:pt x="56" y="73"/>
                </a:cubicBezTo>
                <a:cubicBezTo>
                  <a:pt x="58" y="71"/>
                  <a:pt x="59" y="69"/>
                  <a:pt x="60" y="67"/>
                </a:cubicBezTo>
                <a:cubicBezTo>
                  <a:pt x="61" y="64"/>
                  <a:pt x="61" y="62"/>
                  <a:pt x="61" y="59"/>
                </a:cubicBezTo>
                <a:cubicBezTo>
                  <a:pt x="61" y="21"/>
                  <a:pt x="61" y="21"/>
                  <a:pt x="61" y="21"/>
                </a:cubicBezTo>
                <a:cubicBezTo>
                  <a:pt x="61" y="19"/>
                  <a:pt x="58" y="19"/>
                  <a:pt x="58" y="21"/>
                </a:cubicBezTo>
                <a:cubicBezTo>
                  <a:pt x="58" y="39"/>
                  <a:pt x="58" y="39"/>
                  <a:pt x="58" y="39"/>
                </a:cubicBezTo>
                <a:cubicBezTo>
                  <a:pt x="58" y="44"/>
                  <a:pt x="50" y="44"/>
                  <a:pt x="50" y="39"/>
                </a:cubicBezTo>
                <a:cubicBezTo>
                  <a:pt x="50" y="14"/>
                  <a:pt x="50" y="14"/>
                  <a:pt x="50" y="14"/>
                </a:cubicBezTo>
                <a:cubicBezTo>
                  <a:pt x="50" y="12"/>
                  <a:pt x="47" y="12"/>
                  <a:pt x="47" y="14"/>
                </a:cubicBezTo>
                <a:cubicBezTo>
                  <a:pt x="47" y="14"/>
                  <a:pt x="47" y="14"/>
                  <a:pt x="47" y="14"/>
                </a:cubicBezTo>
                <a:cubicBezTo>
                  <a:pt x="47" y="39"/>
                  <a:pt x="47" y="39"/>
                  <a:pt x="47" y="39"/>
                </a:cubicBezTo>
                <a:cubicBezTo>
                  <a:pt x="47" y="44"/>
                  <a:pt x="39" y="44"/>
                  <a:pt x="39" y="39"/>
                </a:cubicBezTo>
                <a:cubicBezTo>
                  <a:pt x="39" y="10"/>
                  <a:pt x="39" y="10"/>
                  <a:pt x="39" y="10"/>
                </a:cubicBezTo>
                <a:cubicBezTo>
                  <a:pt x="39" y="7"/>
                  <a:pt x="35" y="7"/>
                  <a:pt x="35" y="10"/>
                </a:cubicBezTo>
                <a:cubicBezTo>
                  <a:pt x="35" y="39"/>
                  <a:pt x="35" y="39"/>
                  <a:pt x="35" y="39"/>
                </a:cubicBezTo>
                <a:cubicBezTo>
                  <a:pt x="35" y="44"/>
                  <a:pt x="28" y="44"/>
                  <a:pt x="28" y="39"/>
                </a:cubicBezTo>
                <a:cubicBezTo>
                  <a:pt x="28" y="14"/>
                  <a:pt x="28" y="14"/>
                  <a:pt x="28" y="14"/>
                </a:cubicBezTo>
                <a:cubicBezTo>
                  <a:pt x="28" y="12"/>
                  <a:pt x="24" y="12"/>
                  <a:pt x="24" y="14"/>
                </a:cubicBezTo>
                <a:cubicBezTo>
                  <a:pt x="24" y="49"/>
                  <a:pt x="24" y="49"/>
                  <a:pt x="24" y="49"/>
                </a:cubicBezTo>
                <a:cubicBezTo>
                  <a:pt x="24" y="53"/>
                  <a:pt x="19" y="55"/>
                  <a:pt x="16" y="51"/>
                </a:cubicBezTo>
                <a:cubicBezTo>
                  <a:pt x="12" y="44"/>
                  <a:pt x="12" y="44"/>
                  <a:pt x="12" y="44"/>
                </a:cubicBezTo>
                <a:cubicBezTo>
                  <a:pt x="11" y="42"/>
                  <a:pt x="7" y="43"/>
                  <a:pt x="8" y="46"/>
                </a:cubicBezTo>
                <a:cubicBezTo>
                  <a:pt x="13" y="55"/>
                  <a:pt x="13" y="55"/>
                  <a:pt x="13" y="55"/>
                </a:cubicBezTo>
                <a:cubicBezTo>
                  <a:pt x="13" y="55"/>
                  <a:pt x="13" y="55"/>
                  <a:pt x="13" y="55"/>
                </a:cubicBezTo>
                <a:cubicBezTo>
                  <a:pt x="22" y="70"/>
                  <a:pt x="22" y="70"/>
                  <a:pt x="22" y="70"/>
                </a:cubicBezTo>
                <a:cubicBezTo>
                  <a:pt x="23" y="72"/>
                  <a:pt x="24" y="73"/>
                  <a:pt x="26" y="74"/>
                </a:cubicBezTo>
                <a:cubicBezTo>
                  <a:pt x="29" y="77"/>
                  <a:pt x="34" y="79"/>
                  <a:pt x="38" y="80"/>
                </a:cubicBezTo>
                <a:cubicBezTo>
                  <a:pt x="43" y="80"/>
                  <a:pt x="48" y="79"/>
                  <a:pt x="52" y="76"/>
                </a:cubicBezTo>
                <a:close/>
              </a:path>
            </a:pathLst>
          </a:custGeom>
          <a:solidFill>
            <a:schemeClr val="accent4"/>
          </a:solidFill>
          <a:ln>
            <a:noFill/>
          </a:ln>
        </p:spPr>
        <p:txBody>
          <a:bodyPr/>
          <a:lstStyle/>
          <a:p>
            <a:endParaRPr lang="zh-CN" altLang="en-US" sz="2400"/>
          </a:p>
        </p:txBody>
      </p:sp>
      <p:sp>
        <p:nvSpPr>
          <p:cNvPr id="18" name="Freeform 32"/>
          <p:cNvSpPr>
            <a:spLocks noEditPoints="1"/>
          </p:cNvSpPr>
          <p:nvPr/>
        </p:nvSpPr>
        <p:spPr bwMode="auto">
          <a:xfrm>
            <a:off x="2261785" y="3847171"/>
            <a:ext cx="311055" cy="292190"/>
          </a:xfrm>
          <a:custGeom>
            <a:avLst/>
            <a:gdLst>
              <a:gd name="T0" fmla="*/ 38 w 77"/>
              <a:gd name="T1" fmla="*/ 18 h 72"/>
              <a:gd name="T2" fmla="*/ 39 w 77"/>
              <a:gd name="T3" fmla="*/ 41 h 72"/>
              <a:gd name="T4" fmla="*/ 41 w 77"/>
              <a:gd name="T5" fmla="*/ 13 h 72"/>
              <a:gd name="T6" fmla="*/ 38 w 77"/>
              <a:gd name="T7" fmla="*/ 12 h 72"/>
              <a:gd name="T8" fmla="*/ 32 w 77"/>
              <a:gd name="T9" fmla="*/ 22 h 72"/>
              <a:gd name="T10" fmla="*/ 74 w 77"/>
              <a:gd name="T11" fmla="*/ 9 h 72"/>
              <a:gd name="T12" fmla="*/ 66 w 77"/>
              <a:gd name="T13" fmla="*/ 9 h 72"/>
              <a:gd name="T14" fmla="*/ 63 w 77"/>
              <a:gd name="T15" fmla="*/ 0 h 72"/>
              <a:gd name="T16" fmla="*/ 11 w 77"/>
              <a:gd name="T17" fmla="*/ 3 h 72"/>
              <a:gd name="T18" fmla="*/ 3 w 77"/>
              <a:gd name="T19" fmla="*/ 9 h 72"/>
              <a:gd name="T20" fmla="*/ 0 w 77"/>
              <a:gd name="T21" fmla="*/ 29 h 72"/>
              <a:gd name="T22" fmla="*/ 5 w 77"/>
              <a:gd name="T23" fmla="*/ 41 h 72"/>
              <a:gd name="T24" fmla="*/ 36 w 77"/>
              <a:gd name="T25" fmla="*/ 59 h 72"/>
              <a:gd name="T26" fmla="*/ 23 w 77"/>
              <a:gd name="T27" fmla="*/ 66 h 72"/>
              <a:gd name="T28" fmla="*/ 23 w 77"/>
              <a:gd name="T29" fmla="*/ 72 h 72"/>
              <a:gd name="T30" fmla="*/ 57 w 77"/>
              <a:gd name="T31" fmla="*/ 69 h 72"/>
              <a:gd name="T32" fmla="*/ 41 w 77"/>
              <a:gd name="T33" fmla="*/ 66 h 72"/>
              <a:gd name="T34" fmla="*/ 62 w 77"/>
              <a:gd name="T35" fmla="*/ 46 h 72"/>
              <a:gd name="T36" fmla="*/ 72 w 77"/>
              <a:gd name="T37" fmla="*/ 41 h 72"/>
              <a:gd name="T38" fmla="*/ 77 w 77"/>
              <a:gd name="T39" fmla="*/ 12 h 72"/>
              <a:gd name="T40" fmla="*/ 9 w 77"/>
              <a:gd name="T41" fmla="*/ 37 h 72"/>
              <a:gd name="T42" fmla="*/ 9 w 77"/>
              <a:gd name="T43" fmla="*/ 37 h 72"/>
              <a:gd name="T44" fmla="*/ 6 w 77"/>
              <a:gd name="T45" fmla="*/ 15 h 72"/>
              <a:gd name="T46" fmla="*/ 11 w 77"/>
              <a:gd name="T47" fmla="*/ 32 h 72"/>
              <a:gd name="T48" fmla="*/ 9 w 77"/>
              <a:gd name="T49" fmla="*/ 37 h 72"/>
              <a:gd name="T50" fmla="*/ 60 w 77"/>
              <a:gd name="T51" fmla="*/ 31 h 72"/>
              <a:gd name="T52" fmla="*/ 58 w 77"/>
              <a:gd name="T53" fmla="*/ 41 h 72"/>
              <a:gd name="T54" fmla="*/ 38 w 77"/>
              <a:gd name="T55" fmla="*/ 53 h 72"/>
              <a:gd name="T56" fmla="*/ 19 w 77"/>
              <a:gd name="T57" fmla="*/ 41 h 72"/>
              <a:gd name="T58" fmla="*/ 17 w 77"/>
              <a:gd name="T59" fmla="*/ 6 h 72"/>
              <a:gd name="T60" fmla="*/ 60 w 77"/>
              <a:gd name="T61" fmla="*/ 31 h 72"/>
              <a:gd name="T62" fmla="*/ 71 w 77"/>
              <a:gd name="T63" fmla="*/ 29 h 72"/>
              <a:gd name="T64" fmla="*/ 68 w 77"/>
              <a:gd name="T65" fmla="*/ 37 h 72"/>
              <a:gd name="T66" fmla="*/ 66 w 77"/>
              <a:gd name="T67" fmla="*/ 32 h 72"/>
              <a:gd name="T68" fmla="*/ 66 w 77"/>
              <a:gd name="T69" fmla="*/ 31 h 72"/>
              <a:gd name="T70" fmla="*/ 71 w 77"/>
              <a:gd name="T71"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72">
                <a:moveTo>
                  <a:pt x="35" y="22"/>
                </a:moveTo>
                <a:cubicBezTo>
                  <a:pt x="38" y="18"/>
                  <a:pt x="38" y="18"/>
                  <a:pt x="38" y="18"/>
                </a:cubicBezTo>
                <a:cubicBezTo>
                  <a:pt x="38" y="40"/>
                  <a:pt x="38" y="40"/>
                  <a:pt x="38" y="40"/>
                </a:cubicBezTo>
                <a:cubicBezTo>
                  <a:pt x="38" y="41"/>
                  <a:pt x="38" y="41"/>
                  <a:pt x="39" y="41"/>
                </a:cubicBezTo>
                <a:cubicBezTo>
                  <a:pt x="40" y="41"/>
                  <a:pt x="41" y="41"/>
                  <a:pt x="41" y="40"/>
                </a:cubicBezTo>
                <a:cubicBezTo>
                  <a:pt x="41" y="13"/>
                  <a:pt x="41" y="13"/>
                  <a:pt x="41" y="13"/>
                </a:cubicBezTo>
                <a:cubicBezTo>
                  <a:pt x="41" y="12"/>
                  <a:pt x="40" y="11"/>
                  <a:pt x="39" y="11"/>
                </a:cubicBezTo>
                <a:cubicBezTo>
                  <a:pt x="39" y="11"/>
                  <a:pt x="38" y="12"/>
                  <a:pt x="38" y="12"/>
                </a:cubicBezTo>
                <a:cubicBezTo>
                  <a:pt x="32" y="19"/>
                  <a:pt x="32" y="19"/>
                  <a:pt x="32" y="19"/>
                </a:cubicBezTo>
                <a:cubicBezTo>
                  <a:pt x="32" y="20"/>
                  <a:pt x="32" y="21"/>
                  <a:pt x="32" y="22"/>
                </a:cubicBezTo>
                <a:cubicBezTo>
                  <a:pt x="33" y="23"/>
                  <a:pt x="34" y="22"/>
                  <a:pt x="35" y="22"/>
                </a:cubicBezTo>
                <a:close/>
                <a:moveTo>
                  <a:pt x="74" y="9"/>
                </a:moveTo>
                <a:cubicBezTo>
                  <a:pt x="74" y="9"/>
                  <a:pt x="74" y="9"/>
                  <a:pt x="74" y="9"/>
                </a:cubicBezTo>
                <a:cubicBezTo>
                  <a:pt x="66" y="9"/>
                  <a:pt x="66" y="9"/>
                  <a:pt x="66" y="9"/>
                </a:cubicBezTo>
                <a:cubicBezTo>
                  <a:pt x="66" y="3"/>
                  <a:pt x="66" y="3"/>
                  <a:pt x="66" y="3"/>
                </a:cubicBezTo>
                <a:cubicBezTo>
                  <a:pt x="66" y="1"/>
                  <a:pt x="65" y="0"/>
                  <a:pt x="63" y="0"/>
                </a:cubicBezTo>
                <a:cubicBezTo>
                  <a:pt x="14" y="0"/>
                  <a:pt x="14" y="0"/>
                  <a:pt x="14" y="0"/>
                </a:cubicBezTo>
                <a:cubicBezTo>
                  <a:pt x="12" y="0"/>
                  <a:pt x="11" y="1"/>
                  <a:pt x="11" y="3"/>
                </a:cubicBezTo>
                <a:cubicBezTo>
                  <a:pt x="11" y="9"/>
                  <a:pt x="11" y="9"/>
                  <a:pt x="11" y="9"/>
                </a:cubicBezTo>
                <a:cubicBezTo>
                  <a:pt x="3" y="9"/>
                  <a:pt x="3" y="9"/>
                  <a:pt x="3" y="9"/>
                </a:cubicBezTo>
                <a:cubicBezTo>
                  <a:pt x="1" y="9"/>
                  <a:pt x="0" y="11"/>
                  <a:pt x="0" y="12"/>
                </a:cubicBezTo>
                <a:cubicBezTo>
                  <a:pt x="0" y="29"/>
                  <a:pt x="0" y="29"/>
                  <a:pt x="0" y="29"/>
                </a:cubicBezTo>
                <a:cubicBezTo>
                  <a:pt x="0" y="33"/>
                  <a:pt x="2" y="38"/>
                  <a:pt x="5" y="41"/>
                </a:cubicBezTo>
                <a:cubicBezTo>
                  <a:pt x="5" y="41"/>
                  <a:pt x="5" y="41"/>
                  <a:pt x="5" y="41"/>
                </a:cubicBezTo>
                <a:cubicBezTo>
                  <a:pt x="8" y="44"/>
                  <a:pt x="11" y="46"/>
                  <a:pt x="15" y="46"/>
                </a:cubicBezTo>
                <a:cubicBezTo>
                  <a:pt x="20" y="53"/>
                  <a:pt x="27" y="58"/>
                  <a:pt x="36" y="59"/>
                </a:cubicBezTo>
                <a:cubicBezTo>
                  <a:pt x="36" y="66"/>
                  <a:pt x="36" y="66"/>
                  <a:pt x="36" y="66"/>
                </a:cubicBezTo>
                <a:cubicBezTo>
                  <a:pt x="23" y="66"/>
                  <a:pt x="23" y="66"/>
                  <a:pt x="23" y="66"/>
                </a:cubicBezTo>
                <a:cubicBezTo>
                  <a:pt x="21" y="66"/>
                  <a:pt x="20" y="67"/>
                  <a:pt x="20" y="69"/>
                </a:cubicBezTo>
                <a:cubicBezTo>
                  <a:pt x="20" y="71"/>
                  <a:pt x="21" y="72"/>
                  <a:pt x="23" y="72"/>
                </a:cubicBezTo>
                <a:cubicBezTo>
                  <a:pt x="54" y="72"/>
                  <a:pt x="54" y="72"/>
                  <a:pt x="54" y="72"/>
                </a:cubicBezTo>
                <a:cubicBezTo>
                  <a:pt x="56" y="72"/>
                  <a:pt x="57" y="71"/>
                  <a:pt x="57" y="69"/>
                </a:cubicBezTo>
                <a:cubicBezTo>
                  <a:pt x="57" y="67"/>
                  <a:pt x="56" y="66"/>
                  <a:pt x="54" y="66"/>
                </a:cubicBezTo>
                <a:cubicBezTo>
                  <a:pt x="41" y="66"/>
                  <a:pt x="41" y="66"/>
                  <a:pt x="41" y="66"/>
                </a:cubicBezTo>
                <a:cubicBezTo>
                  <a:pt x="41" y="59"/>
                  <a:pt x="41" y="59"/>
                  <a:pt x="41" y="59"/>
                </a:cubicBezTo>
                <a:cubicBezTo>
                  <a:pt x="50" y="58"/>
                  <a:pt x="57" y="53"/>
                  <a:pt x="62" y="46"/>
                </a:cubicBezTo>
                <a:cubicBezTo>
                  <a:pt x="66" y="46"/>
                  <a:pt x="69" y="44"/>
                  <a:pt x="72" y="41"/>
                </a:cubicBezTo>
                <a:cubicBezTo>
                  <a:pt x="72" y="41"/>
                  <a:pt x="72" y="41"/>
                  <a:pt x="72" y="41"/>
                </a:cubicBezTo>
                <a:cubicBezTo>
                  <a:pt x="75" y="38"/>
                  <a:pt x="77" y="33"/>
                  <a:pt x="77" y="29"/>
                </a:cubicBezTo>
                <a:cubicBezTo>
                  <a:pt x="77" y="12"/>
                  <a:pt x="77" y="12"/>
                  <a:pt x="77" y="12"/>
                </a:cubicBezTo>
                <a:cubicBezTo>
                  <a:pt x="77" y="11"/>
                  <a:pt x="76" y="9"/>
                  <a:pt x="74" y="9"/>
                </a:cubicBezTo>
                <a:close/>
                <a:moveTo>
                  <a:pt x="9" y="37"/>
                </a:moveTo>
                <a:cubicBezTo>
                  <a:pt x="9" y="37"/>
                  <a:pt x="9" y="37"/>
                  <a:pt x="9" y="37"/>
                </a:cubicBezTo>
                <a:cubicBezTo>
                  <a:pt x="9" y="37"/>
                  <a:pt x="9" y="37"/>
                  <a:pt x="9" y="37"/>
                </a:cubicBezTo>
                <a:cubicBezTo>
                  <a:pt x="7" y="35"/>
                  <a:pt x="6" y="32"/>
                  <a:pt x="6" y="29"/>
                </a:cubicBezTo>
                <a:cubicBezTo>
                  <a:pt x="6" y="15"/>
                  <a:pt x="6" y="15"/>
                  <a:pt x="6" y="15"/>
                </a:cubicBezTo>
                <a:cubicBezTo>
                  <a:pt x="11" y="15"/>
                  <a:pt x="11" y="15"/>
                  <a:pt x="11" y="15"/>
                </a:cubicBezTo>
                <a:cubicBezTo>
                  <a:pt x="11" y="32"/>
                  <a:pt x="11" y="32"/>
                  <a:pt x="11" y="32"/>
                </a:cubicBezTo>
                <a:cubicBezTo>
                  <a:pt x="11" y="34"/>
                  <a:pt x="11" y="36"/>
                  <a:pt x="12" y="39"/>
                </a:cubicBezTo>
                <a:cubicBezTo>
                  <a:pt x="11" y="38"/>
                  <a:pt x="10" y="38"/>
                  <a:pt x="9" y="37"/>
                </a:cubicBezTo>
                <a:close/>
                <a:moveTo>
                  <a:pt x="60" y="31"/>
                </a:moveTo>
                <a:cubicBezTo>
                  <a:pt x="60" y="31"/>
                  <a:pt x="60" y="31"/>
                  <a:pt x="60" y="31"/>
                </a:cubicBezTo>
                <a:cubicBezTo>
                  <a:pt x="60" y="32"/>
                  <a:pt x="60" y="32"/>
                  <a:pt x="60" y="32"/>
                </a:cubicBezTo>
                <a:cubicBezTo>
                  <a:pt x="60" y="35"/>
                  <a:pt x="59" y="38"/>
                  <a:pt x="58" y="41"/>
                </a:cubicBezTo>
                <a:cubicBezTo>
                  <a:pt x="58" y="41"/>
                  <a:pt x="58" y="41"/>
                  <a:pt x="58" y="41"/>
                </a:cubicBezTo>
                <a:cubicBezTo>
                  <a:pt x="54" y="48"/>
                  <a:pt x="47" y="53"/>
                  <a:pt x="38" y="53"/>
                </a:cubicBezTo>
                <a:cubicBezTo>
                  <a:pt x="30" y="53"/>
                  <a:pt x="23" y="48"/>
                  <a:pt x="19" y="41"/>
                </a:cubicBezTo>
                <a:cubicBezTo>
                  <a:pt x="19" y="41"/>
                  <a:pt x="19" y="41"/>
                  <a:pt x="19" y="41"/>
                </a:cubicBezTo>
                <a:cubicBezTo>
                  <a:pt x="18" y="38"/>
                  <a:pt x="17" y="35"/>
                  <a:pt x="17" y="31"/>
                </a:cubicBezTo>
                <a:cubicBezTo>
                  <a:pt x="17" y="6"/>
                  <a:pt x="17" y="6"/>
                  <a:pt x="17" y="6"/>
                </a:cubicBezTo>
                <a:cubicBezTo>
                  <a:pt x="60" y="6"/>
                  <a:pt x="60" y="6"/>
                  <a:pt x="60" y="6"/>
                </a:cubicBezTo>
                <a:cubicBezTo>
                  <a:pt x="60" y="31"/>
                  <a:pt x="60" y="31"/>
                  <a:pt x="60" y="31"/>
                </a:cubicBezTo>
                <a:close/>
                <a:moveTo>
                  <a:pt x="71" y="29"/>
                </a:moveTo>
                <a:cubicBezTo>
                  <a:pt x="71" y="29"/>
                  <a:pt x="71" y="29"/>
                  <a:pt x="71" y="29"/>
                </a:cubicBezTo>
                <a:cubicBezTo>
                  <a:pt x="71" y="32"/>
                  <a:pt x="70" y="35"/>
                  <a:pt x="68" y="37"/>
                </a:cubicBezTo>
                <a:cubicBezTo>
                  <a:pt x="68" y="37"/>
                  <a:pt x="68" y="37"/>
                  <a:pt x="68" y="37"/>
                </a:cubicBezTo>
                <a:cubicBezTo>
                  <a:pt x="67" y="38"/>
                  <a:pt x="66" y="38"/>
                  <a:pt x="65" y="39"/>
                </a:cubicBezTo>
                <a:cubicBezTo>
                  <a:pt x="66" y="36"/>
                  <a:pt x="66" y="34"/>
                  <a:pt x="66" y="32"/>
                </a:cubicBezTo>
                <a:cubicBezTo>
                  <a:pt x="66" y="31"/>
                  <a:pt x="66" y="31"/>
                  <a:pt x="66" y="31"/>
                </a:cubicBezTo>
                <a:cubicBezTo>
                  <a:pt x="66" y="31"/>
                  <a:pt x="66" y="31"/>
                  <a:pt x="66" y="31"/>
                </a:cubicBezTo>
                <a:cubicBezTo>
                  <a:pt x="66" y="15"/>
                  <a:pt x="66" y="15"/>
                  <a:pt x="66" y="15"/>
                </a:cubicBezTo>
                <a:cubicBezTo>
                  <a:pt x="71" y="15"/>
                  <a:pt x="71" y="15"/>
                  <a:pt x="71" y="15"/>
                </a:cubicBezTo>
                <a:cubicBezTo>
                  <a:pt x="71" y="29"/>
                  <a:pt x="71" y="29"/>
                  <a:pt x="71" y="29"/>
                </a:cubicBezTo>
                <a:close/>
              </a:path>
            </a:pathLst>
          </a:custGeom>
          <a:solidFill>
            <a:schemeClr val="accent2"/>
          </a:solidFill>
          <a:ln>
            <a:noFill/>
          </a:ln>
        </p:spPr>
        <p:txBody>
          <a:bodyPr/>
          <a:lstStyle/>
          <a:p>
            <a:endParaRPr lang="zh-CN" altLang="en-US" sz="2400"/>
          </a:p>
        </p:txBody>
      </p:sp>
      <p:sp>
        <p:nvSpPr>
          <p:cNvPr id="19" name="Freeform 33"/>
          <p:cNvSpPr>
            <a:spLocks noEditPoints="1"/>
          </p:cNvSpPr>
          <p:nvPr/>
        </p:nvSpPr>
        <p:spPr bwMode="auto">
          <a:xfrm>
            <a:off x="1294766" y="3834467"/>
            <a:ext cx="311053" cy="317598"/>
          </a:xfrm>
          <a:custGeom>
            <a:avLst/>
            <a:gdLst>
              <a:gd name="T0" fmla="*/ 66 w 77"/>
              <a:gd name="T1" fmla="*/ 12 h 78"/>
              <a:gd name="T2" fmla="*/ 66 w 77"/>
              <a:gd name="T3" fmla="*/ 66 h 78"/>
              <a:gd name="T4" fmla="*/ 11 w 77"/>
              <a:gd name="T5" fmla="*/ 66 h 78"/>
              <a:gd name="T6" fmla="*/ 11 w 77"/>
              <a:gd name="T7" fmla="*/ 12 h 78"/>
              <a:gd name="T8" fmla="*/ 37 w 77"/>
              <a:gd name="T9" fmla="*/ 72 h 78"/>
              <a:gd name="T10" fmla="*/ 37 w 77"/>
              <a:gd name="T11" fmla="*/ 59 h 78"/>
              <a:gd name="T12" fmla="*/ 25 w 77"/>
              <a:gd name="T13" fmla="*/ 62 h 78"/>
              <a:gd name="T14" fmla="*/ 33 w 77"/>
              <a:gd name="T15" fmla="*/ 71 h 78"/>
              <a:gd name="T16" fmla="*/ 62 w 77"/>
              <a:gd name="T17" fmla="*/ 16 h 78"/>
              <a:gd name="T18" fmla="*/ 61 w 77"/>
              <a:gd name="T19" fmla="*/ 15 h 78"/>
              <a:gd name="T20" fmla="*/ 60 w 77"/>
              <a:gd name="T21" fmla="*/ 37 h 78"/>
              <a:gd name="T22" fmla="*/ 62 w 77"/>
              <a:gd name="T23" fmla="*/ 16 h 78"/>
              <a:gd name="T24" fmla="*/ 58 w 77"/>
              <a:gd name="T25" fmla="*/ 13 h 78"/>
              <a:gd name="T26" fmla="*/ 54 w 77"/>
              <a:gd name="T27" fmla="*/ 13 h 78"/>
              <a:gd name="T28" fmla="*/ 58 w 77"/>
              <a:gd name="T29" fmla="*/ 13 h 78"/>
              <a:gd name="T30" fmla="*/ 44 w 77"/>
              <a:gd name="T31" fmla="*/ 7 h 78"/>
              <a:gd name="T32" fmla="*/ 40 w 77"/>
              <a:gd name="T33" fmla="*/ 19 h 78"/>
              <a:gd name="T34" fmla="*/ 52 w 77"/>
              <a:gd name="T35" fmla="*/ 16 h 78"/>
              <a:gd name="T36" fmla="*/ 44 w 77"/>
              <a:gd name="T37" fmla="*/ 7 h 78"/>
              <a:gd name="T38" fmla="*/ 37 w 77"/>
              <a:gd name="T39" fmla="*/ 6 h 78"/>
              <a:gd name="T40" fmla="*/ 26 w 77"/>
              <a:gd name="T41" fmla="*/ 14 h 78"/>
              <a:gd name="T42" fmla="*/ 27 w 77"/>
              <a:gd name="T43" fmla="*/ 17 h 78"/>
              <a:gd name="T44" fmla="*/ 37 w 77"/>
              <a:gd name="T45" fmla="*/ 6 h 78"/>
              <a:gd name="T46" fmla="*/ 26 w 77"/>
              <a:gd name="T47" fmla="*/ 9 h 78"/>
              <a:gd name="T48" fmla="*/ 22 w 77"/>
              <a:gd name="T49" fmla="*/ 15 h 78"/>
              <a:gd name="T50" fmla="*/ 26 w 77"/>
              <a:gd name="T51" fmla="*/ 9 h 78"/>
              <a:gd name="T52" fmla="*/ 16 w 77"/>
              <a:gd name="T53" fmla="*/ 15 h 78"/>
              <a:gd name="T54" fmla="*/ 6 w 77"/>
              <a:gd name="T55" fmla="*/ 37 h 78"/>
              <a:gd name="T56" fmla="*/ 21 w 77"/>
              <a:gd name="T57" fmla="*/ 18 h 78"/>
              <a:gd name="T58" fmla="*/ 6 w 77"/>
              <a:gd name="T59" fmla="*/ 41 h 78"/>
              <a:gd name="T60" fmla="*/ 15 w 77"/>
              <a:gd name="T61" fmla="*/ 62 h 78"/>
              <a:gd name="T62" fmla="*/ 21 w 77"/>
              <a:gd name="T63" fmla="*/ 60 h 78"/>
              <a:gd name="T64" fmla="*/ 6 w 77"/>
              <a:gd name="T65" fmla="*/ 41 h 78"/>
              <a:gd name="T66" fmla="*/ 19 w 77"/>
              <a:gd name="T67" fmla="*/ 65 h 78"/>
              <a:gd name="T68" fmla="*/ 23 w 77"/>
              <a:gd name="T69" fmla="*/ 65 h 78"/>
              <a:gd name="T70" fmla="*/ 19 w 77"/>
              <a:gd name="T71" fmla="*/ 65 h 78"/>
              <a:gd name="T72" fmla="*/ 40 w 77"/>
              <a:gd name="T73" fmla="*/ 72 h 78"/>
              <a:gd name="T74" fmla="*/ 51 w 77"/>
              <a:gd name="T75" fmla="*/ 63 h 78"/>
              <a:gd name="T76" fmla="*/ 50 w 77"/>
              <a:gd name="T77" fmla="*/ 61 h 78"/>
              <a:gd name="T78" fmla="*/ 40 w 77"/>
              <a:gd name="T79" fmla="*/ 72 h 78"/>
              <a:gd name="T80" fmla="*/ 51 w 77"/>
              <a:gd name="T81" fmla="*/ 69 h 78"/>
              <a:gd name="T82" fmla="*/ 55 w 77"/>
              <a:gd name="T83" fmla="*/ 63 h 78"/>
              <a:gd name="T84" fmla="*/ 51 w 77"/>
              <a:gd name="T85" fmla="*/ 69 h 78"/>
              <a:gd name="T86" fmla="*/ 61 w 77"/>
              <a:gd name="T87" fmla="*/ 63 h 78"/>
              <a:gd name="T88" fmla="*/ 71 w 77"/>
              <a:gd name="T89" fmla="*/ 41 h 78"/>
              <a:gd name="T90" fmla="*/ 56 w 77"/>
              <a:gd name="T91" fmla="*/ 60 h 78"/>
              <a:gd name="T92" fmla="*/ 53 w 77"/>
              <a:gd name="T93" fmla="*/ 19 h 78"/>
              <a:gd name="T94" fmla="*/ 52 w 77"/>
              <a:gd name="T95" fmla="*/ 20 h 78"/>
              <a:gd name="T96" fmla="*/ 40 w 77"/>
              <a:gd name="T97" fmla="*/ 37 h 78"/>
              <a:gd name="T98" fmla="*/ 53 w 77"/>
              <a:gd name="T99" fmla="*/ 19 h 78"/>
              <a:gd name="T100" fmla="*/ 37 w 77"/>
              <a:gd name="T101" fmla="*/ 22 h 78"/>
              <a:gd name="T102" fmla="*/ 24 w 77"/>
              <a:gd name="T103" fmla="*/ 19 h 78"/>
              <a:gd name="T104" fmla="*/ 37 w 77"/>
              <a:gd name="T105" fmla="*/ 37 h 78"/>
              <a:gd name="T106" fmla="*/ 37 w 77"/>
              <a:gd name="T107" fmla="*/ 56 h 78"/>
              <a:gd name="T108" fmla="*/ 37 w 77"/>
              <a:gd name="T109" fmla="*/ 41 h 78"/>
              <a:gd name="T110" fmla="*/ 24 w 77"/>
              <a:gd name="T111" fmla="*/ 58 h 78"/>
              <a:gd name="T112" fmla="*/ 37 w 77"/>
              <a:gd name="T113" fmla="*/ 56 h 78"/>
              <a:gd name="T114" fmla="*/ 40 w 77"/>
              <a:gd name="T115" fmla="*/ 56 h 78"/>
              <a:gd name="T116" fmla="*/ 53 w 77"/>
              <a:gd name="T117" fmla="*/ 58 h 78"/>
              <a:gd name="T118" fmla="*/ 40 w 77"/>
              <a:gd name="T119"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 h="78">
                <a:moveTo>
                  <a:pt x="39" y="0"/>
                </a:moveTo>
                <a:cubicBezTo>
                  <a:pt x="49" y="0"/>
                  <a:pt x="59" y="5"/>
                  <a:pt x="66" y="12"/>
                </a:cubicBezTo>
                <a:cubicBezTo>
                  <a:pt x="73" y="19"/>
                  <a:pt x="77" y="28"/>
                  <a:pt x="77" y="39"/>
                </a:cubicBezTo>
                <a:cubicBezTo>
                  <a:pt x="77" y="50"/>
                  <a:pt x="73" y="59"/>
                  <a:pt x="66" y="66"/>
                </a:cubicBezTo>
                <a:cubicBezTo>
                  <a:pt x="59" y="73"/>
                  <a:pt x="49" y="78"/>
                  <a:pt x="39" y="78"/>
                </a:cubicBezTo>
                <a:cubicBezTo>
                  <a:pt x="28" y="78"/>
                  <a:pt x="18" y="73"/>
                  <a:pt x="11" y="66"/>
                </a:cubicBezTo>
                <a:cubicBezTo>
                  <a:pt x="4" y="59"/>
                  <a:pt x="0" y="50"/>
                  <a:pt x="0" y="39"/>
                </a:cubicBezTo>
                <a:cubicBezTo>
                  <a:pt x="0" y="28"/>
                  <a:pt x="4" y="19"/>
                  <a:pt x="11" y="12"/>
                </a:cubicBezTo>
                <a:cubicBezTo>
                  <a:pt x="18" y="5"/>
                  <a:pt x="28" y="0"/>
                  <a:pt x="39" y="0"/>
                </a:cubicBezTo>
                <a:close/>
                <a:moveTo>
                  <a:pt x="37" y="72"/>
                </a:moveTo>
                <a:cubicBezTo>
                  <a:pt x="37" y="72"/>
                  <a:pt x="37" y="72"/>
                  <a:pt x="37" y="72"/>
                </a:cubicBezTo>
                <a:cubicBezTo>
                  <a:pt x="37" y="59"/>
                  <a:pt x="37" y="59"/>
                  <a:pt x="37" y="59"/>
                </a:cubicBezTo>
                <a:cubicBezTo>
                  <a:pt x="33" y="59"/>
                  <a:pt x="30" y="60"/>
                  <a:pt x="27" y="61"/>
                </a:cubicBezTo>
                <a:cubicBezTo>
                  <a:pt x="26" y="61"/>
                  <a:pt x="26" y="62"/>
                  <a:pt x="25" y="62"/>
                </a:cubicBezTo>
                <a:cubicBezTo>
                  <a:pt x="26" y="62"/>
                  <a:pt x="26" y="63"/>
                  <a:pt x="26" y="63"/>
                </a:cubicBezTo>
                <a:cubicBezTo>
                  <a:pt x="28" y="67"/>
                  <a:pt x="30" y="70"/>
                  <a:pt x="33" y="71"/>
                </a:cubicBezTo>
                <a:cubicBezTo>
                  <a:pt x="34" y="71"/>
                  <a:pt x="35" y="72"/>
                  <a:pt x="37" y="72"/>
                </a:cubicBezTo>
                <a:close/>
                <a:moveTo>
                  <a:pt x="62" y="16"/>
                </a:moveTo>
                <a:cubicBezTo>
                  <a:pt x="62" y="16"/>
                  <a:pt x="62" y="16"/>
                  <a:pt x="62" y="16"/>
                </a:cubicBezTo>
                <a:cubicBezTo>
                  <a:pt x="61" y="16"/>
                  <a:pt x="61" y="15"/>
                  <a:pt x="61" y="15"/>
                </a:cubicBezTo>
                <a:cubicBezTo>
                  <a:pt x="59" y="16"/>
                  <a:pt x="58" y="17"/>
                  <a:pt x="56" y="18"/>
                </a:cubicBezTo>
                <a:cubicBezTo>
                  <a:pt x="58" y="23"/>
                  <a:pt x="60" y="30"/>
                  <a:pt x="60" y="37"/>
                </a:cubicBezTo>
                <a:cubicBezTo>
                  <a:pt x="71" y="37"/>
                  <a:pt x="71" y="37"/>
                  <a:pt x="71" y="37"/>
                </a:cubicBezTo>
                <a:cubicBezTo>
                  <a:pt x="71" y="29"/>
                  <a:pt x="67" y="21"/>
                  <a:pt x="62" y="16"/>
                </a:cubicBezTo>
                <a:close/>
                <a:moveTo>
                  <a:pt x="58" y="13"/>
                </a:moveTo>
                <a:cubicBezTo>
                  <a:pt x="58" y="13"/>
                  <a:pt x="58" y="13"/>
                  <a:pt x="58" y="13"/>
                </a:cubicBezTo>
                <a:cubicBezTo>
                  <a:pt x="56" y="11"/>
                  <a:pt x="54" y="10"/>
                  <a:pt x="51" y="9"/>
                </a:cubicBezTo>
                <a:cubicBezTo>
                  <a:pt x="52" y="10"/>
                  <a:pt x="53" y="11"/>
                  <a:pt x="54" y="13"/>
                </a:cubicBezTo>
                <a:cubicBezTo>
                  <a:pt x="54" y="13"/>
                  <a:pt x="55" y="14"/>
                  <a:pt x="55" y="15"/>
                </a:cubicBezTo>
                <a:cubicBezTo>
                  <a:pt x="56" y="14"/>
                  <a:pt x="57" y="13"/>
                  <a:pt x="58" y="13"/>
                </a:cubicBezTo>
                <a:close/>
                <a:moveTo>
                  <a:pt x="44" y="7"/>
                </a:moveTo>
                <a:cubicBezTo>
                  <a:pt x="44" y="7"/>
                  <a:pt x="44" y="7"/>
                  <a:pt x="44" y="7"/>
                </a:cubicBezTo>
                <a:cubicBezTo>
                  <a:pt x="43" y="6"/>
                  <a:pt x="42" y="6"/>
                  <a:pt x="40" y="6"/>
                </a:cubicBezTo>
                <a:cubicBezTo>
                  <a:pt x="40" y="19"/>
                  <a:pt x="40" y="19"/>
                  <a:pt x="40" y="19"/>
                </a:cubicBezTo>
                <a:cubicBezTo>
                  <a:pt x="44" y="19"/>
                  <a:pt x="47" y="18"/>
                  <a:pt x="50" y="17"/>
                </a:cubicBezTo>
                <a:cubicBezTo>
                  <a:pt x="51" y="17"/>
                  <a:pt x="51" y="16"/>
                  <a:pt x="52" y="16"/>
                </a:cubicBezTo>
                <a:cubicBezTo>
                  <a:pt x="51" y="16"/>
                  <a:pt x="51" y="15"/>
                  <a:pt x="51" y="14"/>
                </a:cubicBezTo>
                <a:cubicBezTo>
                  <a:pt x="49" y="11"/>
                  <a:pt x="47" y="8"/>
                  <a:pt x="44" y="7"/>
                </a:cubicBezTo>
                <a:close/>
                <a:moveTo>
                  <a:pt x="37" y="6"/>
                </a:moveTo>
                <a:cubicBezTo>
                  <a:pt x="37" y="6"/>
                  <a:pt x="37" y="6"/>
                  <a:pt x="37" y="6"/>
                </a:cubicBezTo>
                <a:cubicBezTo>
                  <a:pt x="35" y="6"/>
                  <a:pt x="34" y="6"/>
                  <a:pt x="33" y="7"/>
                </a:cubicBezTo>
                <a:cubicBezTo>
                  <a:pt x="30" y="8"/>
                  <a:pt x="28" y="11"/>
                  <a:pt x="26" y="14"/>
                </a:cubicBezTo>
                <a:cubicBezTo>
                  <a:pt x="26" y="15"/>
                  <a:pt x="26" y="16"/>
                  <a:pt x="25" y="16"/>
                </a:cubicBezTo>
                <a:cubicBezTo>
                  <a:pt x="26" y="16"/>
                  <a:pt x="26" y="17"/>
                  <a:pt x="27" y="17"/>
                </a:cubicBezTo>
                <a:cubicBezTo>
                  <a:pt x="30" y="18"/>
                  <a:pt x="33" y="19"/>
                  <a:pt x="37" y="19"/>
                </a:cubicBezTo>
                <a:cubicBezTo>
                  <a:pt x="37" y="6"/>
                  <a:pt x="37" y="6"/>
                  <a:pt x="37" y="6"/>
                </a:cubicBezTo>
                <a:close/>
                <a:moveTo>
                  <a:pt x="26" y="9"/>
                </a:moveTo>
                <a:cubicBezTo>
                  <a:pt x="26" y="9"/>
                  <a:pt x="26" y="9"/>
                  <a:pt x="26" y="9"/>
                </a:cubicBezTo>
                <a:cubicBezTo>
                  <a:pt x="23" y="10"/>
                  <a:pt x="21" y="11"/>
                  <a:pt x="19" y="13"/>
                </a:cubicBezTo>
                <a:cubicBezTo>
                  <a:pt x="20" y="13"/>
                  <a:pt x="21" y="14"/>
                  <a:pt x="22" y="15"/>
                </a:cubicBezTo>
                <a:cubicBezTo>
                  <a:pt x="22" y="14"/>
                  <a:pt x="23" y="13"/>
                  <a:pt x="23" y="13"/>
                </a:cubicBezTo>
                <a:cubicBezTo>
                  <a:pt x="24" y="11"/>
                  <a:pt x="25" y="10"/>
                  <a:pt x="26" y="9"/>
                </a:cubicBezTo>
                <a:close/>
                <a:moveTo>
                  <a:pt x="16" y="15"/>
                </a:moveTo>
                <a:cubicBezTo>
                  <a:pt x="16" y="15"/>
                  <a:pt x="16" y="15"/>
                  <a:pt x="16" y="15"/>
                </a:cubicBezTo>
                <a:cubicBezTo>
                  <a:pt x="16" y="15"/>
                  <a:pt x="16" y="16"/>
                  <a:pt x="15" y="16"/>
                </a:cubicBezTo>
                <a:cubicBezTo>
                  <a:pt x="10" y="21"/>
                  <a:pt x="6" y="29"/>
                  <a:pt x="6" y="37"/>
                </a:cubicBezTo>
                <a:cubicBezTo>
                  <a:pt x="17" y="37"/>
                  <a:pt x="17" y="37"/>
                  <a:pt x="17" y="37"/>
                </a:cubicBezTo>
                <a:cubicBezTo>
                  <a:pt x="17" y="30"/>
                  <a:pt x="19" y="23"/>
                  <a:pt x="21" y="18"/>
                </a:cubicBezTo>
                <a:cubicBezTo>
                  <a:pt x="19" y="17"/>
                  <a:pt x="18" y="16"/>
                  <a:pt x="16" y="15"/>
                </a:cubicBezTo>
                <a:close/>
                <a:moveTo>
                  <a:pt x="6" y="41"/>
                </a:moveTo>
                <a:cubicBezTo>
                  <a:pt x="6" y="41"/>
                  <a:pt x="6" y="41"/>
                  <a:pt x="6" y="41"/>
                </a:cubicBezTo>
                <a:cubicBezTo>
                  <a:pt x="6" y="49"/>
                  <a:pt x="10" y="57"/>
                  <a:pt x="15" y="62"/>
                </a:cubicBezTo>
                <a:cubicBezTo>
                  <a:pt x="16" y="63"/>
                  <a:pt x="16" y="63"/>
                  <a:pt x="16" y="63"/>
                </a:cubicBezTo>
                <a:cubicBezTo>
                  <a:pt x="18" y="62"/>
                  <a:pt x="19" y="61"/>
                  <a:pt x="21" y="60"/>
                </a:cubicBezTo>
                <a:cubicBezTo>
                  <a:pt x="19" y="54"/>
                  <a:pt x="17" y="48"/>
                  <a:pt x="17" y="41"/>
                </a:cubicBezTo>
                <a:cubicBezTo>
                  <a:pt x="6" y="41"/>
                  <a:pt x="6" y="41"/>
                  <a:pt x="6" y="41"/>
                </a:cubicBezTo>
                <a:close/>
                <a:moveTo>
                  <a:pt x="19" y="65"/>
                </a:moveTo>
                <a:cubicBezTo>
                  <a:pt x="19" y="65"/>
                  <a:pt x="19" y="65"/>
                  <a:pt x="19" y="65"/>
                </a:cubicBezTo>
                <a:cubicBezTo>
                  <a:pt x="21" y="67"/>
                  <a:pt x="23" y="68"/>
                  <a:pt x="26" y="69"/>
                </a:cubicBezTo>
                <a:cubicBezTo>
                  <a:pt x="25" y="68"/>
                  <a:pt x="24" y="67"/>
                  <a:pt x="23" y="65"/>
                </a:cubicBezTo>
                <a:cubicBezTo>
                  <a:pt x="23" y="65"/>
                  <a:pt x="22" y="64"/>
                  <a:pt x="22" y="63"/>
                </a:cubicBezTo>
                <a:cubicBezTo>
                  <a:pt x="21" y="64"/>
                  <a:pt x="20" y="65"/>
                  <a:pt x="19" y="65"/>
                </a:cubicBezTo>
                <a:close/>
                <a:moveTo>
                  <a:pt x="40" y="72"/>
                </a:moveTo>
                <a:cubicBezTo>
                  <a:pt x="40" y="72"/>
                  <a:pt x="40" y="72"/>
                  <a:pt x="40" y="72"/>
                </a:cubicBezTo>
                <a:cubicBezTo>
                  <a:pt x="42" y="72"/>
                  <a:pt x="43" y="71"/>
                  <a:pt x="44" y="71"/>
                </a:cubicBezTo>
                <a:cubicBezTo>
                  <a:pt x="47" y="70"/>
                  <a:pt x="49" y="67"/>
                  <a:pt x="51" y="63"/>
                </a:cubicBezTo>
                <a:cubicBezTo>
                  <a:pt x="51" y="63"/>
                  <a:pt x="51" y="62"/>
                  <a:pt x="52" y="62"/>
                </a:cubicBezTo>
                <a:cubicBezTo>
                  <a:pt x="51" y="62"/>
                  <a:pt x="51" y="61"/>
                  <a:pt x="50" y="61"/>
                </a:cubicBezTo>
                <a:cubicBezTo>
                  <a:pt x="47" y="60"/>
                  <a:pt x="44" y="59"/>
                  <a:pt x="40" y="59"/>
                </a:cubicBezTo>
                <a:cubicBezTo>
                  <a:pt x="40" y="72"/>
                  <a:pt x="40" y="72"/>
                  <a:pt x="40" y="72"/>
                </a:cubicBezTo>
                <a:close/>
                <a:moveTo>
                  <a:pt x="51" y="69"/>
                </a:moveTo>
                <a:cubicBezTo>
                  <a:pt x="51" y="69"/>
                  <a:pt x="51" y="69"/>
                  <a:pt x="51" y="69"/>
                </a:cubicBezTo>
                <a:cubicBezTo>
                  <a:pt x="54" y="68"/>
                  <a:pt x="56" y="67"/>
                  <a:pt x="58" y="65"/>
                </a:cubicBezTo>
                <a:cubicBezTo>
                  <a:pt x="57" y="65"/>
                  <a:pt x="56" y="64"/>
                  <a:pt x="55" y="63"/>
                </a:cubicBezTo>
                <a:cubicBezTo>
                  <a:pt x="55" y="64"/>
                  <a:pt x="54" y="65"/>
                  <a:pt x="54" y="65"/>
                </a:cubicBezTo>
                <a:cubicBezTo>
                  <a:pt x="53" y="67"/>
                  <a:pt x="52" y="68"/>
                  <a:pt x="51" y="69"/>
                </a:cubicBezTo>
                <a:close/>
                <a:moveTo>
                  <a:pt x="61" y="63"/>
                </a:moveTo>
                <a:cubicBezTo>
                  <a:pt x="61" y="63"/>
                  <a:pt x="61" y="63"/>
                  <a:pt x="61" y="63"/>
                </a:cubicBezTo>
                <a:cubicBezTo>
                  <a:pt x="62" y="62"/>
                  <a:pt x="62" y="62"/>
                  <a:pt x="62" y="62"/>
                </a:cubicBezTo>
                <a:cubicBezTo>
                  <a:pt x="67" y="57"/>
                  <a:pt x="71" y="49"/>
                  <a:pt x="71" y="41"/>
                </a:cubicBezTo>
                <a:cubicBezTo>
                  <a:pt x="60" y="41"/>
                  <a:pt x="60" y="41"/>
                  <a:pt x="60" y="41"/>
                </a:cubicBezTo>
                <a:cubicBezTo>
                  <a:pt x="60" y="48"/>
                  <a:pt x="58" y="54"/>
                  <a:pt x="56" y="60"/>
                </a:cubicBezTo>
                <a:cubicBezTo>
                  <a:pt x="58" y="61"/>
                  <a:pt x="59" y="62"/>
                  <a:pt x="61" y="63"/>
                </a:cubicBezTo>
                <a:close/>
                <a:moveTo>
                  <a:pt x="53" y="19"/>
                </a:moveTo>
                <a:cubicBezTo>
                  <a:pt x="53" y="19"/>
                  <a:pt x="53" y="19"/>
                  <a:pt x="53" y="19"/>
                </a:cubicBezTo>
                <a:cubicBezTo>
                  <a:pt x="53" y="20"/>
                  <a:pt x="52" y="20"/>
                  <a:pt x="52" y="20"/>
                </a:cubicBezTo>
                <a:cubicBezTo>
                  <a:pt x="48" y="21"/>
                  <a:pt x="44" y="22"/>
                  <a:pt x="40" y="22"/>
                </a:cubicBezTo>
                <a:cubicBezTo>
                  <a:pt x="40" y="37"/>
                  <a:pt x="40" y="37"/>
                  <a:pt x="40" y="37"/>
                </a:cubicBezTo>
                <a:cubicBezTo>
                  <a:pt x="56" y="37"/>
                  <a:pt x="56" y="37"/>
                  <a:pt x="56" y="37"/>
                </a:cubicBezTo>
                <a:cubicBezTo>
                  <a:pt x="56" y="31"/>
                  <a:pt x="55" y="24"/>
                  <a:pt x="53" y="19"/>
                </a:cubicBezTo>
                <a:close/>
                <a:moveTo>
                  <a:pt x="37" y="22"/>
                </a:moveTo>
                <a:cubicBezTo>
                  <a:pt x="37" y="22"/>
                  <a:pt x="37" y="22"/>
                  <a:pt x="37" y="22"/>
                </a:cubicBezTo>
                <a:cubicBezTo>
                  <a:pt x="33" y="22"/>
                  <a:pt x="29" y="21"/>
                  <a:pt x="25" y="20"/>
                </a:cubicBezTo>
                <a:cubicBezTo>
                  <a:pt x="25" y="20"/>
                  <a:pt x="24" y="20"/>
                  <a:pt x="24" y="19"/>
                </a:cubicBezTo>
                <a:cubicBezTo>
                  <a:pt x="22" y="24"/>
                  <a:pt x="21" y="31"/>
                  <a:pt x="21" y="37"/>
                </a:cubicBezTo>
                <a:cubicBezTo>
                  <a:pt x="37" y="37"/>
                  <a:pt x="37" y="37"/>
                  <a:pt x="37" y="37"/>
                </a:cubicBezTo>
                <a:cubicBezTo>
                  <a:pt x="37" y="22"/>
                  <a:pt x="37" y="22"/>
                  <a:pt x="37" y="22"/>
                </a:cubicBezTo>
                <a:close/>
                <a:moveTo>
                  <a:pt x="37" y="56"/>
                </a:moveTo>
                <a:cubicBezTo>
                  <a:pt x="37" y="56"/>
                  <a:pt x="37" y="56"/>
                  <a:pt x="37" y="56"/>
                </a:cubicBezTo>
                <a:cubicBezTo>
                  <a:pt x="37" y="41"/>
                  <a:pt x="37" y="41"/>
                  <a:pt x="37" y="41"/>
                </a:cubicBezTo>
                <a:cubicBezTo>
                  <a:pt x="21" y="41"/>
                  <a:pt x="21" y="41"/>
                  <a:pt x="21" y="41"/>
                </a:cubicBezTo>
                <a:cubicBezTo>
                  <a:pt x="21" y="47"/>
                  <a:pt x="22" y="53"/>
                  <a:pt x="24" y="58"/>
                </a:cubicBezTo>
                <a:cubicBezTo>
                  <a:pt x="24" y="58"/>
                  <a:pt x="25" y="58"/>
                  <a:pt x="25" y="58"/>
                </a:cubicBezTo>
                <a:cubicBezTo>
                  <a:pt x="29" y="57"/>
                  <a:pt x="33" y="56"/>
                  <a:pt x="37" y="56"/>
                </a:cubicBezTo>
                <a:close/>
                <a:moveTo>
                  <a:pt x="40" y="56"/>
                </a:moveTo>
                <a:cubicBezTo>
                  <a:pt x="40" y="56"/>
                  <a:pt x="40" y="56"/>
                  <a:pt x="40" y="56"/>
                </a:cubicBezTo>
                <a:cubicBezTo>
                  <a:pt x="44" y="56"/>
                  <a:pt x="48" y="57"/>
                  <a:pt x="52" y="58"/>
                </a:cubicBezTo>
                <a:cubicBezTo>
                  <a:pt x="52" y="58"/>
                  <a:pt x="53" y="58"/>
                  <a:pt x="53" y="58"/>
                </a:cubicBezTo>
                <a:cubicBezTo>
                  <a:pt x="55" y="53"/>
                  <a:pt x="56" y="47"/>
                  <a:pt x="56" y="41"/>
                </a:cubicBezTo>
                <a:cubicBezTo>
                  <a:pt x="40" y="41"/>
                  <a:pt x="40" y="41"/>
                  <a:pt x="40" y="41"/>
                </a:cubicBezTo>
                <a:cubicBezTo>
                  <a:pt x="40" y="56"/>
                  <a:pt x="40" y="56"/>
                  <a:pt x="40" y="56"/>
                </a:cubicBezTo>
                <a:close/>
              </a:path>
            </a:pathLst>
          </a:custGeom>
          <a:solidFill>
            <a:schemeClr val="accent1"/>
          </a:solidFill>
          <a:ln>
            <a:noFill/>
          </a:ln>
        </p:spPr>
        <p:txBody>
          <a:bodyPr/>
          <a:lstStyle/>
          <a:p>
            <a:endParaRPr lang="zh-CN" altLang="en-US" sz="2400"/>
          </a:p>
        </p:txBody>
      </p:sp>
      <p:sp>
        <p:nvSpPr>
          <p:cNvPr id="20" name="Freeform 34"/>
          <p:cNvSpPr>
            <a:spLocks noEditPoints="1"/>
          </p:cNvSpPr>
          <p:nvPr/>
        </p:nvSpPr>
        <p:spPr bwMode="auto">
          <a:xfrm>
            <a:off x="3228802" y="3834467"/>
            <a:ext cx="311053" cy="317598"/>
          </a:xfrm>
          <a:custGeom>
            <a:avLst/>
            <a:gdLst>
              <a:gd name="T0" fmla="*/ 39 w 77"/>
              <a:gd name="T1" fmla="*/ 57 h 78"/>
              <a:gd name="T2" fmla="*/ 48 w 77"/>
              <a:gd name="T3" fmla="*/ 8 h 78"/>
              <a:gd name="T4" fmla="*/ 53 w 77"/>
              <a:gd name="T5" fmla="*/ 10 h 78"/>
              <a:gd name="T6" fmla="*/ 61 w 77"/>
              <a:gd name="T7" fmla="*/ 7 h 78"/>
              <a:gd name="T8" fmla="*/ 71 w 77"/>
              <a:gd name="T9" fmla="*/ 20 h 78"/>
              <a:gd name="T10" fmla="*/ 69 w 77"/>
              <a:gd name="T11" fmla="*/ 29 h 78"/>
              <a:gd name="T12" fmla="*/ 77 w 77"/>
              <a:gd name="T13" fmla="*/ 32 h 78"/>
              <a:gd name="T14" fmla="*/ 74 w 77"/>
              <a:gd name="T15" fmla="*/ 48 h 78"/>
              <a:gd name="T16" fmla="*/ 67 w 77"/>
              <a:gd name="T17" fmla="*/ 53 h 78"/>
              <a:gd name="T18" fmla="*/ 71 w 77"/>
              <a:gd name="T19" fmla="*/ 61 h 78"/>
              <a:gd name="T20" fmla="*/ 57 w 77"/>
              <a:gd name="T21" fmla="*/ 71 h 78"/>
              <a:gd name="T22" fmla="*/ 51 w 77"/>
              <a:gd name="T23" fmla="*/ 68 h 78"/>
              <a:gd name="T24" fmla="*/ 45 w 77"/>
              <a:gd name="T25" fmla="*/ 78 h 78"/>
              <a:gd name="T26" fmla="*/ 29 w 77"/>
              <a:gd name="T27" fmla="*/ 75 h 78"/>
              <a:gd name="T28" fmla="*/ 26 w 77"/>
              <a:gd name="T29" fmla="*/ 68 h 78"/>
              <a:gd name="T30" fmla="*/ 24 w 77"/>
              <a:gd name="T31" fmla="*/ 67 h 78"/>
              <a:gd name="T32" fmla="*/ 16 w 77"/>
              <a:gd name="T33" fmla="*/ 71 h 78"/>
              <a:gd name="T34" fmla="*/ 6 w 77"/>
              <a:gd name="T35" fmla="*/ 57 h 78"/>
              <a:gd name="T36" fmla="*/ 8 w 77"/>
              <a:gd name="T37" fmla="*/ 48 h 78"/>
              <a:gd name="T38" fmla="*/ 0 w 77"/>
              <a:gd name="T39" fmla="*/ 45 h 78"/>
              <a:gd name="T40" fmla="*/ 8 w 77"/>
              <a:gd name="T41" fmla="*/ 29 h 78"/>
              <a:gd name="T42" fmla="*/ 6 w 77"/>
              <a:gd name="T43" fmla="*/ 20 h 78"/>
              <a:gd name="T44" fmla="*/ 6 w 77"/>
              <a:gd name="T45" fmla="*/ 16 h 78"/>
              <a:gd name="T46" fmla="*/ 24 w 77"/>
              <a:gd name="T47" fmla="*/ 10 h 78"/>
              <a:gd name="T48" fmla="*/ 32 w 77"/>
              <a:gd name="T49" fmla="*/ 0 h 78"/>
              <a:gd name="T50" fmla="*/ 48 w 77"/>
              <a:gd name="T51" fmla="*/ 3 h 78"/>
              <a:gd name="T52" fmla="*/ 48 w 77"/>
              <a:gd name="T53" fmla="*/ 15 h 78"/>
              <a:gd name="T54" fmla="*/ 42 w 77"/>
              <a:gd name="T55" fmla="*/ 11 h 78"/>
              <a:gd name="T56" fmla="*/ 35 w 77"/>
              <a:gd name="T57" fmla="*/ 11 h 78"/>
              <a:gd name="T58" fmla="*/ 25 w 77"/>
              <a:gd name="T59" fmla="*/ 17 h 78"/>
              <a:gd name="T60" fmla="*/ 13 w 77"/>
              <a:gd name="T61" fmla="*/ 18 h 78"/>
              <a:gd name="T62" fmla="*/ 14 w 77"/>
              <a:gd name="T63" fmla="*/ 29 h 78"/>
              <a:gd name="T64" fmla="*/ 6 w 77"/>
              <a:gd name="T65" fmla="*/ 35 h 78"/>
              <a:gd name="T66" fmla="*/ 13 w 77"/>
              <a:gd name="T67" fmla="*/ 45 h 78"/>
              <a:gd name="T68" fmla="*/ 16 w 77"/>
              <a:gd name="T69" fmla="*/ 56 h 78"/>
              <a:gd name="T70" fmla="*/ 21 w 77"/>
              <a:gd name="T71" fmla="*/ 61 h 78"/>
              <a:gd name="T72" fmla="*/ 32 w 77"/>
              <a:gd name="T73" fmla="*/ 64 h 78"/>
              <a:gd name="T74" fmla="*/ 42 w 77"/>
              <a:gd name="T75" fmla="*/ 72 h 78"/>
              <a:gd name="T76" fmla="*/ 44 w 77"/>
              <a:gd name="T77" fmla="*/ 64 h 78"/>
              <a:gd name="T78" fmla="*/ 52 w 77"/>
              <a:gd name="T79" fmla="*/ 61 h 78"/>
              <a:gd name="T80" fmla="*/ 64 w 77"/>
              <a:gd name="T81" fmla="*/ 59 h 78"/>
              <a:gd name="T82" fmla="*/ 63 w 77"/>
              <a:gd name="T83" fmla="*/ 49 h 78"/>
              <a:gd name="T84" fmla="*/ 71 w 77"/>
              <a:gd name="T85" fmla="*/ 42 h 78"/>
              <a:gd name="T86" fmla="*/ 64 w 77"/>
              <a:gd name="T87" fmla="*/ 33 h 78"/>
              <a:gd name="T88" fmla="*/ 61 w 77"/>
              <a:gd name="T89" fmla="*/ 21 h 78"/>
              <a:gd name="T90" fmla="*/ 56 w 77"/>
              <a:gd name="T91" fmla="*/ 16 h 78"/>
              <a:gd name="T92" fmla="*/ 39 w 77"/>
              <a:gd name="T93" fmla="*/ 24 h 78"/>
              <a:gd name="T94" fmla="*/ 39 w 77"/>
              <a:gd name="T95" fmla="*/ 5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8">
                <a:moveTo>
                  <a:pt x="39" y="20"/>
                </a:moveTo>
                <a:cubicBezTo>
                  <a:pt x="49" y="20"/>
                  <a:pt x="57" y="29"/>
                  <a:pt x="57" y="39"/>
                </a:cubicBezTo>
                <a:cubicBezTo>
                  <a:pt x="57" y="49"/>
                  <a:pt x="49" y="57"/>
                  <a:pt x="39" y="57"/>
                </a:cubicBezTo>
                <a:cubicBezTo>
                  <a:pt x="28" y="57"/>
                  <a:pt x="20" y="49"/>
                  <a:pt x="20" y="39"/>
                </a:cubicBezTo>
                <a:cubicBezTo>
                  <a:pt x="20" y="29"/>
                  <a:pt x="28" y="20"/>
                  <a:pt x="39" y="20"/>
                </a:cubicBezTo>
                <a:close/>
                <a:moveTo>
                  <a:pt x="48" y="8"/>
                </a:moveTo>
                <a:cubicBezTo>
                  <a:pt x="48" y="8"/>
                  <a:pt x="48" y="8"/>
                  <a:pt x="48" y="8"/>
                </a:cubicBezTo>
                <a:cubicBezTo>
                  <a:pt x="49" y="9"/>
                  <a:pt x="50" y="9"/>
                  <a:pt x="51" y="9"/>
                </a:cubicBezTo>
                <a:cubicBezTo>
                  <a:pt x="52" y="10"/>
                  <a:pt x="52" y="10"/>
                  <a:pt x="53" y="10"/>
                </a:cubicBezTo>
                <a:cubicBezTo>
                  <a:pt x="57" y="7"/>
                  <a:pt x="57" y="7"/>
                  <a:pt x="57" y="7"/>
                </a:cubicBezTo>
                <a:cubicBezTo>
                  <a:pt x="58" y="5"/>
                  <a:pt x="60" y="5"/>
                  <a:pt x="61" y="7"/>
                </a:cubicBezTo>
                <a:cubicBezTo>
                  <a:pt x="61" y="7"/>
                  <a:pt x="61" y="7"/>
                  <a:pt x="61" y="7"/>
                </a:cubicBezTo>
                <a:cubicBezTo>
                  <a:pt x="61" y="7"/>
                  <a:pt x="61" y="7"/>
                  <a:pt x="61" y="7"/>
                </a:cubicBezTo>
                <a:cubicBezTo>
                  <a:pt x="71" y="16"/>
                  <a:pt x="71" y="16"/>
                  <a:pt x="71" y="16"/>
                </a:cubicBezTo>
                <a:cubicBezTo>
                  <a:pt x="72" y="17"/>
                  <a:pt x="72" y="19"/>
                  <a:pt x="71" y="20"/>
                </a:cubicBezTo>
                <a:cubicBezTo>
                  <a:pt x="67" y="24"/>
                  <a:pt x="67" y="24"/>
                  <a:pt x="67" y="24"/>
                </a:cubicBezTo>
                <a:cubicBezTo>
                  <a:pt x="67" y="25"/>
                  <a:pt x="68" y="26"/>
                  <a:pt x="68" y="26"/>
                </a:cubicBezTo>
                <a:cubicBezTo>
                  <a:pt x="68" y="27"/>
                  <a:pt x="69" y="28"/>
                  <a:pt x="69" y="29"/>
                </a:cubicBezTo>
                <a:cubicBezTo>
                  <a:pt x="74" y="29"/>
                  <a:pt x="74" y="29"/>
                  <a:pt x="74" y="29"/>
                </a:cubicBezTo>
                <a:cubicBezTo>
                  <a:pt x="76" y="29"/>
                  <a:pt x="77" y="30"/>
                  <a:pt x="77" y="32"/>
                </a:cubicBezTo>
                <a:cubicBezTo>
                  <a:pt x="77" y="32"/>
                  <a:pt x="77" y="32"/>
                  <a:pt x="77" y="32"/>
                </a:cubicBezTo>
                <a:cubicBezTo>
                  <a:pt x="77" y="45"/>
                  <a:pt x="77" y="45"/>
                  <a:pt x="77" y="45"/>
                </a:cubicBezTo>
                <a:cubicBezTo>
                  <a:pt x="77" y="47"/>
                  <a:pt x="76" y="48"/>
                  <a:pt x="74" y="48"/>
                </a:cubicBezTo>
                <a:cubicBezTo>
                  <a:pt x="74" y="48"/>
                  <a:pt x="74" y="48"/>
                  <a:pt x="74" y="48"/>
                </a:cubicBezTo>
                <a:cubicBezTo>
                  <a:pt x="69" y="48"/>
                  <a:pt x="69" y="48"/>
                  <a:pt x="69" y="48"/>
                </a:cubicBezTo>
                <a:cubicBezTo>
                  <a:pt x="69" y="49"/>
                  <a:pt x="68" y="50"/>
                  <a:pt x="68" y="51"/>
                </a:cubicBezTo>
                <a:cubicBezTo>
                  <a:pt x="68" y="52"/>
                  <a:pt x="67" y="53"/>
                  <a:pt x="67" y="53"/>
                </a:cubicBezTo>
                <a:cubicBezTo>
                  <a:pt x="71" y="57"/>
                  <a:pt x="71" y="57"/>
                  <a:pt x="71" y="57"/>
                </a:cubicBezTo>
                <a:cubicBezTo>
                  <a:pt x="72" y="58"/>
                  <a:pt x="72" y="60"/>
                  <a:pt x="71" y="61"/>
                </a:cubicBezTo>
                <a:cubicBezTo>
                  <a:pt x="71" y="61"/>
                  <a:pt x="71" y="61"/>
                  <a:pt x="71" y="61"/>
                </a:cubicBezTo>
                <a:cubicBezTo>
                  <a:pt x="71" y="61"/>
                  <a:pt x="71" y="61"/>
                  <a:pt x="71" y="61"/>
                </a:cubicBezTo>
                <a:cubicBezTo>
                  <a:pt x="61" y="71"/>
                  <a:pt x="61" y="71"/>
                  <a:pt x="61" y="71"/>
                </a:cubicBezTo>
                <a:cubicBezTo>
                  <a:pt x="60" y="72"/>
                  <a:pt x="58" y="72"/>
                  <a:pt x="57" y="71"/>
                </a:cubicBezTo>
                <a:cubicBezTo>
                  <a:pt x="53" y="67"/>
                  <a:pt x="53" y="67"/>
                  <a:pt x="53" y="67"/>
                </a:cubicBezTo>
                <a:cubicBezTo>
                  <a:pt x="52" y="68"/>
                  <a:pt x="52" y="68"/>
                  <a:pt x="51" y="68"/>
                </a:cubicBezTo>
                <a:cubicBezTo>
                  <a:pt x="51" y="68"/>
                  <a:pt x="51" y="68"/>
                  <a:pt x="51" y="68"/>
                </a:cubicBezTo>
                <a:cubicBezTo>
                  <a:pt x="50" y="69"/>
                  <a:pt x="49" y="69"/>
                  <a:pt x="48" y="69"/>
                </a:cubicBezTo>
                <a:cubicBezTo>
                  <a:pt x="48" y="75"/>
                  <a:pt x="48" y="75"/>
                  <a:pt x="48" y="75"/>
                </a:cubicBezTo>
                <a:cubicBezTo>
                  <a:pt x="48" y="76"/>
                  <a:pt x="47" y="78"/>
                  <a:pt x="45" y="78"/>
                </a:cubicBezTo>
                <a:cubicBezTo>
                  <a:pt x="45" y="77"/>
                  <a:pt x="45" y="77"/>
                  <a:pt x="45" y="77"/>
                </a:cubicBezTo>
                <a:cubicBezTo>
                  <a:pt x="32" y="77"/>
                  <a:pt x="32" y="77"/>
                  <a:pt x="32" y="77"/>
                </a:cubicBezTo>
                <a:cubicBezTo>
                  <a:pt x="30" y="77"/>
                  <a:pt x="29" y="76"/>
                  <a:pt x="29" y="75"/>
                </a:cubicBezTo>
                <a:cubicBezTo>
                  <a:pt x="29" y="75"/>
                  <a:pt x="29" y="75"/>
                  <a:pt x="29" y="75"/>
                </a:cubicBezTo>
                <a:cubicBezTo>
                  <a:pt x="29" y="69"/>
                  <a:pt x="29" y="69"/>
                  <a:pt x="29" y="69"/>
                </a:cubicBezTo>
                <a:cubicBezTo>
                  <a:pt x="28" y="69"/>
                  <a:pt x="27" y="69"/>
                  <a:pt x="26" y="68"/>
                </a:cubicBezTo>
                <a:cubicBezTo>
                  <a:pt x="26" y="68"/>
                  <a:pt x="26" y="68"/>
                  <a:pt x="26" y="68"/>
                </a:cubicBezTo>
                <a:cubicBezTo>
                  <a:pt x="26" y="68"/>
                  <a:pt x="26" y="68"/>
                  <a:pt x="26" y="68"/>
                </a:cubicBezTo>
                <a:cubicBezTo>
                  <a:pt x="25" y="68"/>
                  <a:pt x="25" y="67"/>
                  <a:pt x="24" y="67"/>
                </a:cubicBezTo>
                <a:cubicBezTo>
                  <a:pt x="20" y="71"/>
                  <a:pt x="20" y="71"/>
                  <a:pt x="20" y="71"/>
                </a:cubicBezTo>
                <a:cubicBezTo>
                  <a:pt x="19" y="72"/>
                  <a:pt x="17" y="72"/>
                  <a:pt x="16" y="71"/>
                </a:cubicBezTo>
                <a:cubicBezTo>
                  <a:pt x="16" y="71"/>
                  <a:pt x="16" y="71"/>
                  <a:pt x="16" y="71"/>
                </a:cubicBezTo>
                <a:cubicBezTo>
                  <a:pt x="16" y="71"/>
                  <a:pt x="16" y="71"/>
                  <a:pt x="16" y="71"/>
                </a:cubicBezTo>
                <a:cubicBezTo>
                  <a:pt x="6" y="61"/>
                  <a:pt x="6" y="61"/>
                  <a:pt x="6" y="61"/>
                </a:cubicBezTo>
                <a:cubicBezTo>
                  <a:pt x="5" y="60"/>
                  <a:pt x="5" y="58"/>
                  <a:pt x="6" y="57"/>
                </a:cubicBezTo>
                <a:cubicBezTo>
                  <a:pt x="10" y="53"/>
                  <a:pt x="10" y="53"/>
                  <a:pt x="10" y="53"/>
                </a:cubicBezTo>
                <a:cubicBezTo>
                  <a:pt x="10" y="53"/>
                  <a:pt x="9" y="52"/>
                  <a:pt x="9" y="51"/>
                </a:cubicBezTo>
                <a:cubicBezTo>
                  <a:pt x="9" y="50"/>
                  <a:pt x="8" y="49"/>
                  <a:pt x="8" y="48"/>
                </a:cubicBezTo>
                <a:cubicBezTo>
                  <a:pt x="3" y="48"/>
                  <a:pt x="3" y="48"/>
                  <a:pt x="3" y="48"/>
                </a:cubicBezTo>
                <a:cubicBezTo>
                  <a:pt x="1" y="48"/>
                  <a:pt x="0" y="47"/>
                  <a:pt x="0" y="45"/>
                </a:cubicBezTo>
                <a:cubicBezTo>
                  <a:pt x="0" y="45"/>
                  <a:pt x="0" y="45"/>
                  <a:pt x="0" y="45"/>
                </a:cubicBezTo>
                <a:cubicBezTo>
                  <a:pt x="0" y="32"/>
                  <a:pt x="0" y="32"/>
                  <a:pt x="0" y="32"/>
                </a:cubicBezTo>
                <a:cubicBezTo>
                  <a:pt x="0" y="30"/>
                  <a:pt x="1" y="29"/>
                  <a:pt x="3" y="29"/>
                </a:cubicBezTo>
                <a:cubicBezTo>
                  <a:pt x="8" y="29"/>
                  <a:pt x="8" y="29"/>
                  <a:pt x="8" y="29"/>
                </a:cubicBezTo>
                <a:cubicBezTo>
                  <a:pt x="8" y="28"/>
                  <a:pt x="9" y="27"/>
                  <a:pt x="9" y="26"/>
                </a:cubicBezTo>
                <a:cubicBezTo>
                  <a:pt x="9" y="26"/>
                  <a:pt x="10" y="25"/>
                  <a:pt x="10" y="24"/>
                </a:cubicBezTo>
                <a:cubicBezTo>
                  <a:pt x="6" y="20"/>
                  <a:pt x="6" y="20"/>
                  <a:pt x="6" y="20"/>
                </a:cubicBezTo>
                <a:cubicBezTo>
                  <a:pt x="5" y="19"/>
                  <a:pt x="5" y="17"/>
                  <a:pt x="6" y="16"/>
                </a:cubicBezTo>
                <a:cubicBezTo>
                  <a:pt x="6" y="16"/>
                  <a:pt x="6" y="16"/>
                  <a:pt x="6" y="16"/>
                </a:cubicBezTo>
                <a:cubicBezTo>
                  <a:pt x="6" y="16"/>
                  <a:pt x="6" y="16"/>
                  <a:pt x="6" y="16"/>
                </a:cubicBezTo>
                <a:cubicBezTo>
                  <a:pt x="16" y="7"/>
                  <a:pt x="16" y="7"/>
                  <a:pt x="16" y="7"/>
                </a:cubicBezTo>
                <a:cubicBezTo>
                  <a:pt x="17" y="5"/>
                  <a:pt x="19" y="5"/>
                  <a:pt x="20" y="7"/>
                </a:cubicBezTo>
                <a:cubicBezTo>
                  <a:pt x="24" y="10"/>
                  <a:pt x="24" y="10"/>
                  <a:pt x="24" y="10"/>
                </a:cubicBezTo>
                <a:cubicBezTo>
                  <a:pt x="25" y="10"/>
                  <a:pt x="27" y="9"/>
                  <a:pt x="29" y="8"/>
                </a:cubicBezTo>
                <a:cubicBezTo>
                  <a:pt x="29" y="3"/>
                  <a:pt x="29" y="3"/>
                  <a:pt x="29" y="3"/>
                </a:cubicBezTo>
                <a:cubicBezTo>
                  <a:pt x="29" y="1"/>
                  <a:pt x="30" y="0"/>
                  <a:pt x="32" y="0"/>
                </a:cubicBezTo>
                <a:cubicBezTo>
                  <a:pt x="32" y="0"/>
                  <a:pt x="32" y="0"/>
                  <a:pt x="32" y="0"/>
                </a:cubicBezTo>
                <a:cubicBezTo>
                  <a:pt x="45" y="0"/>
                  <a:pt x="45" y="0"/>
                  <a:pt x="45" y="0"/>
                </a:cubicBezTo>
                <a:cubicBezTo>
                  <a:pt x="47" y="0"/>
                  <a:pt x="48" y="1"/>
                  <a:pt x="48" y="3"/>
                </a:cubicBezTo>
                <a:cubicBezTo>
                  <a:pt x="48" y="3"/>
                  <a:pt x="48" y="3"/>
                  <a:pt x="48" y="3"/>
                </a:cubicBezTo>
                <a:cubicBezTo>
                  <a:pt x="48" y="8"/>
                  <a:pt x="48" y="8"/>
                  <a:pt x="48" y="8"/>
                </a:cubicBezTo>
                <a:close/>
                <a:moveTo>
                  <a:pt x="48" y="15"/>
                </a:moveTo>
                <a:cubicBezTo>
                  <a:pt x="48" y="15"/>
                  <a:pt x="48" y="15"/>
                  <a:pt x="48" y="15"/>
                </a:cubicBezTo>
                <a:cubicBezTo>
                  <a:pt x="47" y="14"/>
                  <a:pt x="46" y="14"/>
                  <a:pt x="45" y="13"/>
                </a:cubicBezTo>
                <a:cubicBezTo>
                  <a:pt x="43" y="13"/>
                  <a:pt x="42" y="12"/>
                  <a:pt x="42" y="11"/>
                </a:cubicBezTo>
                <a:cubicBezTo>
                  <a:pt x="42" y="6"/>
                  <a:pt x="42" y="6"/>
                  <a:pt x="42" y="6"/>
                </a:cubicBezTo>
                <a:cubicBezTo>
                  <a:pt x="35" y="6"/>
                  <a:pt x="35" y="6"/>
                  <a:pt x="35" y="6"/>
                </a:cubicBezTo>
                <a:cubicBezTo>
                  <a:pt x="35" y="11"/>
                  <a:pt x="35" y="11"/>
                  <a:pt x="35" y="11"/>
                </a:cubicBezTo>
                <a:cubicBezTo>
                  <a:pt x="35" y="12"/>
                  <a:pt x="34" y="13"/>
                  <a:pt x="33" y="13"/>
                </a:cubicBezTo>
                <a:cubicBezTo>
                  <a:pt x="30" y="14"/>
                  <a:pt x="27" y="15"/>
                  <a:pt x="25" y="17"/>
                </a:cubicBezTo>
                <a:cubicBezTo>
                  <a:pt x="25" y="17"/>
                  <a:pt x="25" y="17"/>
                  <a:pt x="25" y="17"/>
                </a:cubicBezTo>
                <a:cubicBezTo>
                  <a:pt x="24" y="17"/>
                  <a:pt x="22" y="17"/>
                  <a:pt x="21" y="16"/>
                </a:cubicBezTo>
                <a:cubicBezTo>
                  <a:pt x="18" y="13"/>
                  <a:pt x="18" y="13"/>
                  <a:pt x="18" y="13"/>
                </a:cubicBezTo>
                <a:cubicBezTo>
                  <a:pt x="13" y="18"/>
                  <a:pt x="13" y="18"/>
                  <a:pt x="13" y="18"/>
                </a:cubicBezTo>
                <a:cubicBezTo>
                  <a:pt x="16" y="21"/>
                  <a:pt x="16" y="21"/>
                  <a:pt x="16" y="21"/>
                </a:cubicBezTo>
                <a:cubicBezTo>
                  <a:pt x="17" y="22"/>
                  <a:pt x="17" y="24"/>
                  <a:pt x="16" y="25"/>
                </a:cubicBezTo>
                <a:cubicBezTo>
                  <a:pt x="16" y="26"/>
                  <a:pt x="15" y="27"/>
                  <a:pt x="14" y="29"/>
                </a:cubicBezTo>
                <a:cubicBezTo>
                  <a:pt x="14" y="30"/>
                  <a:pt x="14" y="31"/>
                  <a:pt x="13" y="33"/>
                </a:cubicBezTo>
                <a:cubicBezTo>
                  <a:pt x="13" y="34"/>
                  <a:pt x="12" y="35"/>
                  <a:pt x="10" y="35"/>
                </a:cubicBezTo>
                <a:cubicBezTo>
                  <a:pt x="6" y="35"/>
                  <a:pt x="6" y="35"/>
                  <a:pt x="6" y="35"/>
                </a:cubicBezTo>
                <a:cubicBezTo>
                  <a:pt x="6" y="42"/>
                  <a:pt x="6" y="42"/>
                  <a:pt x="6" y="42"/>
                </a:cubicBezTo>
                <a:cubicBezTo>
                  <a:pt x="10" y="42"/>
                  <a:pt x="10" y="42"/>
                  <a:pt x="10" y="42"/>
                </a:cubicBezTo>
                <a:cubicBezTo>
                  <a:pt x="12" y="42"/>
                  <a:pt x="13" y="43"/>
                  <a:pt x="13" y="45"/>
                </a:cubicBezTo>
                <a:cubicBezTo>
                  <a:pt x="13" y="46"/>
                  <a:pt x="14" y="47"/>
                  <a:pt x="14" y="49"/>
                </a:cubicBezTo>
                <a:cubicBezTo>
                  <a:pt x="15" y="50"/>
                  <a:pt x="16" y="51"/>
                  <a:pt x="16" y="52"/>
                </a:cubicBezTo>
                <a:cubicBezTo>
                  <a:pt x="17" y="54"/>
                  <a:pt x="17" y="55"/>
                  <a:pt x="16" y="56"/>
                </a:cubicBezTo>
                <a:cubicBezTo>
                  <a:pt x="13" y="59"/>
                  <a:pt x="13" y="59"/>
                  <a:pt x="13" y="59"/>
                </a:cubicBezTo>
                <a:cubicBezTo>
                  <a:pt x="18" y="64"/>
                  <a:pt x="18" y="64"/>
                  <a:pt x="18" y="64"/>
                </a:cubicBezTo>
                <a:cubicBezTo>
                  <a:pt x="21" y="61"/>
                  <a:pt x="21" y="61"/>
                  <a:pt x="21" y="61"/>
                </a:cubicBezTo>
                <a:cubicBezTo>
                  <a:pt x="22" y="60"/>
                  <a:pt x="24" y="60"/>
                  <a:pt x="25" y="61"/>
                </a:cubicBezTo>
                <a:cubicBezTo>
                  <a:pt x="26" y="62"/>
                  <a:pt x="27" y="62"/>
                  <a:pt x="29" y="63"/>
                </a:cubicBezTo>
                <a:cubicBezTo>
                  <a:pt x="30" y="63"/>
                  <a:pt x="31" y="64"/>
                  <a:pt x="32" y="64"/>
                </a:cubicBezTo>
                <a:cubicBezTo>
                  <a:pt x="34" y="64"/>
                  <a:pt x="35" y="66"/>
                  <a:pt x="35" y="67"/>
                </a:cubicBezTo>
                <a:cubicBezTo>
                  <a:pt x="35" y="72"/>
                  <a:pt x="35" y="72"/>
                  <a:pt x="35" y="72"/>
                </a:cubicBezTo>
                <a:cubicBezTo>
                  <a:pt x="42" y="72"/>
                  <a:pt x="42" y="72"/>
                  <a:pt x="42" y="72"/>
                </a:cubicBezTo>
                <a:cubicBezTo>
                  <a:pt x="42" y="67"/>
                  <a:pt x="42" y="67"/>
                  <a:pt x="42" y="67"/>
                </a:cubicBezTo>
                <a:cubicBezTo>
                  <a:pt x="42" y="67"/>
                  <a:pt x="42" y="67"/>
                  <a:pt x="42" y="67"/>
                </a:cubicBezTo>
                <a:cubicBezTo>
                  <a:pt x="42" y="66"/>
                  <a:pt x="43" y="64"/>
                  <a:pt x="44" y="64"/>
                </a:cubicBezTo>
                <a:cubicBezTo>
                  <a:pt x="46" y="64"/>
                  <a:pt x="47" y="63"/>
                  <a:pt x="48" y="63"/>
                </a:cubicBezTo>
                <a:cubicBezTo>
                  <a:pt x="48" y="63"/>
                  <a:pt x="48" y="63"/>
                  <a:pt x="48" y="63"/>
                </a:cubicBezTo>
                <a:cubicBezTo>
                  <a:pt x="50" y="62"/>
                  <a:pt x="51" y="62"/>
                  <a:pt x="52" y="61"/>
                </a:cubicBezTo>
                <a:cubicBezTo>
                  <a:pt x="53" y="60"/>
                  <a:pt x="55" y="60"/>
                  <a:pt x="56" y="61"/>
                </a:cubicBezTo>
                <a:cubicBezTo>
                  <a:pt x="59" y="64"/>
                  <a:pt x="59" y="64"/>
                  <a:pt x="59" y="64"/>
                </a:cubicBezTo>
                <a:cubicBezTo>
                  <a:pt x="64" y="59"/>
                  <a:pt x="64" y="59"/>
                  <a:pt x="64" y="59"/>
                </a:cubicBezTo>
                <a:cubicBezTo>
                  <a:pt x="61" y="56"/>
                  <a:pt x="61" y="56"/>
                  <a:pt x="61" y="56"/>
                </a:cubicBezTo>
                <a:cubicBezTo>
                  <a:pt x="60" y="55"/>
                  <a:pt x="60" y="54"/>
                  <a:pt x="61" y="52"/>
                </a:cubicBezTo>
                <a:cubicBezTo>
                  <a:pt x="61" y="51"/>
                  <a:pt x="62" y="50"/>
                  <a:pt x="63" y="49"/>
                </a:cubicBezTo>
                <a:cubicBezTo>
                  <a:pt x="63" y="47"/>
                  <a:pt x="64" y="46"/>
                  <a:pt x="64" y="45"/>
                </a:cubicBezTo>
                <a:cubicBezTo>
                  <a:pt x="64" y="43"/>
                  <a:pt x="65" y="42"/>
                  <a:pt x="67" y="42"/>
                </a:cubicBezTo>
                <a:cubicBezTo>
                  <a:pt x="71" y="42"/>
                  <a:pt x="71" y="42"/>
                  <a:pt x="71" y="42"/>
                </a:cubicBezTo>
                <a:cubicBezTo>
                  <a:pt x="71" y="35"/>
                  <a:pt x="71" y="35"/>
                  <a:pt x="71" y="35"/>
                </a:cubicBezTo>
                <a:cubicBezTo>
                  <a:pt x="67" y="35"/>
                  <a:pt x="67" y="35"/>
                  <a:pt x="67" y="35"/>
                </a:cubicBezTo>
                <a:cubicBezTo>
                  <a:pt x="65" y="35"/>
                  <a:pt x="64" y="34"/>
                  <a:pt x="64" y="33"/>
                </a:cubicBezTo>
                <a:cubicBezTo>
                  <a:pt x="64" y="31"/>
                  <a:pt x="63" y="30"/>
                  <a:pt x="63" y="29"/>
                </a:cubicBezTo>
                <a:cubicBezTo>
                  <a:pt x="62" y="27"/>
                  <a:pt x="61" y="26"/>
                  <a:pt x="61" y="25"/>
                </a:cubicBezTo>
                <a:cubicBezTo>
                  <a:pt x="60" y="24"/>
                  <a:pt x="60" y="22"/>
                  <a:pt x="61" y="21"/>
                </a:cubicBezTo>
                <a:cubicBezTo>
                  <a:pt x="64" y="18"/>
                  <a:pt x="64" y="18"/>
                  <a:pt x="64" y="18"/>
                </a:cubicBezTo>
                <a:cubicBezTo>
                  <a:pt x="59" y="13"/>
                  <a:pt x="59" y="13"/>
                  <a:pt x="59" y="13"/>
                </a:cubicBezTo>
                <a:cubicBezTo>
                  <a:pt x="56" y="16"/>
                  <a:pt x="56" y="16"/>
                  <a:pt x="56" y="16"/>
                </a:cubicBezTo>
                <a:cubicBezTo>
                  <a:pt x="55" y="17"/>
                  <a:pt x="53" y="17"/>
                  <a:pt x="52" y="17"/>
                </a:cubicBezTo>
                <a:cubicBezTo>
                  <a:pt x="51" y="16"/>
                  <a:pt x="50" y="15"/>
                  <a:pt x="48" y="15"/>
                </a:cubicBezTo>
                <a:close/>
                <a:moveTo>
                  <a:pt x="39" y="24"/>
                </a:moveTo>
                <a:cubicBezTo>
                  <a:pt x="39" y="24"/>
                  <a:pt x="39" y="24"/>
                  <a:pt x="39" y="24"/>
                </a:cubicBezTo>
                <a:cubicBezTo>
                  <a:pt x="30" y="24"/>
                  <a:pt x="24" y="31"/>
                  <a:pt x="24" y="39"/>
                </a:cubicBezTo>
                <a:cubicBezTo>
                  <a:pt x="24" y="47"/>
                  <a:pt x="30" y="54"/>
                  <a:pt x="39" y="54"/>
                </a:cubicBezTo>
                <a:cubicBezTo>
                  <a:pt x="47" y="54"/>
                  <a:pt x="53" y="47"/>
                  <a:pt x="53" y="39"/>
                </a:cubicBezTo>
                <a:cubicBezTo>
                  <a:pt x="53" y="31"/>
                  <a:pt x="47" y="24"/>
                  <a:pt x="39" y="24"/>
                </a:cubicBezTo>
                <a:close/>
              </a:path>
            </a:pathLst>
          </a:custGeom>
          <a:solidFill>
            <a:schemeClr val="accent3"/>
          </a:solidFill>
          <a:ln>
            <a:noFill/>
          </a:ln>
        </p:spPr>
        <p:txBody>
          <a:bodyPr/>
          <a:lstStyle/>
          <a:p>
            <a:endParaRPr lang="zh-CN" altLang="en-US" sz="2400"/>
          </a:p>
        </p:txBody>
      </p:sp>
      <p:sp>
        <p:nvSpPr>
          <p:cNvPr id="21" name="Freeform 35"/>
          <p:cNvSpPr/>
          <p:nvPr/>
        </p:nvSpPr>
        <p:spPr bwMode="auto">
          <a:xfrm>
            <a:off x="5158607" y="3847171"/>
            <a:ext cx="319517" cy="292190"/>
          </a:xfrm>
          <a:custGeom>
            <a:avLst/>
            <a:gdLst>
              <a:gd name="T0" fmla="*/ 39 w 79"/>
              <a:gd name="T1" fmla="*/ 20 h 72"/>
              <a:gd name="T2" fmla="*/ 36 w 79"/>
              <a:gd name="T3" fmla="*/ 17 h 72"/>
              <a:gd name="T4" fmla="*/ 39 w 79"/>
              <a:gd name="T5" fmla="*/ 14 h 72"/>
              <a:gd name="T6" fmla="*/ 49 w 79"/>
              <a:gd name="T7" fmla="*/ 14 h 72"/>
              <a:gd name="T8" fmla="*/ 49 w 79"/>
              <a:gd name="T9" fmla="*/ 3 h 72"/>
              <a:gd name="T10" fmla="*/ 52 w 79"/>
              <a:gd name="T11" fmla="*/ 0 h 72"/>
              <a:gd name="T12" fmla="*/ 54 w 79"/>
              <a:gd name="T13" fmla="*/ 1 h 72"/>
              <a:gd name="T14" fmla="*/ 77 w 79"/>
              <a:gd name="T15" fmla="*/ 24 h 72"/>
              <a:gd name="T16" fmla="*/ 77 w 79"/>
              <a:gd name="T17" fmla="*/ 29 h 72"/>
              <a:gd name="T18" fmla="*/ 77 w 79"/>
              <a:gd name="T19" fmla="*/ 29 h 72"/>
              <a:gd name="T20" fmla="*/ 54 w 79"/>
              <a:gd name="T21" fmla="*/ 52 h 72"/>
              <a:gd name="T22" fmla="*/ 50 w 79"/>
              <a:gd name="T23" fmla="*/ 52 h 72"/>
              <a:gd name="T24" fmla="*/ 49 w 79"/>
              <a:gd name="T25" fmla="*/ 50 h 72"/>
              <a:gd name="T26" fmla="*/ 49 w 79"/>
              <a:gd name="T27" fmla="*/ 50 h 72"/>
              <a:gd name="T28" fmla="*/ 49 w 79"/>
              <a:gd name="T29" fmla="*/ 39 h 72"/>
              <a:gd name="T30" fmla="*/ 27 w 79"/>
              <a:gd name="T31" fmla="*/ 39 h 72"/>
              <a:gd name="T32" fmla="*/ 24 w 79"/>
              <a:gd name="T33" fmla="*/ 36 h 72"/>
              <a:gd name="T34" fmla="*/ 24 w 79"/>
              <a:gd name="T35" fmla="*/ 36 h 72"/>
              <a:gd name="T36" fmla="*/ 24 w 79"/>
              <a:gd name="T37" fmla="*/ 29 h 72"/>
              <a:gd name="T38" fmla="*/ 8 w 79"/>
              <a:gd name="T39" fmla="*/ 45 h 72"/>
              <a:gd name="T40" fmla="*/ 24 w 79"/>
              <a:gd name="T41" fmla="*/ 62 h 72"/>
              <a:gd name="T42" fmla="*/ 24 w 79"/>
              <a:gd name="T43" fmla="*/ 55 h 72"/>
              <a:gd name="T44" fmla="*/ 27 w 79"/>
              <a:gd name="T45" fmla="*/ 52 h 72"/>
              <a:gd name="T46" fmla="*/ 27 w 79"/>
              <a:gd name="T47" fmla="*/ 52 h 72"/>
              <a:gd name="T48" fmla="*/ 40 w 79"/>
              <a:gd name="T49" fmla="*/ 52 h 72"/>
              <a:gd name="T50" fmla="*/ 43 w 79"/>
              <a:gd name="T51" fmla="*/ 55 h 72"/>
              <a:gd name="T52" fmla="*/ 40 w 79"/>
              <a:gd name="T53" fmla="*/ 58 h 72"/>
              <a:gd name="T54" fmla="*/ 30 w 79"/>
              <a:gd name="T55" fmla="*/ 58 h 72"/>
              <a:gd name="T56" fmla="*/ 30 w 79"/>
              <a:gd name="T57" fmla="*/ 69 h 72"/>
              <a:gd name="T58" fmla="*/ 30 w 79"/>
              <a:gd name="T59" fmla="*/ 69 h 72"/>
              <a:gd name="T60" fmla="*/ 29 w 79"/>
              <a:gd name="T61" fmla="*/ 71 h 72"/>
              <a:gd name="T62" fmla="*/ 25 w 79"/>
              <a:gd name="T63" fmla="*/ 71 h 72"/>
              <a:gd name="T64" fmla="*/ 2 w 79"/>
              <a:gd name="T65" fmla="*/ 48 h 72"/>
              <a:gd name="T66" fmla="*/ 2 w 79"/>
              <a:gd name="T67" fmla="*/ 43 h 72"/>
              <a:gd name="T68" fmla="*/ 25 w 79"/>
              <a:gd name="T69" fmla="*/ 20 h 72"/>
              <a:gd name="T70" fmla="*/ 27 w 79"/>
              <a:gd name="T71" fmla="*/ 19 h 72"/>
              <a:gd name="T72" fmla="*/ 30 w 79"/>
              <a:gd name="T73" fmla="*/ 22 h 72"/>
              <a:gd name="T74" fmla="*/ 30 w 79"/>
              <a:gd name="T75" fmla="*/ 33 h 72"/>
              <a:gd name="T76" fmla="*/ 52 w 79"/>
              <a:gd name="T77" fmla="*/ 33 h 72"/>
              <a:gd name="T78" fmla="*/ 52 w 79"/>
              <a:gd name="T79" fmla="*/ 33 h 72"/>
              <a:gd name="T80" fmla="*/ 55 w 79"/>
              <a:gd name="T81" fmla="*/ 36 h 72"/>
              <a:gd name="T82" fmla="*/ 55 w 79"/>
              <a:gd name="T83" fmla="*/ 36 h 72"/>
              <a:gd name="T84" fmla="*/ 55 w 79"/>
              <a:gd name="T85" fmla="*/ 43 h 72"/>
              <a:gd name="T86" fmla="*/ 71 w 79"/>
              <a:gd name="T87" fmla="*/ 26 h 72"/>
              <a:gd name="T88" fmla="*/ 55 w 79"/>
              <a:gd name="T89" fmla="*/ 10 h 72"/>
              <a:gd name="T90" fmla="*/ 55 w 79"/>
              <a:gd name="T91" fmla="*/ 17 h 72"/>
              <a:gd name="T92" fmla="*/ 55 w 79"/>
              <a:gd name="T93" fmla="*/ 17 h 72"/>
              <a:gd name="T94" fmla="*/ 52 w 79"/>
              <a:gd name="T95" fmla="*/ 20 h 72"/>
              <a:gd name="T96" fmla="*/ 39 w 79"/>
              <a:gd name="T97" fmla="*/ 2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 h="72">
                <a:moveTo>
                  <a:pt x="39" y="20"/>
                </a:moveTo>
                <a:cubicBezTo>
                  <a:pt x="37" y="20"/>
                  <a:pt x="36" y="18"/>
                  <a:pt x="36" y="17"/>
                </a:cubicBezTo>
                <a:cubicBezTo>
                  <a:pt x="36" y="15"/>
                  <a:pt x="37" y="14"/>
                  <a:pt x="39" y="14"/>
                </a:cubicBezTo>
                <a:cubicBezTo>
                  <a:pt x="49" y="14"/>
                  <a:pt x="49" y="14"/>
                  <a:pt x="49" y="14"/>
                </a:cubicBezTo>
                <a:cubicBezTo>
                  <a:pt x="49" y="3"/>
                  <a:pt x="49" y="3"/>
                  <a:pt x="49" y="3"/>
                </a:cubicBezTo>
                <a:cubicBezTo>
                  <a:pt x="49" y="1"/>
                  <a:pt x="50" y="0"/>
                  <a:pt x="52" y="0"/>
                </a:cubicBezTo>
                <a:cubicBezTo>
                  <a:pt x="53" y="0"/>
                  <a:pt x="53" y="0"/>
                  <a:pt x="54" y="1"/>
                </a:cubicBezTo>
                <a:cubicBezTo>
                  <a:pt x="77" y="24"/>
                  <a:pt x="77" y="24"/>
                  <a:pt x="77" y="24"/>
                </a:cubicBezTo>
                <a:cubicBezTo>
                  <a:pt x="79" y="25"/>
                  <a:pt x="79" y="27"/>
                  <a:pt x="77" y="29"/>
                </a:cubicBezTo>
                <a:cubicBezTo>
                  <a:pt x="77" y="29"/>
                  <a:pt x="77" y="29"/>
                  <a:pt x="77" y="29"/>
                </a:cubicBezTo>
                <a:cubicBezTo>
                  <a:pt x="54" y="52"/>
                  <a:pt x="54" y="52"/>
                  <a:pt x="54" y="52"/>
                </a:cubicBezTo>
                <a:cubicBezTo>
                  <a:pt x="53" y="53"/>
                  <a:pt x="51" y="53"/>
                  <a:pt x="50" y="52"/>
                </a:cubicBezTo>
                <a:cubicBezTo>
                  <a:pt x="49" y="51"/>
                  <a:pt x="49" y="51"/>
                  <a:pt x="49" y="50"/>
                </a:cubicBezTo>
                <a:cubicBezTo>
                  <a:pt x="49" y="50"/>
                  <a:pt x="49" y="50"/>
                  <a:pt x="49" y="50"/>
                </a:cubicBezTo>
                <a:cubicBezTo>
                  <a:pt x="49" y="39"/>
                  <a:pt x="49" y="39"/>
                  <a:pt x="49" y="39"/>
                </a:cubicBezTo>
                <a:cubicBezTo>
                  <a:pt x="27" y="39"/>
                  <a:pt x="27" y="39"/>
                  <a:pt x="27" y="39"/>
                </a:cubicBezTo>
                <a:cubicBezTo>
                  <a:pt x="25" y="39"/>
                  <a:pt x="24" y="38"/>
                  <a:pt x="24" y="36"/>
                </a:cubicBezTo>
                <a:cubicBezTo>
                  <a:pt x="24" y="36"/>
                  <a:pt x="24" y="36"/>
                  <a:pt x="24" y="36"/>
                </a:cubicBezTo>
                <a:cubicBezTo>
                  <a:pt x="24" y="29"/>
                  <a:pt x="24" y="29"/>
                  <a:pt x="24" y="29"/>
                </a:cubicBezTo>
                <a:cubicBezTo>
                  <a:pt x="8" y="45"/>
                  <a:pt x="8" y="45"/>
                  <a:pt x="8" y="45"/>
                </a:cubicBezTo>
                <a:cubicBezTo>
                  <a:pt x="24" y="62"/>
                  <a:pt x="24" y="62"/>
                  <a:pt x="24" y="62"/>
                </a:cubicBezTo>
                <a:cubicBezTo>
                  <a:pt x="24" y="55"/>
                  <a:pt x="24" y="55"/>
                  <a:pt x="24" y="55"/>
                </a:cubicBezTo>
                <a:cubicBezTo>
                  <a:pt x="24" y="53"/>
                  <a:pt x="25" y="52"/>
                  <a:pt x="27" y="52"/>
                </a:cubicBezTo>
                <a:cubicBezTo>
                  <a:pt x="27" y="52"/>
                  <a:pt x="27" y="52"/>
                  <a:pt x="27" y="52"/>
                </a:cubicBezTo>
                <a:cubicBezTo>
                  <a:pt x="40" y="52"/>
                  <a:pt x="40" y="52"/>
                  <a:pt x="40" y="52"/>
                </a:cubicBezTo>
                <a:cubicBezTo>
                  <a:pt x="42" y="52"/>
                  <a:pt x="43" y="53"/>
                  <a:pt x="43" y="55"/>
                </a:cubicBezTo>
                <a:cubicBezTo>
                  <a:pt x="43" y="57"/>
                  <a:pt x="42" y="58"/>
                  <a:pt x="40" y="58"/>
                </a:cubicBezTo>
                <a:cubicBezTo>
                  <a:pt x="30" y="58"/>
                  <a:pt x="30" y="58"/>
                  <a:pt x="30" y="58"/>
                </a:cubicBezTo>
                <a:cubicBezTo>
                  <a:pt x="30" y="69"/>
                  <a:pt x="30" y="69"/>
                  <a:pt x="30" y="69"/>
                </a:cubicBezTo>
                <a:cubicBezTo>
                  <a:pt x="30" y="69"/>
                  <a:pt x="30" y="69"/>
                  <a:pt x="30" y="69"/>
                </a:cubicBezTo>
                <a:cubicBezTo>
                  <a:pt x="30" y="70"/>
                  <a:pt x="30" y="70"/>
                  <a:pt x="29" y="71"/>
                </a:cubicBezTo>
                <a:cubicBezTo>
                  <a:pt x="28" y="72"/>
                  <a:pt x="26" y="72"/>
                  <a:pt x="25" y="71"/>
                </a:cubicBezTo>
                <a:cubicBezTo>
                  <a:pt x="2" y="48"/>
                  <a:pt x="2" y="48"/>
                  <a:pt x="2" y="48"/>
                </a:cubicBezTo>
                <a:cubicBezTo>
                  <a:pt x="0" y="46"/>
                  <a:pt x="0" y="45"/>
                  <a:pt x="2" y="43"/>
                </a:cubicBezTo>
                <a:cubicBezTo>
                  <a:pt x="25" y="20"/>
                  <a:pt x="25" y="20"/>
                  <a:pt x="25" y="20"/>
                </a:cubicBezTo>
                <a:cubicBezTo>
                  <a:pt x="26" y="19"/>
                  <a:pt x="26" y="19"/>
                  <a:pt x="27" y="19"/>
                </a:cubicBezTo>
                <a:cubicBezTo>
                  <a:pt x="29" y="19"/>
                  <a:pt x="30" y="20"/>
                  <a:pt x="30" y="22"/>
                </a:cubicBezTo>
                <a:cubicBezTo>
                  <a:pt x="30" y="33"/>
                  <a:pt x="30" y="33"/>
                  <a:pt x="30" y="33"/>
                </a:cubicBezTo>
                <a:cubicBezTo>
                  <a:pt x="52" y="33"/>
                  <a:pt x="52" y="33"/>
                  <a:pt x="52" y="33"/>
                </a:cubicBezTo>
                <a:cubicBezTo>
                  <a:pt x="52" y="33"/>
                  <a:pt x="52" y="33"/>
                  <a:pt x="52" y="33"/>
                </a:cubicBezTo>
                <a:cubicBezTo>
                  <a:pt x="54" y="33"/>
                  <a:pt x="55" y="34"/>
                  <a:pt x="55" y="36"/>
                </a:cubicBezTo>
                <a:cubicBezTo>
                  <a:pt x="55" y="36"/>
                  <a:pt x="55" y="36"/>
                  <a:pt x="55" y="36"/>
                </a:cubicBezTo>
                <a:cubicBezTo>
                  <a:pt x="55" y="43"/>
                  <a:pt x="55" y="43"/>
                  <a:pt x="55" y="43"/>
                </a:cubicBezTo>
                <a:cubicBezTo>
                  <a:pt x="71" y="26"/>
                  <a:pt x="71" y="26"/>
                  <a:pt x="71" y="26"/>
                </a:cubicBezTo>
                <a:cubicBezTo>
                  <a:pt x="55" y="10"/>
                  <a:pt x="55" y="10"/>
                  <a:pt x="55" y="10"/>
                </a:cubicBezTo>
                <a:cubicBezTo>
                  <a:pt x="55" y="17"/>
                  <a:pt x="55" y="17"/>
                  <a:pt x="55" y="17"/>
                </a:cubicBezTo>
                <a:cubicBezTo>
                  <a:pt x="55" y="17"/>
                  <a:pt x="55" y="17"/>
                  <a:pt x="55" y="17"/>
                </a:cubicBezTo>
                <a:cubicBezTo>
                  <a:pt x="55" y="18"/>
                  <a:pt x="54" y="20"/>
                  <a:pt x="52" y="20"/>
                </a:cubicBezTo>
                <a:cubicBezTo>
                  <a:pt x="39" y="20"/>
                  <a:pt x="39" y="20"/>
                  <a:pt x="39" y="20"/>
                </a:cubicBezTo>
                <a:close/>
              </a:path>
            </a:pathLst>
          </a:custGeom>
          <a:solidFill>
            <a:schemeClr val="accent1"/>
          </a:solidFill>
          <a:ln>
            <a:noFill/>
          </a:ln>
        </p:spPr>
        <p:txBody>
          <a:bodyPr/>
          <a:lstStyle/>
          <a:p>
            <a:endParaRPr lang="zh-CN" altLang="en-US" sz="2400"/>
          </a:p>
        </p:txBody>
      </p:sp>
      <p:sp>
        <p:nvSpPr>
          <p:cNvPr id="22" name="Rectangle 36"/>
          <p:cNvSpPr>
            <a:spLocks noChangeArrowheads="1"/>
          </p:cNvSpPr>
          <p:nvPr/>
        </p:nvSpPr>
        <p:spPr bwMode="auto">
          <a:xfrm>
            <a:off x="913024" y="2782158"/>
            <a:ext cx="1005403" cy="38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450340">
              <a:lnSpc>
                <a:spcPct val="120000"/>
              </a:lnSpc>
              <a:defRPr/>
            </a:pPr>
            <a:r>
              <a:rPr lang="zh-CN" altLang="en-US"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3" name="Rectangle 37"/>
          <p:cNvSpPr>
            <a:spLocks noChangeArrowheads="1"/>
          </p:cNvSpPr>
          <p:nvPr/>
        </p:nvSpPr>
        <p:spPr bwMode="auto">
          <a:xfrm>
            <a:off x="2849179" y="2782158"/>
            <a:ext cx="1005403" cy="38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450340">
              <a:lnSpc>
                <a:spcPct val="120000"/>
              </a:lnSpc>
              <a:defRPr/>
            </a:pPr>
            <a:r>
              <a:rPr lang="zh-CN" altLang="en-US"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4" name="Rectangle 38"/>
          <p:cNvSpPr>
            <a:spLocks noChangeArrowheads="1"/>
          </p:cNvSpPr>
          <p:nvPr/>
        </p:nvSpPr>
        <p:spPr bwMode="auto">
          <a:xfrm>
            <a:off x="4778983" y="2782158"/>
            <a:ext cx="1005403" cy="38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450340">
              <a:lnSpc>
                <a:spcPct val="120000"/>
              </a:lnSpc>
              <a:defRPr/>
            </a:pPr>
            <a:r>
              <a:rPr lang="zh-CN" altLang="en-US"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5" name="Rectangle 39"/>
          <p:cNvSpPr>
            <a:spLocks noChangeArrowheads="1"/>
          </p:cNvSpPr>
          <p:nvPr/>
        </p:nvSpPr>
        <p:spPr bwMode="auto">
          <a:xfrm>
            <a:off x="1882158" y="4965115"/>
            <a:ext cx="1005403" cy="38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450340">
              <a:lnSpc>
                <a:spcPct val="120000"/>
              </a:lnSpc>
              <a:defRPr/>
            </a:pPr>
            <a:r>
              <a:rPr lang="zh-CN" altLang="en-US"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6" name="Rectangle 40"/>
          <p:cNvSpPr>
            <a:spLocks noChangeArrowheads="1"/>
          </p:cNvSpPr>
          <p:nvPr/>
        </p:nvSpPr>
        <p:spPr bwMode="auto">
          <a:xfrm>
            <a:off x="3811963" y="4965115"/>
            <a:ext cx="1005403" cy="387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1450340">
              <a:lnSpc>
                <a:spcPct val="120000"/>
              </a:lnSpc>
              <a:defRPr/>
            </a:pPr>
            <a:r>
              <a:rPr lang="zh-CN" altLang="en-US"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添加标题</a:t>
            </a:r>
            <a:endParaRPr lang="en-US" altLang="zh-CN" sz="16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7" name="Rectangle 41"/>
          <p:cNvSpPr>
            <a:spLocks noChangeArrowheads="1"/>
          </p:cNvSpPr>
          <p:nvPr/>
        </p:nvSpPr>
        <p:spPr bwMode="auto">
          <a:xfrm>
            <a:off x="6383778" y="4022909"/>
            <a:ext cx="5279453"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nSpc>
                <a:spcPct val="12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或者通过复制您的文本后，在此框中选择粘贴，并选择只保留文字。您的内容打在这里您的内容打在这里，或者通过复制您的文本后，在此框中选择粘贴，并选择只保留文字。</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Rectangle 42"/>
          <p:cNvSpPr>
            <a:spLocks noChangeArrowheads="1"/>
          </p:cNvSpPr>
          <p:nvPr/>
        </p:nvSpPr>
        <p:spPr bwMode="auto">
          <a:xfrm>
            <a:off x="6394212" y="3639673"/>
            <a:ext cx="2816415" cy="2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450340">
              <a:lnSpc>
                <a:spcPct val="12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添加您的标题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9" name="Rectangle 43"/>
          <p:cNvSpPr>
            <a:spLocks noChangeArrowheads="1"/>
          </p:cNvSpPr>
          <p:nvPr/>
        </p:nvSpPr>
        <p:spPr bwMode="auto">
          <a:xfrm>
            <a:off x="6394213" y="2998633"/>
            <a:ext cx="1536226" cy="49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zh-CN" sz="3200" b="1" dirty="0">
                <a:solidFill>
                  <a:schemeClr val="accent1"/>
                </a:solidFill>
                <a:latin typeface="微软雅黑" panose="020B0503020204020204" pitchFamily="34" charset="-122"/>
                <a:ea typeface="微软雅黑" panose="020B0503020204020204" pitchFamily="34" charset="-122"/>
              </a:rPr>
              <a:t>85%</a:t>
            </a:r>
            <a:endParaRPr lang="zh-CN" altLang="zh-CN" sz="32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53" presetClass="entr" presetSubtype="16" fill="hold" grpId="0" nodeType="withEffect">
                                  <p:stCondLst>
                                    <p:cond delay="300"/>
                                  </p:stCondLst>
                                  <p:childTnLst>
                                    <p:set>
                                      <p:cBhvr>
                                        <p:cTn id="14" dur="1" fill="hold">
                                          <p:stCondLst>
                                            <p:cond delay="0"/>
                                          </p:stCondLst>
                                        </p:cTn>
                                        <p:tgtEl>
                                          <p:spTgt spid="8"/>
                                        </p:tgtEl>
                                        <p:attrNameLst>
                                          <p:attrName>style.visibility</p:attrName>
                                        </p:attrNameLst>
                                      </p:cBhvr>
                                      <p:to>
                                        <p:strVal val="visible"/>
                                      </p:to>
                                    </p:set>
                                    <p:anim calcmode="lin" valueType="num">
                                      <p:cBhvr>
                                        <p:cTn id="15" dur="300" fill="hold"/>
                                        <p:tgtEl>
                                          <p:spTgt spid="8"/>
                                        </p:tgtEl>
                                        <p:attrNameLst>
                                          <p:attrName>ppt_w</p:attrName>
                                        </p:attrNameLst>
                                      </p:cBhvr>
                                      <p:tavLst>
                                        <p:tav tm="0">
                                          <p:val>
                                            <p:fltVal val="0"/>
                                          </p:val>
                                        </p:tav>
                                        <p:tav tm="100000">
                                          <p:val>
                                            <p:strVal val="#ppt_w"/>
                                          </p:val>
                                        </p:tav>
                                      </p:tavLst>
                                    </p:anim>
                                    <p:anim calcmode="lin" valueType="num">
                                      <p:cBhvr>
                                        <p:cTn id="16" dur="300" fill="hold"/>
                                        <p:tgtEl>
                                          <p:spTgt spid="8"/>
                                        </p:tgtEl>
                                        <p:attrNameLst>
                                          <p:attrName>ppt_h</p:attrName>
                                        </p:attrNameLst>
                                      </p:cBhvr>
                                      <p:tavLst>
                                        <p:tav tm="0">
                                          <p:val>
                                            <p:fltVal val="0"/>
                                          </p:val>
                                        </p:tav>
                                        <p:tav tm="100000">
                                          <p:val>
                                            <p:strVal val="#ppt_h"/>
                                          </p:val>
                                        </p:tav>
                                      </p:tavLst>
                                    </p:anim>
                                    <p:animEffect transition="in" filter="fade">
                                      <p:cBhvr>
                                        <p:cTn id="17" dur="300"/>
                                        <p:tgtEl>
                                          <p:spTgt spid="8"/>
                                        </p:tgtEl>
                                      </p:cBhvr>
                                    </p:animEffect>
                                  </p:childTnLst>
                                </p:cTn>
                              </p:par>
                              <p:par>
                                <p:cTn id="18" presetID="6" presetClass="emph" presetSubtype="0" autoRev="1" fill="hold" grpId="1" nodeType="withEffect">
                                  <p:stCondLst>
                                    <p:cond delay="600"/>
                                  </p:stCondLst>
                                  <p:childTnLst>
                                    <p:animScale>
                                      <p:cBhvr>
                                        <p:cTn id="19" dur="150" fill="hold"/>
                                        <p:tgtEl>
                                          <p:spTgt spid="8"/>
                                        </p:tgtEl>
                                      </p:cBhvr>
                                      <p:by x="110000" y="110000"/>
                                    </p:animScale>
                                  </p:childTnLst>
                                </p:cTn>
                              </p:par>
                              <p:par>
                                <p:cTn id="20" presetID="53" presetClass="entr" presetSubtype="16" fill="hold" grpId="0" nodeType="withEffect">
                                  <p:stCondLst>
                                    <p:cond delay="4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300" fill="hold"/>
                                        <p:tgtEl>
                                          <p:spTgt spid="19"/>
                                        </p:tgtEl>
                                        <p:attrNameLst>
                                          <p:attrName>ppt_w</p:attrName>
                                        </p:attrNameLst>
                                      </p:cBhvr>
                                      <p:tavLst>
                                        <p:tav tm="0">
                                          <p:val>
                                            <p:fltVal val="0"/>
                                          </p:val>
                                        </p:tav>
                                        <p:tav tm="100000">
                                          <p:val>
                                            <p:strVal val="#ppt_w"/>
                                          </p:val>
                                        </p:tav>
                                      </p:tavLst>
                                    </p:anim>
                                    <p:anim calcmode="lin" valueType="num">
                                      <p:cBhvr>
                                        <p:cTn id="23" dur="300" fill="hold"/>
                                        <p:tgtEl>
                                          <p:spTgt spid="19"/>
                                        </p:tgtEl>
                                        <p:attrNameLst>
                                          <p:attrName>ppt_h</p:attrName>
                                        </p:attrNameLst>
                                      </p:cBhvr>
                                      <p:tavLst>
                                        <p:tav tm="0">
                                          <p:val>
                                            <p:fltVal val="0"/>
                                          </p:val>
                                        </p:tav>
                                        <p:tav tm="100000">
                                          <p:val>
                                            <p:strVal val="#ppt_h"/>
                                          </p:val>
                                        </p:tav>
                                      </p:tavLst>
                                    </p:anim>
                                    <p:animEffect transition="in" filter="fade">
                                      <p:cBhvr>
                                        <p:cTn id="24" dur="300"/>
                                        <p:tgtEl>
                                          <p:spTgt spid="19"/>
                                        </p:tgtEl>
                                      </p:cBhvr>
                                    </p:animEffect>
                                  </p:childTnLst>
                                </p:cTn>
                              </p:par>
                              <p:par>
                                <p:cTn id="25" presetID="6" presetClass="emph" presetSubtype="0" autoRev="1" fill="hold" grpId="1" nodeType="withEffect">
                                  <p:stCondLst>
                                    <p:cond delay="700"/>
                                  </p:stCondLst>
                                  <p:childTnLst>
                                    <p:animScale>
                                      <p:cBhvr>
                                        <p:cTn id="26" dur="150" fill="hold"/>
                                        <p:tgtEl>
                                          <p:spTgt spid="19"/>
                                        </p:tgtEl>
                                      </p:cBhvr>
                                      <p:by x="110000" y="110000"/>
                                    </p:animScale>
                                  </p:childTnLst>
                                </p:cTn>
                              </p:par>
                              <p:par>
                                <p:cTn id="27" presetID="2" presetClass="entr" presetSubtype="4" fill="hold" grpId="0" nodeType="withEffect">
                                  <p:stCondLst>
                                    <p:cond delay="7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80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par>
                                <p:cTn id="35" presetID="53" presetClass="entr" presetSubtype="16" fill="hold" grpId="0" nodeType="withEffect">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300" fill="hold"/>
                                        <p:tgtEl>
                                          <p:spTgt spid="14"/>
                                        </p:tgtEl>
                                        <p:attrNameLst>
                                          <p:attrName>ppt_w</p:attrName>
                                        </p:attrNameLst>
                                      </p:cBhvr>
                                      <p:tavLst>
                                        <p:tav tm="0">
                                          <p:val>
                                            <p:fltVal val="0"/>
                                          </p:val>
                                        </p:tav>
                                        <p:tav tm="100000">
                                          <p:val>
                                            <p:strVal val="#ppt_w"/>
                                          </p:val>
                                        </p:tav>
                                      </p:tavLst>
                                    </p:anim>
                                    <p:anim calcmode="lin" valueType="num">
                                      <p:cBhvr>
                                        <p:cTn id="38" dur="300" fill="hold"/>
                                        <p:tgtEl>
                                          <p:spTgt spid="14"/>
                                        </p:tgtEl>
                                        <p:attrNameLst>
                                          <p:attrName>ppt_h</p:attrName>
                                        </p:attrNameLst>
                                      </p:cBhvr>
                                      <p:tavLst>
                                        <p:tav tm="0">
                                          <p:val>
                                            <p:fltVal val="0"/>
                                          </p:val>
                                        </p:tav>
                                        <p:tav tm="100000">
                                          <p:val>
                                            <p:strVal val="#ppt_h"/>
                                          </p:val>
                                        </p:tav>
                                      </p:tavLst>
                                    </p:anim>
                                    <p:animEffect transition="in" filter="fade">
                                      <p:cBhvr>
                                        <p:cTn id="39" dur="300"/>
                                        <p:tgtEl>
                                          <p:spTgt spid="14"/>
                                        </p:tgtEl>
                                      </p:cBhvr>
                                    </p:animEffect>
                                  </p:childTnLst>
                                </p:cTn>
                              </p:par>
                              <p:par>
                                <p:cTn id="40" presetID="6" presetClass="emph" presetSubtype="0" autoRev="1" fill="hold" grpId="1" nodeType="withEffect">
                                  <p:stCondLst>
                                    <p:cond delay="1300"/>
                                  </p:stCondLst>
                                  <p:childTnLst>
                                    <p:animScale>
                                      <p:cBhvr>
                                        <p:cTn id="41" dur="150" fill="hold"/>
                                        <p:tgtEl>
                                          <p:spTgt spid="14"/>
                                        </p:tgtEl>
                                      </p:cBhvr>
                                      <p:by x="110000" y="110000"/>
                                    </p:animScale>
                                  </p:childTnLst>
                                </p:cTn>
                              </p:par>
                              <p:par>
                                <p:cTn id="42" presetID="53" presetClass="entr" presetSubtype="16" fill="hold" grpId="0" nodeType="withEffect">
                                  <p:stCondLst>
                                    <p:cond delay="11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300" fill="hold"/>
                                        <p:tgtEl>
                                          <p:spTgt spid="18"/>
                                        </p:tgtEl>
                                        <p:attrNameLst>
                                          <p:attrName>ppt_w</p:attrName>
                                        </p:attrNameLst>
                                      </p:cBhvr>
                                      <p:tavLst>
                                        <p:tav tm="0">
                                          <p:val>
                                            <p:fltVal val="0"/>
                                          </p:val>
                                        </p:tav>
                                        <p:tav tm="100000">
                                          <p:val>
                                            <p:strVal val="#ppt_w"/>
                                          </p:val>
                                        </p:tav>
                                      </p:tavLst>
                                    </p:anim>
                                    <p:anim calcmode="lin" valueType="num">
                                      <p:cBhvr>
                                        <p:cTn id="45" dur="300" fill="hold"/>
                                        <p:tgtEl>
                                          <p:spTgt spid="18"/>
                                        </p:tgtEl>
                                        <p:attrNameLst>
                                          <p:attrName>ppt_h</p:attrName>
                                        </p:attrNameLst>
                                      </p:cBhvr>
                                      <p:tavLst>
                                        <p:tav tm="0">
                                          <p:val>
                                            <p:fltVal val="0"/>
                                          </p:val>
                                        </p:tav>
                                        <p:tav tm="100000">
                                          <p:val>
                                            <p:strVal val="#ppt_h"/>
                                          </p:val>
                                        </p:tav>
                                      </p:tavLst>
                                    </p:anim>
                                    <p:animEffect transition="in" filter="fade">
                                      <p:cBhvr>
                                        <p:cTn id="46" dur="300"/>
                                        <p:tgtEl>
                                          <p:spTgt spid="18"/>
                                        </p:tgtEl>
                                      </p:cBhvr>
                                    </p:animEffect>
                                  </p:childTnLst>
                                </p:cTn>
                              </p:par>
                              <p:par>
                                <p:cTn id="47" presetID="6" presetClass="emph" presetSubtype="0" autoRev="1" fill="hold" grpId="1" nodeType="withEffect">
                                  <p:stCondLst>
                                    <p:cond delay="1400"/>
                                  </p:stCondLst>
                                  <p:childTnLst>
                                    <p:animScale>
                                      <p:cBhvr>
                                        <p:cTn id="48" dur="150" fill="hold"/>
                                        <p:tgtEl>
                                          <p:spTgt spid="18"/>
                                        </p:tgtEl>
                                      </p:cBhvr>
                                      <p:by x="110000" y="110000"/>
                                    </p:animScale>
                                  </p:childTnLst>
                                </p:cTn>
                              </p:par>
                              <p:par>
                                <p:cTn id="49" presetID="2" presetClass="entr" presetSubtype="1" fill="hold" grpId="0" nodeType="withEffect">
                                  <p:stCondLst>
                                    <p:cond delay="140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150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0-#ppt_h/2"/>
                                          </p:val>
                                        </p:tav>
                                        <p:tav tm="100000">
                                          <p:val>
                                            <p:strVal val="#ppt_y"/>
                                          </p:val>
                                        </p:tav>
                                      </p:tavLst>
                                    </p:anim>
                                  </p:childTnLst>
                                </p:cTn>
                              </p:par>
                              <p:par>
                                <p:cTn id="57" presetID="53" presetClass="entr" presetSubtype="16" fill="hold" grpId="0" nodeType="withEffect">
                                  <p:stCondLst>
                                    <p:cond delay="1700"/>
                                  </p:stCondLst>
                                  <p:childTnLst>
                                    <p:set>
                                      <p:cBhvr>
                                        <p:cTn id="58" dur="1" fill="hold">
                                          <p:stCondLst>
                                            <p:cond delay="0"/>
                                          </p:stCondLst>
                                        </p:cTn>
                                        <p:tgtEl>
                                          <p:spTgt spid="12"/>
                                        </p:tgtEl>
                                        <p:attrNameLst>
                                          <p:attrName>style.visibility</p:attrName>
                                        </p:attrNameLst>
                                      </p:cBhvr>
                                      <p:to>
                                        <p:strVal val="visible"/>
                                      </p:to>
                                    </p:set>
                                    <p:anim calcmode="lin" valueType="num">
                                      <p:cBhvr>
                                        <p:cTn id="59" dur="300" fill="hold"/>
                                        <p:tgtEl>
                                          <p:spTgt spid="12"/>
                                        </p:tgtEl>
                                        <p:attrNameLst>
                                          <p:attrName>ppt_w</p:attrName>
                                        </p:attrNameLst>
                                      </p:cBhvr>
                                      <p:tavLst>
                                        <p:tav tm="0">
                                          <p:val>
                                            <p:fltVal val="0"/>
                                          </p:val>
                                        </p:tav>
                                        <p:tav tm="100000">
                                          <p:val>
                                            <p:strVal val="#ppt_w"/>
                                          </p:val>
                                        </p:tav>
                                      </p:tavLst>
                                    </p:anim>
                                    <p:anim calcmode="lin" valueType="num">
                                      <p:cBhvr>
                                        <p:cTn id="60" dur="300" fill="hold"/>
                                        <p:tgtEl>
                                          <p:spTgt spid="12"/>
                                        </p:tgtEl>
                                        <p:attrNameLst>
                                          <p:attrName>ppt_h</p:attrName>
                                        </p:attrNameLst>
                                      </p:cBhvr>
                                      <p:tavLst>
                                        <p:tav tm="0">
                                          <p:val>
                                            <p:fltVal val="0"/>
                                          </p:val>
                                        </p:tav>
                                        <p:tav tm="100000">
                                          <p:val>
                                            <p:strVal val="#ppt_h"/>
                                          </p:val>
                                        </p:tav>
                                      </p:tavLst>
                                    </p:anim>
                                    <p:animEffect transition="in" filter="fade">
                                      <p:cBhvr>
                                        <p:cTn id="61" dur="300"/>
                                        <p:tgtEl>
                                          <p:spTgt spid="12"/>
                                        </p:tgtEl>
                                      </p:cBhvr>
                                    </p:animEffect>
                                  </p:childTnLst>
                                </p:cTn>
                              </p:par>
                              <p:par>
                                <p:cTn id="62" presetID="6" presetClass="emph" presetSubtype="0" autoRev="1" fill="hold" grpId="1" nodeType="withEffect">
                                  <p:stCondLst>
                                    <p:cond delay="2000"/>
                                  </p:stCondLst>
                                  <p:childTnLst>
                                    <p:animScale>
                                      <p:cBhvr>
                                        <p:cTn id="63" dur="150" fill="hold"/>
                                        <p:tgtEl>
                                          <p:spTgt spid="12"/>
                                        </p:tgtEl>
                                      </p:cBhvr>
                                      <p:by x="110000" y="110000"/>
                                    </p:animScale>
                                  </p:childTnLst>
                                </p:cTn>
                              </p:par>
                              <p:par>
                                <p:cTn id="64" presetID="53" presetClass="entr" presetSubtype="16" fill="hold" grpId="0" nodeType="withEffect">
                                  <p:stCondLst>
                                    <p:cond delay="18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300" fill="hold"/>
                                        <p:tgtEl>
                                          <p:spTgt spid="20"/>
                                        </p:tgtEl>
                                        <p:attrNameLst>
                                          <p:attrName>ppt_w</p:attrName>
                                        </p:attrNameLst>
                                      </p:cBhvr>
                                      <p:tavLst>
                                        <p:tav tm="0">
                                          <p:val>
                                            <p:fltVal val="0"/>
                                          </p:val>
                                        </p:tav>
                                        <p:tav tm="100000">
                                          <p:val>
                                            <p:strVal val="#ppt_w"/>
                                          </p:val>
                                        </p:tav>
                                      </p:tavLst>
                                    </p:anim>
                                    <p:anim calcmode="lin" valueType="num">
                                      <p:cBhvr>
                                        <p:cTn id="67" dur="300" fill="hold"/>
                                        <p:tgtEl>
                                          <p:spTgt spid="20"/>
                                        </p:tgtEl>
                                        <p:attrNameLst>
                                          <p:attrName>ppt_h</p:attrName>
                                        </p:attrNameLst>
                                      </p:cBhvr>
                                      <p:tavLst>
                                        <p:tav tm="0">
                                          <p:val>
                                            <p:fltVal val="0"/>
                                          </p:val>
                                        </p:tav>
                                        <p:tav tm="100000">
                                          <p:val>
                                            <p:strVal val="#ppt_h"/>
                                          </p:val>
                                        </p:tav>
                                      </p:tavLst>
                                    </p:anim>
                                    <p:animEffect transition="in" filter="fade">
                                      <p:cBhvr>
                                        <p:cTn id="68" dur="300"/>
                                        <p:tgtEl>
                                          <p:spTgt spid="20"/>
                                        </p:tgtEl>
                                      </p:cBhvr>
                                    </p:animEffect>
                                  </p:childTnLst>
                                </p:cTn>
                              </p:par>
                              <p:par>
                                <p:cTn id="69" presetID="6" presetClass="emph" presetSubtype="0" autoRev="1" fill="hold" grpId="1" nodeType="withEffect">
                                  <p:stCondLst>
                                    <p:cond delay="2100"/>
                                  </p:stCondLst>
                                  <p:childTnLst>
                                    <p:animScale>
                                      <p:cBhvr>
                                        <p:cTn id="70" dur="150" fill="hold"/>
                                        <p:tgtEl>
                                          <p:spTgt spid="20"/>
                                        </p:tgtEl>
                                      </p:cBhvr>
                                      <p:by x="110000" y="110000"/>
                                    </p:animScale>
                                  </p:childTnLst>
                                </p:cTn>
                              </p:par>
                              <p:par>
                                <p:cTn id="71" presetID="2" presetClass="entr" presetSubtype="4" fill="hold" grpId="0" nodeType="withEffect">
                                  <p:stCondLst>
                                    <p:cond delay="210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220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2400"/>
                                  </p:stCondLst>
                                  <p:childTnLst>
                                    <p:set>
                                      <p:cBhvr>
                                        <p:cTn id="80" dur="1" fill="hold">
                                          <p:stCondLst>
                                            <p:cond delay="0"/>
                                          </p:stCondLst>
                                        </p:cTn>
                                        <p:tgtEl>
                                          <p:spTgt spid="10"/>
                                        </p:tgtEl>
                                        <p:attrNameLst>
                                          <p:attrName>style.visibility</p:attrName>
                                        </p:attrNameLst>
                                      </p:cBhvr>
                                      <p:to>
                                        <p:strVal val="visible"/>
                                      </p:to>
                                    </p:set>
                                    <p:anim calcmode="lin" valueType="num">
                                      <p:cBhvr>
                                        <p:cTn id="81" dur="300" fill="hold"/>
                                        <p:tgtEl>
                                          <p:spTgt spid="10"/>
                                        </p:tgtEl>
                                        <p:attrNameLst>
                                          <p:attrName>ppt_w</p:attrName>
                                        </p:attrNameLst>
                                      </p:cBhvr>
                                      <p:tavLst>
                                        <p:tav tm="0">
                                          <p:val>
                                            <p:fltVal val="0"/>
                                          </p:val>
                                        </p:tav>
                                        <p:tav tm="100000">
                                          <p:val>
                                            <p:strVal val="#ppt_w"/>
                                          </p:val>
                                        </p:tav>
                                      </p:tavLst>
                                    </p:anim>
                                    <p:anim calcmode="lin" valueType="num">
                                      <p:cBhvr>
                                        <p:cTn id="82" dur="300" fill="hold"/>
                                        <p:tgtEl>
                                          <p:spTgt spid="10"/>
                                        </p:tgtEl>
                                        <p:attrNameLst>
                                          <p:attrName>ppt_h</p:attrName>
                                        </p:attrNameLst>
                                      </p:cBhvr>
                                      <p:tavLst>
                                        <p:tav tm="0">
                                          <p:val>
                                            <p:fltVal val="0"/>
                                          </p:val>
                                        </p:tav>
                                        <p:tav tm="100000">
                                          <p:val>
                                            <p:strVal val="#ppt_h"/>
                                          </p:val>
                                        </p:tav>
                                      </p:tavLst>
                                    </p:anim>
                                    <p:animEffect transition="in" filter="fade">
                                      <p:cBhvr>
                                        <p:cTn id="83" dur="300"/>
                                        <p:tgtEl>
                                          <p:spTgt spid="10"/>
                                        </p:tgtEl>
                                      </p:cBhvr>
                                    </p:animEffect>
                                  </p:childTnLst>
                                </p:cTn>
                              </p:par>
                              <p:par>
                                <p:cTn id="84" presetID="6" presetClass="emph" presetSubtype="0" autoRev="1" fill="hold" grpId="1" nodeType="withEffect">
                                  <p:stCondLst>
                                    <p:cond delay="2700"/>
                                  </p:stCondLst>
                                  <p:childTnLst>
                                    <p:animScale>
                                      <p:cBhvr>
                                        <p:cTn id="85" dur="150" fill="hold"/>
                                        <p:tgtEl>
                                          <p:spTgt spid="10"/>
                                        </p:tgtEl>
                                      </p:cBhvr>
                                      <p:by x="110000" y="110000"/>
                                    </p:animScale>
                                  </p:childTnLst>
                                </p:cTn>
                              </p:par>
                              <p:par>
                                <p:cTn id="86" presetID="53" presetClass="entr" presetSubtype="16" fill="hold" grpId="0" nodeType="withEffect">
                                  <p:stCondLst>
                                    <p:cond delay="25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300" fill="hold"/>
                                        <p:tgtEl>
                                          <p:spTgt spid="17"/>
                                        </p:tgtEl>
                                        <p:attrNameLst>
                                          <p:attrName>ppt_w</p:attrName>
                                        </p:attrNameLst>
                                      </p:cBhvr>
                                      <p:tavLst>
                                        <p:tav tm="0">
                                          <p:val>
                                            <p:fltVal val="0"/>
                                          </p:val>
                                        </p:tav>
                                        <p:tav tm="100000">
                                          <p:val>
                                            <p:strVal val="#ppt_w"/>
                                          </p:val>
                                        </p:tav>
                                      </p:tavLst>
                                    </p:anim>
                                    <p:anim calcmode="lin" valueType="num">
                                      <p:cBhvr>
                                        <p:cTn id="89" dur="300" fill="hold"/>
                                        <p:tgtEl>
                                          <p:spTgt spid="17"/>
                                        </p:tgtEl>
                                        <p:attrNameLst>
                                          <p:attrName>ppt_h</p:attrName>
                                        </p:attrNameLst>
                                      </p:cBhvr>
                                      <p:tavLst>
                                        <p:tav tm="0">
                                          <p:val>
                                            <p:fltVal val="0"/>
                                          </p:val>
                                        </p:tav>
                                        <p:tav tm="100000">
                                          <p:val>
                                            <p:strVal val="#ppt_h"/>
                                          </p:val>
                                        </p:tav>
                                      </p:tavLst>
                                    </p:anim>
                                    <p:animEffect transition="in" filter="fade">
                                      <p:cBhvr>
                                        <p:cTn id="90" dur="300"/>
                                        <p:tgtEl>
                                          <p:spTgt spid="17"/>
                                        </p:tgtEl>
                                      </p:cBhvr>
                                    </p:animEffect>
                                  </p:childTnLst>
                                </p:cTn>
                              </p:par>
                              <p:par>
                                <p:cTn id="91" presetID="6" presetClass="emph" presetSubtype="0" autoRev="1" fill="hold" grpId="1" nodeType="withEffect">
                                  <p:stCondLst>
                                    <p:cond delay="2800"/>
                                  </p:stCondLst>
                                  <p:childTnLst>
                                    <p:animScale>
                                      <p:cBhvr>
                                        <p:cTn id="92" dur="150" fill="hold"/>
                                        <p:tgtEl>
                                          <p:spTgt spid="17"/>
                                        </p:tgtEl>
                                      </p:cBhvr>
                                      <p:by x="110000" y="110000"/>
                                    </p:animScale>
                                  </p:childTnLst>
                                </p:cTn>
                              </p:par>
                              <p:par>
                                <p:cTn id="93" presetID="2" presetClass="entr" presetSubtype="1" fill="hold" grpId="0" nodeType="withEffect">
                                  <p:stCondLst>
                                    <p:cond delay="280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fill="hold"/>
                                        <p:tgtEl>
                                          <p:spTgt spid="15"/>
                                        </p:tgtEl>
                                        <p:attrNameLst>
                                          <p:attrName>ppt_x</p:attrName>
                                        </p:attrNameLst>
                                      </p:cBhvr>
                                      <p:tavLst>
                                        <p:tav tm="0">
                                          <p:val>
                                            <p:strVal val="#ppt_x"/>
                                          </p:val>
                                        </p:tav>
                                        <p:tav tm="100000">
                                          <p:val>
                                            <p:strVal val="#ppt_x"/>
                                          </p:val>
                                        </p:tav>
                                      </p:tavLst>
                                    </p:anim>
                                    <p:anim calcmode="lin" valueType="num">
                                      <p:cBhvr additive="base">
                                        <p:cTn id="96" dur="500" fill="hold"/>
                                        <p:tgtEl>
                                          <p:spTgt spid="15"/>
                                        </p:tgtEl>
                                        <p:attrNameLst>
                                          <p:attrName>ppt_y</p:attrName>
                                        </p:attrNameLst>
                                      </p:cBhvr>
                                      <p:tavLst>
                                        <p:tav tm="0">
                                          <p:val>
                                            <p:strVal val="0-#ppt_h/2"/>
                                          </p:val>
                                        </p:tav>
                                        <p:tav tm="100000">
                                          <p:val>
                                            <p:strVal val="#ppt_y"/>
                                          </p:val>
                                        </p:tav>
                                      </p:tavLst>
                                    </p:anim>
                                  </p:childTnLst>
                                </p:cTn>
                              </p:par>
                              <p:par>
                                <p:cTn id="97" presetID="2" presetClass="entr" presetSubtype="1" fill="hold" grpId="0" nodeType="withEffect">
                                  <p:stCondLst>
                                    <p:cond delay="290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ppt_x"/>
                                          </p:val>
                                        </p:tav>
                                        <p:tav tm="100000">
                                          <p:val>
                                            <p:strVal val="#ppt_x"/>
                                          </p:val>
                                        </p:tav>
                                      </p:tavLst>
                                    </p:anim>
                                    <p:anim calcmode="lin" valueType="num">
                                      <p:cBhvr additive="base">
                                        <p:cTn id="100" dur="500" fill="hold"/>
                                        <p:tgtEl>
                                          <p:spTgt spid="24"/>
                                        </p:tgtEl>
                                        <p:attrNameLst>
                                          <p:attrName>ppt_y</p:attrName>
                                        </p:attrNameLst>
                                      </p:cBhvr>
                                      <p:tavLst>
                                        <p:tav tm="0">
                                          <p:val>
                                            <p:strVal val="0-#ppt_h/2"/>
                                          </p:val>
                                        </p:tav>
                                        <p:tav tm="100000">
                                          <p:val>
                                            <p:strVal val="#ppt_y"/>
                                          </p:val>
                                        </p:tav>
                                      </p:tavLst>
                                    </p:anim>
                                  </p:childTnLst>
                                </p:cTn>
                              </p:par>
                              <p:par>
                                <p:cTn id="101" presetID="53" presetClass="entr" presetSubtype="16" fill="hold" grpId="0" nodeType="withEffect">
                                  <p:stCondLst>
                                    <p:cond delay="310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300" fill="hold"/>
                                        <p:tgtEl>
                                          <p:spTgt spid="16"/>
                                        </p:tgtEl>
                                        <p:attrNameLst>
                                          <p:attrName>ppt_w</p:attrName>
                                        </p:attrNameLst>
                                      </p:cBhvr>
                                      <p:tavLst>
                                        <p:tav tm="0">
                                          <p:val>
                                            <p:fltVal val="0"/>
                                          </p:val>
                                        </p:tav>
                                        <p:tav tm="100000">
                                          <p:val>
                                            <p:strVal val="#ppt_w"/>
                                          </p:val>
                                        </p:tav>
                                      </p:tavLst>
                                    </p:anim>
                                    <p:anim calcmode="lin" valueType="num">
                                      <p:cBhvr>
                                        <p:cTn id="104" dur="300" fill="hold"/>
                                        <p:tgtEl>
                                          <p:spTgt spid="16"/>
                                        </p:tgtEl>
                                        <p:attrNameLst>
                                          <p:attrName>ppt_h</p:attrName>
                                        </p:attrNameLst>
                                      </p:cBhvr>
                                      <p:tavLst>
                                        <p:tav tm="0">
                                          <p:val>
                                            <p:fltVal val="0"/>
                                          </p:val>
                                        </p:tav>
                                        <p:tav tm="100000">
                                          <p:val>
                                            <p:strVal val="#ppt_h"/>
                                          </p:val>
                                        </p:tav>
                                      </p:tavLst>
                                    </p:anim>
                                    <p:animEffect transition="in" filter="fade">
                                      <p:cBhvr>
                                        <p:cTn id="105" dur="300"/>
                                        <p:tgtEl>
                                          <p:spTgt spid="16"/>
                                        </p:tgtEl>
                                      </p:cBhvr>
                                    </p:animEffect>
                                  </p:childTnLst>
                                </p:cTn>
                              </p:par>
                              <p:par>
                                <p:cTn id="106" presetID="6" presetClass="emph" presetSubtype="0" autoRev="1" fill="hold" grpId="1" nodeType="withEffect">
                                  <p:stCondLst>
                                    <p:cond delay="3400"/>
                                  </p:stCondLst>
                                  <p:childTnLst>
                                    <p:animScale>
                                      <p:cBhvr>
                                        <p:cTn id="107" dur="150" fill="hold"/>
                                        <p:tgtEl>
                                          <p:spTgt spid="16"/>
                                        </p:tgtEl>
                                      </p:cBhvr>
                                      <p:by x="110000" y="110000"/>
                                    </p:animScale>
                                  </p:childTnLst>
                                </p:cTn>
                              </p:par>
                              <p:par>
                                <p:cTn id="108" presetID="53" presetClass="entr" presetSubtype="16" fill="hold" grpId="0" nodeType="withEffect">
                                  <p:stCondLst>
                                    <p:cond delay="3200"/>
                                  </p:stCondLst>
                                  <p:childTnLst>
                                    <p:set>
                                      <p:cBhvr>
                                        <p:cTn id="109" dur="1" fill="hold">
                                          <p:stCondLst>
                                            <p:cond delay="0"/>
                                          </p:stCondLst>
                                        </p:cTn>
                                        <p:tgtEl>
                                          <p:spTgt spid="21"/>
                                        </p:tgtEl>
                                        <p:attrNameLst>
                                          <p:attrName>style.visibility</p:attrName>
                                        </p:attrNameLst>
                                      </p:cBhvr>
                                      <p:to>
                                        <p:strVal val="visible"/>
                                      </p:to>
                                    </p:set>
                                    <p:anim calcmode="lin" valueType="num">
                                      <p:cBhvr>
                                        <p:cTn id="110" dur="300" fill="hold"/>
                                        <p:tgtEl>
                                          <p:spTgt spid="21"/>
                                        </p:tgtEl>
                                        <p:attrNameLst>
                                          <p:attrName>ppt_w</p:attrName>
                                        </p:attrNameLst>
                                      </p:cBhvr>
                                      <p:tavLst>
                                        <p:tav tm="0">
                                          <p:val>
                                            <p:fltVal val="0"/>
                                          </p:val>
                                        </p:tav>
                                        <p:tav tm="100000">
                                          <p:val>
                                            <p:strVal val="#ppt_w"/>
                                          </p:val>
                                        </p:tav>
                                      </p:tavLst>
                                    </p:anim>
                                    <p:anim calcmode="lin" valueType="num">
                                      <p:cBhvr>
                                        <p:cTn id="111" dur="300" fill="hold"/>
                                        <p:tgtEl>
                                          <p:spTgt spid="21"/>
                                        </p:tgtEl>
                                        <p:attrNameLst>
                                          <p:attrName>ppt_h</p:attrName>
                                        </p:attrNameLst>
                                      </p:cBhvr>
                                      <p:tavLst>
                                        <p:tav tm="0">
                                          <p:val>
                                            <p:fltVal val="0"/>
                                          </p:val>
                                        </p:tav>
                                        <p:tav tm="100000">
                                          <p:val>
                                            <p:strVal val="#ppt_h"/>
                                          </p:val>
                                        </p:tav>
                                      </p:tavLst>
                                    </p:anim>
                                    <p:animEffect transition="in" filter="fade">
                                      <p:cBhvr>
                                        <p:cTn id="112" dur="300"/>
                                        <p:tgtEl>
                                          <p:spTgt spid="21"/>
                                        </p:tgtEl>
                                      </p:cBhvr>
                                    </p:animEffect>
                                  </p:childTnLst>
                                </p:cTn>
                              </p:par>
                              <p:par>
                                <p:cTn id="113" presetID="6" presetClass="emph" presetSubtype="0" autoRev="1" fill="hold" grpId="1" nodeType="withEffect">
                                  <p:stCondLst>
                                    <p:cond delay="3500"/>
                                  </p:stCondLst>
                                  <p:childTnLst>
                                    <p:animScale>
                                      <p:cBhvr>
                                        <p:cTn id="114" dur="150" fill="hold"/>
                                        <p:tgtEl>
                                          <p:spTgt spid="21"/>
                                        </p:tgtEl>
                                      </p:cBhvr>
                                      <p:by x="110000" y="110000"/>
                                    </p:animScale>
                                  </p:childTnLst>
                                </p:cTn>
                              </p:par>
                              <p:par>
                                <p:cTn id="115" presetID="2" presetClass="entr" presetSubtype="2" fill="hold" grpId="0" nodeType="withEffect">
                                  <p:stCondLst>
                                    <p:cond delay="3500"/>
                                  </p:stCondLst>
                                  <p:childTnLst>
                                    <p:set>
                                      <p:cBhvr>
                                        <p:cTn id="116" dur="1" fill="hold">
                                          <p:stCondLst>
                                            <p:cond delay="0"/>
                                          </p:stCondLst>
                                        </p:cTn>
                                        <p:tgtEl>
                                          <p:spTgt spid="29"/>
                                        </p:tgtEl>
                                        <p:attrNameLst>
                                          <p:attrName>style.visibility</p:attrName>
                                        </p:attrNameLst>
                                      </p:cBhvr>
                                      <p:to>
                                        <p:strVal val="visible"/>
                                      </p:to>
                                    </p:set>
                                    <p:anim calcmode="lin" valueType="num">
                                      <p:cBhvr additive="base">
                                        <p:cTn id="117" dur="500" fill="hold"/>
                                        <p:tgtEl>
                                          <p:spTgt spid="29"/>
                                        </p:tgtEl>
                                        <p:attrNameLst>
                                          <p:attrName>ppt_x</p:attrName>
                                        </p:attrNameLst>
                                      </p:cBhvr>
                                      <p:tavLst>
                                        <p:tav tm="0">
                                          <p:val>
                                            <p:strVal val="1+#ppt_w/2"/>
                                          </p:val>
                                        </p:tav>
                                        <p:tav tm="100000">
                                          <p:val>
                                            <p:strVal val="#ppt_x"/>
                                          </p:val>
                                        </p:tav>
                                      </p:tavLst>
                                    </p:anim>
                                    <p:anim calcmode="lin" valueType="num">
                                      <p:cBhvr additive="base">
                                        <p:cTn id="118" dur="500" fill="hold"/>
                                        <p:tgtEl>
                                          <p:spTgt spid="29"/>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3600"/>
                                  </p:stCondLst>
                                  <p:childTnLst>
                                    <p:set>
                                      <p:cBhvr>
                                        <p:cTn id="120" dur="1" fill="hold">
                                          <p:stCondLst>
                                            <p:cond delay="0"/>
                                          </p:stCondLst>
                                        </p:cTn>
                                        <p:tgtEl>
                                          <p:spTgt spid="28"/>
                                        </p:tgtEl>
                                        <p:attrNameLst>
                                          <p:attrName>style.visibility</p:attrName>
                                        </p:attrNameLst>
                                      </p:cBhvr>
                                      <p:to>
                                        <p:strVal val="visible"/>
                                      </p:to>
                                    </p:set>
                                    <p:anim calcmode="lin" valueType="num">
                                      <p:cBhvr additive="base">
                                        <p:cTn id="121" dur="500" fill="hold"/>
                                        <p:tgtEl>
                                          <p:spTgt spid="28"/>
                                        </p:tgtEl>
                                        <p:attrNameLst>
                                          <p:attrName>ppt_x</p:attrName>
                                        </p:attrNameLst>
                                      </p:cBhvr>
                                      <p:tavLst>
                                        <p:tav tm="0">
                                          <p:val>
                                            <p:strVal val="1+#ppt_w/2"/>
                                          </p:val>
                                        </p:tav>
                                        <p:tav tm="100000">
                                          <p:val>
                                            <p:strVal val="#ppt_x"/>
                                          </p:val>
                                        </p:tav>
                                      </p:tavLst>
                                    </p:anim>
                                    <p:anim calcmode="lin" valueType="num">
                                      <p:cBhvr additive="base">
                                        <p:cTn id="122" dur="500" fill="hold"/>
                                        <p:tgtEl>
                                          <p:spTgt spid="2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3700"/>
                                  </p:stCondLst>
                                  <p:childTnLst>
                                    <p:set>
                                      <p:cBhvr>
                                        <p:cTn id="124" dur="1" fill="hold">
                                          <p:stCondLst>
                                            <p:cond delay="0"/>
                                          </p:stCondLst>
                                        </p:cTn>
                                        <p:tgtEl>
                                          <p:spTgt spid="27"/>
                                        </p:tgtEl>
                                        <p:attrNameLst>
                                          <p:attrName>style.visibility</p:attrName>
                                        </p:attrNameLst>
                                      </p:cBhvr>
                                      <p:to>
                                        <p:strVal val="visible"/>
                                      </p:to>
                                    </p:set>
                                    <p:anim calcmode="lin" valueType="num">
                                      <p:cBhvr additive="base">
                                        <p:cTn id="125" dur="500" fill="hold"/>
                                        <p:tgtEl>
                                          <p:spTgt spid="27"/>
                                        </p:tgtEl>
                                        <p:attrNameLst>
                                          <p:attrName>ppt_x</p:attrName>
                                        </p:attrNameLst>
                                      </p:cBhvr>
                                      <p:tavLst>
                                        <p:tav tm="0">
                                          <p:val>
                                            <p:strVal val="1+#ppt_w/2"/>
                                          </p:val>
                                        </p:tav>
                                        <p:tav tm="100000">
                                          <p:val>
                                            <p:strVal val="#ppt_x"/>
                                          </p:val>
                                        </p:tav>
                                      </p:tavLst>
                                    </p:anim>
                                    <p:anim calcmode="lin" valueType="num">
                                      <p:cBhvr additive="base">
                                        <p:cTn id="1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9" grpId="0" animBg="1"/>
      <p:bldP spid="10" grpId="0" animBg="1"/>
      <p:bldP spid="10" grpId="1" animBg="1"/>
      <p:bldP spid="11" grpId="0" animBg="1"/>
      <p:bldP spid="12" grpId="0" animBg="1"/>
      <p:bldP spid="12" grpId="1" animBg="1"/>
      <p:bldP spid="13" grpId="0" animBg="1"/>
      <p:bldP spid="14" grpId="0" animBg="1"/>
      <p:bldP spid="14" grpId="1" animBg="1"/>
      <p:bldP spid="15" grpId="0"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p:nvPr/>
        </p:nvSpPr>
        <p:spPr>
          <a:xfrm>
            <a:off x="1882" y="1740273"/>
            <a:ext cx="10961221" cy="2332788"/>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anchor="ctr"/>
          <a:lstStyle/>
          <a:p>
            <a:pPr algn="ctr">
              <a:defRPr/>
            </a:pPr>
            <a:endParaRPr lang="en-US" sz="2400" dirty="0">
              <a:solidFill>
                <a:schemeClr val="bg1">
                  <a:lumMod val="95000"/>
                </a:schemeClr>
              </a:solidFill>
            </a:endParaRPr>
          </a:p>
        </p:txBody>
      </p:sp>
      <p:sp>
        <p:nvSpPr>
          <p:cNvPr id="20" name="Rectangle 2"/>
          <p:cNvSpPr/>
          <p:nvPr/>
        </p:nvSpPr>
        <p:spPr>
          <a:xfrm>
            <a:off x="6096001" y="1740273"/>
            <a:ext cx="4880372" cy="2332788"/>
          </a:xfrm>
          <a:prstGeom prst="rect">
            <a:avLst/>
          </a:prstGeom>
          <a:blipFill>
            <a:blip r:embed="rId1">
              <a:extLst>
                <a:ext uri="{28A0092B-C50C-407E-A947-70E740481C1C}">
                  <a14:useLocalDpi xmlns:a14="http://schemas.microsoft.com/office/drawing/2010/main" val="0"/>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anchor="ctr"/>
          <a:lstStyle/>
          <a:p>
            <a:pPr algn="ctr">
              <a:defRPr/>
            </a:pPr>
            <a:endParaRPr lang="en-US" sz="2400" dirty="0">
              <a:solidFill>
                <a:schemeClr val="bg1">
                  <a:lumMod val="95000"/>
                </a:schemeClr>
              </a:solidFill>
            </a:endParaRPr>
          </a:p>
        </p:txBody>
      </p:sp>
      <p:sp>
        <p:nvSpPr>
          <p:cNvPr id="21" name="矩形 20"/>
          <p:cNvSpPr/>
          <p:nvPr/>
        </p:nvSpPr>
        <p:spPr>
          <a:xfrm>
            <a:off x="4453938" y="2204865"/>
            <a:ext cx="1281019" cy="420514"/>
          </a:xfrm>
          <a:prstGeom prst="rect">
            <a:avLst/>
          </a:prstGeom>
        </p:spPr>
        <p:txBody>
          <a:bodyPr wrap="none" lIns="91390" tIns="45695" rIns="91390" bIns="45695">
            <a:spAutoFit/>
          </a:bodyPr>
          <a:lstStyle/>
          <a:p>
            <a:pPr algn="r"/>
            <a:r>
              <a:rPr lang="zh-CN" altLang="en-US" sz="2135" b="1" dirty="0">
                <a:solidFill>
                  <a:schemeClr val="accent1"/>
                </a:solidFill>
                <a:latin typeface="微软雅黑" panose="020B0503020204020204" pitchFamily="34" charset="-122"/>
                <a:ea typeface="微软雅黑" panose="020B0503020204020204" pitchFamily="34" charset="-122"/>
              </a:rPr>
              <a:t>添加标题</a:t>
            </a:r>
            <a:endParaRPr lang="en-US" altLang="zh-CN" sz="2135" b="1" dirty="0">
              <a:solidFill>
                <a:schemeClr val="accent1"/>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1346175" y="2636913"/>
            <a:ext cx="4357306" cy="115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0" tIns="45695" rIns="91390" bIns="4569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30000"/>
              </a:lnSpc>
              <a:spcBef>
                <a:spcPct val="0"/>
              </a:spcBef>
              <a:buNone/>
            </a:pPr>
            <a:r>
              <a:rPr lang="zh-CN" altLang="en-US" sz="1335" dirty="0">
                <a:solidFill>
                  <a:schemeClr val="bg1">
                    <a:lumMod val="50000"/>
                  </a:schemeClr>
                </a:solidFill>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endParaRPr lang="zh-CN" altLang="en-US" sz="1335" dirty="0">
              <a:solidFill>
                <a:schemeClr val="bg1">
                  <a:lumMod val="50000"/>
                </a:schemeClr>
              </a:solidFill>
              <a:sym typeface="微软雅黑" panose="020B0503020204020204" pitchFamily="34" charset="-122"/>
            </a:endParaRPr>
          </a:p>
        </p:txBody>
      </p:sp>
      <p:sp>
        <p:nvSpPr>
          <p:cNvPr id="28" name="文本框 9"/>
          <p:cNvSpPr txBox="1"/>
          <p:nvPr/>
        </p:nvSpPr>
        <p:spPr>
          <a:xfrm>
            <a:off x="1993878" y="4653137"/>
            <a:ext cx="1871142" cy="438423"/>
          </a:xfrm>
          <a:prstGeom prst="rect">
            <a:avLst/>
          </a:prstGeom>
          <a:noFill/>
        </p:spPr>
        <p:txBody>
          <a:bodyPr wrap="square" lIns="68550" tIns="34275" rIns="68550" bIns="34275" rtlCol="0">
            <a:spAutoFit/>
          </a:bodyPr>
          <a:lstStyle/>
          <a:p>
            <a:pPr marL="0" lvl="1"/>
            <a:r>
              <a:rPr lang="zh-CN" altLang="en-US" sz="2400" dirty="0">
                <a:solidFill>
                  <a:schemeClr val="accent1"/>
                </a:solidFill>
                <a:latin typeface="微软雅黑" panose="020B0503020204020204" pitchFamily="34" charset="-122"/>
                <a:ea typeface="微软雅黑" panose="020B0503020204020204" pitchFamily="34" charset="-122"/>
              </a:rPr>
              <a:t>综上所述</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2065846" y="5013176"/>
            <a:ext cx="8162714"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69312" y="5160734"/>
            <a:ext cx="8540379" cy="892318"/>
          </a:xfrm>
          <a:prstGeom prst="rect">
            <a:avLst/>
          </a:prstGeom>
          <a:noFill/>
        </p:spPr>
        <p:txBody>
          <a:bodyPr wrap="square" lIns="91400" tIns="45699" rIns="91400" bIns="45699" rtlCol="0">
            <a:spAutoFit/>
          </a:bodyPr>
          <a:lstStyle/>
          <a:p>
            <a:pPr>
              <a:lnSpc>
                <a:spcPct val="130000"/>
              </a:lnSpc>
              <a:spcBef>
                <a:spcPct val="0"/>
              </a:spcBef>
            </a:pPr>
            <a:r>
              <a:rPr lang="zh-CN" altLang="en-US" sz="133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335"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36"/>
          <p:cNvSpPr txBox="1"/>
          <p:nvPr/>
        </p:nvSpPr>
        <p:spPr>
          <a:xfrm>
            <a:off x="13510486" y="7029399"/>
            <a:ext cx="1107915" cy="461494"/>
          </a:xfrm>
          <a:prstGeom prst="rect">
            <a:avLst/>
          </a:prstGeom>
          <a:noFill/>
        </p:spPr>
        <p:txBody>
          <a:bodyPr wrap="none" lIns="91400" tIns="45699" rIns="91400" bIns="45699" rtlCol="0">
            <a:spAutoFit/>
          </a:bodyPr>
          <a:lstStyle/>
          <a:p>
            <a:r>
              <a:rPr lang="zh-CN" altLang="en-US" sz="2400" dirty="0"/>
              <a:t>延时符</a:t>
            </a:r>
            <a:endParaRPr lang="zh-CN" altLang="en-US" sz="2400" dirty="0"/>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2" presetClass="entr" presetSubtype="2" fill="hold" grpId="0" nodeType="withEffect">
                                  <p:stCondLst>
                                    <p:cond delay="25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22"/>
                                        </p:tgtEl>
                                        <p:attrNameLst>
                                          <p:attrName>style.visibility</p:attrName>
                                        </p:attrNameLst>
                                      </p:cBhvr>
                                      <p:to>
                                        <p:strVal val="visible"/>
                                      </p:to>
                                    </p:set>
                                    <p:animEffect transition="in" filter="wipe(right)">
                                      <p:cBhvr>
                                        <p:cTn id="18" dur="500"/>
                                        <p:tgtEl>
                                          <p:spTgt spid="22"/>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par>
                          <p:cTn id="29" fill="hold">
                            <p:stCondLst>
                              <p:cond delay="2000"/>
                            </p:stCondLst>
                            <p:childTnLst>
                              <p:par>
                                <p:cTn id="30" presetID="18" presetClass="entr" presetSubtype="3"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strips(upRight)">
                                      <p:cBhvr>
                                        <p:cTn id="32" dur="500"/>
                                        <p:tgtEl>
                                          <p:spTgt spid="33"/>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p:bldP spid="22" grpId="0"/>
      <p:bldP spid="28" grpId="0"/>
      <p:bldP spid="33"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noChangeAspect="1"/>
          </p:cNvGrpSpPr>
          <p:nvPr/>
        </p:nvGrpSpPr>
        <p:grpSpPr bwMode="auto">
          <a:xfrm>
            <a:off x="1467195" y="1830208"/>
            <a:ext cx="637099" cy="590067"/>
            <a:chOff x="5518" y="593"/>
            <a:chExt cx="1120" cy="1037"/>
          </a:xfrm>
          <a:solidFill>
            <a:schemeClr val="accent1"/>
          </a:solidFill>
        </p:grpSpPr>
        <p:sp>
          <p:nvSpPr>
            <p:cNvPr id="3" name="Freeform 26"/>
            <p:cNvSpPr>
              <a:spLocks noEditPoints="1"/>
            </p:cNvSpPr>
            <p:nvPr/>
          </p:nvSpPr>
          <p:spPr bwMode="auto">
            <a:xfrm>
              <a:off x="5968" y="593"/>
              <a:ext cx="670" cy="671"/>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 name="Freeform 27"/>
            <p:cNvSpPr/>
            <p:nvPr/>
          </p:nvSpPr>
          <p:spPr bwMode="auto">
            <a:xfrm>
              <a:off x="5597" y="1166"/>
              <a:ext cx="463" cy="464"/>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 name="Freeform 28"/>
            <p:cNvSpPr/>
            <p:nvPr/>
          </p:nvSpPr>
          <p:spPr bwMode="auto">
            <a:xfrm>
              <a:off x="5518" y="602"/>
              <a:ext cx="490" cy="493"/>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 name="Freeform 29"/>
            <p:cNvSpPr>
              <a:spLocks noEditPoints="1"/>
            </p:cNvSpPr>
            <p:nvPr/>
          </p:nvSpPr>
          <p:spPr bwMode="auto">
            <a:xfrm>
              <a:off x="6125" y="1185"/>
              <a:ext cx="444" cy="445"/>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7" name="Group 13"/>
          <p:cNvGrpSpPr>
            <a:grpSpLocks noChangeAspect="1"/>
          </p:cNvGrpSpPr>
          <p:nvPr/>
        </p:nvGrpSpPr>
        <p:grpSpPr bwMode="auto">
          <a:xfrm>
            <a:off x="1493201" y="2741975"/>
            <a:ext cx="604639" cy="672830"/>
            <a:chOff x="2568" y="615"/>
            <a:chExt cx="897" cy="1115"/>
          </a:xfrm>
          <a:solidFill>
            <a:schemeClr val="accent2"/>
          </a:solidFill>
        </p:grpSpPr>
        <p:sp>
          <p:nvSpPr>
            <p:cNvPr id="8" name="Freeform 14"/>
            <p:cNvSpPr/>
            <p:nvPr/>
          </p:nvSpPr>
          <p:spPr bwMode="auto">
            <a:xfrm>
              <a:off x="2584" y="615"/>
              <a:ext cx="836" cy="262"/>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9" name="Freeform 15"/>
            <p:cNvSpPr/>
            <p:nvPr/>
          </p:nvSpPr>
          <p:spPr bwMode="auto">
            <a:xfrm>
              <a:off x="2894" y="615"/>
              <a:ext cx="169" cy="71"/>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 name="Freeform 16"/>
            <p:cNvSpPr>
              <a:spLocks noEditPoints="1"/>
            </p:cNvSpPr>
            <p:nvPr/>
          </p:nvSpPr>
          <p:spPr bwMode="auto">
            <a:xfrm>
              <a:off x="2568" y="898"/>
              <a:ext cx="897" cy="832"/>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11" name="Group 93"/>
          <p:cNvGrpSpPr>
            <a:grpSpLocks noChangeAspect="1"/>
          </p:cNvGrpSpPr>
          <p:nvPr/>
        </p:nvGrpSpPr>
        <p:grpSpPr bwMode="auto">
          <a:xfrm>
            <a:off x="1518149" y="4003588"/>
            <a:ext cx="571524" cy="553243"/>
            <a:chOff x="1" y="1"/>
            <a:chExt cx="1115" cy="1079"/>
          </a:xfrm>
          <a:solidFill>
            <a:schemeClr val="accent3"/>
          </a:solidFill>
        </p:grpSpPr>
        <p:sp>
          <p:nvSpPr>
            <p:cNvPr id="12" name="Freeform 94"/>
            <p:cNvSpPr/>
            <p:nvPr/>
          </p:nvSpPr>
          <p:spPr bwMode="auto">
            <a:xfrm>
              <a:off x="1" y="184"/>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3" name="Freeform 95"/>
            <p:cNvSpPr/>
            <p:nvPr/>
          </p:nvSpPr>
          <p:spPr bwMode="auto">
            <a:xfrm>
              <a:off x="1" y="391"/>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96"/>
            <p:cNvSpPr/>
            <p:nvPr/>
          </p:nvSpPr>
          <p:spPr bwMode="auto">
            <a:xfrm>
              <a:off x="1" y="595"/>
              <a:ext cx="174" cy="96"/>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97"/>
            <p:cNvSpPr/>
            <p:nvPr/>
          </p:nvSpPr>
          <p:spPr bwMode="auto">
            <a:xfrm>
              <a:off x="1" y="802"/>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6" name="Freeform 98"/>
            <p:cNvSpPr/>
            <p:nvPr/>
          </p:nvSpPr>
          <p:spPr bwMode="auto">
            <a:xfrm>
              <a:off x="1043" y="91"/>
              <a:ext cx="73" cy="203"/>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7" name="Freeform 99"/>
            <p:cNvSpPr/>
            <p:nvPr/>
          </p:nvSpPr>
          <p:spPr bwMode="auto">
            <a:xfrm>
              <a:off x="1043" y="303"/>
              <a:ext cx="73" cy="200"/>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8" name="Freeform 100"/>
            <p:cNvSpPr/>
            <p:nvPr/>
          </p:nvSpPr>
          <p:spPr bwMode="auto">
            <a:xfrm>
              <a:off x="1043" y="512"/>
              <a:ext cx="73" cy="202"/>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9" name="Freeform 101"/>
            <p:cNvSpPr>
              <a:spLocks noEditPoints="1"/>
            </p:cNvSpPr>
            <p:nvPr/>
          </p:nvSpPr>
          <p:spPr bwMode="auto">
            <a:xfrm>
              <a:off x="72" y="1"/>
              <a:ext cx="949" cy="1079"/>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20" name="组合 1"/>
          <p:cNvGrpSpPr/>
          <p:nvPr/>
        </p:nvGrpSpPr>
        <p:grpSpPr bwMode="auto">
          <a:xfrm>
            <a:off x="1554542" y="4916248"/>
            <a:ext cx="530924" cy="541386"/>
            <a:chOff x="1444625" y="2115707"/>
            <a:chExt cx="1719263" cy="1752600"/>
          </a:xfrm>
          <a:solidFill>
            <a:schemeClr val="accent4"/>
          </a:solidFill>
        </p:grpSpPr>
        <p:sp>
          <p:nvSpPr>
            <p:cNvPr id="21" name="Freeform 14"/>
            <p:cNvSpPr>
              <a:spLocks noEditPoints="1"/>
            </p:cNvSpPr>
            <p:nvPr/>
          </p:nvSpPr>
          <p:spPr bwMode="auto">
            <a:xfrm>
              <a:off x="2032000" y="2549095"/>
              <a:ext cx="547688" cy="550862"/>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2" name="Freeform 15"/>
            <p:cNvSpPr/>
            <p:nvPr/>
          </p:nvSpPr>
          <p:spPr bwMode="auto">
            <a:xfrm>
              <a:off x="1497013" y="2680857"/>
              <a:ext cx="98425" cy="14287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3" name="Freeform 16"/>
            <p:cNvSpPr/>
            <p:nvPr/>
          </p:nvSpPr>
          <p:spPr bwMode="auto">
            <a:xfrm>
              <a:off x="2138363" y="2115707"/>
              <a:ext cx="334963" cy="115887"/>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4" name="Freeform 17"/>
            <p:cNvSpPr/>
            <p:nvPr/>
          </p:nvSpPr>
          <p:spPr bwMode="auto">
            <a:xfrm>
              <a:off x="3017838" y="2680857"/>
              <a:ext cx="96838" cy="14287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5" name="Freeform 18"/>
            <p:cNvSpPr/>
            <p:nvPr/>
          </p:nvSpPr>
          <p:spPr bwMode="auto">
            <a:xfrm>
              <a:off x="1595438" y="2231595"/>
              <a:ext cx="1422400" cy="1176337"/>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6" name="Freeform 19"/>
            <p:cNvSpPr>
              <a:spLocks noEditPoints="1"/>
            </p:cNvSpPr>
            <p:nvPr/>
          </p:nvSpPr>
          <p:spPr bwMode="auto">
            <a:xfrm>
              <a:off x="1444625" y="2809445"/>
              <a:ext cx="1719263" cy="1058862"/>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27" name="圆角矩形 26"/>
          <p:cNvSpPr/>
          <p:nvPr/>
        </p:nvSpPr>
        <p:spPr>
          <a:xfrm>
            <a:off x="2620730" y="1835373"/>
            <a:ext cx="4137254" cy="579736"/>
          </a:xfrm>
          <a:prstGeom prst="roundRect">
            <a:avLst>
              <a:gd name="adj" fmla="val 12912"/>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28" name="圆角矩形 27"/>
          <p:cNvSpPr/>
          <p:nvPr/>
        </p:nvSpPr>
        <p:spPr>
          <a:xfrm>
            <a:off x="2620728" y="2852119"/>
            <a:ext cx="4135340"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29" name="圆角矩形 28"/>
          <p:cNvSpPr/>
          <p:nvPr/>
        </p:nvSpPr>
        <p:spPr>
          <a:xfrm>
            <a:off x="2620730" y="3930801"/>
            <a:ext cx="4137254"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30" name="圆角矩形 29"/>
          <p:cNvSpPr/>
          <p:nvPr/>
        </p:nvSpPr>
        <p:spPr>
          <a:xfrm>
            <a:off x="2620728" y="4916248"/>
            <a:ext cx="4135340" cy="579736"/>
          </a:xfrm>
          <a:prstGeom prst="round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grpSp>
        <p:nvGrpSpPr>
          <p:cNvPr id="31" name="组合 31"/>
          <p:cNvGrpSpPr/>
          <p:nvPr/>
        </p:nvGrpSpPr>
        <p:grpSpPr>
          <a:xfrm>
            <a:off x="2620728" y="1835373"/>
            <a:ext cx="3604973" cy="579736"/>
            <a:chOff x="1964742" y="1376955"/>
            <a:chExt cx="2704564" cy="434936"/>
          </a:xfrm>
          <a:solidFill>
            <a:schemeClr val="accent1">
              <a:lumMod val="75000"/>
            </a:schemeClr>
          </a:solidFill>
        </p:grpSpPr>
        <p:sp>
          <p:nvSpPr>
            <p:cNvPr id="35" name="圆角矩形 34"/>
            <p:cNvSpPr/>
            <p:nvPr/>
          </p:nvSpPr>
          <p:spPr>
            <a:xfrm>
              <a:off x="1964742" y="1376955"/>
              <a:ext cx="2704564" cy="43493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36" name="文本框 35"/>
            <p:cNvSpPr txBox="1"/>
            <p:nvPr/>
          </p:nvSpPr>
          <p:spPr>
            <a:xfrm>
              <a:off x="4080719" y="1479146"/>
              <a:ext cx="558392" cy="253877"/>
            </a:xfrm>
            <a:prstGeom prst="rect">
              <a:avLst/>
            </a:prstGeom>
            <a:solidFill>
              <a:schemeClr val="accent1"/>
            </a:solidFill>
          </p:spPr>
          <p:txBody>
            <a:bodyPr wrap="square" lIns="91412" tIns="45706" rIns="91412" bIns="45706"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95%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2"/>
          <p:cNvGrpSpPr/>
          <p:nvPr/>
        </p:nvGrpSpPr>
        <p:grpSpPr>
          <a:xfrm>
            <a:off x="2620729" y="2849164"/>
            <a:ext cx="2639357" cy="579736"/>
            <a:chOff x="1964742" y="2137533"/>
            <a:chExt cx="1980129" cy="434936"/>
          </a:xfrm>
          <a:solidFill>
            <a:schemeClr val="accent2"/>
          </a:solidFill>
        </p:grpSpPr>
        <p:sp>
          <p:nvSpPr>
            <p:cNvPr id="37" name="圆角矩形 36"/>
            <p:cNvSpPr/>
            <p:nvPr/>
          </p:nvSpPr>
          <p:spPr>
            <a:xfrm>
              <a:off x="1964742" y="2137533"/>
              <a:ext cx="1980128"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38" name="文本框 37"/>
            <p:cNvSpPr txBox="1"/>
            <p:nvPr/>
          </p:nvSpPr>
          <p:spPr>
            <a:xfrm>
              <a:off x="3386479" y="2241908"/>
              <a:ext cx="558392" cy="253877"/>
            </a:xfrm>
            <a:prstGeom prst="rect">
              <a:avLst/>
            </a:prstGeom>
            <a:grpFill/>
          </p:spPr>
          <p:txBody>
            <a:bodyPr wrap="square" lIns="91412" tIns="45706" rIns="91412" bIns="45706"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75%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3"/>
          <p:cNvGrpSpPr/>
          <p:nvPr/>
        </p:nvGrpSpPr>
        <p:grpSpPr>
          <a:xfrm>
            <a:off x="2620729" y="3938041"/>
            <a:ext cx="2059987" cy="579736"/>
            <a:chOff x="1964742" y="2954443"/>
            <a:chExt cx="1545467" cy="434936"/>
          </a:xfrm>
          <a:solidFill>
            <a:schemeClr val="accent3"/>
          </a:solidFill>
        </p:grpSpPr>
        <p:sp>
          <p:nvSpPr>
            <p:cNvPr id="39" name="圆角矩形 38"/>
            <p:cNvSpPr/>
            <p:nvPr/>
          </p:nvSpPr>
          <p:spPr>
            <a:xfrm>
              <a:off x="1964742" y="2954443"/>
              <a:ext cx="1545467"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40" name="文本框 39"/>
            <p:cNvSpPr txBox="1"/>
            <p:nvPr/>
          </p:nvSpPr>
          <p:spPr>
            <a:xfrm>
              <a:off x="2951817" y="3058180"/>
              <a:ext cx="558392" cy="253877"/>
            </a:xfrm>
            <a:prstGeom prst="rect">
              <a:avLst/>
            </a:prstGeom>
            <a:grpFill/>
          </p:spPr>
          <p:txBody>
            <a:bodyPr wrap="square" lIns="91412" tIns="45706" rIns="91412" bIns="45706"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55%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43"/>
          <p:cNvGrpSpPr/>
          <p:nvPr/>
        </p:nvGrpSpPr>
        <p:grpSpPr>
          <a:xfrm>
            <a:off x="2620729" y="4923291"/>
            <a:ext cx="1437772" cy="579736"/>
            <a:chOff x="1964742" y="3693608"/>
            <a:chExt cx="1078662" cy="434936"/>
          </a:xfrm>
          <a:solidFill>
            <a:schemeClr val="accent4"/>
          </a:solidFill>
        </p:grpSpPr>
        <p:sp>
          <p:nvSpPr>
            <p:cNvPr id="41" name="圆角矩形 40"/>
            <p:cNvSpPr/>
            <p:nvPr/>
          </p:nvSpPr>
          <p:spPr>
            <a:xfrm>
              <a:off x="1964742" y="3693608"/>
              <a:ext cx="1067506" cy="4349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42" name="文本框 41"/>
            <p:cNvSpPr txBox="1"/>
            <p:nvPr/>
          </p:nvSpPr>
          <p:spPr>
            <a:xfrm>
              <a:off x="2485012" y="3788761"/>
              <a:ext cx="558392" cy="253877"/>
            </a:xfrm>
            <a:prstGeom prst="rect">
              <a:avLst/>
            </a:prstGeom>
            <a:grpFill/>
          </p:spPr>
          <p:txBody>
            <a:bodyPr wrap="square" lIns="91412" tIns="45706" rIns="91412" bIns="45706"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25%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47" name="Text Box 10"/>
          <p:cNvSpPr txBox="1">
            <a:spLocks noChangeArrowheads="1"/>
          </p:cNvSpPr>
          <p:nvPr/>
        </p:nvSpPr>
        <p:spPr bwMode="auto">
          <a:xfrm>
            <a:off x="7029856" y="2478088"/>
            <a:ext cx="3961177" cy="1169533"/>
          </a:xfrm>
          <a:prstGeom prst="rect">
            <a:avLst/>
          </a:prstGeom>
          <a:noFill/>
          <a:ln w="9525">
            <a:noFill/>
            <a:miter lim="800000"/>
          </a:ln>
        </p:spPr>
        <p:txBody>
          <a:bodyPr lIns="60941" tIns="30471" rIns="60941" bIns="30471">
            <a:spAutoFit/>
          </a:bodyPr>
          <a:lstStyle>
            <a:lvl1pPr defTabSz="1449705">
              <a:defRPr>
                <a:solidFill>
                  <a:schemeClr val="tx1"/>
                </a:solidFill>
                <a:latin typeface="Calibri" panose="020F0502020204030204" pitchFamily="34" charset="0"/>
              </a:defRPr>
            </a:lvl1pPr>
            <a:lvl2pPr marL="742950" indent="-285750" defTabSz="1449705">
              <a:defRPr>
                <a:solidFill>
                  <a:schemeClr val="tx1"/>
                </a:solidFill>
                <a:latin typeface="Calibri" panose="020F0502020204030204" pitchFamily="34" charset="0"/>
              </a:defRPr>
            </a:lvl2pPr>
            <a:lvl3pPr marL="1143000" indent="-228600" defTabSz="1449705">
              <a:defRPr>
                <a:solidFill>
                  <a:schemeClr val="tx1"/>
                </a:solidFill>
                <a:latin typeface="Calibri" panose="020F0502020204030204" pitchFamily="34" charset="0"/>
              </a:defRPr>
            </a:lvl3pPr>
            <a:lvl4pPr marL="1600200" indent="-228600" defTabSz="1449705">
              <a:defRPr>
                <a:solidFill>
                  <a:schemeClr val="tx1"/>
                </a:solidFill>
                <a:latin typeface="Calibri" panose="020F0502020204030204" pitchFamily="34" charset="0"/>
              </a:defRPr>
            </a:lvl4pPr>
            <a:lvl5pPr marL="2057400" indent="-228600" defTabSz="1449705">
              <a:defRPr>
                <a:solidFill>
                  <a:schemeClr val="tx1"/>
                </a:solidFill>
                <a:latin typeface="Calibri" panose="020F0502020204030204" pitchFamily="34" charset="0"/>
              </a:defRPr>
            </a:lvl5pPr>
            <a:lvl6pPr marL="2514600" indent="-228600" defTabSz="1449705" fontAlgn="base">
              <a:spcBef>
                <a:spcPct val="0"/>
              </a:spcBef>
              <a:spcAft>
                <a:spcPct val="0"/>
              </a:spcAft>
              <a:defRPr>
                <a:solidFill>
                  <a:schemeClr val="tx1"/>
                </a:solidFill>
                <a:latin typeface="Calibri" panose="020F0502020204030204" pitchFamily="34" charset="0"/>
              </a:defRPr>
            </a:lvl6pPr>
            <a:lvl7pPr marL="2971800" indent="-228600" defTabSz="1449705" fontAlgn="base">
              <a:spcBef>
                <a:spcPct val="0"/>
              </a:spcBef>
              <a:spcAft>
                <a:spcPct val="0"/>
              </a:spcAft>
              <a:defRPr>
                <a:solidFill>
                  <a:schemeClr val="tx1"/>
                </a:solidFill>
                <a:latin typeface="Calibri" panose="020F0502020204030204" pitchFamily="34" charset="0"/>
              </a:defRPr>
            </a:lvl7pPr>
            <a:lvl8pPr marL="3429000" indent="-228600" defTabSz="1449705" fontAlgn="base">
              <a:spcBef>
                <a:spcPct val="0"/>
              </a:spcBef>
              <a:spcAft>
                <a:spcPct val="0"/>
              </a:spcAft>
              <a:defRPr>
                <a:solidFill>
                  <a:schemeClr val="tx1"/>
                </a:solidFill>
                <a:latin typeface="Calibri" panose="020F0502020204030204" pitchFamily="34" charset="0"/>
              </a:defRPr>
            </a:lvl8pPr>
            <a:lvl9pPr marL="3886200" indent="-228600" defTabSz="1449705"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1200" dirty="0" err="1">
                <a:solidFill>
                  <a:srgbClr val="7F7F7F"/>
                </a:solidFill>
                <a:latin typeface="Open Sans" panose="020B0606030504020204" pitchFamily="34" charset="0"/>
              </a:rPr>
              <a:t>Lenima</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astebus</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danai</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ame</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povera</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dopanca</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pakamare</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dadimesa</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puosam</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santLoirem</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ipsume</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kolera</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sitamba</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denima</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tetebus</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saname</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lovera</a:t>
            </a:r>
            <a:r>
              <a:rPr lang="en-US" altLang="zh-CN" sz="1200" dirty="0">
                <a:solidFill>
                  <a:srgbClr val="7F7F7F"/>
                </a:solidFill>
                <a:latin typeface="Open Sans" panose="020B0606030504020204" pitchFamily="34" charset="0"/>
              </a:rPr>
              <a:t> don </a:t>
            </a:r>
            <a:r>
              <a:rPr lang="en-US" altLang="zh-CN" sz="1200" dirty="0" err="1">
                <a:solidFill>
                  <a:srgbClr val="7F7F7F"/>
                </a:solidFill>
                <a:latin typeface="Open Sans" panose="020B0606030504020204" pitchFamily="34" charset="0"/>
              </a:rPr>
              <a:t>rakamare</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dimam</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qm</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santLorem</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lipsme</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denima</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yestebus</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danasenata</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rovera</a:t>
            </a:r>
            <a:r>
              <a:rPr lang="en-US" altLang="zh-CN" sz="1200" dirty="0">
                <a:solidFill>
                  <a:srgbClr val="7F7F7F"/>
                </a:solidFill>
                <a:latin typeface="Open Sans" panose="020B0606030504020204" pitchFamily="34" charset="0"/>
              </a:rPr>
              <a:t> don </a:t>
            </a:r>
            <a:r>
              <a:rPr lang="en-US" altLang="zh-CN" sz="1200" dirty="0" err="1">
                <a:solidFill>
                  <a:srgbClr val="7F7F7F"/>
                </a:solidFill>
                <a:latin typeface="Open Sans" panose="020B0606030504020204" pitchFamily="34" charset="0"/>
              </a:rPr>
              <a:t>takama</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rinaku</a:t>
            </a:r>
            <a:r>
              <a:rPr lang="en-US" altLang="zh-CN" sz="1200" dirty="0">
                <a:solidFill>
                  <a:srgbClr val="7F7F7F"/>
                </a:solidFill>
                <a:latin typeface="Open Sans" panose="020B0606030504020204" pitchFamily="34" charset="0"/>
              </a:rPr>
              <a:t>. Dan </a:t>
            </a:r>
            <a:r>
              <a:rPr lang="en-US" altLang="zh-CN" sz="1200" dirty="0" err="1">
                <a:solidFill>
                  <a:srgbClr val="7F7F7F"/>
                </a:solidFill>
                <a:latin typeface="Open Sans" panose="020B0606030504020204" pitchFamily="34" charset="0"/>
              </a:rPr>
              <a:t>mencaji</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dika</a:t>
            </a:r>
            <a:r>
              <a:rPr lang="en-US" altLang="zh-CN" sz="1200" dirty="0">
                <a:solidFill>
                  <a:srgbClr val="7F7F7F"/>
                </a:solidFill>
                <a:latin typeface="Open Sans" panose="020B0606030504020204" pitchFamily="34" charset="0"/>
              </a:rPr>
              <a:t> </a:t>
            </a:r>
            <a:r>
              <a:rPr lang="en-US" altLang="zh-CN" sz="1200" dirty="0" err="1">
                <a:solidFill>
                  <a:srgbClr val="7F7F7F"/>
                </a:solidFill>
                <a:latin typeface="Open Sans" panose="020B0606030504020204" pitchFamily="34" charset="0"/>
              </a:rPr>
              <a:t>yangdolo</a:t>
            </a:r>
            <a:endParaRPr lang="en-US" altLang="zh-CN" sz="1200" dirty="0">
              <a:solidFill>
                <a:srgbClr val="7F7F7F"/>
              </a:solidFill>
              <a:latin typeface="Open Sans" panose="020B0606030504020204" pitchFamily="34" charset="0"/>
            </a:endParaRPr>
          </a:p>
          <a:p>
            <a:pPr eaLnBrk="1" hangingPunct="1"/>
            <a:r>
              <a:rPr lang="en-US" altLang="zh-CN" sz="1200" dirty="0" err="1">
                <a:solidFill>
                  <a:srgbClr val="7F7F7F"/>
                </a:solidFill>
                <a:latin typeface="Open Sans" panose="020B0606030504020204" pitchFamily="34" charset="0"/>
              </a:rPr>
              <a:t>Dimn</a:t>
            </a:r>
            <a:r>
              <a:rPr lang="en-US" altLang="zh-CN" sz="1200" dirty="0">
                <a:solidFill>
                  <a:srgbClr val="7F7F7F"/>
                </a:solidFill>
                <a:latin typeface="Open Sans" panose="020B0606030504020204" pitchFamily="34" charset="0"/>
              </a:rPr>
              <a:t> lorem </a:t>
            </a:r>
            <a:r>
              <a:rPr lang="en-US" altLang="zh-CN" sz="1200" dirty="0" err="1">
                <a:solidFill>
                  <a:srgbClr val="7F7F7F"/>
                </a:solidFill>
                <a:latin typeface="Open Sans" panose="020B0606030504020204" pitchFamily="34" charset="0"/>
              </a:rPr>
              <a:t>ipsue</a:t>
            </a:r>
            <a:r>
              <a:rPr lang="en-US" altLang="zh-CN" sz="1200" dirty="0">
                <a:solidFill>
                  <a:srgbClr val="7F7F7F"/>
                </a:solidFill>
                <a:latin typeface="Open Sans" panose="020B0606030504020204" pitchFamily="34" charset="0"/>
              </a:rPr>
              <a:t> denim.</a:t>
            </a:r>
            <a:endParaRPr lang="en-US" altLang="zh-CN" sz="1200" dirty="0">
              <a:solidFill>
                <a:srgbClr val="A6A6A6"/>
              </a:solidFill>
              <a:latin typeface="Open Sans" panose="020B0606030504020204" pitchFamily="34" charset="0"/>
            </a:endParaRPr>
          </a:p>
        </p:txBody>
      </p:sp>
      <p:sp>
        <p:nvSpPr>
          <p:cNvPr id="48" name="TextBox 47"/>
          <p:cNvSpPr txBox="1"/>
          <p:nvPr/>
        </p:nvSpPr>
        <p:spPr>
          <a:xfrm>
            <a:off x="7010812" y="2081214"/>
            <a:ext cx="2707439" cy="461508"/>
          </a:xfrm>
          <a:prstGeom prst="rect">
            <a:avLst/>
          </a:prstGeom>
          <a:noFill/>
        </p:spPr>
        <p:txBody>
          <a:bodyPr lIns="91412" tIns="45706" rIns="91412" bIns="45706">
            <a:spAutoFit/>
          </a:bodyPr>
          <a:lstStyle/>
          <a:p>
            <a:pPr defTabSz="913765">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Text Box 10"/>
          <p:cNvSpPr txBox="1">
            <a:spLocks noChangeArrowheads="1"/>
          </p:cNvSpPr>
          <p:nvPr/>
        </p:nvSpPr>
        <p:spPr bwMode="auto">
          <a:xfrm>
            <a:off x="7029856" y="4433887"/>
            <a:ext cx="3961177" cy="1169533"/>
          </a:xfrm>
          <a:prstGeom prst="rect">
            <a:avLst/>
          </a:prstGeom>
          <a:noFill/>
          <a:ln w="9525">
            <a:noFill/>
            <a:miter lim="800000"/>
          </a:ln>
        </p:spPr>
        <p:txBody>
          <a:bodyPr lIns="60941" tIns="30471" rIns="60941" bIns="30471">
            <a:spAutoFit/>
          </a:bodyPr>
          <a:lstStyle>
            <a:lvl1pPr defTabSz="1449705">
              <a:defRPr>
                <a:solidFill>
                  <a:schemeClr val="tx1"/>
                </a:solidFill>
                <a:latin typeface="Calibri" panose="020F0502020204030204" pitchFamily="34" charset="0"/>
              </a:defRPr>
            </a:lvl1pPr>
            <a:lvl2pPr marL="742950" indent="-285750" defTabSz="1449705">
              <a:defRPr>
                <a:solidFill>
                  <a:schemeClr val="tx1"/>
                </a:solidFill>
                <a:latin typeface="Calibri" panose="020F0502020204030204" pitchFamily="34" charset="0"/>
              </a:defRPr>
            </a:lvl2pPr>
            <a:lvl3pPr marL="1143000" indent="-228600" defTabSz="1449705">
              <a:defRPr>
                <a:solidFill>
                  <a:schemeClr val="tx1"/>
                </a:solidFill>
                <a:latin typeface="Calibri" panose="020F0502020204030204" pitchFamily="34" charset="0"/>
              </a:defRPr>
            </a:lvl3pPr>
            <a:lvl4pPr marL="1600200" indent="-228600" defTabSz="1449705">
              <a:defRPr>
                <a:solidFill>
                  <a:schemeClr val="tx1"/>
                </a:solidFill>
                <a:latin typeface="Calibri" panose="020F0502020204030204" pitchFamily="34" charset="0"/>
              </a:defRPr>
            </a:lvl4pPr>
            <a:lvl5pPr marL="2057400" indent="-228600" defTabSz="1449705">
              <a:defRPr>
                <a:solidFill>
                  <a:schemeClr val="tx1"/>
                </a:solidFill>
                <a:latin typeface="Calibri" panose="020F0502020204030204" pitchFamily="34" charset="0"/>
              </a:defRPr>
            </a:lvl5pPr>
            <a:lvl6pPr marL="2514600" indent="-228600" defTabSz="1449705" fontAlgn="base">
              <a:spcBef>
                <a:spcPct val="0"/>
              </a:spcBef>
              <a:spcAft>
                <a:spcPct val="0"/>
              </a:spcAft>
              <a:defRPr>
                <a:solidFill>
                  <a:schemeClr val="tx1"/>
                </a:solidFill>
                <a:latin typeface="Calibri" panose="020F0502020204030204" pitchFamily="34" charset="0"/>
              </a:defRPr>
            </a:lvl6pPr>
            <a:lvl7pPr marL="2971800" indent="-228600" defTabSz="1449705" fontAlgn="base">
              <a:spcBef>
                <a:spcPct val="0"/>
              </a:spcBef>
              <a:spcAft>
                <a:spcPct val="0"/>
              </a:spcAft>
              <a:defRPr>
                <a:solidFill>
                  <a:schemeClr val="tx1"/>
                </a:solidFill>
                <a:latin typeface="Calibri" panose="020F0502020204030204" pitchFamily="34" charset="0"/>
              </a:defRPr>
            </a:lvl7pPr>
            <a:lvl8pPr marL="3429000" indent="-228600" defTabSz="1449705" fontAlgn="base">
              <a:spcBef>
                <a:spcPct val="0"/>
              </a:spcBef>
              <a:spcAft>
                <a:spcPct val="0"/>
              </a:spcAft>
              <a:defRPr>
                <a:solidFill>
                  <a:schemeClr val="tx1"/>
                </a:solidFill>
                <a:latin typeface="Calibri" panose="020F0502020204030204" pitchFamily="34" charset="0"/>
              </a:defRPr>
            </a:lvl8pPr>
            <a:lvl9pPr marL="3886200" indent="-228600" defTabSz="1449705"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1200">
                <a:solidFill>
                  <a:srgbClr val="7F7F7F"/>
                </a:solidFill>
                <a:latin typeface="Open Sans" panose="020B0606030504020204" pitchFamily="34" charset="0"/>
              </a:rPr>
              <a:t>Lenima astebus danai ame povera dopanca pakamare dadimesa puosam santLoirem ipsume kolera sitamba denima tetebus saname lovera don rakamare dimam qm santLorem lipsme denima yestebus danasenata rovera don takama rinaku. Dan mencaji dika yangdolo</a:t>
            </a:r>
            <a:endParaRPr lang="en-US" altLang="zh-CN" sz="1200">
              <a:solidFill>
                <a:srgbClr val="7F7F7F"/>
              </a:solidFill>
              <a:latin typeface="Open Sans" panose="020B0606030504020204" pitchFamily="34" charset="0"/>
            </a:endParaRPr>
          </a:p>
          <a:p>
            <a:pPr eaLnBrk="1" hangingPunct="1"/>
            <a:r>
              <a:rPr lang="en-US" altLang="zh-CN" sz="1200">
                <a:solidFill>
                  <a:srgbClr val="7F7F7F"/>
                </a:solidFill>
                <a:latin typeface="Open Sans" panose="020B0606030504020204" pitchFamily="34" charset="0"/>
              </a:rPr>
              <a:t>Dimn lorem ipsue denim.</a:t>
            </a:r>
            <a:endParaRPr lang="en-US" altLang="zh-CN" sz="1200">
              <a:solidFill>
                <a:srgbClr val="A6A6A6"/>
              </a:solidFill>
              <a:latin typeface="Open Sans" panose="020B0606030504020204" pitchFamily="34" charset="0"/>
            </a:endParaRPr>
          </a:p>
        </p:txBody>
      </p:sp>
      <p:sp>
        <p:nvSpPr>
          <p:cNvPr id="50" name="TextBox 49"/>
          <p:cNvSpPr txBox="1"/>
          <p:nvPr/>
        </p:nvSpPr>
        <p:spPr>
          <a:xfrm>
            <a:off x="7010812" y="4037014"/>
            <a:ext cx="2707439" cy="461508"/>
          </a:xfrm>
          <a:prstGeom prst="rect">
            <a:avLst/>
          </a:prstGeom>
          <a:noFill/>
        </p:spPr>
        <p:txBody>
          <a:bodyPr lIns="91412" tIns="45706" rIns="91412" bIns="45706">
            <a:spAutoFit/>
          </a:bodyPr>
          <a:lstStyle/>
          <a:p>
            <a:pPr defTabSz="913765">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par>
                          <p:cTn id="37" fill="hold">
                            <p:stCondLst>
                              <p:cond delay="30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500"/>
                                        <p:tgtEl>
                                          <p:spTgt spid="48"/>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47" grpId="0"/>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4"/>
          <p:cNvSpPr/>
          <p:nvPr/>
        </p:nvSpPr>
        <p:spPr>
          <a:xfrm>
            <a:off x="5232170" y="1577855"/>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95000"/>
                </a:schemeClr>
              </a:solidFill>
            </a:endParaRPr>
          </a:p>
        </p:txBody>
      </p:sp>
      <p:sp>
        <p:nvSpPr>
          <p:cNvPr id="78" name="矩形 77"/>
          <p:cNvSpPr/>
          <p:nvPr/>
        </p:nvSpPr>
        <p:spPr>
          <a:xfrm>
            <a:off x="5134979" y="3737428"/>
            <a:ext cx="1826060" cy="584733"/>
          </a:xfrm>
          <a:prstGeom prst="rect">
            <a:avLst/>
          </a:prstGeom>
        </p:spPr>
        <p:txBody>
          <a:bodyPr wrap="none" lIns="91400" tIns="45699" rIns="91400" bIns="45699">
            <a:spAutoFit/>
          </a:bodyPr>
          <a:lstStyle/>
          <a:p>
            <a:pPr lvl="0" defTabSz="914400">
              <a:defRPr/>
            </a:pPr>
            <a:r>
              <a:rPr lang="zh-CN" altLang="en-US" sz="3200" b="1" dirty="0">
                <a:solidFill>
                  <a:schemeClr val="accent1"/>
                </a:solidFill>
                <a:latin typeface="微软雅黑" panose="020B0503020204020204" pitchFamily="34" charset="-122"/>
                <a:ea typeface="微软雅黑" panose="020B0503020204020204" pitchFamily="34" charset="-122"/>
              </a:rPr>
              <a:t>市场分析</a:t>
            </a:r>
            <a:endParaRPr lang="zh-CN" altLang="en-US" sz="3200" kern="0" dirty="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400" dirty="0"/>
              <a:t>延时符</a:t>
            </a:r>
            <a:endParaRPr lang="zh-CN" altLang="en-US" sz="2400" dirty="0"/>
          </a:p>
        </p:txBody>
      </p:sp>
      <p:sp>
        <p:nvSpPr>
          <p:cNvPr id="26" name="矩形 25"/>
          <p:cNvSpPr/>
          <p:nvPr/>
        </p:nvSpPr>
        <p:spPr>
          <a:xfrm>
            <a:off x="5406572" y="2158840"/>
            <a:ext cx="1384593" cy="525486"/>
          </a:xfrm>
          <a:prstGeom prst="rect">
            <a:avLst/>
          </a:prstGeom>
        </p:spPr>
        <p:txBody>
          <a:bodyPr wrap="none" lIns="91400" tIns="45699" rIns="91400" bIns="45699">
            <a:spAutoFit/>
          </a:bodyPr>
          <a:lstStyle/>
          <a:p>
            <a:pPr algn="ctr">
              <a:lnSpc>
                <a:spcPct val="130000"/>
              </a:lnSpc>
              <a:defRPr/>
            </a:pPr>
            <a:r>
              <a:rPr lang="en-US"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03</a:t>
            </a:r>
            <a:endParaRPr lang="en-US"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3648483" y="4388922"/>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Scale>
                                      <p:cBhvr>
                                        <p:cTn id="7"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4"/>
                                        </p:tgtEl>
                                        <p:attrNameLst>
                                          <p:attrName>ppt_x</p:attrName>
                                          <p:attrName>ppt_y</p:attrName>
                                        </p:attrNameLst>
                                      </p:cBhvr>
                                    </p:animMotion>
                                    <p:animEffect transition="in" filter="fade">
                                      <p:cBhvr>
                                        <p:cTn id="9" dur="1000"/>
                                        <p:tgtEl>
                                          <p:spTgt spid="74"/>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8"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5589187" y="1674543"/>
            <a:ext cx="1585986" cy="1891506"/>
            <a:chOff x="5589029" y="1674543"/>
            <a:chExt cx="1586476" cy="1891505"/>
          </a:xfrm>
        </p:grpSpPr>
        <p:sp>
          <p:nvSpPr>
            <p:cNvPr id="34" name="MH_Other_8"/>
            <p:cNvSpPr/>
            <p:nvPr>
              <p:custDataLst>
                <p:tags r:id="rId1"/>
              </p:custDataLst>
            </p:nvPr>
          </p:nvSpPr>
          <p:spPr bwMode="auto">
            <a:xfrm flipV="1">
              <a:off x="6068004" y="167454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100000">
                  <a:sysClr val="window" lastClr="FFFFFF">
                    <a:lumMod val="95000"/>
                    <a:alpha val="0"/>
                  </a:sysClr>
                </a:gs>
                <a:gs pos="0">
                  <a:schemeClr val="tx1">
                    <a:lumMod val="50000"/>
                    <a:lumOff val="50000"/>
                  </a:schemeClr>
                </a:gs>
              </a:gsLst>
              <a:lin ang="0" scaled="0"/>
            </a:gradFill>
            <a:ln>
              <a:noFill/>
            </a:ln>
          </p:spPr>
          <p:txBody>
            <a:bodyPr lIns="91412" tIns="45706" rIns="91412" bIns="45706" anchor="ctr">
              <a:normAutofit/>
            </a:bodyPr>
            <a:lstStyle/>
            <a:p>
              <a:pPr>
                <a:defRPr/>
              </a:pPr>
              <a:endParaRPr lang="zh-CN" altLang="en-US" sz="2400" kern="0">
                <a:solidFill>
                  <a:prstClr val="black"/>
                </a:solidFill>
              </a:endParaRPr>
            </a:p>
          </p:txBody>
        </p:sp>
        <p:sp>
          <p:nvSpPr>
            <p:cNvPr id="35" name="MH_Other_9"/>
            <p:cNvSpPr/>
            <p:nvPr>
              <p:custDataLst>
                <p:tags r:id="rId2"/>
              </p:custDataLst>
            </p:nvPr>
          </p:nvSpPr>
          <p:spPr bwMode="auto">
            <a:xfrm rot="16200000" flipH="1">
              <a:off x="6437472" y="1715516"/>
              <a:ext cx="384105" cy="360204"/>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1"/>
            </a:solidFill>
            <a:ln>
              <a:noFill/>
            </a:ln>
          </p:spPr>
          <p:txBody>
            <a:bodyPr lIns="91412" tIns="45706" rIns="91412" bIns="45706" anchor="ctr">
              <a:normAutofit fontScale="85000" lnSpcReduction="20000"/>
            </a:bodyPr>
            <a:lstStyle/>
            <a:p>
              <a:pPr>
                <a:defRPr/>
              </a:pPr>
              <a:endParaRPr lang="zh-CN" altLang="en-US" sz="2400" kern="0">
                <a:solidFill>
                  <a:prstClr val="black"/>
                </a:solidFill>
              </a:endParaRPr>
            </a:p>
          </p:txBody>
        </p:sp>
        <p:sp>
          <p:nvSpPr>
            <p:cNvPr id="36" name="MH_Other_10"/>
            <p:cNvSpPr/>
            <p:nvPr>
              <p:custDataLst>
                <p:tags r:id="rId3"/>
              </p:custDataLst>
            </p:nvPr>
          </p:nvSpPr>
          <p:spPr bwMode="auto">
            <a:xfrm rot="16200000" flipH="1">
              <a:off x="5229678" y="2151689"/>
              <a:ext cx="1773710" cy="1055007"/>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1923">
                  <a:sysClr val="window" lastClr="FFFFFF"/>
                </a:gs>
                <a:gs pos="31000">
                  <a:sysClr val="window" lastClr="FFFFFF"/>
                </a:gs>
                <a:gs pos="41000">
                  <a:schemeClr val="accent1"/>
                </a:gs>
                <a:gs pos="100000">
                  <a:schemeClr val="accent1"/>
                </a:gs>
              </a:gsLst>
              <a:lin ang="2700000" scaled="0"/>
            </a:gradFill>
            <a:ln>
              <a:noFill/>
            </a:ln>
          </p:spPr>
          <p:txBody>
            <a:bodyPr lIns="91412" tIns="45706" rIns="91412" bIns="45706" anchor="ctr">
              <a:normAutofit/>
            </a:bodyPr>
            <a:lstStyle/>
            <a:p>
              <a:pPr>
                <a:defRPr/>
              </a:pPr>
              <a:endParaRPr lang="zh-CN" altLang="en-US" sz="2400" kern="0">
                <a:solidFill>
                  <a:prstClr val="black"/>
                </a:solidFill>
              </a:endParaRPr>
            </a:p>
          </p:txBody>
        </p:sp>
        <p:sp>
          <p:nvSpPr>
            <p:cNvPr id="43" name="MH_Other_13"/>
            <p:cNvSpPr txBox="1"/>
            <p:nvPr>
              <p:custDataLst>
                <p:tags r:id="rId4"/>
              </p:custDataLst>
            </p:nvPr>
          </p:nvSpPr>
          <p:spPr>
            <a:xfrm>
              <a:off x="5876607" y="2652030"/>
              <a:ext cx="612295" cy="59574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solidFill>
                    <a:prstClr val="white"/>
                  </a:solidFill>
                  <a:latin typeface="+mn-lt"/>
                  <a:ea typeface="+mn-ea"/>
                </a:rPr>
                <a:t>01</a:t>
              </a:r>
              <a:endParaRPr lang="zh-CN" altLang="en-US" sz="3200" dirty="0">
                <a:solidFill>
                  <a:prstClr val="white"/>
                </a:solidFill>
                <a:latin typeface="+mn-lt"/>
                <a:ea typeface="+mn-ea"/>
              </a:endParaRPr>
            </a:p>
          </p:txBody>
        </p:sp>
      </p:grpSp>
      <p:grpSp>
        <p:nvGrpSpPr>
          <p:cNvPr id="3" name="组合 5"/>
          <p:cNvGrpSpPr/>
          <p:nvPr/>
        </p:nvGrpSpPr>
        <p:grpSpPr>
          <a:xfrm>
            <a:off x="5009670" y="3950151"/>
            <a:ext cx="1637611" cy="1922231"/>
            <a:chOff x="5009334" y="3950150"/>
            <a:chExt cx="1638116" cy="1922231"/>
          </a:xfrm>
        </p:grpSpPr>
        <p:sp>
          <p:nvSpPr>
            <p:cNvPr id="28" name="MH_Other_2"/>
            <p:cNvSpPr/>
            <p:nvPr>
              <p:custDataLst>
                <p:tags r:id="rId5"/>
              </p:custDataLst>
            </p:nvPr>
          </p:nvSpPr>
          <p:spPr bwMode="auto">
            <a:xfrm rot="10800000" flipV="1">
              <a:off x="5009334" y="4261703"/>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100000">
                  <a:sysClr val="window" lastClr="FFFFFF">
                    <a:alpha val="0"/>
                    <a:lumMod val="100000"/>
                  </a:sysClr>
                </a:gs>
                <a:gs pos="19000">
                  <a:schemeClr val="tx1">
                    <a:lumMod val="50000"/>
                    <a:lumOff val="50000"/>
                  </a:schemeClr>
                </a:gs>
              </a:gsLst>
              <a:lin ang="21000000" scaled="0"/>
            </a:gradFill>
            <a:ln>
              <a:noFill/>
            </a:ln>
          </p:spPr>
          <p:txBody>
            <a:bodyPr lIns="91412" tIns="45706" rIns="91412" bIns="45706" anchor="ctr">
              <a:normAutofit/>
            </a:bodyPr>
            <a:lstStyle/>
            <a:p>
              <a:pPr>
                <a:defRPr/>
              </a:pPr>
              <a:endParaRPr lang="zh-CN" altLang="en-US" sz="2400" kern="0">
                <a:solidFill>
                  <a:prstClr val="black"/>
                </a:solidFill>
              </a:endParaRPr>
            </a:p>
          </p:txBody>
        </p:sp>
        <p:sp>
          <p:nvSpPr>
            <p:cNvPr id="37" name="MH_Other_11"/>
            <p:cNvSpPr/>
            <p:nvPr>
              <p:custDataLst>
                <p:tags r:id="rId6"/>
              </p:custDataLst>
            </p:nvPr>
          </p:nvSpPr>
          <p:spPr bwMode="auto">
            <a:xfrm rot="5400000" flipH="1">
              <a:off x="5379052" y="5486569"/>
              <a:ext cx="390932" cy="367033"/>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3"/>
            </a:solidFill>
            <a:ln>
              <a:noFill/>
            </a:ln>
          </p:spPr>
          <p:txBody>
            <a:bodyPr lIns="91412" tIns="45706" rIns="91412" bIns="45706" anchor="ctr">
              <a:normAutofit fontScale="92500" lnSpcReduction="20000"/>
            </a:bodyPr>
            <a:lstStyle/>
            <a:p>
              <a:pPr>
                <a:defRPr/>
              </a:pPr>
              <a:endParaRPr lang="zh-CN" altLang="en-US" sz="2400" kern="0">
                <a:solidFill>
                  <a:prstClr val="black"/>
                </a:solidFill>
              </a:endParaRPr>
            </a:p>
          </p:txBody>
        </p:sp>
        <p:sp>
          <p:nvSpPr>
            <p:cNvPr id="38" name="MH_Other_12"/>
            <p:cNvSpPr/>
            <p:nvPr>
              <p:custDataLst>
                <p:tags r:id="rId7"/>
              </p:custDataLst>
            </p:nvPr>
          </p:nvSpPr>
          <p:spPr bwMode="auto">
            <a:xfrm rot="5400000" flipH="1">
              <a:off x="5209192" y="4316330"/>
              <a:ext cx="1804438" cy="107207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1923">
                  <a:sysClr val="window" lastClr="FFFFFF"/>
                </a:gs>
                <a:gs pos="31000">
                  <a:sysClr val="window" lastClr="FFFFFF"/>
                </a:gs>
                <a:gs pos="41000">
                  <a:schemeClr val="accent3"/>
                </a:gs>
                <a:gs pos="100000">
                  <a:schemeClr val="accent3"/>
                </a:gs>
              </a:gsLst>
              <a:lin ang="2700000" scaled="0"/>
            </a:gradFill>
            <a:ln>
              <a:noFill/>
            </a:ln>
          </p:spPr>
          <p:txBody>
            <a:bodyPr lIns="91412" tIns="45706" rIns="91412" bIns="45706" anchor="ctr">
              <a:normAutofit/>
            </a:bodyPr>
            <a:lstStyle/>
            <a:p>
              <a:pPr>
                <a:defRPr/>
              </a:pPr>
              <a:endParaRPr lang="zh-CN" altLang="en-US" sz="2400" kern="0">
                <a:solidFill>
                  <a:prstClr val="black"/>
                </a:solidFill>
              </a:endParaRPr>
            </a:p>
          </p:txBody>
        </p:sp>
        <p:sp>
          <p:nvSpPr>
            <p:cNvPr id="44" name="MH_Other_14"/>
            <p:cNvSpPr txBox="1"/>
            <p:nvPr>
              <p:custDataLst>
                <p:tags r:id="rId8"/>
              </p:custDataLst>
            </p:nvPr>
          </p:nvSpPr>
          <p:spPr>
            <a:xfrm>
              <a:off x="5804208" y="4207353"/>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solidFill>
                    <a:prstClr val="white"/>
                  </a:solidFill>
                  <a:latin typeface="+mn-lt"/>
                  <a:ea typeface="+mn-ea"/>
                </a:rPr>
                <a:t>03</a:t>
              </a:r>
              <a:endParaRPr lang="zh-CN" altLang="en-US" sz="3200" dirty="0">
                <a:solidFill>
                  <a:prstClr val="white"/>
                </a:solidFill>
                <a:latin typeface="+mn-lt"/>
                <a:ea typeface="+mn-ea"/>
              </a:endParaRPr>
            </a:p>
          </p:txBody>
        </p:sp>
      </p:grpSp>
      <p:grpSp>
        <p:nvGrpSpPr>
          <p:cNvPr id="4" name="组合 2"/>
          <p:cNvGrpSpPr/>
          <p:nvPr/>
        </p:nvGrpSpPr>
        <p:grpSpPr>
          <a:xfrm>
            <a:off x="4043066" y="2664377"/>
            <a:ext cx="1950586" cy="1616958"/>
            <a:chOff x="4042432" y="2664376"/>
            <a:chExt cx="1951188" cy="1616958"/>
          </a:xfrm>
        </p:grpSpPr>
        <p:sp>
          <p:nvSpPr>
            <p:cNvPr id="29" name="MH_Other_3"/>
            <p:cNvSpPr/>
            <p:nvPr>
              <p:custDataLst>
                <p:tags r:id="rId9"/>
              </p:custDataLst>
            </p:nvPr>
          </p:nvSpPr>
          <p:spPr bwMode="auto">
            <a:xfrm rot="16200000" flipV="1">
              <a:off x="4294020" y="2412788"/>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100000">
                  <a:sysClr val="window" lastClr="FFFFFF">
                    <a:lumMod val="95000"/>
                    <a:alpha val="0"/>
                  </a:sysClr>
                </a:gs>
                <a:gs pos="0">
                  <a:schemeClr val="tx1">
                    <a:lumMod val="50000"/>
                    <a:lumOff val="50000"/>
                  </a:schemeClr>
                </a:gs>
              </a:gsLst>
              <a:lin ang="0" scaled="0"/>
            </a:gradFill>
            <a:ln>
              <a:noFill/>
            </a:ln>
          </p:spPr>
          <p:txBody>
            <a:bodyPr lIns="91412" tIns="45706" rIns="91412" bIns="45706" anchor="ctr">
              <a:normAutofit/>
            </a:bodyPr>
            <a:lstStyle/>
            <a:p>
              <a:pPr>
                <a:defRPr/>
              </a:pPr>
              <a:endParaRPr lang="zh-CN" altLang="en-US" sz="2400" kern="0">
                <a:solidFill>
                  <a:prstClr val="black"/>
                </a:solidFill>
              </a:endParaRPr>
            </a:p>
          </p:txBody>
        </p:sp>
        <p:sp>
          <p:nvSpPr>
            <p:cNvPr id="30" name="MH_Other_4"/>
            <p:cNvSpPr/>
            <p:nvPr>
              <p:custDataLst>
                <p:tags r:id="rId10"/>
              </p:custDataLst>
            </p:nvPr>
          </p:nvSpPr>
          <p:spPr bwMode="auto">
            <a:xfrm flipV="1">
              <a:off x="4076512" y="3026593"/>
              <a:ext cx="397761" cy="373861"/>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4"/>
            </a:solidFill>
            <a:ln>
              <a:noFill/>
            </a:ln>
          </p:spPr>
          <p:txBody>
            <a:bodyPr lIns="91412" tIns="45706" rIns="91412" bIns="45706" anchor="ctr">
              <a:normAutofit fontScale="92500" lnSpcReduction="20000"/>
            </a:bodyPr>
            <a:lstStyle/>
            <a:p>
              <a:pPr>
                <a:defRPr/>
              </a:pPr>
              <a:endParaRPr lang="zh-CN" altLang="en-US" sz="2400" kern="0">
                <a:solidFill>
                  <a:prstClr val="black"/>
                </a:solidFill>
              </a:endParaRPr>
            </a:p>
          </p:txBody>
        </p:sp>
        <p:sp>
          <p:nvSpPr>
            <p:cNvPr id="31" name="MH_Other_5"/>
            <p:cNvSpPr/>
            <p:nvPr>
              <p:custDataLst>
                <p:tags r:id="rId11"/>
              </p:custDataLst>
            </p:nvPr>
          </p:nvSpPr>
          <p:spPr bwMode="auto">
            <a:xfrm flipV="1">
              <a:off x="4155040" y="3190478"/>
              <a:ext cx="1838580" cy="1090856"/>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1923">
                  <a:sysClr val="window" lastClr="FFFFFF"/>
                </a:gs>
                <a:gs pos="31000">
                  <a:sysClr val="window" lastClr="FFFFFF"/>
                </a:gs>
                <a:gs pos="41000">
                  <a:schemeClr val="accent4"/>
                </a:gs>
                <a:gs pos="100000">
                  <a:schemeClr val="accent4"/>
                </a:gs>
              </a:gsLst>
              <a:lin ang="2700000" scaled="0"/>
            </a:gradFill>
            <a:ln>
              <a:noFill/>
            </a:ln>
          </p:spPr>
          <p:txBody>
            <a:bodyPr lIns="91412" tIns="45706" rIns="91412" bIns="45706" anchor="ctr">
              <a:normAutofit/>
            </a:bodyPr>
            <a:lstStyle/>
            <a:p>
              <a:pPr>
                <a:defRPr/>
              </a:pPr>
              <a:endParaRPr lang="zh-CN" altLang="en-US" sz="2400" kern="0">
                <a:solidFill>
                  <a:prstClr val="black"/>
                </a:solidFill>
              </a:endParaRPr>
            </a:p>
          </p:txBody>
        </p:sp>
        <p:sp>
          <p:nvSpPr>
            <p:cNvPr id="45" name="MH_Other_15"/>
            <p:cNvSpPr txBox="1"/>
            <p:nvPr>
              <p:custDataLst>
                <p:tags r:id="rId12"/>
              </p:custDataLst>
            </p:nvPr>
          </p:nvSpPr>
          <p:spPr>
            <a:xfrm>
              <a:off x="4970986"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solidFill>
                    <a:prstClr val="white"/>
                  </a:solidFill>
                  <a:latin typeface="+mn-lt"/>
                  <a:ea typeface="+mn-ea"/>
                </a:rPr>
                <a:t>04</a:t>
              </a:r>
              <a:endParaRPr lang="zh-CN" altLang="en-US" sz="3200" dirty="0">
                <a:solidFill>
                  <a:prstClr val="white"/>
                </a:solidFill>
                <a:latin typeface="+mn-lt"/>
                <a:ea typeface="+mn-ea"/>
              </a:endParaRPr>
            </a:p>
          </p:txBody>
        </p:sp>
      </p:grpSp>
      <p:grpSp>
        <p:nvGrpSpPr>
          <p:cNvPr id="5" name="组合 4"/>
          <p:cNvGrpSpPr/>
          <p:nvPr/>
        </p:nvGrpSpPr>
        <p:grpSpPr>
          <a:xfrm>
            <a:off x="6181376" y="3224620"/>
            <a:ext cx="1916519" cy="1628343"/>
            <a:chOff x="6181402" y="3224621"/>
            <a:chExt cx="1917110" cy="1628342"/>
          </a:xfrm>
        </p:grpSpPr>
        <p:sp>
          <p:nvSpPr>
            <p:cNvPr id="27" name="MH_Other_1"/>
            <p:cNvSpPr/>
            <p:nvPr>
              <p:custDataLst>
                <p:tags r:id="rId13"/>
              </p:custDataLst>
            </p:nvPr>
          </p:nvSpPr>
          <p:spPr bwMode="auto">
            <a:xfrm rot="5400000" flipV="1">
              <a:off x="6739338" y="3493874"/>
              <a:ext cx="1107501" cy="1610678"/>
            </a:xfrm>
            <a:custGeom>
              <a:avLst/>
              <a:gdLst>
                <a:gd name="T0" fmla="*/ 557 w 865"/>
                <a:gd name="T1" fmla="*/ 1258 h 1258"/>
                <a:gd name="T2" fmla="*/ 250 w 865"/>
                <a:gd name="T3" fmla="*/ 933 h 1258"/>
                <a:gd name="T4" fmla="*/ 0 w 865"/>
                <a:gd name="T5" fmla="*/ 147 h 1258"/>
                <a:gd name="T6" fmla="*/ 865 w 865"/>
                <a:gd name="T7" fmla="*/ 0 h 1258"/>
                <a:gd name="T8" fmla="*/ 557 w 865"/>
                <a:gd name="T9" fmla="*/ 1258 h 1258"/>
              </a:gdLst>
              <a:ahLst/>
              <a:cxnLst>
                <a:cxn ang="0">
                  <a:pos x="T0" y="T1"/>
                </a:cxn>
                <a:cxn ang="0">
                  <a:pos x="T2" y="T3"/>
                </a:cxn>
                <a:cxn ang="0">
                  <a:pos x="T4" y="T5"/>
                </a:cxn>
                <a:cxn ang="0">
                  <a:pos x="T6" y="T7"/>
                </a:cxn>
                <a:cxn ang="0">
                  <a:pos x="T8" y="T9"/>
                </a:cxn>
              </a:cxnLst>
              <a:rect l="0" t="0" r="r" b="b"/>
              <a:pathLst>
                <a:path w="865" h="1258">
                  <a:moveTo>
                    <a:pt x="557" y="1258"/>
                  </a:moveTo>
                  <a:lnTo>
                    <a:pt x="250" y="933"/>
                  </a:lnTo>
                  <a:lnTo>
                    <a:pt x="0" y="147"/>
                  </a:lnTo>
                  <a:lnTo>
                    <a:pt x="865" y="0"/>
                  </a:lnTo>
                  <a:lnTo>
                    <a:pt x="557" y="1258"/>
                  </a:lnTo>
                  <a:close/>
                </a:path>
              </a:pathLst>
            </a:custGeom>
            <a:gradFill>
              <a:gsLst>
                <a:gs pos="2000">
                  <a:sysClr val="window" lastClr="FFFFFF">
                    <a:lumMod val="95000"/>
                    <a:alpha val="0"/>
                  </a:sysClr>
                </a:gs>
                <a:gs pos="76000">
                  <a:schemeClr val="tx1">
                    <a:lumMod val="50000"/>
                    <a:lumOff val="50000"/>
                  </a:schemeClr>
                </a:gs>
              </a:gsLst>
              <a:lin ang="10200000" scaled="0"/>
            </a:gradFill>
            <a:ln>
              <a:noFill/>
            </a:ln>
          </p:spPr>
          <p:txBody>
            <a:bodyPr lIns="91412" tIns="45706" rIns="91412" bIns="45706" anchor="ctr">
              <a:normAutofit/>
            </a:bodyPr>
            <a:lstStyle/>
            <a:p>
              <a:pPr>
                <a:defRPr/>
              </a:pPr>
              <a:endParaRPr lang="zh-CN" altLang="en-US" sz="2400" kern="0">
                <a:solidFill>
                  <a:prstClr val="black"/>
                </a:solidFill>
              </a:endParaRPr>
            </a:p>
          </p:txBody>
        </p:sp>
        <p:sp>
          <p:nvSpPr>
            <p:cNvPr id="32" name="MH_Other_6"/>
            <p:cNvSpPr/>
            <p:nvPr>
              <p:custDataLst>
                <p:tags r:id="rId14"/>
              </p:custDataLst>
            </p:nvPr>
          </p:nvSpPr>
          <p:spPr bwMode="auto">
            <a:xfrm flipH="1">
              <a:off x="6181402" y="3224621"/>
              <a:ext cx="1783952" cy="1060128"/>
            </a:xfrm>
            <a:custGeom>
              <a:avLst/>
              <a:gdLst>
                <a:gd name="T0" fmla="*/ 462 w 642"/>
                <a:gd name="T1" fmla="*/ 6 h 380"/>
                <a:gd name="T2" fmla="*/ 637 w 642"/>
                <a:gd name="T3" fmla="*/ 180 h 380"/>
                <a:gd name="T4" fmla="*/ 637 w 642"/>
                <a:gd name="T5" fmla="*/ 200 h 380"/>
                <a:gd name="T6" fmla="*/ 462 w 642"/>
                <a:gd name="T7" fmla="*/ 375 h 380"/>
                <a:gd name="T8" fmla="*/ 442 w 642"/>
                <a:gd name="T9" fmla="*/ 375 h 380"/>
                <a:gd name="T10" fmla="*/ 442 w 642"/>
                <a:gd name="T11" fmla="*/ 322 h 380"/>
                <a:gd name="T12" fmla="*/ 95 w 642"/>
                <a:gd name="T13" fmla="*/ 322 h 380"/>
                <a:gd name="T14" fmla="*/ 68 w 642"/>
                <a:gd name="T15" fmla="*/ 324 h 380"/>
                <a:gd name="T16" fmla="*/ 0 w 642"/>
                <a:gd name="T17" fmla="*/ 353 h 380"/>
                <a:gd name="T18" fmla="*/ 265 w 642"/>
                <a:gd name="T19" fmla="*/ 88 h 380"/>
                <a:gd name="T20" fmla="*/ 369 w 642"/>
                <a:gd name="T21" fmla="*/ 56 h 380"/>
                <a:gd name="T22" fmla="*/ 442 w 642"/>
                <a:gd name="T23" fmla="*/ 56 h 380"/>
                <a:gd name="T24" fmla="*/ 442 w 642"/>
                <a:gd name="T25" fmla="*/ 6 h 380"/>
                <a:gd name="T26" fmla="*/ 462 w 642"/>
                <a:gd name="T2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380">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gradFill>
              <a:gsLst>
                <a:gs pos="1923">
                  <a:sysClr val="window" lastClr="FFFFFF"/>
                </a:gs>
                <a:gs pos="31000">
                  <a:sysClr val="window" lastClr="FFFFFF"/>
                </a:gs>
                <a:gs pos="41000">
                  <a:schemeClr val="accent2"/>
                </a:gs>
                <a:gs pos="100000">
                  <a:schemeClr val="accent2"/>
                </a:gs>
              </a:gsLst>
              <a:lin ang="2700000" scaled="0"/>
            </a:gradFill>
            <a:ln>
              <a:noFill/>
            </a:ln>
          </p:spPr>
          <p:txBody>
            <a:bodyPr lIns="91412" tIns="45706" rIns="91412" bIns="45706" anchor="ctr">
              <a:normAutofit/>
            </a:bodyPr>
            <a:lstStyle/>
            <a:p>
              <a:pPr>
                <a:defRPr/>
              </a:pPr>
              <a:endParaRPr lang="zh-CN" altLang="en-US" sz="2400" kern="0">
                <a:solidFill>
                  <a:prstClr val="black"/>
                </a:solidFill>
              </a:endParaRPr>
            </a:p>
          </p:txBody>
        </p:sp>
        <p:sp>
          <p:nvSpPr>
            <p:cNvPr id="33" name="MH_Other_7"/>
            <p:cNvSpPr/>
            <p:nvPr>
              <p:custDataLst>
                <p:tags r:id="rId15"/>
              </p:custDataLst>
            </p:nvPr>
          </p:nvSpPr>
          <p:spPr bwMode="auto">
            <a:xfrm flipH="1">
              <a:off x="7710993" y="4124278"/>
              <a:ext cx="387519" cy="363619"/>
            </a:xfrm>
            <a:custGeom>
              <a:avLst/>
              <a:gdLst>
                <a:gd name="T0" fmla="*/ 137 w 137"/>
                <a:gd name="T1" fmla="*/ 0 h 128"/>
                <a:gd name="T2" fmla="*/ 1 w 137"/>
                <a:gd name="T3" fmla="*/ 128 h 128"/>
                <a:gd name="T4" fmla="*/ 30 w 137"/>
                <a:gd name="T5" fmla="*/ 48 h 128"/>
                <a:gd name="T6" fmla="*/ 30 w 137"/>
                <a:gd name="T7" fmla="*/ 48 h 128"/>
                <a:gd name="T8" fmla="*/ 30 w 137"/>
                <a:gd name="T9" fmla="*/ 48 h 128"/>
                <a:gd name="T10" fmla="*/ 47 w 137"/>
                <a:gd name="T11" fmla="*/ 31 h 128"/>
                <a:gd name="T12" fmla="*/ 114 w 137"/>
                <a:gd name="T13" fmla="*/ 2 h 128"/>
                <a:gd name="T14" fmla="*/ 137 w 137"/>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28">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chemeClr val="accent2"/>
            </a:solidFill>
            <a:ln>
              <a:noFill/>
            </a:ln>
          </p:spPr>
          <p:txBody>
            <a:bodyPr lIns="91412" tIns="45706" rIns="91412" bIns="45706" anchor="ctr">
              <a:normAutofit fontScale="85000" lnSpcReduction="20000"/>
            </a:bodyPr>
            <a:lstStyle/>
            <a:p>
              <a:pPr>
                <a:defRPr/>
              </a:pPr>
              <a:endParaRPr lang="zh-CN" altLang="en-US" sz="2400" kern="0">
                <a:solidFill>
                  <a:prstClr val="black"/>
                </a:solidFill>
              </a:endParaRPr>
            </a:p>
          </p:txBody>
        </p:sp>
        <p:sp>
          <p:nvSpPr>
            <p:cNvPr id="46" name="MH_Other_16"/>
            <p:cNvSpPr txBox="1"/>
            <p:nvPr>
              <p:custDataLst>
                <p:tags r:id="rId16"/>
              </p:custDataLst>
            </p:nvPr>
          </p:nvSpPr>
          <p:spPr>
            <a:xfrm>
              <a:off x="6365445"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pPr>
                <a:defRPr/>
              </a:pPr>
              <a:r>
                <a:rPr lang="en-US" altLang="zh-CN" sz="3200" dirty="0">
                  <a:solidFill>
                    <a:prstClr val="white"/>
                  </a:solidFill>
                  <a:latin typeface="+mn-lt"/>
                  <a:ea typeface="+mn-ea"/>
                </a:rPr>
                <a:t>02</a:t>
              </a:r>
              <a:endParaRPr lang="zh-CN" altLang="en-US" sz="3200" dirty="0">
                <a:solidFill>
                  <a:prstClr val="white"/>
                </a:solidFill>
                <a:latin typeface="+mn-lt"/>
                <a:ea typeface="+mn-ea"/>
              </a:endParaRPr>
            </a:p>
          </p:txBody>
        </p:sp>
      </p:grpSp>
      <p:grpSp>
        <p:nvGrpSpPr>
          <p:cNvPr id="6" name="组合 6"/>
          <p:cNvGrpSpPr/>
          <p:nvPr/>
        </p:nvGrpSpPr>
        <p:grpSpPr>
          <a:xfrm>
            <a:off x="1867020" y="1486763"/>
            <a:ext cx="3136559" cy="1412803"/>
            <a:chOff x="1865715" y="1486761"/>
            <a:chExt cx="3137526" cy="1412803"/>
          </a:xfrm>
        </p:grpSpPr>
        <p:sp>
          <p:nvSpPr>
            <p:cNvPr id="15391" name="MH_SubTitle_4"/>
            <p:cNvSpPr txBox="1">
              <a:spLocks noChangeArrowheads="1"/>
            </p:cNvSpPr>
            <p:nvPr>
              <p:custDataLst>
                <p:tags r:id="rId17"/>
              </p:custDataLst>
            </p:nvPr>
          </p:nvSpPr>
          <p:spPr bwMode="auto">
            <a:xfrm>
              <a:off x="1865715" y="1486761"/>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eaLnBrk="1" hangingPunct="1"/>
              <a:r>
                <a:rPr lang="zh-CN" altLang="en-US" sz="2000" dirty="0">
                  <a:solidFill>
                    <a:schemeClr val="accent4"/>
                  </a:solidFill>
                  <a:latin typeface="+mn-lt"/>
                  <a:ea typeface="+mn-ea"/>
                </a:rPr>
                <a:t>单击此处添加标题</a:t>
              </a:r>
              <a:endParaRPr lang="zh-CN" altLang="en-US" sz="2000" dirty="0">
                <a:solidFill>
                  <a:schemeClr val="accent4"/>
                </a:solidFill>
                <a:latin typeface="+mn-lt"/>
                <a:ea typeface="+mn-ea"/>
              </a:endParaRPr>
            </a:p>
          </p:txBody>
        </p:sp>
        <p:sp>
          <p:nvSpPr>
            <p:cNvPr id="39" name="MH_SubTitle_1"/>
            <p:cNvSpPr txBox="1">
              <a:spLocks noChangeArrowheads="1"/>
            </p:cNvSpPr>
            <p:nvPr>
              <p:custDataLst>
                <p:tags r:id="rId18"/>
              </p:custDataLst>
            </p:nvPr>
          </p:nvSpPr>
          <p:spPr bwMode="auto">
            <a:xfrm>
              <a:off x="1889137" y="1922537"/>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600" dirty="0">
                  <a:solidFill>
                    <a:schemeClr val="bg1">
                      <a:lumMod val="50000"/>
                    </a:schemeClr>
                  </a:solidFill>
                  <a:latin typeface="+mn-lt"/>
                  <a:ea typeface="+mn-ea"/>
                </a:rPr>
                <a:t>此处添加详细文本描述，建议与标题相关并符合整体语言风格。</a:t>
              </a:r>
              <a:endParaRPr lang="en-US" altLang="zh-CN" sz="1600" dirty="0">
                <a:solidFill>
                  <a:schemeClr val="bg1">
                    <a:lumMod val="50000"/>
                  </a:schemeClr>
                </a:solidFill>
                <a:latin typeface="+mn-lt"/>
                <a:ea typeface="+mn-ea"/>
              </a:endParaRPr>
            </a:p>
          </p:txBody>
        </p:sp>
      </p:grpSp>
      <p:grpSp>
        <p:nvGrpSpPr>
          <p:cNvPr id="7" name="组合 7"/>
          <p:cNvGrpSpPr/>
          <p:nvPr/>
        </p:nvGrpSpPr>
        <p:grpSpPr>
          <a:xfrm>
            <a:off x="1962343" y="4310326"/>
            <a:ext cx="3168861" cy="1524162"/>
            <a:chOff x="1961067" y="4310326"/>
            <a:chExt cx="3169838" cy="1524162"/>
          </a:xfrm>
        </p:grpSpPr>
        <p:sp>
          <p:nvSpPr>
            <p:cNvPr id="15394" name="MH_SubTitle_3"/>
            <p:cNvSpPr txBox="1">
              <a:spLocks noChangeArrowheads="1"/>
            </p:cNvSpPr>
            <p:nvPr>
              <p:custDataLst>
                <p:tags r:id="rId19"/>
              </p:custDataLst>
            </p:nvPr>
          </p:nvSpPr>
          <p:spPr bwMode="auto">
            <a:xfrm>
              <a:off x="2025634" y="4310326"/>
              <a:ext cx="3105271"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r>
                <a:rPr lang="zh-CN" altLang="en-US" sz="2000" dirty="0">
                  <a:solidFill>
                    <a:schemeClr val="accent3"/>
                  </a:solidFill>
                  <a:latin typeface="+mn-lt"/>
                  <a:ea typeface="+mn-ea"/>
                </a:rPr>
                <a:t>单击此处添加标题</a:t>
              </a:r>
              <a:endParaRPr lang="zh-CN" altLang="en-US" sz="2000" dirty="0">
                <a:solidFill>
                  <a:schemeClr val="accent3"/>
                </a:solidFill>
                <a:latin typeface="+mn-lt"/>
                <a:ea typeface="+mn-ea"/>
              </a:endParaRPr>
            </a:p>
          </p:txBody>
        </p:sp>
        <p:sp>
          <p:nvSpPr>
            <p:cNvPr id="40" name="MH_SubTitle_1"/>
            <p:cNvSpPr txBox="1">
              <a:spLocks noChangeArrowheads="1"/>
            </p:cNvSpPr>
            <p:nvPr>
              <p:custDataLst>
                <p:tags r:id="rId20"/>
              </p:custDataLst>
            </p:nvPr>
          </p:nvSpPr>
          <p:spPr bwMode="auto">
            <a:xfrm>
              <a:off x="1961067" y="4857461"/>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r">
                <a:lnSpc>
                  <a:spcPct val="130000"/>
                </a:lnSpc>
              </a:pPr>
              <a:r>
                <a:rPr lang="zh-CN" altLang="en-US" sz="1600" dirty="0">
                  <a:solidFill>
                    <a:schemeClr val="bg1">
                      <a:lumMod val="50000"/>
                    </a:schemeClr>
                  </a:solidFill>
                  <a:latin typeface="+mn-lt"/>
                  <a:ea typeface="+mn-ea"/>
                </a:rPr>
                <a:t>此处添加详细文本描述，建议与标题相关并符合整体语言风格。</a:t>
              </a:r>
              <a:endParaRPr lang="en-US" altLang="zh-CN" sz="1600" dirty="0">
                <a:solidFill>
                  <a:schemeClr val="bg1">
                    <a:lumMod val="50000"/>
                  </a:schemeClr>
                </a:solidFill>
                <a:latin typeface="+mn-lt"/>
                <a:ea typeface="+mn-ea"/>
              </a:endParaRPr>
            </a:p>
          </p:txBody>
        </p:sp>
      </p:grpSp>
      <p:grpSp>
        <p:nvGrpSpPr>
          <p:cNvPr id="8" name="组合 9"/>
          <p:cNvGrpSpPr/>
          <p:nvPr/>
        </p:nvGrpSpPr>
        <p:grpSpPr>
          <a:xfrm>
            <a:off x="7175173" y="1663947"/>
            <a:ext cx="3145388" cy="1398690"/>
            <a:chOff x="7175505" y="1663946"/>
            <a:chExt cx="3146359" cy="1398689"/>
          </a:xfrm>
        </p:grpSpPr>
        <p:sp>
          <p:nvSpPr>
            <p:cNvPr id="15392" name="MH_SubTitle_1"/>
            <p:cNvSpPr txBox="1">
              <a:spLocks noChangeArrowheads="1"/>
            </p:cNvSpPr>
            <p:nvPr>
              <p:custDataLst>
                <p:tags r:id="rId21"/>
              </p:custDataLst>
            </p:nvPr>
          </p:nvSpPr>
          <p:spPr bwMode="auto">
            <a:xfrm>
              <a:off x="7175505" y="1663946"/>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2000" dirty="0">
                  <a:solidFill>
                    <a:schemeClr val="accent1"/>
                  </a:solidFill>
                  <a:latin typeface="+mn-lt"/>
                  <a:ea typeface="+mn-ea"/>
                </a:rPr>
                <a:t>单击此处添加标题</a:t>
              </a:r>
              <a:endParaRPr lang="zh-CN" altLang="en-US" sz="2000" dirty="0">
                <a:solidFill>
                  <a:schemeClr val="accent1"/>
                </a:solidFill>
                <a:latin typeface="+mn-lt"/>
                <a:ea typeface="+mn-ea"/>
              </a:endParaRPr>
            </a:p>
          </p:txBody>
        </p:sp>
        <p:sp>
          <p:nvSpPr>
            <p:cNvPr id="47" name="MH_SubTitle_1"/>
            <p:cNvSpPr txBox="1">
              <a:spLocks noChangeArrowheads="1"/>
            </p:cNvSpPr>
            <p:nvPr>
              <p:custDataLst>
                <p:tags r:id="rId22"/>
              </p:custDataLst>
            </p:nvPr>
          </p:nvSpPr>
          <p:spPr bwMode="auto">
            <a:xfrm>
              <a:off x="7207760" y="2085608"/>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600" dirty="0">
                  <a:solidFill>
                    <a:schemeClr val="bg1">
                      <a:lumMod val="50000"/>
                    </a:schemeClr>
                  </a:solidFill>
                  <a:latin typeface="+mn-lt"/>
                  <a:ea typeface="+mn-ea"/>
                </a:rPr>
                <a:t>此处添加详细文本描述，建议与标题相关并符合整体语言风格。</a:t>
              </a:r>
              <a:endParaRPr lang="en-US" altLang="zh-CN" sz="1600" dirty="0">
                <a:solidFill>
                  <a:schemeClr val="bg1">
                    <a:lumMod val="50000"/>
                  </a:schemeClr>
                </a:solidFill>
                <a:latin typeface="+mn-lt"/>
                <a:ea typeface="+mn-ea"/>
              </a:endParaRPr>
            </a:p>
          </p:txBody>
        </p:sp>
      </p:grpSp>
      <p:grpSp>
        <p:nvGrpSpPr>
          <p:cNvPr id="9" name="组合 8"/>
          <p:cNvGrpSpPr/>
          <p:nvPr/>
        </p:nvGrpSpPr>
        <p:grpSpPr>
          <a:xfrm>
            <a:off x="7062957" y="4514970"/>
            <a:ext cx="3144467" cy="1486609"/>
            <a:chOff x="7063256" y="4514968"/>
            <a:chExt cx="3145437" cy="1486609"/>
          </a:xfrm>
        </p:grpSpPr>
        <p:sp>
          <p:nvSpPr>
            <p:cNvPr id="15393" name="MH_SubTitle_2"/>
            <p:cNvSpPr txBox="1">
              <a:spLocks noChangeArrowheads="1"/>
            </p:cNvSpPr>
            <p:nvPr>
              <p:custDataLst>
                <p:tags r:id="rId23"/>
              </p:custDataLst>
            </p:nvPr>
          </p:nvSpPr>
          <p:spPr bwMode="auto">
            <a:xfrm>
              <a:off x="7063256" y="4514968"/>
              <a:ext cx="3098442" cy="60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r>
                <a:rPr lang="zh-CN" altLang="en-US" sz="2000" dirty="0">
                  <a:solidFill>
                    <a:schemeClr val="accent2"/>
                  </a:solidFill>
                  <a:latin typeface="+mn-lt"/>
                  <a:ea typeface="+mn-ea"/>
                </a:rPr>
                <a:t>单击此处添加标题</a:t>
              </a:r>
              <a:endParaRPr lang="zh-CN" altLang="en-US" sz="2000" dirty="0">
                <a:solidFill>
                  <a:schemeClr val="accent2"/>
                </a:solidFill>
                <a:latin typeface="+mn-lt"/>
                <a:ea typeface="+mn-ea"/>
              </a:endParaRPr>
            </a:p>
          </p:txBody>
        </p:sp>
        <p:sp>
          <p:nvSpPr>
            <p:cNvPr id="48" name="MH_SubTitle_1"/>
            <p:cNvSpPr txBox="1">
              <a:spLocks noChangeArrowheads="1"/>
            </p:cNvSpPr>
            <p:nvPr>
              <p:custDataLst>
                <p:tags r:id="rId24"/>
              </p:custDataLst>
            </p:nvPr>
          </p:nvSpPr>
          <p:spPr bwMode="auto">
            <a:xfrm>
              <a:off x="7094589" y="5024550"/>
              <a:ext cx="3114104" cy="9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nSpc>
                  <a:spcPct val="130000"/>
                </a:lnSpc>
              </a:pPr>
              <a:r>
                <a:rPr lang="zh-CN" altLang="en-US" sz="1600" dirty="0">
                  <a:solidFill>
                    <a:schemeClr val="bg1">
                      <a:lumMod val="50000"/>
                    </a:schemeClr>
                  </a:solidFill>
                  <a:latin typeface="+mn-lt"/>
                  <a:ea typeface="+mn-ea"/>
                </a:rPr>
                <a:t>此处添加详细文本描述，建议与标题相关并符合整体语言风格。</a:t>
              </a:r>
              <a:endParaRPr lang="en-US" altLang="zh-CN" sz="1600" dirty="0">
                <a:solidFill>
                  <a:schemeClr val="bg1">
                    <a:lumMod val="50000"/>
                  </a:schemeClr>
                </a:solidFill>
                <a:latin typeface="+mn-lt"/>
                <a:ea typeface="+mn-ea"/>
              </a:endParaRPr>
            </a:p>
          </p:txBody>
        </p:sp>
      </p:grpSp>
    </p:spTree>
    <p:custDataLst>
      <p:tags r:id="rId25"/>
    </p:custDataLst>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par>
                                <p:cTn id="9" presetID="1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par>
                                <p:cTn id="13" presetID="1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ppt_x</p:attrName>
                                        </p:attrNameLst>
                                      </p:cBhvr>
                                      <p:tavLst>
                                        <p:tav tm="0">
                                          <p:val>
                                            <p:strVal val="#ppt_x+#ppt_w*1.125000"/>
                                          </p:val>
                                        </p:tav>
                                        <p:tav tm="100000">
                                          <p:val>
                                            <p:strVal val="#ppt_x"/>
                                          </p:val>
                                        </p:tav>
                                      </p:tavLst>
                                    </p:anim>
                                    <p:animEffect transition="in" filter="wipe(left)">
                                      <p:cBhvr>
                                        <p:cTn id="16" dur="500"/>
                                        <p:tgtEl>
                                          <p:spTgt spid="5"/>
                                        </p:tgtEl>
                                      </p:cBhvr>
                                    </p:animEffect>
                                  </p:childTnLst>
                                </p:cTn>
                              </p:par>
                              <p:par>
                                <p:cTn id="17" presetID="1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par>
                                <p:cTn id="28" presetID="22" presetClass="entr" presetSubtype="2"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685822" y="261382"/>
            <a:ext cx="3266191" cy="321238"/>
          </a:xfrm>
          <a:prstGeom prst="rect">
            <a:avLst/>
          </a:prstGeom>
          <a:noFill/>
        </p:spPr>
        <p:txBody>
          <a:bodyPr wrap="square" lIns="94739" tIns="47369" rIns="94739" bIns="47369" rtlCol="0">
            <a:spAutoFit/>
          </a:bodyPr>
          <a:lstStyle/>
          <a:p>
            <a:r>
              <a:rPr lang="en-US" altLang="zh-CN" sz="1465" dirty="0">
                <a:solidFill>
                  <a:schemeClr val="bg1"/>
                </a:solidFill>
                <a:latin typeface="微软雅黑" panose="020B0503020204020204" pitchFamily="34" charset="-122"/>
                <a:ea typeface="微软雅黑" panose="020B0503020204020204" pitchFamily="34" charset="-122"/>
              </a:rPr>
              <a:t>LOGO     </a:t>
            </a:r>
            <a:r>
              <a:rPr lang="zh-CN" altLang="en-US" sz="1465" dirty="0">
                <a:solidFill>
                  <a:schemeClr val="bg1"/>
                </a:solidFill>
                <a:latin typeface="微软雅黑" panose="020B0503020204020204" pitchFamily="34" charset="-122"/>
                <a:ea typeface="微软雅黑" panose="020B0503020204020204" pitchFamily="34" charset="-122"/>
              </a:rPr>
              <a:t>翼宁机械设备有限公司</a:t>
            </a:r>
            <a:endParaRPr lang="zh-CN" altLang="en-US" sz="1465"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83159" y="189391"/>
            <a:ext cx="7826975" cy="666657"/>
            <a:chOff x="360438" y="189434"/>
            <a:chExt cx="7399182" cy="666811"/>
          </a:xfrm>
        </p:grpSpPr>
        <p:sp>
          <p:nvSpPr>
            <p:cNvPr id="35" name="Freeform 514"/>
            <p:cNvSpPr>
              <a:spLocks noEditPoints="1"/>
            </p:cNvSpPr>
            <p:nvPr/>
          </p:nvSpPr>
          <p:spPr bwMode="auto">
            <a:xfrm>
              <a:off x="5040957" y="368645"/>
              <a:ext cx="358333" cy="360040"/>
            </a:xfrm>
            <a:custGeom>
              <a:avLst/>
              <a:gdLst>
                <a:gd name="T0" fmla="*/ 144 w 288"/>
                <a:gd name="T1" fmla="*/ 0 h 289"/>
                <a:gd name="T2" fmla="*/ 0 w 288"/>
                <a:gd name="T3" fmla="*/ 145 h 289"/>
                <a:gd name="T4" fmla="*/ 144 w 288"/>
                <a:gd name="T5" fmla="*/ 289 h 289"/>
                <a:gd name="T6" fmla="*/ 288 w 288"/>
                <a:gd name="T7" fmla="*/ 145 h 289"/>
                <a:gd name="T8" fmla="*/ 144 w 288"/>
                <a:gd name="T9" fmla="*/ 0 h 289"/>
                <a:gd name="T10" fmla="*/ 208 w 288"/>
                <a:gd name="T11" fmla="*/ 148 h 289"/>
                <a:gd name="T12" fmla="*/ 117 w 288"/>
                <a:gd name="T13" fmla="*/ 239 h 289"/>
                <a:gd name="T14" fmla="*/ 114 w 288"/>
                <a:gd name="T15" fmla="*/ 240 h 289"/>
                <a:gd name="T16" fmla="*/ 111 w 288"/>
                <a:gd name="T17" fmla="*/ 239 h 289"/>
                <a:gd name="T18" fmla="*/ 111 w 288"/>
                <a:gd name="T19" fmla="*/ 239 h 289"/>
                <a:gd name="T20" fmla="*/ 110 w 288"/>
                <a:gd name="T21" fmla="*/ 236 h 289"/>
                <a:gd name="T22" fmla="*/ 110 w 288"/>
                <a:gd name="T23" fmla="*/ 192 h 289"/>
                <a:gd name="T24" fmla="*/ 111 w 288"/>
                <a:gd name="T25" fmla="*/ 189 h 289"/>
                <a:gd name="T26" fmla="*/ 155 w 288"/>
                <a:gd name="T27" fmla="*/ 145 h 289"/>
                <a:gd name="T28" fmla="*/ 111 w 288"/>
                <a:gd name="T29" fmla="*/ 101 h 289"/>
                <a:gd name="T30" fmla="*/ 110 w 288"/>
                <a:gd name="T31" fmla="*/ 98 h 289"/>
                <a:gd name="T32" fmla="*/ 110 w 288"/>
                <a:gd name="T33" fmla="*/ 54 h 289"/>
                <a:gd name="T34" fmla="*/ 111 w 288"/>
                <a:gd name="T35" fmla="*/ 51 h 289"/>
                <a:gd name="T36" fmla="*/ 111 w 288"/>
                <a:gd name="T37" fmla="*/ 51 h 289"/>
                <a:gd name="T38" fmla="*/ 117 w 288"/>
                <a:gd name="T39" fmla="*/ 51 h 289"/>
                <a:gd name="T40" fmla="*/ 208 w 288"/>
                <a:gd name="T41" fmla="*/ 142 h 289"/>
                <a:gd name="T42" fmla="*/ 209 w 288"/>
                <a:gd name="T43" fmla="*/ 145 h 289"/>
                <a:gd name="T44" fmla="*/ 208 w 288"/>
                <a:gd name="T45" fmla="*/ 14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9">
                  <a:moveTo>
                    <a:pt x="144" y="0"/>
                  </a:moveTo>
                  <a:cubicBezTo>
                    <a:pt x="64" y="0"/>
                    <a:pt x="0" y="65"/>
                    <a:pt x="0" y="145"/>
                  </a:cubicBezTo>
                  <a:cubicBezTo>
                    <a:pt x="0" y="224"/>
                    <a:pt x="64" y="289"/>
                    <a:pt x="144" y="289"/>
                  </a:cubicBezTo>
                  <a:cubicBezTo>
                    <a:pt x="224" y="289"/>
                    <a:pt x="288" y="224"/>
                    <a:pt x="288" y="145"/>
                  </a:cubicBezTo>
                  <a:cubicBezTo>
                    <a:pt x="288" y="65"/>
                    <a:pt x="224" y="0"/>
                    <a:pt x="144" y="0"/>
                  </a:cubicBezTo>
                  <a:close/>
                  <a:moveTo>
                    <a:pt x="208" y="148"/>
                  </a:moveTo>
                  <a:cubicBezTo>
                    <a:pt x="117" y="239"/>
                    <a:pt x="117" y="239"/>
                    <a:pt x="117" y="239"/>
                  </a:cubicBezTo>
                  <a:cubicBezTo>
                    <a:pt x="116" y="240"/>
                    <a:pt x="115" y="240"/>
                    <a:pt x="114" y="240"/>
                  </a:cubicBezTo>
                  <a:cubicBezTo>
                    <a:pt x="113" y="240"/>
                    <a:pt x="112" y="240"/>
                    <a:pt x="111" y="239"/>
                  </a:cubicBezTo>
                  <a:cubicBezTo>
                    <a:pt x="111" y="239"/>
                    <a:pt x="111" y="239"/>
                    <a:pt x="111" y="239"/>
                  </a:cubicBezTo>
                  <a:cubicBezTo>
                    <a:pt x="110" y="238"/>
                    <a:pt x="110" y="237"/>
                    <a:pt x="110" y="236"/>
                  </a:cubicBezTo>
                  <a:cubicBezTo>
                    <a:pt x="110" y="192"/>
                    <a:pt x="110" y="192"/>
                    <a:pt x="110" y="192"/>
                  </a:cubicBezTo>
                  <a:cubicBezTo>
                    <a:pt x="110" y="191"/>
                    <a:pt x="110" y="190"/>
                    <a:pt x="111" y="189"/>
                  </a:cubicBezTo>
                  <a:cubicBezTo>
                    <a:pt x="155" y="145"/>
                    <a:pt x="155" y="145"/>
                    <a:pt x="155" y="145"/>
                  </a:cubicBezTo>
                  <a:cubicBezTo>
                    <a:pt x="111" y="101"/>
                    <a:pt x="111" y="101"/>
                    <a:pt x="111" y="101"/>
                  </a:cubicBezTo>
                  <a:cubicBezTo>
                    <a:pt x="110" y="100"/>
                    <a:pt x="110" y="99"/>
                    <a:pt x="110" y="98"/>
                  </a:cubicBezTo>
                  <a:cubicBezTo>
                    <a:pt x="110" y="54"/>
                    <a:pt x="110" y="54"/>
                    <a:pt x="110" y="54"/>
                  </a:cubicBezTo>
                  <a:cubicBezTo>
                    <a:pt x="110" y="53"/>
                    <a:pt x="110" y="52"/>
                    <a:pt x="111" y="51"/>
                  </a:cubicBezTo>
                  <a:cubicBezTo>
                    <a:pt x="111" y="51"/>
                    <a:pt x="111" y="51"/>
                    <a:pt x="111" y="51"/>
                  </a:cubicBezTo>
                  <a:cubicBezTo>
                    <a:pt x="113" y="49"/>
                    <a:pt x="115" y="49"/>
                    <a:pt x="117" y="51"/>
                  </a:cubicBezTo>
                  <a:cubicBezTo>
                    <a:pt x="208" y="142"/>
                    <a:pt x="208" y="142"/>
                    <a:pt x="208" y="142"/>
                  </a:cubicBezTo>
                  <a:cubicBezTo>
                    <a:pt x="209" y="143"/>
                    <a:pt x="209" y="144"/>
                    <a:pt x="209" y="145"/>
                  </a:cubicBezTo>
                  <a:cubicBezTo>
                    <a:pt x="209" y="146"/>
                    <a:pt x="209" y="147"/>
                    <a:pt x="208" y="148"/>
                  </a:cubicBezTo>
                  <a:close/>
                </a:path>
              </a:pathLst>
            </a:custGeom>
            <a:solidFill>
              <a:schemeClr val="bg1"/>
            </a:solidFill>
            <a:ln>
              <a:noFill/>
            </a:ln>
          </p:spPr>
          <p:txBody>
            <a:bodyPr vert="horz" wrap="square" lIns="121882" tIns="60941" rIns="121882" bIns="60941" numCol="1" anchor="t" anchorCtr="0" compatLnSpc="1"/>
            <a:lstStyle/>
            <a:p>
              <a:endParaRPr lang="zh-CN" altLang="en-US" sz="2400"/>
            </a:p>
          </p:txBody>
        </p:sp>
        <p:sp>
          <p:nvSpPr>
            <p:cNvPr id="36" name="TextBox 35"/>
            <p:cNvSpPr txBox="1"/>
            <p:nvPr/>
          </p:nvSpPr>
          <p:spPr>
            <a:xfrm>
              <a:off x="5471299" y="405459"/>
              <a:ext cx="2288321" cy="277063"/>
            </a:xfrm>
            <a:prstGeom prst="rect">
              <a:avLst/>
            </a:prstGeom>
            <a:noFill/>
          </p:spPr>
          <p:txBody>
            <a:bodyPr wrap="square" rtlCol="0">
              <a:spAutoFit/>
            </a:bodyPr>
            <a:lstStyle>
              <a:defPPr>
                <a:defRPr lang="zh-CN"/>
              </a:defPPr>
              <a:lvl1pPr>
                <a:defRPr sz="2400">
                  <a:solidFill>
                    <a:schemeClr val="bg1"/>
                  </a:solidFill>
                  <a:effectLst/>
                  <a:latin typeface="微软雅黑" panose="020B0503020204020204" pitchFamily="34" charset="-122"/>
                  <a:ea typeface="微软雅黑" panose="020B0503020204020204" pitchFamily="34" charset="-122"/>
                </a:defRPr>
              </a:lvl1pPr>
            </a:lstStyle>
            <a:p>
              <a:r>
                <a:rPr lang="en-US" altLang="zh-CN" sz="1200" dirty="0"/>
                <a:t>In 2016 work plan </a:t>
              </a:r>
              <a:endParaRPr lang="en-US" altLang="zh-CN" sz="1200" dirty="0"/>
            </a:p>
          </p:txBody>
        </p:sp>
        <p:sp>
          <p:nvSpPr>
            <p:cNvPr id="13" name="TextBox 12"/>
            <p:cNvSpPr txBox="1"/>
            <p:nvPr/>
          </p:nvSpPr>
          <p:spPr>
            <a:xfrm>
              <a:off x="360438" y="189434"/>
              <a:ext cx="4752528" cy="666811"/>
            </a:xfrm>
            <a:prstGeom prst="rect">
              <a:avLst/>
            </a:prstGeom>
            <a:noFill/>
          </p:spPr>
          <p:txBody>
            <a:bodyPr wrap="square" rtlCol="0">
              <a:spAutoFit/>
            </a:bodyPr>
            <a:lstStyle>
              <a:defPPr>
                <a:defRPr lang="zh-CN"/>
              </a:defPPr>
              <a:lvl1pPr algn="ctr">
                <a:defRPr sz="5400">
                  <a:solidFill>
                    <a:schemeClr val="bg1"/>
                  </a:solidFill>
                  <a:latin typeface="微软雅黑" panose="020B0503020204020204" pitchFamily="34" charset="-122"/>
                  <a:ea typeface="微软雅黑" panose="020B0503020204020204" pitchFamily="34" charset="-122"/>
                </a:defRPr>
              </a:lvl1pPr>
            </a:lstStyle>
            <a:p>
              <a:r>
                <a:rPr lang="en-US" altLang="zh-CN" sz="3730" dirty="0"/>
                <a:t>2016</a:t>
              </a:r>
              <a:r>
                <a:rPr lang="zh-CN" altLang="zh-CN" sz="3730" dirty="0"/>
                <a:t>年工作计划</a:t>
              </a:r>
              <a:r>
                <a:rPr lang="zh-CN" altLang="en-US" sz="3730" dirty="0"/>
                <a:t>概</a:t>
              </a:r>
              <a:r>
                <a:rPr lang="zh-CN" altLang="zh-CN" sz="3730" dirty="0"/>
                <a:t>述</a:t>
              </a:r>
              <a:endParaRPr lang="zh-CN" altLang="zh-CN" sz="3730" dirty="0"/>
            </a:p>
          </p:txBody>
        </p:sp>
      </p:grpSp>
      <p:sp>
        <p:nvSpPr>
          <p:cNvPr id="37" name="矩形 36"/>
          <p:cNvSpPr/>
          <p:nvPr/>
        </p:nvSpPr>
        <p:spPr>
          <a:xfrm>
            <a:off x="1881" y="1125278"/>
            <a:ext cx="12188238" cy="5327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39" tIns="47369" rIns="94739" bIns="47369" rtlCol="0" anchor="ctr"/>
          <a:lstStyle/>
          <a:p>
            <a:pPr algn="ctr"/>
            <a:endParaRPr lang="zh-CN" altLang="en-US" sz="2400"/>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18828" y="1633312"/>
            <a:ext cx="6393020" cy="43112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37"/>
          <p:cNvGrpSpPr/>
          <p:nvPr/>
        </p:nvGrpSpPr>
        <p:grpSpPr>
          <a:xfrm>
            <a:off x="8381137" y="1816760"/>
            <a:ext cx="2771935" cy="1134880"/>
            <a:chOff x="8641357" y="2133651"/>
            <a:chExt cx="2620431" cy="1135144"/>
          </a:xfrm>
        </p:grpSpPr>
        <p:sp>
          <p:nvSpPr>
            <p:cNvPr id="39" name="TextBox 38"/>
            <p:cNvSpPr txBox="1"/>
            <p:nvPr/>
          </p:nvSpPr>
          <p:spPr>
            <a:xfrm>
              <a:off x="8785373" y="2637706"/>
              <a:ext cx="2133943" cy="631089"/>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2075"/>
                </a:lnSpc>
              </a:pPr>
              <a:r>
                <a:rPr lang="zh-CN" altLang="en-US" sz="1465" dirty="0">
                  <a:solidFill>
                    <a:schemeClr val="tx1">
                      <a:lumMod val="65000"/>
                      <a:lumOff val="35000"/>
                    </a:schemeClr>
                  </a:solidFill>
                </a:rPr>
                <a:t>点击此处添加内容</a:t>
              </a:r>
              <a:endParaRPr lang="zh-CN" altLang="en-US" sz="1465" dirty="0">
                <a:solidFill>
                  <a:schemeClr val="tx1">
                    <a:lumMod val="65000"/>
                    <a:lumOff val="35000"/>
                  </a:schemeClr>
                </a:solidFill>
              </a:endParaRPr>
            </a:p>
            <a:p>
              <a:pPr>
                <a:lnSpc>
                  <a:spcPts val="2075"/>
                </a:lnSpc>
              </a:pPr>
              <a:r>
                <a:rPr lang="zh-CN" altLang="en-US" sz="1465" dirty="0">
                  <a:solidFill>
                    <a:schemeClr val="tx1">
                      <a:lumMod val="65000"/>
                      <a:lumOff val="35000"/>
                    </a:schemeClr>
                  </a:solidFill>
                </a:rPr>
                <a:t>点击此处添加内容</a:t>
              </a:r>
              <a:endParaRPr lang="zh-CN" altLang="en-US" sz="1465" dirty="0">
                <a:solidFill>
                  <a:schemeClr val="tx1">
                    <a:lumMod val="65000"/>
                    <a:lumOff val="35000"/>
                  </a:schemeClr>
                </a:solidFill>
              </a:endParaRPr>
            </a:p>
          </p:txBody>
        </p:sp>
        <p:sp>
          <p:nvSpPr>
            <p:cNvPr id="40"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accent1"/>
            </a:solidFill>
            <a:ln>
              <a:noFill/>
            </a:ln>
          </p:spPr>
          <p:txBody>
            <a:bodyPr vert="horz" wrap="square" lIns="121882" tIns="60941" rIns="121882" bIns="60941" numCol="1" anchor="t" anchorCtr="0" compatLnSpc="1"/>
            <a:lstStyle/>
            <a:p>
              <a:endParaRPr lang="zh-CN" altLang="en-US" sz="2400"/>
            </a:p>
          </p:txBody>
        </p:sp>
        <p:sp>
          <p:nvSpPr>
            <p:cNvPr id="41" name="TextBox 40"/>
            <p:cNvSpPr txBox="1"/>
            <p:nvPr/>
          </p:nvSpPr>
          <p:spPr>
            <a:xfrm>
              <a:off x="8784483" y="2133651"/>
              <a:ext cx="2477305" cy="482232"/>
            </a:xfrm>
            <a:prstGeom prst="rect">
              <a:avLst/>
            </a:prstGeom>
            <a:noFill/>
          </p:spPr>
          <p:txBody>
            <a:bodyPr wrap="square" rtlCol="0">
              <a:spAutoFit/>
            </a:bodyPr>
            <a:lstStyle/>
            <a:p>
              <a:r>
                <a:rPr lang="zh-CN" altLang="en-US" sz="2535" dirty="0">
                  <a:solidFill>
                    <a:schemeClr val="accent1"/>
                  </a:solidFill>
                  <a:latin typeface="微软雅黑" panose="020B0503020204020204" pitchFamily="34" charset="-122"/>
                  <a:ea typeface="微软雅黑" panose="020B0503020204020204" pitchFamily="34" charset="-122"/>
                </a:rPr>
                <a:t>点击输入小标题</a:t>
              </a:r>
              <a:endParaRPr lang="zh-CN" altLang="zh-CN" sz="2535" dirty="0">
                <a:solidFill>
                  <a:schemeClr val="accent1"/>
                </a:solidFill>
                <a:latin typeface="微软雅黑" panose="020B0503020204020204" pitchFamily="34" charset="-122"/>
                <a:ea typeface="微软雅黑" panose="020B0503020204020204" pitchFamily="34" charset="-122"/>
              </a:endParaRPr>
            </a:p>
          </p:txBody>
        </p:sp>
      </p:grpSp>
      <p:grpSp>
        <p:nvGrpSpPr>
          <p:cNvPr id="4" name="组合 41"/>
          <p:cNvGrpSpPr/>
          <p:nvPr/>
        </p:nvGrpSpPr>
        <p:grpSpPr>
          <a:xfrm>
            <a:off x="8381137" y="3040612"/>
            <a:ext cx="2771935" cy="1134880"/>
            <a:chOff x="8641357" y="2133651"/>
            <a:chExt cx="2620431" cy="1135144"/>
          </a:xfrm>
        </p:grpSpPr>
        <p:sp>
          <p:nvSpPr>
            <p:cNvPr id="43" name="TextBox 42"/>
            <p:cNvSpPr txBox="1"/>
            <p:nvPr/>
          </p:nvSpPr>
          <p:spPr>
            <a:xfrm>
              <a:off x="8785373" y="2637706"/>
              <a:ext cx="2133943" cy="631089"/>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2075"/>
                </a:lnSpc>
              </a:pPr>
              <a:r>
                <a:rPr lang="zh-CN" altLang="en-US" sz="1465" dirty="0">
                  <a:solidFill>
                    <a:schemeClr val="tx1">
                      <a:lumMod val="65000"/>
                      <a:lumOff val="35000"/>
                    </a:schemeClr>
                  </a:solidFill>
                </a:rPr>
                <a:t>点击此处添加内容</a:t>
              </a:r>
              <a:endParaRPr lang="zh-CN" altLang="en-US" sz="1465" dirty="0">
                <a:solidFill>
                  <a:schemeClr val="tx1">
                    <a:lumMod val="65000"/>
                    <a:lumOff val="35000"/>
                  </a:schemeClr>
                </a:solidFill>
              </a:endParaRPr>
            </a:p>
            <a:p>
              <a:pPr>
                <a:lnSpc>
                  <a:spcPts val="2075"/>
                </a:lnSpc>
              </a:pPr>
              <a:r>
                <a:rPr lang="zh-CN" altLang="en-US" sz="1465" dirty="0">
                  <a:solidFill>
                    <a:schemeClr val="tx1">
                      <a:lumMod val="65000"/>
                      <a:lumOff val="35000"/>
                    </a:schemeClr>
                  </a:solidFill>
                </a:rPr>
                <a:t>点击此处添加内容</a:t>
              </a:r>
              <a:endParaRPr lang="zh-CN" altLang="en-US" sz="1465" dirty="0">
                <a:solidFill>
                  <a:schemeClr val="tx1">
                    <a:lumMod val="65000"/>
                    <a:lumOff val="35000"/>
                  </a:schemeClr>
                </a:solidFill>
              </a:endParaRPr>
            </a:p>
          </p:txBody>
        </p:sp>
        <p:sp>
          <p:nvSpPr>
            <p:cNvPr id="44"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accent2"/>
            </a:solidFill>
            <a:ln>
              <a:noFill/>
            </a:ln>
          </p:spPr>
          <p:txBody>
            <a:bodyPr vert="horz" wrap="square" lIns="121882" tIns="60941" rIns="121882" bIns="60941" numCol="1" anchor="t" anchorCtr="0" compatLnSpc="1"/>
            <a:lstStyle/>
            <a:p>
              <a:endParaRPr lang="zh-CN" altLang="en-US" sz="2400"/>
            </a:p>
          </p:txBody>
        </p:sp>
        <p:sp>
          <p:nvSpPr>
            <p:cNvPr id="45" name="TextBox 44"/>
            <p:cNvSpPr txBox="1"/>
            <p:nvPr/>
          </p:nvSpPr>
          <p:spPr>
            <a:xfrm>
              <a:off x="8784483" y="2133651"/>
              <a:ext cx="2477305" cy="482232"/>
            </a:xfrm>
            <a:prstGeom prst="rect">
              <a:avLst/>
            </a:prstGeom>
            <a:noFill/>
          </p:spPr>
          <p:txBody>
            <a:bodyPr wrap="square" rtlCol="0">
              <a:spAutoFit/>
            </a:bodyPr>
            <a:lstStyle/>
            <a:p>
              <a:r>
                <a:rPr lang="zh-CN" altLang="en-US" sz="2535" dirty="0">
                  <a:solidFill>
                    <a:schemeClr val="accent2"/>
                  </a:solidFill>
                  <a:latin typeface="微软雅黑" panose="020B0503020204020204" pitchFamily="34" charset="-122"/>
                  <a:ea typeface="微软雅黑" panose="020B0503020204020204" pitchFamily="34" charset="-122"/>
                </a:rPr>
                <a:t>点击输入小标题</a:t>
              </a:r>
              <a:endParaRPr lang="zh-CN" altLang="zh-CN" sz="2535" dirty="0">
                <a:solidFill>
                  <a:schemeClr val="accent2"/>
                </a:solidFill>
                <a:latin typeface="微软雅黑" panose="020B0503020204020204" pitchFamily="34" charset="-122"/>
                <a:ea typeface="微软雅黑" panose="020B0503020204020204" pitchFamily="34" charset="-122"/>
              </a:endParaRPr>
            </a:p>
          </p:txBody>
        </p:sp>
      </p:grpSp>
      <p:grpSp>
        <p:nvGrpSpPr>
          <p:cNvPr id="5" name="组合 45"/>
          <p:cNvGrpSpPr/>
          <p:nvPr/>
        </p:nvGrpSpPr>
        <p:grpSpPr>
          <a:xfrm>
            <a:off x="8381137" y="4292895"/>
            <a:ext cx="2771935" cy="1134880"/>
            <a:chOff x="8641357" y="2133651"/>
            <a:chExt cx="2620431" cy="1135144"/>
          </a:xfrm>
        </p:grpSpPr>
        <p:sp>
          <p:nvSpPr>
            <p:cNvPr id="47" name="TextBox 46"/>
            <p:cNvSpPr txBox="1"/>
            <p:nvPr/>
          </p:nvSpPr>
          <p:spPr>
            <a:xfrm>
              <a:off x="8785373" y="2637706"/>
              <a:ext cx="2133943" cy="631089"/>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anose="020B0503020204020204" pitchFamily="34" charset="-122"/>
                  <a:ea typeface="微软雅黑" panose="020B0503020204020204" pitchFamily="34" charset="-122"/>
                </a:defRPr>
              </a:lvl1pPr>
            </a:lstStyle>
            <a:p>
              <a:pPr>
                <a:lnSpc>
                  <a:spcPts val="2075"/>
                </a:lnSpc>
              </a:pPr>
              <a:r>
                <a:rPr lang="zh-CN" altLang="en-US" sz="1465" dirty="0">
                  <a:solidFill>
                    <a:schemeClr val="tx1">
                      <a:lumMod val="65000"/>
                      <a:lumOff val="35000"/>
                    </a:schemeClr>
                  </a:solidFill>
                </a:rPr>
                <a:t>点击此处添加内容</a:t>
              </a:r>
              <a:endParaRPr lang="zh-CN" altLang="en-US" sz="1465" dirty="0">
                <a:solidFill>
                  <a:schemeClr val="tx1">
                    <a:lumMod val="65000"/>
                    <a:lumOff val="35000"/>
                  </a:schemeClr>
                </a:solidFill>
              </a:endParaRPr>
            </a:p>
            <a:p>
              <a:pPr>
                <a:lnSpc>
                  <a:spcPts val="2075"/>
                </a:lnSpc>
              </a:pPr>
              <a:r>
                <a:rPr lang="zh-CN" altLang="en-US" sz="1465" dirty="0">
                  <a:solidFill>
                    <a:schemeClr val="tx1">
                      <a:lumMod val="65000"/>
                      <a:lumOff val="35000"/>
                    </a:schemeClr>
                  </a:solidFill>
                </a:rPr>
                <a:t>点击此处添加内容</a:t>
              </a:r>
              <a:endParaRPr lang="zh-CN" altLang="en-US" sz="1465" dirty="0">
                <a:solidFill>
                  <a:schemeClr val="tx1">
                    <a:lumMod val="65000"/>
                    <a:lumOff val="35000"/>
                  </a:schemeClr>
                </a:solidFill>
              </a:endParaRPr>
            </a:p>
          </p:txBody>
        </p:sp>
        <p:sp>
          <p:nvSpPr>
            <p:cNvPr id="48" name="Freeform 512"/>
            <p:cNvSpPr/>
            <p:nvPr/>
          </p:nvSpPr>
          <p:spPr bwMode="auto">
            <a:xfrm>
              <a:off x="8641357" y="2228252"/>
              <a:ext cx="118487" cy="234738"/>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accent1"/>
            </a:solidFill>
            <a:ln>
              <a:noFill/>
            </a:ln>
          </p:spPr>
          <p:txBody>
            <a:bodyPr vert="horz" wrap="square" lIns="121882" tIns="60941" rIns="121882" bIns="60941" numCol="1" anchor="t" anchorCtr="0" compatLnSpc="1"/>
            <a:lstStyle/>
            <a:p>
              <a:endParaRPr lang="zh-CN" altLang="en-US" sz="2400"/>
            </a:p>
          </p:txBody>
        </p:sp>
        <p:sp>
          <p:nvSpPr>
            <p:cNvPr id="49" name="TextBox 48"/>
            <p:cNvSpPr txBox="1"/>
            <p:nvPr/>
          </p:nvSpPr>
          <p:spPr>
            <a:xfrm>
              <a:off x="8784483" y="2133651"/>
              <a:ext cx="2477305" cy="482232"/>
            </a:xfrm>
            <a:prstGeom prst="rect">
              <a:avLst/>
            </a:prstGeom>
            <a:noFill/>
          </p:spPr>
          <p:txBody>
            <a:bodyPr wrap="square" rtlCol="0">
              <a:spAutoFit/>
            </a:bodyPr>
            <a:lstStyle/>
            <a:p>
              <a:r>
                <a:rPr lang="zh-CN" altLang="en-US" sz="2535" dirty="0">
                  <a:solidFill>
                    <a:schemeClr val="accent1"/>
                  </a:solidFill>
                  <a:latin typeface="微软雅黑" panose="020B0503020204020204" pitchFamily="34" charset="-122"/>
                  <a:ea typeface="微软雅黑" panose="020B0503020204020204" pitchFamily="34" charset="-122"/>
                </a:rPr>
                <a:t>点击输入小标题</a:t>
              </a:r>
              <a:endParaRPr lang="zh-CN" altLang="zh-CN" sz="2535"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p:cTn id="14" dur="750" fill="hold"/>
                                        <p:tgtEl>
                                          <p:spTgt spid="6146"/>
                                        </p:tgtEl>
                                        <p:attrNameLst>
                                          <p:attrName>ppt_w</p:attrName>
                                        </p:attrNameLst>
                                      </p:cBhvr>
                                      <p:tavLst>
                                        <p:tav tm="0">
                                          <p:val>
                                            <p:fltVal val="0"/>
                                          </p:val>
                                        </p:tav>
                                        <p:tav tm="100000">
                                          <p:val>
                                            <p:strVal val="#ppt_w"/>
                                          </p:val>
                                        </p:tav>
                                      </p:tavLst>
                                    </p:anim>
                                    <p:anim calcmode="lin" valueType="num">
                                      <p:cBhvr>
                                        <p:cTn id="15" dur="750" fill="hold"/>
                                        <p:tgtEl>
                                          <p:spTgt spid="6146"/>
                                        </p:tgtEl>
                                        <p:attrNameLst>
                                          <p:attrName>ppt_h</p:attrName>
                                        </p:attrNameLst>
                                      </p:cBhvr>
                                      <p:tavLst>
                                        <p:tav tm="0">
                                          <p:val>
                                            <p:fltVal val="0"/>
                                          </p:val>
                                        </p:tav>
                                        <p:tav tm="100000">
                                          <p:val>
                                            <p:strVal val="#ppt_h"/>
                                          </p:val>
                                        </p:tav>
                                      </p:tavLst>
                                    </p:anim>
                                    <p:anim calcmode="lin" valueType="num">
                                      <p:cBhvr>
                                        <p:cTn id="16" dur="750" fill="hold"/>
                                        <p:tgtEl>
                                          <p:spTgt spid="6146"/>
                                        </p:tgtEl>
                                        <p:attrNameLst>
                                          <p:attrName>style.rotation</p:attrName>
                                        </p:attrNameLst>
                                      </p:cBhvr>
                                      <p:tavLst>
                                        <p:tav tm="0">
                                          <p:val>
                                            <p:fltVal val="90"/>
                                          </p:val>
                                        </p:tav>
                                        <p:tav tm="100000">
                                          <p:val>
                                            <p:fltVal val="0"/>
                                          </p:val>
                                        </p:tav>
                                      </p:tavLst>
                                    </p:anim>
                                    <p:animEffect transition="in" filter="fade">
                                      <p:cBhvr>
                                        <p:cTn id="17" dur="750"/>
                                        <p:tgtEl>
                                          <p:spTgt spid="6146"/>
                                        </p:tgtEl>
                                      </p:cBhvr>
                                    </p:animEffect>
                                  </p:childTnLst>
                                </p:cTn>
                              </p:par>
                            </p:childTnLst>
                          </p:cTn>
                        </p:par>
                        <p:par>
                          <p:cTn id="18" fill="hold">
                            <p:stCondLst>
                              <p:cond delay="1500"/>
                            </p:stCondLst>
                            <p:childTnLst>
                              <p:par>
                                <p:cTn id="19" presetID="3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 calcmode="lin" valueType="num">
                                      <p:cBhvr>
                                        <p:cTn id="23" dur="500" fill="hold"/>
                                        <p:tgtEl>
                                          <p:spTgt spid="3"/>
                                        </p:tgtEl>
                                        <p:attrNameLst>
                                          <p:attrName>style.rotation</p:attrName>
                                        </p:attrNameLst>
                                      </p:cBhvr>
                                      <p:tavLst>
                                        <p:tav tm="0">
                                          <p:val>
                                            <p:fltVal val="90"/>
                                          </p:val>
                                        </p:tav>
                                        <p:tav tm="100000">
                                          <p:val>
                                            <p:fltVal val="0"/>
                                          </p:val>
                                        </p:tav>
                                      </p:tavLst>
                                    </p:anim>
                                    <p:animEffect transition="in" filter="fade">
                                      <p:cBhvr>
                                        <p:cTn id="24" dur="500"/>
                                        <p:tgtEl>
                                          <p:spTgt spid="3"/>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 calcmode="lin" valueType="num">
                                      <p:cBhvr>
                                        <p:cTn id="30" dur="500" fill="hold"/>
                                        <p:tgtEl>
                                          <p:spTgt spid="4"/>
                                        </p:tgtEl>
                                        <p:attrNameLst>
                                          <p:attrName>style.rotation</p:attrName>
                                        </p:attrNameLst>
                                      </p:cBhvr>
                                      <p:tavLst>
                                        <p:tav tm="0">
                                          <p:val>
                                            <p:fltVal val="90"/>
                                          </p:val>
                                        </p:tav>
                                        <p:tav tm="100000">
                                          <p:val>
                                            <p:fltVal val="0"/>
                                          </p:val>
                                        </p:tav>
                                      </p:tavLst>
                                    </p:anim>
                                    <p:animEffect transition="in" filter="fade">
                                      <p:cBhvr>
                                        <p:cTn id="31" dur="500"/>
                                        <p:tgtEl>
                                          <p:spTgt spid="4"/>
                                        </p:tgtEl>
                                      </p:cBhvr>
                                    </p:animEffect>
                                  </p:childTnLst>
                                </p:cTn>
                              </p:par>
                            </p:childTnLst>
                          </p:cTn>
                        </p:par>
                        <p:par>
                          <p:cTn id="32" fill="hold">
                            <p:stCondLst>
                              <p:cond delay="2500"/>
                            </p:stCondLst>
                            <p:childTnLst>
                              <p:par>
                                <p:cTn id="33" presetID="31"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 calcmode="lin" valueType="num">
                                      <p:cBhvr>
                                        <p:cTn id="37" dur="500" fill="hold"/>
                                        <p:tgtEl>
                                          <p:spTgt spid="5"/>
                                        </p:tgtEl>
                                        <p:attrNameLst>
                                          <p:attrName>style.rotation</p:attrName>
                                        </p:attrNameLst>
                                      </p:cBhvr>
                                      <p:tavLst>
                                        <p:tav tm="0">
                                          <p:val>
                                            <p:fltVal val="90"/>
                                          </p:val>
                                        </p:tav>
                                        <p:tav tm="100000">
                                          <p:val>
                                            <p:fltVal val="0"/>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601533" y="3728014"/>
            <a:ext cx="9063647" cy="2047391"/>
            <a:chOff x="416802" y="3527919"/>
            <a:chExt cx="8363729" cy="2518271"/>
          </a:xfrm>
        </p:grpSpPr>
        <p:sp>
          <p:nvSpPr>
            <p:cNvPr id="4" name="等腰三角形 5"/>
            <p:cNvSpPr/>
            <p:nvPr/>
          </p:nvSpPr>
          <p:spPr>
            <a:xfrm>
              <a:off x="416802" y="3527919"/>
              <a:ext cx="8363729" cy="2205337"/>
            </a:xfrm>
            <a:custGeom>
              <a:avLst/>
              <a:gdLst/>
              <a:ahLst/>
              <a:cxnLst/>
              <a:rect l="l" t="t" r="r" b="b"/>
              <a:pathLst>
                <a:path w="8363729" h="2205337">
                  <a:moveTo>
                    <a:pt x="4181865" y="0"/>
                  </a:moveTo>
                  <a:lnTo>
                    <a:pt x="8363729" y="2205337"/>
                  </a:lnTo>
                  <a:lnTo>
                    <a:pt x="5501308" y="2205337"/>
                  </a:lnTo>
                  <a:lnTo>
                    <a:pt x="4180569" y="10775"/>
                  </a:lnTo>
                  <a:lnTo>
                    <a:pt x="2859830" y="2205337"/>
                  </a:lnTo>
                  <a:lnTo>
                    <a:pt x="0" y="2205337"/>
                  </a:lnTo>
                  <a:close/>
                </a:path>
              </a:pathLst>
            </a:custGeom>
            <a:gradFill flip="none" rotWithShape="1">
              <a:gsLst>
                <a:gs pos="0">
                  <a:srgbClr val="D7D7D7"/>
                </a:gs>
                <a:gs pos="100000">
                  <a:srgbClr val="E6E6E6"/>
                </a:gs>
              </a:gsLst>
              <a:lin ang="16200000" scaled="1"/>
              <a:tileRect/>
            </a:gradFill>
            <a:ln w="25400" cap="flat" cmpd="sng" algn="ctr">
              <a:noFill/>
              <a:prstDash val="solid"/>
            </a:ln>
            <a:effectLst/>
            <a:scene3d>
              <a:camera prst="orthographicFront">
                <a:rot lat="19799998" lon="0" rev="0"/>
              </a:camera>
              <a:lightRig rig="contrasting" dir="t">
                <a:rot lat="0" lon="0" rev="5400000"/>
              </a:lightRig>
            </a:scene3d>
            <a:sp3d extrusionH="711200">
              <a:bevelB w="0" h="0"/>
              <a:extrusionClr>
                <a:srgbClr val="C5C5C5"/>
              </a:extrusionClr>
            </a:sp3d>
          </p:spPr>
          <p:txBody>
            <a:bodyPr anchor="ctr"/>
            <a:lstStyle/>
            <a:p>
              <a:pPr algn="ctr" defTabSz="1218565">
                <a:lnSpc>
                  <a:spcPct val="120000"/>
                </a:lnSpc>
                <a:defRPr/>
              </a:pPr>
              <a:endParaRPr lang="zh-CN" altLang="en-US" sz="2135" kern="0" dirty="0">
                <a:solidFill>
                  <a:sysClr val="window" lastClr="FFFFFF"/>
                </a:solidFill>
                <a:latin typeface="Impact" panose="020B0806030902050204" pitchFamily="34" charset="0"/>
                <a:ea typeface="微软雅黑" panose="020B0503020204020204" pitchFamily="34" charset="-122"/>
              </a:endParaRPr>
            </a:p>
          </p:txBody>
        </p:sp>
        <p:sp>
          <p:nvSpPr>
            <p:cNvPr id="5" name="矩形 4"/>
            <p:cNvSpPr/>
            <p:nvPr/>
          </p:nvSpPr>
          <p:spPr>
            <a:xfrm>
              <a:off x="1475656" y="5629927"/>
              <a:ext cx="660026" cy="416261"/>
            </a:xfrm>
            <a:prstGeom prst="rect">
              <a:avLst/>
            </a:prstGeom>
          </p:spPr>
          <p:txBody>
            <a:bodyPr wrap="none">
              <a:spAutoFit/>
            </a:bodyPr>
            <a:lstStyle/>
            <a:p>
              <a:pPr defTabSz="1218565">
                <a:defRPr/>
              </a:pPr>
              <a:r>
                <a:rPr lang="zh-CN" altLang="en-US" sz="1600" kern="0" dirty="0">
                  <a:solidFill>
                    <a:srgbClr val="7D7D7D"/>
                  </a:solidFill>
                  <a:latin typeface="微软雅黑" panose="020B0503020204020204" pitchFamily="34" charset="-122"/>
                  <a:ea typeface="微软雅黑" panose="020B0503020204020204" pitchFamily="34" charset="-122"/>
                </a:rPr>
                <a:t>文本</a:t>
              </a:r>
              <a:r>
                <a:rPr lang="en-US" altLang="zh-CN" sz="1600" kern="0" dirty="0">
                  <a:solidFill>
                    <a:srgbClr val="7D7D7D"/>
                  </a:solidFill>
                  <a:latin typeface="微软雅黑" panose="020B0503020204020204" pitchFamily="34" charset="-122"/>
                  <a:ea typeface="微软雅黑" panose="020B0503020204020204" pitchFamily="34" charset="-122"/>
                </a:rPr>
                <a:t>1</a:t>
              </a:r>
              <a:endParaRPr lang="zh-CN" altLang="en-US" sz="1600" kern="0" dirty="0">
                <a:solidFill>
                  <a:srgbClr val="7D7D7D"/>
                </a:solidFill>
                <a:latin typeface="Impact" panose="020B0806030902050204" pitchFamily="34" charset="0"/>
                <a:ea typeface="微软雅黑" panose="020B0503020204020204" pitchFamily="34" charset="-122"/>
              </a:endParaRPr>
            </a:p>
          </p:txBody>
        </p:sp>
        <p:sp>
          <p:nvSpPr>
            <p:cNvPr id="7" name="矩形 6"/>
            <p:cNvSpPr/>
            <p:nvPr/>
          </p:nvSpPr>
          <p:spPr>
            <a:xfrm>
              <a:off x="7164288" y="5629929"/>
              <a:ext cx="660026" cy="416261"/>
            </a:xfrm>
            <a:prstGeom prst="rect">
              <a:avLst/>
            </a:prstGeom>
          </p:spPr>
          <p:txBody>
            <a:bodyPr wrap="none">
              <a:spAutoFit/>
            </a:bodyPr>
            <a:lstStyle/>
            <a:p>
              <a:pPr defTabSz="1218565">
                <a:defRPr/>
              </a:pPr>
              <a:r>
                <a:rPr lang="zh-CN" altLang="en-US" sz="1600" kern="0" dirty="0">
                  <a:solidFill>
                    <a:srgbClr val="7D7D7D"/>
                  </a:solidFill>
                  <a:latin typeface="微软雅黑" panose="020B0503020204020204" pitchFamily="34" charset="-122"/>
                  <a:ea typeface="微软雅黑" panose="020B0503020204020204" pitchFamily="34" charset="-122"/>
                </a:rPr>
                <a:t>文本</a:t>
              </a:r>
              <a:r>
                <a:rPr lang="en-US" altLang="zh-CN" sz="1600" kern="0" dirty="0">
                  <a:solidFill>
                    <a:srgbClr val="7D7D7D"/>
                  </a:solidFill>
                  <a:latin typeface="微软雅黑" panose="020B0503020204020204" pitchFamily="34" charset="-122"/>
                  <a:ea typeface="微软雅黑" panose="020B0503020204020204" pitchFamily="34" charset="-122"/>
                </a:rPr>
                <a:t>3</a:t>
              </a:r>
              <a:endParaRPr lang="zh-CN" altLang="en-US" sz="1600" kern="0" dirty="0">
                <a:solidFill>
                  <a:srgbClr val="7D7D7D"/>
                </a:solidFill>
                <a:latin typeface="Impact" panose="020B0806030902050204" pitchFamily="34" charset="0"/>
                <a:ea typeface="微软雅黑" panose="020B0503020204020204" pitchFamily="34" charset="-122"/>
              </a:endParaRPr>
            </a:p>
          </p:txBody>
        </p:sp>
      </p:grpSp>
      <p:grpSp>
        <p:nvGrpSpPr>
          <p:cNvPr id="3" name="组合 7"/>
          <p:cNvGrpSpPr/>
          <p:nvPr/>
        </p:nvGrpSpPr>
        <p:grpSpPr>
          <a:xfrm>
            <a:off x="4647544" y="3737952"/>
            <a:ext cx="2856426" cy="2039310"/>
            <a:chOff x="3283040" y="3537856"/>
            <a:chExt cx="2635846" cy="2508331"/>
          </a:xfrm>
        </p:grpSpPr>
        <p:sp>
          <p:nvSpPr>
            <p:cNvPr id="9" name="等腰三角形 8"/>
            <p:cNvSpPr/>
            <p:nvPr/>
          </p:nvSpPr>
          <p:spPr>
            <a:xfrm>
              <a:off x="3283040" y="3537856"/>
              <a:ext cx="2635846" cy="2195099"/>
            </a:xfrm>
            <a:prstGeom prst="triangle">
              <a:avLst/>
            </a:prstGeom>
            <a:gradFill flip="none" rotWithShape="1">
              <a:gsLst>
                <a:gs pos="0">
                  <a:srgbClr val="C5C5C5"/>
                </a:gs>
                <a:gs pos="100000">
                  <a:srgbClr val="D7D7D7"/>
                </a:gs>
              </a:gsLst>
              <a:lin ang="16200000" scaled="1"/>
              <a:tileRect/>
            </a:gradFill>
            <a:ln w="25400" cap="flat" cmpd="sng" algn="ctr">
              <a:noFill/>
              <a:prstDash val="solid"/>
            </a:ln>
            <a:effectLst/>
            <a:scene3d>
              <a:camera prst="orthographicFront">
                <a:rot lat="19800000" lon="0" rev="0"/>
              </a:camera>
              <a:lightRig rig="contrasting" dir="t"/>
            </a:scene3d>
            <a:sp3d extrusionH="711200">
              <a:bevelB w="0" h="0"/>
              <a:extrusionClr>
                <a:srgbClr val="A9A9A9"/>
              </a:extrusionClr>
            </a:sp3d>
          </p:spPr>
          <p:txBody>
            <a:bodyPr anchor="ctr"/>
            <a:lstStyle/>
            <a:p>
              <a:pPr algn="ctr" defTabSz="1218565">
                <a:lnSpc>
                  <a:spcPct val="120000"/>
                </a:lnSpc>
                <a:defRPr/>
              </a:pPr>
              <a:endParaRPr lang="zh-CN" altLang="en-US" sz="2135" kern="0" dirty="0">
                <a:solidFill>
                  <a:sysClr val="window" lastClr="FFFFFF"/>
                </a:solidFill>
                <a:latin typeface="Impact" panose="020B0806030902050204" pitchFamily="34" charset="0"/>
                <a:ea typeface="微软雅黑" panose="020B0503020204020204" pitchFamily="34" charset="-122"/>
              </a:endParaRPr>
            </a:p>
          </p:txBody>
        </p:sp>
        <p:sp>
          <p:nvSpPr>
            <p:cNvPr id="10" name="矩形 9"/>
            <p:cNvSpPr/>
            <p:nvPr/>
          </p:nvSpPr>
          <p:spPr>
            <a:xfrm>
              <a:off x="4283968" y="5629926"/>
              <a:ext cx="660026" cy="416261"/>
            </a:xfrm>
            <a:prstGeom prst="rect">
              <a:avLst/>
            </a:prstGeom>
          </p:spPr>
          <p:txBody>
            <a:bodyPr wrap="none">
              <a:spAutoFit/>
            </a:bodyPr>
            <a:lstStyle/>
            <a:p>
              <a:pPr defTabSz="1218565">
                <a:defRPr/>
              </a:pPr>
              <a:r>
                <a:rPr lang="zh-CN" altLang="en-US" sz="1600" kern="0" dirty="0">
                  <a:solidFill>
                    <a:sysClr val="window" lastClr="FFFFFF">
                      <a:lumMod val="95000"/>
                    </a:sysClr>
                  </a:solidFill>
                  <a:latin typeface="微软雅黑" panose="020B0503020204020204" pitchFamily="34" charset="-122"/>
                  <a:ea typeface="微软雅黑" panose="020B0503020204020204" pitchFamily="34" charset="-122"/>
                </a:rPr>
                <a:t>文本</a:t>
              </a:r>
              <a:r>
                <a:rPr lang="en-US" altLang="zh-CN" sz="1600" kern="0" dirty="0">
                  <a:solidFill>
                    <a:sysClr val="window" lastClr="FFFFFF">
                      <a:lumMod val="95000"/>
                    </a:sysClr>
                  </a:solidFill>
                  <a:latin typeface="微软雅黑" panose="020B0503020204020204" pitchFamily="34" charset="-122"/>
                  <a:ea typeface="微软雅黑" panose="020B0503020204020204" pitchFamily="34" charset="-122"/>
                </a:rPr>
                <a:t>2</a:t>
              </a:r>
              <a:endParaRPr lang="zh-CN" altLang="en-US" sz="1600" kern="0" dirty="0">
                <a:solidFill>
                  <a:sysClr val="window" lastClr="FFFFFF">
                    <a:lumMod val="95000"/>
                  </a:sysClr>
                </a:solidFill>
                <a:latin typeface="Impact" panose="020B0806030902050204" pitchFamily="34" charset="0"/>
                <a:ea typeface="微软雅黑" panose="020B0503020204020204" pitchFamily="34" charset="-122"/>
              </a:endParaRPr>
            </a:p>
          </p:txBody>
        </p:sp>
      </p:grpSp>
      <p:grpSp>
        <p:nvGrpSpPr>
          <p:cNvPr id="8" name="组合 20"/>
          <p:cNvGrpSpPr/>
          <p:nvPr/>
        </p:nvGrpSpPr>
        <p:grpSpPr bwMode="auto">
          <a:xfrm>
            <a:off x="3728007" y="4074224"/>
            <a:ext cx="1145753" cy="1153765"/>
            <a:chOff x="7476911" y="2761725"/>
            <a:chExt cx="1237234" cy="1299467"/>
          </a:xfrm>
        </p:grpSpPr>
        <p:grpSp>
          <p:nvGrpSpPr>
            <p:cNvPr id="11" name="组合 21"/>
            <p:cNvGrpSpPr/>
            <p:nvPr/>
          </p:nvGrpSpPr>
          <p:grpSpPr bwMode="auto">
            <a:xfrm>
              <a:off x="7476911" y="2761725"/>
              <a:ext cx="1237234" cy="1237119"/>
              <a:chOff x="7971243" y="3044092"/>
              <a:chExt cx="1237234" cy="1237119"/>
            </a:xfrm>
          </p:grpSpPr>
          <p:sp>
            <p:nvSpPr>
              <p:cNvPr id="27" name="Oval 19"/>
              <p:cNvSpPr>
                <a:spLocks noChangeArrowheads="1"/>
              </p:cNvSpPr>
              <p:nvPr/>
            </p:nvSpPr>
            <p:spPr bwMode="auto">
              <a:xfrm>
                <a:off x="7971243" y="3044092"/>
                <a:ext cx="1237234" cy="1237119"/>
              </a:xfrm>
              <a:prstGeom prst="ellipse">
                <a:avLst/>
              </a:prstGeom>
              <a:solidFill>
                <a:schemeClr val="accent1"/>
              </a:solidFill>
              <a:ln w="9525">
                <a:noFill/>
                <a:round/>
              </a:ln>
              <a:effectLst/>
            </p:spPr>
            <p:txBody>
              <a:bodyPr wrap="none" anchor="ctr"/>
              <a:lstStyle/>
              <a:p>
                <a:pPr algn="ctr" defTabSz="1218565">
                  <a:defRPr/>
                </a:pPr>
                <a:endParaRPr lang="zh-CN" altLang="en-US" sz="3730" b="1" kern="0" dirty="0">
                  <a:solidFill>
                    <a:srgbClr val="FFFFFF"/>
                  </a:solidFill>
                  <a:latin typeface="微软雅黑" panose="020B0503020204020204" pitchFamily="34" charset="-122"/>
                  <a:ea typeface="微软雅黑" panose="020B0503020204020204" pitchFamily="34" charset="-122"/>
                </a:endParaRPr>
              </a:p>
            </p:txBody>
          </p:sp>
          <p:sp>
            <p:nvSpPr>
              <p:cNvPr id="25" name="TextBox 34"/>
              <p:cNvSpPr txBox="1">
                <a:spLocks noChangeArrowheads="1"/>
              </p:cNvSpPr>
              <p:nvPr/>
            </p:nvSpPr>
            <p:spPr bwMode="auto">
              <a:xfrm>
                <a:off x="8359908" y="3243318"/>
                <a:ext cx="495411" cy="84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eaLnBrk="1" hangingPunct="1">
                  <a:defRPr/>
                </a:pPr>
                <a:r>
                  <a:rPr lang="en-US" altLang="zh-CN" sz="4265" kern="0" dirty="0">
                    <a:solidFill>
                      <a:sysClr val="window" lastClr="FFFFFF"/>
                    </a:solidFill>
                    <a:latin typeface="Impact" panose="020B0806030902050204" pitchFamily="34" charset="0"/>
                    <a:ea typeface="微软雅黑" panose="020B0503020204020204" pitchFamily="34" charset="-122"/>
                  </a:rPr>
                  <a:t>2</a:t>
                </a:r>
                <a:endParaRPr lang="zh-CN" altLang="en-US" sz="4265" kern="0" dirty="0">
                  <a:solidFill>
                    <a:sysClr val="window" lastClr="FFFFFF"/>
                  </a:solidFill>
                  <a:latin typeface="Impact" panose="020B0806030902050204" pitchFamily="34" charset="0"/>
                  <a:ea typeface="微软雅黑" panose="020B0503020204020204" pitchFamily="34" charset="-122"/>
                </a:endParaRPr>
              </a:p>
            </p:txBody>
          </p:sp>
        </p:grpSp>
        <p:grpSp>
          <p:nvGrpSpPr>
            <p:cNvPr id="13" name="Group 12"/>
            <p:cNvGrpSpPr/>
            <p:nvPr/>
          </p:nvGrpSpPr>
          <p:grpSpPr bwMode="auto">
            <a:xfrm rot="-1693754" flipH="1" flipV="1">
              <a:off x="7767711" y="3281388"/>
              <a:ext cx="931923" cy="779804"/>
              <a:chOff x="2530" y="958"/>
              <a:chExt cx="678" cy="653"/>
            </a:xfrm>
          </p:grpSpPr>
          <p:sp>
            <p:nvSpPr>
              <p:cNvPr id="20" name="AutoShape 14"/>
              <p:cNvSpPr>
                <a:spLocks noChangeArrowheads="1"/>
              </p:cNvSpPr>
              <p:nvPr/>
            </p:nvSpPr>
            <p:spPr bwMode="ltGray">
              <a:xfrm rot="5263130">
                <a:off x="2725" y="869"/>
                <a:ext cx="158" cy="548"/>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135" kern="0" dirty="0">
                  <a:solidFill>
                    <a:sysClr val="windowText" lastClr="000000"/>
                  </a:solidFill>
                  <a:latin typeface="Impact" panose="020B0806030902050204" pitchFamily="34" charset="0"/>
                  <a:ea typeface="微软雅黑" panose="020B0503020204020204" pitchFamily="34" charset="-122"/>
                </a:endParaRPr>
              </a:p>
            </p:txBody>
          </p:sp>
          <p:sp>
            <p:nvSpPr>
              <p:cNvPr id="19" name="AutoShape 22"/>
              <p:cNvSpPr>
                <a:spLocks noChangeArrowheads="1"/>
              </p:cNvSpPr>
              <p:nvPr/>
            </p:nvSpPr>
            <p:spPr bwMode="ltGray">
              <a:xfrm rot="8259852">
                <a:off x="3079" y="958"/>
                <a:ext cx="129" cy="653"/>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135" kern="0" dirty="0">
                  <a:solidFill>
                    <a:sysClr val="windowText" lastClr="000000"/>
                  </a:solidFill>
                  <a:latin typeface="Impact" panose="020B0806030902050204" pitchFamily="34" charset="0"/>
                  <a:ea typeface="微软雅黑" panose="020B0503020204020204" pitchFamily="34" charset="-122"/>
                </a:endParaRPr>
              </a:p>
            </p:txBody>
          </p:sp>
        </p:grpSp>
      </p:grpSp>
      <p:grpSp>
        <p:nvGrpSpPr>
          <p:cNvPr id="24" name="组合 57"/>
          <p:cNvGrpSpPr/>
          <p:nvPr/>
        </p:nvGrpSpPr>
        <p:grpSpPr bwMode="auto">
          <a:xfrm>
            <a:off x="5662550" y="4109146"/>
            <a:ext cx="1195356" cy="1098408"/>
            <a:chOff x="7476915" y="2761725"/>
            <a:chExt cx="1290799" cy="1237119"/>
          </a:xfrm>
        </p:grpSpPr>
        <p:grpSp>
          <p:nvGrpSpPr>
            <p:cNvPr id="29" name="组合 58"/>
            <p:cNvGrpSpPr/>
            <p:nvPr/>
          </p:nvGrpSpPr>
          <p:grpSpPr bwMode="auto">
            <a:xfrm>
              <a:off x="7476915" y="2761725"/>
              <a:ext cx="1237234" cy="1237119"/>
              <a:chOff x="7971247" y="3044092"/>
              <a:chExt cx="1237234" cy="1237119"/>
            </a:xfrm>
          </p:grpSpPr>
          <p:sp>
            <p:nvSpPr>
              <p:cNvPr id="45" name="Oval 19"/>
              <p:cNvSpPr>
                <a:spLocks noChangeArrowheads="1"/>
              </p:cNvSpPr>
              <p:nvPr/>
            </p:nvSpPr>
            <p:spPr bwMode="auto">
              <a:xfrm>
                <a:off x="7971247" y="3044092"/>
                <a:ext cx="1237234" cy="1237119"/>
              </a:xfrm>
              <a:prstGeom prst="ellipse">
                <a:avLst/>
              </a:prstGeom>
              <a:solidFill>
                <a:schemeClr val="accent2"/>
              </a:solidFill>
              <a:ln w="9525">
                <a:noFill/>
                <a:round/>
              </a:ln>
              <a:effectLst/>
            </p:spPr>
            <p:txBody>
              <a:bodyPr wrap="none" anchor="ctr"/>
              <a:lstStyle/>
              <a:p>
                <a:pPr algn="ctr" defTabSz="1218565">
                  <a:defRPr/>
                </a:pPr>
                <a:endParaRPr lang="zh-CN" altLang="en-US" sz="3730" b="1" kern="0" dirty="0">
                  <a:solidFill>
                    <a:srgbClr val="FFFFFF"/>
                  </a:solidFill>
                  <a:latin typeface="微软雅黑" panose="020B0503020204020204" pitchFamily="34" charset="-122"/>
                  <a:ea typeface="微软雅黑" panose="020B0503020204020204" pitchFamily="34" charset="-122"/>
                </a:endParaRPr>
              </a:p>
            </p:txBody>
          </p:sp>
          <p:sp>
            <p:nvSpPr>
              <p:cNvPr id="43" name="TextBox 71"/>
              <p:cNvSpPr txBox="1">
                <a:spLocks noChangeArrowheads="1"/>
              </p:cNvSpPr>
              <p:nvPr/>
            </p:nvSpPr>
            <p:spPr bwMode="auto">
              <a:xfrm>
                <a:off x="8359909" y="3243318"/>
                <a:ext cx="424439" cy="84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eaLnBrk="1" hangingPunct="1">
                  <a:defRPr/>
                </a:pPr>
                <a:r>
                  <a:rPr lang="en-US" altLang="zh-CN" sz="4265" kern="0" dirty="0">
                    <a:solidFill>
                      <a:sysClr val="window" lastClr="FFFFFF"/>
                    </a:solidFill>
                    <a:latin typeface="Impact" panose="020B0806030902050204" pitchFamily="34" charset="0"/>
                    <a:ea typeface="微软雅黑" panose="020B0503020204020204" pitchFamily="34" charset="-122"/>
                  </a:rPr>
                  <a:t>1</a:t>
                </a:r>
                <a:endParaRPr lang="zh-CN" altLang="en-US" sz="4265" kern="0" dirty="0">
                  <a:solidFill>
                    <a:sysClr val="window" lastClr="FFFFFF"/>
                  </a:solidFill>
                  <a:latin typeface="Impact" panose="020B0806030902050204" pitchFamily="34" charset="0"/>
                  <a:ea typeface="微软雅黑" panose="020B0503020204020204" pitchFamily="34" charset="-122"/>
                </a:endParaRPr>
              </a:p>
            </p:txBody>
          </p:sp>
        </p:grpSp>
        <p:sp>
          <p:nvSpPr>
            <p:cNvPr id="38" name="AutoShape 14"/>
            <p:cNvSpPr>
              <a:spLocks noChangeArrowheads="1"/>
            </p:cNvSpPr>
            <p:nvPr/>
          </p:nvSpPr>
          <p:spPr bwMode="ltGray">
            <a:xfrm rot="3569376" flipH="1" flipV="1">
              <a:off x="8297040" y="3405089"/>
              <a:ext cx="188827" cy="752520"/>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135" kern="0" dirty="0">
                <a:solidFill>
                  <a:sysClr val="windowText" lastClr="000000"/>
                </a:solidFill>
                <a:latin typeface="Impact" panose="020B0806030902050204" pitchFamily="34" charset="0"/>
                <a:ea typeface="微软雅黑" panose="020B0503020204020204" pitchFamily="34" charset="-122"/>
              </a:endParaRPr>
            </a:p>
          </p:txBody>
        </p:sp>
      </p:grpSp>
      <p:grpSp>
        <p:nvGrpSpPr>
          <p:cNvPr id="42" name="组合 93"/>
          <p:cNvGrpSpPr/>
          <p:nvPr/>
        </p:nvGrpSpPr>
        <p:grpSpPr bwMode="auto">
          <a:xfrm>
            <a:off x="8486801" y="4109146"/>
            <a:ext cx="1193341" cy="1098408"/>
            <a:chOff x="7476917" y="2761725"/>
            <a:chExt cx="1288622" cy="1237119"/>
          </a:xfrm>
        </p:grpSpPr>
        <p:grpSp>
          <p:nvGrpSpPr>
            <p:cNvPr id="47" name="组合 94"/>
            <p:cNvGrpSpPr/>
            <p:nvPr/>
          </p:nvGrpSpPr>
          <p:grpSpPr bwMode="auto">
            <a:xfrm>
              <a:off x="7476917" y="2761725"/>
              <a:ext cx="1237234" cy="1237119"/>
              <a:chOff x="7971249" y="3044092"/>
              <a:chExt cx="1237234" cy="1237119"/>
            </a:xfrm>
          </p:grpSpPr>
          <p:sp>
            <p:nvSpPr>
              <p:cNvPr id="63" name="Oval 19"/>
              <p:cNvSpPr>
                <a:spLocks noChangeArrowheads="1"/>
              </p:cNvSpPr>
              <p:nvPr/>
            </p:nvSpPr>
            <p:spPr bwMode="auto">
              <a:xfrm>
                <a:off x="7971249" y="3044092"/>
                <a:ext cx="1237234" cy="1237119"/>
              </a:xfrm>
              <a:prstGeom prst="ellipse">
                <a:avLst/>
              </a:prstGeom>
              <a:solidFill>
                <a:schemeClr val="accent3"/>
              </a:solidFill>
              <a:ln w="9525">
                <a:noFill/>
                <a:round/>
              </a:ln>
              <a:effectLst/>
            </p:spPr>
            <p:txBody>
              <a:bodyPr wrap="none" anchor="ctr"/>
              <a:lstStyle/>
              <a:p>
                <a:pPr algn="ctr" defTabSz="1218565">
                  <a:defRPr/>
                </a:pPr>
                <a:endParaRPr lang="zh-CN" altLang="en-US" sz="3730" b="1" kern="0" dirty="0">
                  <a:solidFill>
                    <a:srgbClr val="FFFFFF"/>
                  </a:solidFill>
                  <a:latin typeface="微软雅黑" panose="020B0503020204020204" pitchFamily="34" charset="-122"/>
                  <a:ea typeface="微软雅黑" panose="020B0503020204020204" pitchFamily="34" charset="-122"/>
                </a:endParaRPr>
              </a:p>
            </p:txBody>
          </p:sp>
          <p:sp>
            <p:nvSpPr>
              <p:cNvPr id="61" name="TextBox 107"/>
              <p:cNvSpPr txBox="1">
                <a:spLocks noChangeArrowheads="1"/>
              </p:cNvSpPr>
              <p:nvPr/>
            </p:nvSpPr>
            <p:spPr bwMode="auto">
              <a:xfrm>
                <a:off x="8359910" y="3243318"/>
                <a:ext cx="512721" cy="84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8565" eaLnBrk="1" hangingPunct="1">
                  <a:defRPr/>
                </a:pPr>
                <a:r>
                  <a:rPr lang="en-US" altLang="zh-CN" sz="4265" kern="0" dirty="0">
                    <a:solidFill>
                      <a:sysClr val="window" lastClr="FFFFFF"/>
                    </a:solidFill>
                    <a:latin typeface="Impact" panose="020B0806030902050204" pitchFamily="34" charset="0"/>
                    <a:ea typeface="微软雅黑" panose="020B0503020204020204" pitchFamily="34" charset="-122"/>
                  </a:rPr>
                  <a:t>3</a:t>
                </a:r>
                <a:endParaRPr lang="zh-CN" altLang="en-US" sz="4265" kern="0" dirty="0">
                  <a:solidFill>
                    <a:sysClr val="window" lastClr="FFFFFF"/>
                  </a:solidFill>
                  <a:latin typeface="Impact" panose="020B0806030902050204" pitchFamily="34" charset="0"/>
                  <a:ea typeface="微软雅黑" panose="020B0503020204020204" pitchFamily="34" charset="-122"/>
                </a:endParaRPr>
              </a:p>
            </p:txBody>
          </p:sp>
        </p:grpSp>
        <p:sp>
          <p:nvSpPr>
            <p:cNvPr id="56" name="AutoShape 14"/>
            <p:cNvSpPr>
              <a:spLocks noChangeArrowheads="1"/>
            </p:cNvSpPr>
            <p:nvPr/>
          </p:nvSpPr>
          <p:spPr bwMode="ltGray">
            <a:xfrm rot="3569376" flipH="1" flipV="1">
              <a:off x="8294562" y="3400494"/>
              <a:ext cx="189252" cy="752703"/>
            </a:xfrm>
            <a:prstGeom prst="moon">
              <a:avLst>
                <a:gd name="adj" fmla="val 49773"/>
              </a:avLst>
            </a:prstGeom>
            <a:solidFill>
              <a:srgbClr val="F8F8F8">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135" kern="0" dirty="0">
                <a:solidFill>
                  <a:sysClr val="windowText" lastClr="000000"/>
                </a:solidFill>
                <a:latin typeface="Impact" panose="020B0806030902050204" pitchFamily="34" charset="0"/>
                <a:ea typeface="微软雅黑" panose="020B0503020204020204" pitchFamily="34" charset="-122"/>
              </a:endParaRPr>
            </a:p>
          </p:txBody>
        </p:sp>
      </p:grpSp>
      <p:sp>
        <p:nvSpPr>
          <p:cNvPr id="65" name="矩形 64"/>
          <p:cNvSpPr/>
          <p:nvPr/>
        </p:nvSpPr>
        <p:spPr>
          <a:xfrm>
            <a:off x="1585819" y="1889931"/>
            <a:ext cx="2235491" cy="292718"/>
          </a:xfrm>
          <a:prstGeom prst="rect">
            <a:avLst/>
          </a:prstGeom>
          <a:solidFill>
            <a:schemeClr val="accent1"/>
          </a:solidFill>
          <a:ln w="3175" cap="flat" cmpd="sng" algn="ctr">
            <a:solidFill>
              <a:srgbClr val="D7D7D7"/>
            </a:solidFill>
            <a:prstDash val="solid"/>
          </a:ln>
          <a:effectLst/>
        </p:spPr>
        <p:txBody>
          <a:bodyPr anchor="ctr"/>
          <a:lstStyle/>
          <a:p>
            <a:pPr algn="ctr" defTabSz="1218565">
              <a:lnSpc>
                <a:spcPct val="120000"/>
              </a:lnSpc>
              <a:defRPr/>
            </a:pPr>
            <a:r>
              <a:rPr lang="zh-CN" altLang="en-US" sz="1600" kern="0" dirty="0">
                <a:solidFill>
                  <a:srgbClr val="F9F9F9"/>
                </a:solidFill>
                <a:latin typeface="微软雅黑" panose="020B0503020204020204" pitchFamily="34" charset="-122"/>
                <a:ea typeface="微软雅黑" panose="020B0503020204020204" pitchFamily="34" charset="-122"/>
              </a:rPr>
              <a:t>单击此处添加文本</a:t>
            </a:r>
            <a:endParaRPr lang="zh-CN" altLang="en-US" sz="1600" kern="0" dirty="0">
              <a:solidFill>
                <a:srgbClr val="F9F9F9"/>
              </a:solidFill>
              <a:latin typeface="微软雅黑" panose="020B0503020204020204" pitchFamily="34" charset="-122"/>
              <a:ea typeface="微软雅黑" panose="020B0503020204020204" pitchFamily="34" charset="-122"/>
            </a:endParaRPr>
          </a:p>
        </p:txBody>
      </p:sp>
      <p:sp>
        <p:nvSpPr>
          <p:cNvPr id="66" name="矩形 65"/>
          <p:cNvSpPr/>
          <p:nvPr/>
        </p:nvSpPr>
        <p:spPr>
          <a:xfrm>
            <a:off x="8645343" y="1921352"/>
            <a:ext cx="2235491" cy="292718"/>
          </a:xfrm>
          <a:prstGeom prst="rect">
            <a:avLst/>
          </a:prstGeom>
          <a:solidFill>
            <a:schemeClr val="accent3"/>
          </a:solidFill>
          <a:ln w="3175" cap="flat" cmpd="sng" algn="ctr">
            <a:solidFill>
              <a:srgbClr val="D7D7D7"/>
            </a:solidFill>
            <a:prstDash val="solid"/>
          </a:ln>
          <a:effectLst/>
        </p:spPr>
        <p:txBody>
          <a:bodyPr anchor="ctr"/>
          <a:lstStyle/>
          <a:p>
            <a:pPr algn="ctr" defTabSz="1218565">
              <a:lnSpc>
                <a:spcPct val="120000"/>
              </a:lnSpc>
              <a:defRPr/>
            </a:pPr>
            <a:r>
              <a:rPr lang="zh-CN" altLang="en-US" sz="1600" kern="0" dirty="0">
                <a:solidFill>
                  <a:srgbClr val="F9F9F9"/>
                </a:solidFill>
                <a:latin typeface="微软雅黑" panose="020B0503020204020204" pitchFamily="34" charset="-122"/>
                <a:ea typeface="微软雅黑" panose="020B0503020204020204" pitchFamily="34" charset="-122"/>
              </a:rPr>
              <a:t>单击此处添加文本</a:t>
            </a:r>
            <a:endParaRPr lang="zh-CN" altLang="en-US" sz="1600" kern="0" dirty="0">
              <a:solidFill>
                <a:srgbClr val="F9F9F9"/>
              </a:solidFill>
              <a:latin typeface="微软雅黑" panose="020B0503020204020204" pitchFamily="34" charset="-122"/>
              <a:ea typeface="微软雅黑" panose="020B0503020204020204" pitchFamily="34" charset="-122"/>
            </a:endParaRPr>
          </a:p>
        </p:txBody>
      </p:sp>
      <p:sp>
        <p:nvSpPr>
          <p:cNvPr id="67" name="矩形 66"/>
          <p:cNvSpPr/>
          <p:nvPr/>
        </p:nvSpPr>
        <p:spPr>
          <a:xfrm>
            <a:off x="3976879" y="1921353"/>
            <a:ext cx="4447937" cy="384259"/>
          </a:xfrm>
          <a:prstGeom prst="rect">
            <a:avLst/>
          </a:prstGeom>
          <a:solidFill>
            <a:schemeClr val="accent2"/>
          </a:solidFill>
          <a:ln w="3175" cap="flat" cmpd="sng" algn="ctr">
            <a:solidFill>
              <a:srgbClr val="D7D7D7"/>
            </a:solidFill>
            <a:prstDash val="solid"/>
          </a:ln>
          <a:effectLst/>
        </p:spPr>
        <p:txBody>
          <a:bodyPr anchor="ctr"/>
          <a:lstStyle/>
          <a:p>
            <a:pPr algn="ctr" defTabSz="1218565">
              <a:lnSpc>
                <a:spcPct val="120000"/>
              </a:lnSpc>
              <a:defRPr/>
            </a:pPr>
            <a:r>
              <a:rPr lang="zh-CN" altLang="en-US" sz="1600" kern="0" dirty="0">
                <a:solidFill>
                  <a:srgbClr val="F9F9F9"/>
                </a:solidFill>
                <a:latin typeface="微软雅黑" panose="020B0503020204020204" pitchFamily="34" charset="-122"/>
                <a:ea typeface="微软雅黑" panose="020B0503020204020204" pitchFamily="34" charset="-122"/>
              </a:rPr>
              <a:t>单击此处添加文本</a:t>
            </a:r>
            <a:endParaRPr lang="zh-CN" altLang="en-US" sz="1600" kern="0" dirty="0">
              <a:solidFill>
                <a:srgbClr val="F9F9F9"/>
              </a:solidFill>
              <a:latin typeface="微软雅黑" panose="020B0503020204020204" pitchFamily="34" charset="-122"/>
              <a:ea typeface="微软雅黑" panose="020B0503020204020204" pitchFamily="34" charset="-122"/>
            </a:endParaRPr>
          </a:p>
        </p:txBody>
      </p:sp>
      <p:sp>
        <p:nvSpPr>
          <p:cNvPr id="68" name="矩形 67"/>
          <p:cNvSpPr/>
          <p:nvPr/>
        </p:nvSpPr>
        <p:spPr>
          <a:xfrm>
            <a:off x="1584893" y="2250270"/>
            <a:ext cx="2236455" cy="1639141"/>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lIns="239926" tIns="239926" rIns="239926" anchor="t"/>
          <a:lstStyle/>
          <a:p>
            <a:pPr defTabSz="1218565">
              <a:lnSpc>
                <a:spcPct val="150000"/>
              </a:lnSpc>
              <a:spcBef>
                <a:spcPts val="1600"/>
              </a:spcBef>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矩形 68"/>
          <p:cNvSpPr/>
          <p:nvPr/>
        </p:nvSpPr>
        <p:spPr>
          <a:xfrm>
            <a:off x="8645982" y="2282018"/>
            <a:ext cx="2234734" cy="163913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lIns="239926" tIns="239926" rIns="239926" anchor="t"/>
          <a:lstStyle/>
          <a:p>
            <a:pPr defTabSz="1218565">
              <a:lnSpc>
                <a:spcPct val="150000"/>
              </a:lnSpc>
              <a:spcBef>
                <a:spcPts val="1600"/>
              </a:spcBef>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3977776" y="2394732"/>
            <a:ext cx="4447103" cy="1093320"/>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p:spPr>
        <p:txBody>
          <a:bodyPr lIns="239926" tIns="239926" rIns="239926" anchor="t"/>
          <a:lstStyle/>
          <a:p>
            <a:pPr defTabSz="1218565">
              <a:lnSpc>
                <a:spcPct val="150000"/>
              </a:lnSpc>
              <a:spcBef>
                <a:spcPts val="1600"/>
              </a:spcBef>
              <a:defRPr/>
            </a:pP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750"/>
                                        <p:tgtEl>
                                          <p:spTgt spid="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barn(inVertical)">
                                      <p:cBhvr>
                                        <p:cTn id="20" dur="500"/>
                                        <p:tgtEl>
                                          <p:spTgt spid="67"/>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up)">
                                      <p:cBhvr>
                                        <p:cTn id="24" dur="500"/>
                                        <p:tgtEl>
                                          <p:spTgt spid="70"/>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barn(inVertical)">
                                      <p:cBhvr>
                                        <p:cTn id="34" dur="500"/>
                                        <p:tgtEl>
                                          <p:spTgt spid="65"/>
                                        </p:tgtEl>
                                      </p:cBhvr>
                                    </p:animEffect>
                                  </p:childTnLst>
                                </p:cTn>
                              </p:par>
                            </p:childTnLst>
                          </p:cTn>
                        </p:par>
                        <p:par>
                          <p:cTn id="35" fill="hold">
                            <p:stCondLst>
                              <p:cond delay="3000"/>
                            </p:stCondLst>
                            <p:childTnLst>
                              <p:par>
                                <p:cTn id="36" presetID="22" presetClass="entr" presetSubtype="1" fill="hold" grpId="0" nodeType="after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up)">
                                      <p:cBhvr>
                                        <p:cTn id="38" dur="500"/>
                                        <p:tgtEl>
                                          <p:spTgt spid="68"/>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childTnLst>
                          </p:cTn>
                        </p:par>
                        <p:par>
                          <p:cTn id="45" fill="hold">
                            <p:stCondLst>
                              <p:cond delay="4000"/>
                            </p:stCondLst>
                            <p:childTnLst>
                              <p:par>
                                <p:cTn id="46" presetID="16" presetClass="entr" presetSubtype="21"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barn(inVertical)">
                                      <p:cBhvr>
                                        <p:cTn id="48" dur="500"/>
                                        <p:tgtEl>
                                          <p:spTgt spid="66"/>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up)">
                                      <p:cBhvr>
                                        <p:cTn id="52"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 name="Diagram 19"/>
          <p:cNvGraphicFramePr/>
          <p:nvPr/>
        </p:nvGraphicFramePr>
        <p:xfrm>
          <a:off x="819911" y="1740807"/>
          <a:ext cx="6161754" cy="399324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2" name="组合 218"/>
          <p:cNvGrpSpPr/>
          <p:nvPr/>
        </p:nvGrpSpPr>
        <p:grpSpPr>
          <a:xfrm>
            <a:off x="7952335" y="3908798"/>
            <a:ext cx="3516704" cy="1774845"/>
            <a:chOff x="8050483" y="3908797"/>
            <a:chExt cx="3517331" cy="1774845"/>
          </a:xfrm>
        </p:grpSpPr>
        <p:sp>
          <p:nvSpPr>
            <p:cNvPr id="220" name="TextBox 219"/>
            <p:cNvSpPr txBox="1"/>
            <p:nvPr/>
          </p:nvSpPr>
          <p:spPr>
            <a:xfrm>
              <a:off x="8050484" y="4308907"/>
              <a:ext cx="3517330" cy="1374735"/>
            </a:xfrm>
            <a:prstGeom prst="rect">
              <a:avLst/>
            </a:prstGeom>
            <a:noFill/>
          </p:spPr>
          <p:txBody>
            <a:bodyPr wrap="square" rtlCol="0">
              <a:spAutoFit/>
            </a:bodyPr>
            <a:lstStyle/>
            <a:p>
              <a:pPr>
                <a:lnSpc>
                  <a:spcPts val="2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点击输入详细的文本内容，点击输入详细的文本内容，点击输入详细的文本内容，点击输入详细的文本内容。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ts val="2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点击输入详细的文本内容，点击输入详细的文本内容，点击输入详细的文本内容。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21" name="TextBox 220"/>
            <p:cNvSpPr txBox="1"/>
            <p:nvPr/>
          </p:nvSpPr>
          <p:spPr>
            <a:xfrm>
              <a:off x="8050483" y="3908797"/>
              <a:ext cx="1758665" cy="338426"/>
            </a:xfrm>
            <a:prstGeom prst="rect">
              <a:avLst/>
            </a:prstGeom>
            <a:noFill/>
          </p:spPr>
          <p:txBody>
            <a:bodyPr wrap="square" rtlCol="0">
              <a:spAutoFit/>
            </a:bodyPr>
            <a:lstStyle/>
            <a:p>
              <a:pPr lvl="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3" name="组合 221"/>
          <p:cNvGrpSpPr/>
          <p:nvPr/>
        </p:nvGrpSpPr>
        <p:grpSpPr>
          <a:xfrm>
            <a:off x="8014596" y="2367067"/>
            <a:ext cx="3132099" cy="1298998"/>
            <a:chOff x="802507" y="2123616"/>
            <a:chExt cx="3346028" cy="1387475"/>
          </a:xfrm>
          <a:solidFill>
            <a:schemeClr val="accent1"/>
          </a:solidFill>
        </p:grpSpPr>
        <p:sp>
          <p:nvSpPr>
            <p:cNvPr id="223" name="Freeform 34"/>
            <p:cNvSpPr/>
            <p:nvPr/>
          </p:nvSpPr>
          <p:spPr bwMode="auto">
            <a:xfrm>
              <a:off x="1045416" y="3499026"/>
              <a:ext cx="8848" cy="9652"/>
            </a:xfrm>
            <a:custGeom>
              <a:avLst/>
              <a:gdLst>
                <a:gd name="T0" fmla="*/ 11 w 11"/>
                <a:gd name="T1" fmla="*/ 0 h 11"/>
                <a:gd name="T2" fmla="*/ 0 w 11"/>
                <a:gd name="T3" fmla="*/ 6 h 11"/>
                <a:gd name="T4" fmla="*/ 9 w 11"/>
                <a:gd name="T5" fmla="*/ 11 h 11"/>
                <a:gd name="T6" fmla="*/ 11 w 11"/>
                <a:gd name="T7" fmla="*/ 0 h 11"/>
              </a:gdLst>
              <a:ahLst/>
              <a:cxnLst>
                <a:cxn ang="0">
                  <a:pos x="T0" y="T1"/>
                </a:cxn>
                <a:cxn ang="0">
                  <a:pos x="T2" y="T3"/>
                </a:cxn>
                <a:cxn ang="0">
                  <a:pos x="T4" y="T5"/>
                </a:cxn>
                <a:cxn ang="0">
                  <a:pos x="T6" y="T7"/>
                </a:cxn>
              </a:cxnLst>
              <a:rect l="0" t="0" r="r" b="b"/>
              <a:pathLst>
                <a:path w="11" h="11">
                  <a:moveTo>
                    <a:pt x="11" y="0"/>
                  </a:moveTo>
                  <a:cubicBezTo>
                    <a:pt x="8" y="2"/>
                    <a:pt x="4" y="4"/>
                    <a:pt x="0" y="6"/>
                  </a:cubicBezTo>
                  <a:cubicBezTo>
                    <a:pt x="3" y="8"/>
                    <a:pt x="6" y="10"/>
                    <a:pt x="9" y="11"/>
                  </a:cubicBezTo>
                  <a:cubicBezTo>
                    <a:pt x="9" y="8"/>
                    <a:pt x="10" y="4"/>
                    <a:pt x="11"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24" name="Freeform 44"/>
            <p:cNvSpPr>
              <a:spLocks noEditPoints="1"/>
            </p:cNvSpPr>
            <p:nvPr/>
          </p:nvSpPr>
          <p:spPr bwMode="auto">
            <a:xfrm>
              <a:off x="3385222" y="2142115"/>
              <a:ext cx="407797" cy="1350476"/>
            </a:xfrm>
            <a:custGeom>
              <a:avLst/>
              <a:gdLst>
                <a:gd name="T0" fmla="*/ 11 w 477"/>
                <a:gd name="T1" fmla="*/ 1580 h 1580"/>
                <a:gd name="T2" fmla="*/ 442 w 477"/>
                <a:gd name="T3" fmla="*/ 838 h 1580"/>
                <a:gd name="T4" fmla="*/ 445 w 477"/>
                <a:gd name="T5" fmla="*/ 880 h 1580"/>
                <a:gd name="T6" fmla="*/ 466 w 477"/>
                <a:gd name="T7" fmla="*/ 827 h 1580"/>
                <a:gd name="T8" fmla="*/ 466 w 477"/>
                <a:gd name="T9" fmla="*/ 878 h 1580"/>
                <a:gd name="T10" fmla="*/ 464 w 477"/>
                <a:gd name="T11" fmla="*/ 886 h 1580"/>
                <a:gd name="T12" fmla="*/ 470 w 477"/>
                <a:gd name="T13" fmla="*/ 884 h 1580"/>
                <a:gd name="T14" fmla="*/ 470 w 477"/>
                <a:gd name="T15" fmla="*/ 890 h 1580"/>
                <a:gd name="T16" fmla="*/ 467 w 477"/>
                <a:gd name="T17" fmla="*/ 828 h 1580"/>
                <a:gd name="T18" fmla="*/ 456 w 477"/>
                <a:gd name="T19" fmla="*/ 794 h 1580"/>
                <a:gd name="T20" fmla="*/ 460 w 477"/>
                <a:gd name="T21" fmla="*/ 804 h 1580"/>
                <a:gd name="T22" fmla="*/ 466 w 477"/>
                <a:gd name="T23" fmla="*/ 629 h 1580"/>
                <a:gd name="T24" fmla="*/ 125 w 477"/>
                <a:gd name="T25" fmla="*/ 527 h 1580"/>
                <a:gd name="T26" fmla="*/ 155 w 477"/>
                <a:gd name="T27" fmla="*/ 550 h 1580"/>
                <a:gd name="T28" fmla="*/ 134 w 477"/>
                <a:gd name="T29" fmla="*/ 653 h 1580"/>
                <a:gd name="T30" fmla="*/ 161 w 477"/>
                <a:gd name="T31" fmla="*/ 242 h 1580"/>
                <a:gd name="T32" fmla="*/ 200 w 477"/>
                <a:gd name="T33" fmla="*/ 210 h 1580"/>
                <a:gd name="T34" fmla="*/ 269 w 477"/>
                <a:gd name="T35" fmla="*/ 300 h 1580"/>
                <a:gd name="T36" fmla="*/ 306 w 477"/>
                <a:gd name="T37" fmla="*/ 265 h 1580"/>
                <a:gd name="T38" fmla="*/ 298 w 477"/>
                <a:gd name="T39" fmla="*/ 222 h 1580"/>
                <a:gd name="T40" fmla="*/ 326 w 477"/>
                <a:gd name="T41" fmla="*/ 318 h 1580"/>
                <a:gd name="T42" fmla="*/ 216 w 477"/>
                <a:gd name="T43" fmla="*/ 282 h 1580"/>
                <a:gd name="T44" fmla="*/ 240 w 477"/>
                <a:gd name="T45" fmla="*/ 0 h 1580"/>
                <a:gd name="T46" fmla="*/ 238 w 477"/>
                <a:gd name="T47" fmla="*/ 0 h 1580"/>
                <a:gd name="T48" fmla="*/ 214 w 477"/>
                <a:gd name="T49" fmla="*/ 9 h 1580"/>
                <a:gd name="T50" fmla="*/ 142 w 477"/>
                <a:gd name="T51" fmla="*/ 97 h 1580"/>
                <a:gd name="T52" fmla="*/ 156 w 477"/>
                <a:gd name="T53" fmla="*/ 158 h 1580"/>
                <a:gd name="T54" fmla="*/ 153 w 477"/>
                <a:gd name="T55" fmla="*/ 200 h 1580"/>
                <a:gd name="T56" fmla="*/ 69 w 477"/>
                <a:gd name="T57" fmla="*/ 276 h 1580"/>
                <a:gd name="T58" fmla="*/ 80 w 477"/>
                <a:gd name="T59" fmla="*/ 456 h 1580"/>
                <a:gd name="T60" fmla="*/ 95 w 477"/>
                <a:gd name="T61" fmla="*/ 717 h 1580"/>
                <a:gd name="T62" fmla="*/ 76 w 477"/>
                <a:gd name="T63" fmla="*/ 776 h 1580"/>
                <a:gd name="T64" fmla="*/ 84 w 477"/>
                <a:gd name="T65" fmla="*/ 830 h 1580"/>
                <a:gd name="T66" fmla="*/ 100 w 477"/>
                <a:gd name="T67" fmla="*/ 828 h 1580"/>
                <a:gd name="T68" fmla="*/ 97 w 477"/>
                <a:gd name="T69" fmla="*/ 987 h 1580"/>
                <a:gd name="T70" fmla="*/ 15 w 477"/>
                <a:gd name="T71" fmla="*/ 1504 h 1580"/>
                <a:gd name="T72" fmla="*/ 88 w 477"/>
                <a:gd name="T73" fmla="*/ 1547 h 1580"/>
                <a:gd name="T74" fmla="*/ 114 w 477"/>
                <a:gd name="T75" fmla="*/ 1526 h 1580"/>
                <a:gd name="T76" fmla="*/ 198 w 477"/>
                <a:gd name="T77" fmla="*/ 1077 h 1580"/>
                <a:gd name="T78" fmla="*/ 281 w 477"/>
                <a:gd name="T79" fmla="*/ 828 h 1580"/>
                <a:gd name="T80" fmla="*/ 324 w 477"/>
                <a:gd name="T81" fmla="*/ 957 h 1580"/>
                <a:gd name="T82" fmla="*/ 333 w 477"/>
                <a:gd name="T83" fmla="*/ 1096 h 1580"/>
                <a:gd name="T84" fmla="*/ 312 w 477"/>
                <a:gd name="T85" fmla="*/ 1454 h 1580"/>
                <a:gd name="T86" fmla="*/ 325 w 477"/>
                <a:gd name="T87" fmla="*/ 1509 h 1580"/>
                <a:gd name="T88" fmla="*/ 323 w 477"/>
                <a:gd name="T89" fmla="*/ 1549 h 1580"/>
                <a:gd name="T90" fmla="*/ 385 w 477"/>
                <a:gd name="T91" fmla="*/ 1550 h 1580"/>
                <a:gd name="T92" fmla="*/ 393 w 477"/>
                <a:gd name="T93" fmla="*/ 1520 h 1580"/>
                <a:gd name="T94" fmla="*/ 424 w 477"/>
                <a:gd name="T95" fmla="*/ 1511 h 1580"/>
                <a:gd name="T96" fmla="*/ 441 w 477"/>
                <a:gd name="T97" fmla="*/ 1350 h 1580"/>
                <a:gd name="T98" fmla="*/ 440 w 477"/>
                <a:gd name="T99" fmla="*/ 1151 h 1580"/>
                <a:gd name="T100" fmla="*/ 385 w 477"/>
                <a:gd name="T101" fmla="*/ 842 h 1580"/>
                <a:gd name="T102" fmla="*/ 382 w 477"/>
                <a:gd name="T103" fmla="*/ 710 h 1580"/>
                <a:gd name="T104" fmla="*/ 417 w 477"/>
                <a:gd name="T105" fmla="*/ 421 h 1580"/>
                <a:gd name="T106" fmla="*/ 343 w 477"/>
                <a:gd name="T107" fmla="*/ 223 h 1580"/>
                <a:gd name="T108" fmla="*/ 388 w 477"/>
                <a:gd name="T109" fmla="*/ 244 h 1580"/>
                <a:gd name="T110" fmla="*/ 351 w 477"/>
                <a:gd name="T111" fmla="*/ 211 h 1580"/>
                <a:gd name="T112" fmla="*/ 347 w 477"/>
                <a:gd name="T113" fmla="*/ 180 h 1580"/>
                <a:gd name="T114" fmla="*/ 240 w 477"/>
                <a:gd name="T115" fmla="*/ 0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1580">
                  <a:moveTo>
                    <a:pt x="2" y="1550"/>
                  </a:moveTo>
                  <a:cubicBezTo>
                    <a:pt x="1" y="1553"/>
                    <a:pt x="1" y="1555"/>
                    <a:pt x="1" y="1557"/>
                  </a:cubicBezTo>
                  <a:cubicBezTo>
                    <a:pt x="0" y="1566"/>
                    <a:pt x="4" y="1577"/>
                    <a:pt x="11" y="1580"/>
                  </a:cubicBezTo>
                  <a:cubicBezTo>
                    <a:pt x="14" y="1580"/>
                    <a:pt x="17" y="1579"/>
                    <a:pt x="20" y="1578"/>
                  </a:cubicBezTo>
                  <a:cubicBezTo>
                    <a:pt x="13" y="1569"/>
                    <a:pt x="5" y="1560"/>
                    <a:pt x="2" y="1550"/>
                  </a:cubicBezTo>
                  <a:moveTo>
                    <a:pt x="442" y="838"/>
                  </a:moveTo>
                  <a:cubicBezTo>
                    <a:pt x="437" y="838"/>
                    <a:pt x="433" y="840"/>
                    <a:pt x="432" y="847"/>
                  </a:cubicBezTo>
                  <a:cubicBezTo>
                    <a:pt x="437" y="862"/>
                    <a:pt x="438" y="867"/>
                    <a:pt x="438" y="875"/>
                  </a:cubicBezTo>
                  <a:cubicBezTo>
                    <a:pt x="440" y="877"/>
                    <a:pt x="443" y="878"/>
                    <a:pt x="445" y="880"/>
                  </a:cubicBezTo>
                  <a:cubicBezTo>
                    <a:pt x="445" y="867"/>
                    <a:pt x="445" y="854"/>
                    <a:pt x="445" y="838"/>
                  </a:cubicBezTo>
                  <a:cubicBezTo>
                    <a:pt x="444" y="838"/>
                    <a:pt x="443" y="838"/>
                    <a:pt x="442" y="838"/>
                  </a:cubicBezTo>
                  <a:moveTo>
                    <a:pt x="466" y="827"/>
                  </a:moveTo>
                  <a:cubicBezTo>
                    <a:pt x="467" y="832"/>
                    <a:pt x="467" y="835"/>
                    <a:pt x="466" y="838"/>
                  </a:cubicBezTo>
                  <a:cubicBezTo>
                    <a:pt x="470" y="855"/>
                    <a:pt x="470" y="855"/>
                    <a:pt x="470" y="855"/>
                  </a:cubicBezTo>
                  <a:cubicBezTo>
                    <a:pt x="470" y="855"/>
                    <a:pt x="474" y="874"/>
                    <a:pt x="466" y="878"/>
                  </a:cubicBezTo>
                  <a:cubicBezTo>
                    <a:pt x="466" y="878"/>
                    <a:pt x="464" y="878"/>
                    <a:pt x="462" y="877"/>
                  </a:cubicBezTo>
                  <a:cubicBezTo>
                    <a:pt x="461" y="881"/>
                    <a:pt x="461" y="884"/>
                    <a:pt x="463" y="885"/>
                  </a:cubicBezTo>
                  <a:cubicBezTo>
                    <a:pt x="463" y="886"/>
                    <a:pt x="464" y="886"/>
                    <a:pt x="464" y="886"/>
                  </a:cubicBezTo>
                  <a:cubicBezTo>
                    <a:pt x="466" y="886"/>
                    <a:pt x="467" y="884"/>
                    <a:pt x="469" y="882"/>
                  </a:cubicBezTo>
                  <a:cubicBezTo>
                    <a:pt x="471" y="880"/>
                    <a:pt x="472" y="879"/>
                    <a:pt x="472" y="879"/>
                  </a:cubicBezTo>
                  <a:cubicBezTo>
                    <a:pt x="472" y="879"/>
                    <a:pt x="471" y="882"/>
                    <a:pt x="470" y="884"/>
                  </a:cubicBezTo>
                  <a:cubicBezTo>
                    <a:pt x="468" y="887"/>
                    <a:pt x="468" y="890"/>
                    <a:pt x="469" y="890"/>
                  </a:cubicBezTo>
                  <a:cubicBezTo>
                    <a:pt x="469" y="890"/>
                    <a:pt x="469" y="890"/>
                    <a:pt x="469" y="890"/>
                  </a:cubicBezTo>
                  <a:cubicBezTo>
                    <a:pt x="469" y="890"/>
                    <a:pt x="470" y="890"/>
                    <a:pt x="470" y="890"/>
                  </a:cubicBezTo>
                  <a:cubicBezTo>
                    <a:pt x="470" y="890"/>
                    <a:pt x="471" y="889"/>
                    <a:pt x="472" y="889"/>
                  </a:cubicBezTo>
                  <a:cubicBezTo>
                    <a:pt x="475" y="860"/>
                    <a:pt x="477" y="840"/>
                    <a:pt x="477" y="840"/>
                  </a:cubicBezTo>
                  <a:cubicBezTo>
                    <a:pt x="477" y="840"/>
                    <a:pt x="477" y="833"/>
                    <a:pt x="467" y="828"/>
                  </a:cubicBezTo>
                  <a:cubicBezTo>
                    <a:pt x="467" y="828"/>
                    <a:pt x="466" y="828"/>
                    <a:pt x="466" y="827"/>
                  </a:cubicBezTo>
                  <a:moveTo>
                    <a:pt x="466" y="629"/>
                  </a:moveTo>
                  <a:cubicBezTo>
                    <a:pt x="459" y="682"/>
                    <a:pt x="454" y="741"/>
                    <a:pt x="456" y="794"/>
                  </a:cubicBezTo>
                  <a:cubicBezTo>
                    <a:pt x="457" y="797"/>
                    <a:pt x="458" y="800"/>
                    <a:pt x="459" y="803"/>
                  </a:cubicBezTo>
                  <a:cubicBezTo>
                    <a:pt x="459" y="803"/>
                    <a:pt x="459" y="803"/>
                    <a:pt x="459" y="803"/>
                  </a:cubicBezTo>
                  <a:cubicBezTo>
                    <a:pt x="459" y="803"/>
                    <a:pt x="460" y="803"/>
                    <a:pt x="460" y="804"/>
                  </a:cubicBezTo>
                  <a:cubicBezTo>
                    <a:pt x="462" y="787"/>
                    <a:pt x="469" y="733"/>
                    <a:pt x="477" y="672"/>
                  </a:cubicBezTo>
                  <a:cubicBezTo>
                    <a:pt x="477" y="671"/>
                    <a:pt x="477" y="670"/>
                    <a:pt x="477" y="669"/>
                  </a:cubicBezTo>
                  <a:cubicBezTo>
                    <a:pt x="477" y="665"/>
                    <a:pt x="473" y="652"/>
                    <a:pt x="466" y="629"/>
                  </a:cubicBezTo>
                  <a:moveTo>
                    <a:pt x="134" y="653"/>
                  </a:moveTo>
                  <a:cubicBezTo>
                    <a:pt x="130" y="646"/>
                    <a:pt x="124" y="623"/>
                    <a:pt x="133" y="598"/>
                  </a:cubicBezTo>
                  <a:cubicBezTo>
                    <a:pt x="129" y="581"/>
                    <a:pt x="130" y="544"/>
                    <a:pt x="125" y="527"/>
                  </a:cubicBezTo>
                  <a:cubicBezTo>
                    <a:pt x="128" y="520"/>
                    <a:pt x="130" y="489"/>
                    <a:pt x="130" y="475"/>
                  </a:cubicBezTo>
                  <a:cubicBezTo>
                    <a:pt x="130" y="475"/>
                    <a:pt x="130" y="475"/>
                    <a:pt x="130" y="475"/>
                  </a:cubicBezTo>
                  <a:cubicBezTo>
                    <a:pt x="146" y="504"/>
                    <a:pt x="147" y="550"/>
                    <a:pt x="155" y="550"/>
                  </a:cubicBezTo>
                  <a:cubicBezTo>
                    <a:pt x="147" y="558"/>
                    <a:pt x="146" y="592"/>
                    <a:pt x="149" y="597"/>
                  </a:cubicBezTo>
                  <a:cubicBezTo>
                    <a:pt x="143" y="601"/>
                    <a:pt x="142" y="609"/>
                    <a:pt x="145" y="619"/>
                  </a:cubicBezTo>
                  <a:cubicBezTo>
                    <a:pt x="136" y="626"/>
                    <a:pt x="143" y="637"/>
                    <a:pt x="134" y="653"/>
                  </a:cubicBezTo>
                  <a:moveTo>
                    <a:pt x="133" y="253"/>
                  </a:moveTo>
                  <a:cubicBezTo>
                    <a:pt x="133" y="253"/>
                    <a:pt x="163" y="223"/>
                    <a:pt x="166" y="221"/>
                  </a:cubicBezTo>
                  <a:cubicBezTo>
                    <a:pt x="171" y="224"/>
                    <a:pt x="166" y="237"/>
                    <a:pt x="161" y="242"/>
                  </a:cubicBezTo>
                  <a:cubicBezTo>
                    <a:pt x="155" y="248"/>
                    <a:pt x="133" y="253"/>
                    <a:pt x="133" y="253"/>
                  </a:cubicBezTo>
                  <a:moveTo>
                    <a:pt x="192" y="283"/>
                  </a:moveTo>
                  <a:cubicBezTo>
                    <a:pt x="178" y="236"/>
                    <a:pt x="198" y="211"/>
                    <a:pt x="200" y="210"/>
                  </a:cubicBezTo>
                  <a:cubicBezTo>
                    <a:pt x="231" y="251"/>
                    <a:pt x="208" y="255"/>
                    <a:pt x="223" y="272"/>
                  </a:cubicBezTo>
                  <a:cubicBezTo>
                    <a:pt x="229" y="279"/>
                    <a:pt x="232" y="285"/>
                    <a:pt x="239" y="290"/>
                  </a:cubicBezTo>
                  <a:cubicBezTo>
                    <a:pt x="248" y="296"/>
                    <a:pt x="261" y="293"/>
                    <a:pt x="269" y="300"/>
                  </a:cubicBezTo>
                  <a:cubicBezTo>
                    <a:pt x="276" y="307"/>
                    <a:pt x="281" y="329"/>
                    <a:pt x="281" y="329"/>
                  </a:cubicBezTo>
                  <a:cubicBezTo>
                    <a:pt x="281" y="329"/>
                    <a:pt x="280" y="315"/>
                    <a:pt x="282" y="308"/>
                  </a:cubicBezTo>
                  <a:cubicBezTo>
                    <a:pt x="286" y="292"/>
                    <a:pt x="307" y="281"/>
                    <a:pt x="306" y="265"/>
                  </a:cubicBezTo>
                  <a:cubicBezTo>
                    <a:pt x="305" y="262"/>
                    <a:pt x="301" y="261"/>
                    <a:pt x="300" y="258"/>
                  </a:cubicBezTo>
                  <a:cubicBezTo>
                    <a:pt x="298" y="253"/>
                    <a:pt x="302" y="249"/>
                    <a:pt x="302" y="244"/>
                  </a:cubicBezTo>
                  <a:cubicBezTo>
                    <a:pt x="302" y="237"/>
                    <a:pt x="298" y="222"/>
                    <a:pt x="298" y="222"/>
                  </a:cubicBezTo>
                  <a:cubicBezTo>
                    <a:pt x="298" y="222"/>
                    <a:pt x="317" y="244"/>
                    <a:pt x="321" y="259"/>
                  </a:cubicBezTo>
                  <a:cubicBezTo>
                    <a:pt x="325" y="275"/>
                    <a:pt x="317" y="294"/>
                    <a:pt x="321" y="310"/>
                  </a:cubicBezTo>
                  <a:cubicBezTo>
                    <a:pt x="322" y="313"/>
                    <a:pt x="325" y="315"/>
                    <a:pt x="326" y="318"/>
                  </a:cubicBezTo>
                  <a:cubicBezTo>
                    <a:pt x="333" y="361"/>
                    <a:pt x="298" y="445"/>
                    <a:pt x="298" y="445"/>
                  </a:cubicBezTo>
                  <a:cubicBezTo>
                    <a:pt x="298" y="445"/>
                    <a:pt x="262" y="349"/>
                    <a:pt x="235" y="305"/>
                  </a:cubicBezTo>
                  <a:cubicBezTo>
                    <a:pt x="221" y="281"/>
                    <a:pt x="213" y="292"/>
                    <a:pt x="216" y="282"/>
                  </a:cubicBezTo>
                  <a:cubicBezTo>
                    <a:pt x="219" y="267"/>
                    <a:pt x="206" y="269"/>
                    <a:pt x="208" y="245"/>
                  </a:cubicBezTo>
                  <a:cubicBezTo>
                    <a:pt x="205" y="250"/>
                    <a:pt x="199" y="254"/>
                    <a:pt x="192" y="283"/>
                  </a:cubicBezTo>
                  <a:moveTo>
                    <a:pt x="240" y="0"/>
                  </a:moveTo>
                  <a:cubicBezTo>
                    <a:pt x="240" y="0"/>
                    <a:pt x="240" y="0"/>
                    <a:pt x="240" y="0"/>
                  </a:cubicBezTo>
                  <a:cubicBezTo>
                    <a:pt x="240" y="0"/>
                    <a:pt x="240" y="0"/>
                    <a:pt x="240" y="0"/>
                  </a:cubicBezTo>
                  <a:cubicBezTo>
                    <a:pt x="239" y="0"/>
                    <a:pt x="239" y="0"/>
                    <a:pt x="238" y="0"/>
                  </a:cubicBezTo>
                  <a:cubicBezTo>
                    <a:pt x="234" y="0"/>
                    <a:pt x="231" y="6"/>
                    <a:pt x="228" y="8"/>
                  </a:cubicBezTo>
                  <a:cubicBezTo>
                    <a:pt x="225" y="10"/>
                    <a:pt x="222" y="11"/>
                    <a:pt x="220" y="11"/>
                  </a:cubicBezTo>
                  <a:cubicBezTo>
                    <a:pt x="218" y="11"/>
                    <a:pt x="216" y="10"/>
                    <a:pt x="214" y="9"/>
                  </a:cubicBezTo>
                  <a:cubicBezTo>
                    <a:pt x="212" y="8"/>
                    <a:pt x="210" y="7"/>
                    <a:pt x="207" y="7"/>
                  </a:cubicBezTo>
                  <a:cubicBezTo>
                    <a:pt x="200" y="7"/>
                    <a:pt x="190" y="12"/>
                    <a:pt x="171" y="36"/>
                  </a:cubicBezTo>
                  <a:cubicBezTo>
                    <a:pt x="156" y="51"/>
                    <a:pt x="141" y="75"/>
                    <a:pt x="142" y="97"/>
                  </a:cubicBezTo>
                  <a:cubicBezTo>
                    <a:pt x="144" y="112"/>
                    <a:pt x="151" y="106"/>
                    <a:pt x="151" y="119"/>
                  </a:cubicBezTo>
                  <a:cubicBezTo>
                    <a:pt x="153" y="159"/>
                    <a:pt x="146" y="164"/>
                    <a:pt x="125" y="169"/>
                  </a:cubicBezTo>
                  <a:cubicBezTo>
                    <a:pt x="146" y="165"/>
                    <a:pt x="153" y="158"/>
                    <a:pt x="156" y="158"/>
                  </a:cubicBezTo>
                  <a:cubicBezTo>
                    <a:pt x="156" y="158"/>
                    <a:pt x="157" y="160"/>
                    <a:pt x="156" y="163"/>
                  </a:cubicBezTo>
                  <a:cubicBezTo>
                    <a:pt x="156" y="180"/>
                    <a:pt x="130" y="224"/>
                    <a:pt x="121" y="240"/>
                  </a:cubicBezTo>
                  <a:cubicBezTo>
                    <a:pt x="134" y="220"/>
                    <a:pt x="149" y="200"/>
                    <a:pt x="153" y="200"/>
                  </a:cubicBezTo>
                  <a:cubicBezTo>
                    <a:pt x="155" y="200"/>
                    <a:pt x="154" y="206"/>
                    <a:pt x="148" y="221"/>
                  </a:cubicBezTo>
                  <a:cubicBezTo>
                    <a:pt x="143" y="233"/>
                    <a:pt x="140" y="245"/>
                    <a:pt x="131" y="253"/>
                  </a:cubicBezTo>
                  <a:cubicBezTo>
                    <a:pt x="115" y="258"/>
                    <a:pt x="79" y="266"/>
                    <a:pt x="69" y="276"/>
                  </a:cubicBezTo>
                  <a:cubicBezTo>
                    <a:pt x="68" y="278"/>
                    <a:pt x="66" y="283"/>
                    <a:pt x="64" y="289"/>
                  </a:cubicBezTo>
                  <a:cubicBezTo>
                    <a:pt x="71" y="291"/>
                    <a:pt x="76" y="294"/>
                    <a:pt x="81" y="295"/>
                  </a:cubicBezTo>
                  <a:cubicBezTo>
                    <a:pt x="96" y="301"/>
                    <a:pt x="80" y="414"/>
                    <a:pt x="80" y="456"/>
                  </a:cubicBezTo>
                  <a:cubicBezTo>
                    <a:pt x="80" y="480"/>
                    <a:pt x="88" y="508"/>
                    <a:pt x="89" y="535"/>
                  </a:cubicBezTo>
                  <a:cubicBezTo>
                    <a:pt x="96" y="589"/>
                    <a:pt x="104" y="613"/>
                    <a:pt x="95" y="649"/>
                  </a:cubicBezTo>
                  <a:cubicBezTo>
                    <a:pt x="90" y="662"/>
                    <a:pt x="87" y="694"/>
                    <a:pt x="95" y="717"/>
                  </a:cubicBezTo>
                  <a:cubicBezTo>
                    <a:pt x="97" y="721"/>
                    <a:pt x="94" y="736"/>
                    <a:pt x="76" y="736"/>
                  </a:cubicBezTo>
                  <a:cubicBezTo>
                    <a:pt x="74" y="736"/>
                    <a:pt x="72" y="736"/>
                    <a:pt x="70" y="736"/>
                  </a:cubicBezTo>
                  <a:cubicBezTo>
                    <a:pt x="72" y="749"/>
                    <a:pt x="74" y="762"/>
                    <a:pt x="76" y="776"/>
                  </a:cubicBezTo>
                  <a:cubicBezTo>
                    <a:pt x="82" y="796"/>
                    <a:pt x="88" y="808"/>
                    <a:pt x="86" y="812"/>
                  </a:cubicBezTo>
                  <a:cubicBezTo>
                    <a:pt x="85" y="814"/>
                    <a:pt x="84" y="815"/>
                    <a:pt x="82" y="816"/>
                  </a:cubicBezTo>
                  <a:cubicBezTo>
                    <a:pt x="82" y="820"/>
                    <a:pt x="83" y="825"/>
                    <a:pt x="84" y="830"/>
                  </a:cubicBezTo>
                  <a:cubicBezTo>
                    <a:pt x="85" y="830"/>
                    <a:pt x="86" y="830"/>
                    <a:pt x="87" y="830"/>
                  </a:cubicBezTo>
                  <a:cubicBezTo>
                    <a:pt x="89" y="830"/>
                    <a:pt x="92" y="830"/>
                    <a:pt x="94" y="829"/>
                  </a:cubicBezTo>
                  <a:cubicBezTo>
                    <a:pt x="96" y="829"/>
                    <a:pt x="98" y="828"/>
                    <a:pt x="100" y="828"/>
                  </a:cubicBezTo>
                  <a:cubicBezTo>
                    <a:pt x="102" y="828"/>
                    <a:pt x="103" y="828"/>
                    <a:pt x="105" y="830"/>
                  </a:cubicBezTo>
                  <a:cubicBezTo>
                    <a:pt x="107" y="872"/>
                    <a:pt x="110" y="857"/>
                    <a:pt x="111" y="871"/>
                  </a:cubicBezTo>
                  <a:cubicBezTo>
                    <a:pt x="100" y="915"/>
                    <a:pt x="100" y="960"/>
                    <a:pt x="97" y="987"/>
                  </a:cubicBezTo>
                  <a:cubicBezTo>
                    <a:pt x="80" y="1037"/>
                    <a:pt x="92" y="1054"/>
                    <a:pt x="84" y="1105"/>
                  </a:cubicBezTo>
                  <a:cubicBezTo>
                    <a:pt x="79" y="1122"/>
                    <a:pt x="76" y="1142"/>
                    <a:pt x="70" y="1159"/>
                  </a:cubicBezTo>
                  <a:cubicBezTo>
                    <a:pt x="42" y="1280"/>
                    <a:pt x="39" y="1376"/>
                    <a:pt x="15" y="1504"/>
                  </a:cubicBezTo>
                  <a:cubicBezTo>
                    <a:pt x="13" y="1508"/>
                    <a:pt x="26" y="1505"/>
                    <a:pt x="28" y="1510"/>
                  </a:cubicBezTo>
                  <a:cubicBezTo>
                    <a:pt x="26" y="1514"/>
                    <a:pt x="23" y="1518"/>
                    <a:pt x="20" y="1522"/>
                  </a:cubicBezTo>
                  <a:cubicBezTo>
                    <a:pt x="42" y="1528"/>
                    <a:pt x="67" y="1535"/>
                    <a:pt x="88" y="1547"/>
                  </a:cubicBezTo>
                  <a:cubicBezTo>
                    <a:pt x="89" y="1547"/>
                    <a:pt x="90" y="1549"/>
                    <a:pt x="90" y="1550"/>
                  </a:cubicBezTo>
                  <a:cubicBezTo>
                    <a:pt x="91" y="1543"/>
                    <a:pt x="85" y="1528"/>
                    <a:pt x="84" y="1522"/>
                  </a:cubicBezTo>
                  <a:cubicBezTo>
                    <a:pt x="92" y="1525"/>
                    <a:pt x="102" y="1526"/>
                    <a:pt x="114" y="1526"/>
                  </a:cubicBezTo>
                  <a:cubicBezTo>
                    <a:pt x="133" y="1526"/>
                    <a:pt x="154" y="1522"/>
                    <a:pt x="166" y="1511"/>
                  </a:cubicBezTo>
                  <a:cubicBezTo>
                    <a:pt x="152" y="1383"/>
                    <a:pt x="178" y="1371"/>
                    <a:pt x="177" y="1256"/>
                  </a:cubicBezTo>
                  <a:cubicBezTo>
                    <a:pt x="191" y="1177"/>
                    <a:pt x="182" y="1152"/>
                    <a:pt x="198" y="1077"/>
                  </a:cubicBezTo>
                  <a:cubicBezTo>
                    <a:pt x="202" y="1067"/>
                    <a:pt x="214" y="1034"/>
                    <a:pt x="217" y="1025"/>
                  </a:cubicBezTo>
                  <a:cubicBezTo>
                    <a:pt x="229" y="991"/>
                    <a:pt x="225" y="962"/>
                    <a:pt x="235" y="927"/>
                  </a:cubicBezTo>
                  <a:cubicBezTo>
                    <a:pt x="252" y="896"/>
                    <a:pt x="272" y="830"/>
                    <a:pt x="281" y="828"/>
                  </a:cubicBezTo>
                  <a:cubicBezTo>
                    <a:pt x="282" y="828"/>
                    <a:pt x="283" y="828"/>
                    <a:pt x="284" y="828"/>
                  </a:cubicBezTo>
                  <a:cubicBezTo>
                    <a:pt x="288" y="828"/>
                    <a:pt x="291" y="830"/>
                    <a:pt x="293" y="834"/>
                  </a:cubicBezTo>
                  <a:cubicBezTo>
                    <a:pt x="299" y="899"/>
                    <a:pt x="314" y="889"/>
                    <a:pt x="324" y="957"/>
                  </a:cubicBezTo>
                  <a:cubicBezTo>
                    <a:pt x="325" y="967"/>
                    <a:pt x="322" y="980"/>
                    <a:pt x="323" y="991"/>
                  </a:cubicBezTo>
                  <a:cubicBezTo>
                    <a:pt x="325" y="1003"/>
                    <a:pt x="331" y="1010"/>
                    <a:pt x="333" y="1022"/>
                  </a:cubicBezTo>
                  <a:cubicBezTo>
                    <a:pt x="336" y="1049"/>
                    <a:pt x="323" y="1072"/>
                    <a:pt x="333" y="1096"/>
                  </a:cubicBezTo>
                  <a:cubicBezTo>
                    <a:pt x="338" y="1108"/>
                    <a:pt x="338" y="1116"/>
                    <a:pt x="335" y="1128"/>
                  </a:cubicBezTo>
                  <a:cubicBezTo>
                    <a:pt x="308" y="1220"/>
                    <a:pt x="350" y="1272"/>
                    <a:pt x="328" y="1365"/>
                  </a:cubicBezTo>
                  <a:cubicBezTo>
                    <a:pt x="324" y="1378"/>
                    <a:pt x="328" y="1429"/>
                    <a:pt x="312" y="1454"/>
                  </a:cubicBezTo>
                  <a:cubicBezTo>
                    <a:pt x="305" y="1468"/>
                    <a:pt x="319" y="1479"/>
                    <a:pt x="319" y="1506"/>
                  </a:cubicBezTo>
                  <a:cubicBezTo>
                    <a:pt x="319" y="1508"/>
                    <a:pt x="321" y="1509"/>
                    <a:pt x="323" y="1509"/>
                  </a:cubicBezTo>
                  <a:cubicBezTo>
                    <a:pt x="324" y="1509"/>
                    <a:pt x="324" y="1509"/>
                    <a:pt x="325" y="1509"/>
                  </a:cubicBezTo>
                  <a:cubicBezTo>
                    <a:pt x="326" y="1509"/>
                    <a:pt x="326" y="1509"/>
                    <a:pt x="327" y="1509"/>
                  </a:cubicBezTo>
                  <a:cubicBezTo>
                    <a:pt x="329" y="1509"/>
                    <a:pt x="330" y="1509"/>
                    <a:pt x="331" y="1510"/>
                  </a:cubicBezTo>
                  <a:cubicBezTo>
                    <a:pt x="324" y="1514"/>
                    <a:pt x="317" y="1546"/>
                    <a:pt x="323" y="1549"/>
                  </a:cubicBezTo>
                  <a:cubicBezTo>
                    <a:pt x="324" y="1549"/>
                    <a:pt x="325" y="1550"/>
                    <a:pt x="326" y="1550"/>
                  </a:cubicBezTo>
                  <a:cubicBezTo>
                    <a:pt x="344" y="1542"/>
                    <a:pt x="354" y="1539"/>
                    <a:pt x="363" y="1539"/>
                  </a:cubicBezTo>
                  <a:cubicBezTo>
                    <a:pt x="371" y="1539"/>
                    <a:pt x="377" y="1542"/>
                    <a:pt x="385" y="1550"/>
                  </a:cubicBezTo>
                  <a:cubicBezTo>
                    <a:pt x="385" y="1550"/>
                    <a:pt x="385" y="1550"/>
                    <a:pt x="385" y="1550"/>
                  </a:cubicBezTo>
                  <a:cubicBezTo>
                    <a:pt x="382" y="1547"/>
                    <a:pt x="381" y="1543"/>
                    <a:pt x="381" y="1540"/>
                  </a:cubicBezTo>
                  <a:cubicBezTo>
                    <a:pt x="380" y="1534"/>
                    <a:pt x="373" y="1524"/>
                    <a:pt x="393" y="1520"/>
                  </a:cubicBezTo>
                  <a:cubicBezTo>
                    <a:pt x="393" y="1517"/>
                    <a:pt x="394" y="1514"/>
                    <a:pt x="395" y="1512"/>
                  </a:cubicBezTo>
                  <a:cubicBezTo>
                    <a:pt x="398" y="1512"/>
                    <a:pt x="402" y="1513"/>
                    <a:pt x="408" y="1513"/>
                  </a:cubicBezTo>
                  <a:cubicBezTo>
                    <a:pt x="413" y="1513"/>
                    <a:pt x="418" y="1512"/>
                    <a:pt x="424" y="1511"/>
                  </a:cubicBezTo>
                  <a:cubicBezTo>
                    <a:pt x="430" y="1503"/>
                    <a:pt x="435" y="1493"/>
                    <a:pt x="438" y="1482"/>
                  </a:cubicBezTo>
                  <a:cubicBezTo>
                    <a:pt x="435" y="1475"/>
                    <a:pt x="431" y="1472"/>
                    <a:pt x="431" y="1472"/>
                  </a:cubicBezTo>
                  <a:cubicBezTo>
                    <a:pt x="431" y="1472"/>
                    <a:pt x="435" y="1399"/>
                    <a:pt x="441" y="1350"/>
                  </a:cubicBezTo>
                  <a:cubicBezTo>
                    <a:pt x="442" y="1297"/>
                    <a:pt x="438" y="1248"/>
                    <a:pt x="442" y="1197"/>
                  </a:cubicBezTo>
                  <a:cubicBezTo>
                    <a:pt x="443" y="1193"/>
                    <a:pt x="444" y="1188"/>
                    <a:pt x="444" y="1185"/>
                  </a:cubicBezTo>
                  <a:cubicBezTo>
                    <a:pt x="443" y="1174"/>
                    <a:pt x="442" y="1163"/>
                    <a:pt x="440" y="1151"/>
                  </a:cubicBezTo>
                  <a:cubicBezTo>
                    <a:pt x="432" y="999"/>
                    <a:pt x="440" y="963"/>
                    <a:pt x="444" y="898"/>
                  </a:cubicBezTo>
                  <a:cubicBezTo>
                    <a:pt x="413" y="888"/>
                    <a:pt x="401" y="881"/>
                    <a:pt x="399" y="876"/>
                  </a:cubicBezTo>
                  <a:cubicBezTo>
                    <a:pt x="394" y="852"/>
                    <a:pt x="383" y="852"/>
                    <a:pt x="385" y="842"/>
                  </a:cubicBezTo>
                  <a:cubicBezTo>
                    <a:pt x="393" y="825"/>
                    <a:pt x="395" y="809"/>
                    <a:pt x="395" y="809"/>
                  </a:cubicBezTo>
                  <a:cubicBezTo>
                    <a:pt x="384" y="799"/>
                    <a:pt x="384" y="799"/>
                    <a:pt x="384" y="799"/>
                  </a:cubicBezTo>
                  <a:cubicBezTo>
                    <a:pt x="384" y="799"/>
                    <a:pt x="385" y="742"/>
                    <a:pt x="382" y="710"/>
                  </a:cubicBezTo>
                  <a:cubicBezTo>
                    <a:pt x="378" y="656"/>
                    <a:pt x="379" y="607"/>
                    <a:pt x="387" y="557"/>
                  </a:cubicBezTo>
                  <a:cubicBezTo>
                    <a:pt x="390" y="538"/>
                    <a:pt x="397" y="518"/>
                    <a:pt x="401" y="499"/>
                  </a:cubicBezTo>
                  <a:cubicBezTo>
                    <a:pt x="402" y="488"/>
                    <a:pt x="408" y="458"/>
                    <a:pt x="417" y="421"/>
                  </a:cubicBezTo>
                  <a:cubicBezTo>
                    <a:pt x="415" y="412"/>
                    <a:pt x="413" y="404"/>
                    <a:pt x="411" y="391"/>
                  </a:cubicBezTo>
                  <a:cubicBezTo>
                    <a:pt x="406" y="351"/>
                    <a:pt x="403" y="325"/>
                    <a:pt x="400" y="281"/>
                  </a:cubicBezTo>
                  <a:cubicBezTo>
                    <a:pt x="387" y="265"/>
                    <a:pt x="342" y="244"/>
                    <a:pt x="343" y="223"/>
                  </a:cubicBezTo>
                  <a:cubicBezTo>
                    <a:pt x="343" y="223"/>
                    <a:pt x="343" y="223"/>
                    <a:pt x="343" y="223"/>
                  </a:cubicBezTo>
                  <a:cubicBezTo>
                    <a:pt x="344" y="223"/>
                    <a:pt x="355" y="228"/>
                    <a:pt x="366" y="234"/>
                  </a:cubicBezTo>
                  <a:cubicBezTo>
                    <a:pt x="377" y="239"/>
                    <a:pt x="388" y="244"/>
                    <a:pt x="388" y="244"/>
                  </a:cubicBezTo>
                  <a:cubicBezTo>
                    <a:pt x="388" y="244"/>
                    <a:pt x="388" y="244"/>
                    <a:pt x="388" y="244"/>
                  </a:cubicBezTo>
                  <a:cubicBezTo>
                    <a:pt x="358" y="228"/>
                    <a:pt x="347" y="222"/>
                    <a:pt x="345" y="216"/>
                  </a:cubicBezTo>
                  <a:cubicBezTo>
                    <a:pt x="347" y="213"/>
                    <a:pt x="349" y="211"/>
                    <a:pt x="351" y="211"/>
                  </a:cubicBezTo>
                  <a:cubicBezTo>
                    <a:pt x="358" y="211"/>
                    <a:pt x="367" y="221"/>
                    <a:pt x="387" y="226"/>
                  </a:cubicBezTo>
                  <a:cubicBezTo>
                    <a:pt x="341" y="206"/>
                    <a:pt x="354" y="190"/>
                    <a:pt x="349" y="185"/>
                  </a:cubicBezTo>
                  <a:cubicBezTo>
                    <a:pt x="347" y="182"/>
                    <a:pt x="347" y="180"/>
                    <a:pt x="347" y="180"/>
                  </a:cubicBezTo>
                  <a:cubicBezTo>
                    <a:pt x="349" y="180"/>
                    <a:pt x="359" y="190"/>
                    <a:pt x="379" y="194"/>
                  </a:cubicBezTo>
                  <a:cubicBezTo>
                    <a:pt x="352" y="187"/>
                    <a:pt x="343" y="157"/>
                    <a:pt x="333" y="99"/>
                  </a:cubicBezTo>
                  <a:cubicBezTo>
                    <a:pt x="324" y="46"/>
                    <a:pt x="259" y="0"/>
                    <a:pt x="240"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25" name="Freeform 45"/>
            <p:cNvSpPr>
              <a:spLocks noEditPoints="1"/>
            </p:cNvSpPr>
            <p:nvPr/>
          </p:nvSpPr>
          <p:spPr bwMode="auto">
            <a:xfrm>
              <a:off x="3387635" y="3442723"/>
              <a:ext cx="327364" cy="48260"/>
            </a:xfrm>
            <a:custGeom>
              <a:avLst/>
              <a:gdLst>
                <a:gd name="T0" fmla="*/ 361 w 383"/>
                <a:gd name="T1" fmla="*/ 17 h 56"/>
                <a:gd name="T2" fmla="*/ 324 w 383"/>
                <a:gd name="T3" fmla="*/ 28 h 56"/>
                <a:gd name="T4" fmla="*/ 361 w 383"/>
                <a:gd name="T5" fmla="*/ 40 h 56"/>
                <a:gd name="T6" fmla="*/ 383 w 383"/>
                <a:gd name="T7" fmla="*/ 28 h 56"/>
                <a:gd name="T8" fmla="*/ 361 w 383"/>
                <a:gd name="T9" fmla="*/ 17 h 56"/>
                <a:gd name="T10" fmla="*/ 18 w 383"/>
                <a:gd name="T11" fmla="*/ 0 h 56"/>
                <a:gd name="T12" fmla="*/ 0 w 383"/>
                <a:gd name="T13" fmla="*/ 28 h 56"/>
                <a:gd name="T14" fmla="*/ 18 w 383"/>
                <a:gd name="T15" fmla="*/ 56 h 56"/>
                <a:gd name="T16" fmla="*/ 86 w 383"/>
                <a:gd name="T17" fmla="*/ 31 h 56"/>
                <a:gd name="T18" fmla="*/ 88 w 383"/>
                <a:gd name="T19" fmla="*/ 28 h 56"/>
                <a:gd name="T20" fmla="*/ 86 w 383"/>
                <a:gd name="T21" fmla="*/ 25 h 56"/>
                <a:gd name="T22" fmla="*/ 18 w 383"/>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56">
                  <a:moveTo>
                    <a:pt x="361" y="17"/>
                  </a:moveTo>
                  <a:cubicBezTo>
                    <a:pt x="352" y="17"/>
                    <a:pt x="342" y="20"/>
                    <a:pt x="324" y="28"/>
                  </a:cubicBezTo>
                  <a:cubicBezTo>
                    <a:pt x="342" y="36"/>
                    <a:pt x="352" y="40"/>
                    <a:pt x="361" y="40"/>
                  </a:cubicBezTo>
                  <a:cubicBezTo>
                    <a:pt x="369" y="40"/>
                    <a:pt x="375" y="36"/>
                    <a:pt x="383" y="28"/>
                  </a:cubicBezTo>
                  <a:cubicBezTo>
                    <a:pt x="375" y="20"/>
                    <a:pt x="369" y="17"/>
                    <a:pt x="361" y="17"/>
                  </a:cubicBezTo>
                  <a:moveTo>
                    <a:pt x="18" y="0"/>
                  </a:moveTo>
                  <a:cubicBezTo>
                    <a:pt x="11" y="9"/>
                    <a:pt x="3" y="18"/>
                    <a:pt x="0" y="28"/>
                  </a:cubicBezTo>
                  <a:cubicBezTo>
                    <a:pt x="3" y="38"/>
                    <a:pt x="11" y="47"/>
                    <a:pt x="18" y="56"/>
                  </a:cubicBezTo>
                  <a:cubicBezTo>
                    <a:pt x="40" y="50"/>
                    <a:pt x="65" y="44"/>
                    <a:pt x="86" y="31"/>
                  </a:cubicBezTo>
                  <a:cubicBezTo>
                    <a:pt x="87" y="31"/>
                    <a:pt x="88" y="30"/>
                    <a:pt x="88" y="28"/>
                  </a:cubicBezTo>
                  <a:cubicBezTo>
                    <a:pt x="88" y="27"/>
                    <a:pt x="87" y="25"/>
                    <a:pt x="86" y="25"/>
                  </a:cubicBezTo>
                  <a:cubicBezTo>
                    <a:pt x="65" y="13"/>
                    <a:pt x="40" y="6"/>
                    <a:pt x="18"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38" name="Freeform 46"/>
            <p:cNvSpPr/>
            <p:nvPr/>
          </p:nvSpPr>
          <p:spPr bwMode="auto">
            <a:xfrm>
              <a:off x="3709368" y="2307808"/>
              <a:ext cx="22521" cy="805"/>
            </a:xfrm>
            <a:custGeom>
              <a:avLst/>
              <a:gdLst>
                <a:gd name="T0" fmla="*/ 0 w 26"/>
                <a:gd name="T1" fmla="*/ 0 h 1"/>
                <a:gd name="T2" fmla="*/ 12 w 26"/>
                <a:gd name="T3" fmla="*/ 1 h 1"/>
                <a:gd name="T4" fmla="*/ 26 w 26"/>
                <a:gd name="T5" fmla="*/ 0 h 1"/>
                <a:gd name="T6" fmla="*/ 13 w 26"/>
                <a:gd name="T7" fmla="*/ 1 h 1"/>
                <a:gd name="T8" fmla="*/ 0 w 26"/>
                <a:gd name="T9" fmla="*/ 0 h 1"/>
              </a:gdLst>
              <a:ahLst/>
              <a:cxnLst>
                <a:cxn ang="0">
                  <a:pos x="T0" y="T1"/>
                </a:cxn>
                <a:cxn ang="0">
                  <a:pos x="T2" y="T3"/>
                </a:cxn>
                <a:cxn ang="0">
                  <a:pos x="T4" y="T5"/>
                </a:cxn>
                <a:cxn ang="0">
                  <a:pos x="T6" y="T7"/>
                </a:cxn>
                <a:cxn ang="0">
                  <a:pos x="T8" y="T9"/>
                </a:cxn>
              </a:cxnLst>
              <a:rect l="0" t="0" r="r" b="b"/>
              <a:pathLst>
                <a:path w="26" h="1">
                  <a:moveTo>
                    <a:pt x="0" y="0"/>
                  </a:moveTo>
                  <a:cubicBezTo>
                    <a:pt x="3" y="1"/>
                    <a:pt x="8" y="1"/>
                    <a:pt x="12" y="1"/>
                  </a:cubicBezTo>
                  <a:cubicBezTo>
                    <a:pt x="16" y="1"/>
                    <a:pt x="21" y="1"/>
                    <a:pt x="26" y="0"/>
                  </a:cubicBezTo>
                  <a:cubicBezTo>
                    <a:pt x="21" y="1"/>
                    <a:pt x="17" y="1"/>
                    <a:pt x="13" y="1"/>
                  </a:cubicBezTo>
                  <a:cubicBezTo>
                    <a:pt x="8" y="1"/>
                    <a:pt x="4" y="0"/>
                    <a:pt x="0"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39" name="Freeform 47"/>
            <p:cNvSpPr/>
            <p:nvPr/>
          </p:nvSpPr>
          <p:spPr bwMode="auto">
            <a:xfrm>
              <a:off x="3704542" y="3441114"/>
              <a:ext cx="19304" cy="25739"/>
            </a:xfrm>
            <a:custGeom>
              <a:avLst/>
              <a:gdLst>
                <a:gd name="T0" fmla="*/ 20 w 23"/>
                <a:gd name="T1" fmla="*/ 0 h 30"/>
                <a:gd name="T2" fmla="*/ 8 w 23"/>
                <a:gd name="T3" fmla="*/ 20 h 30"/>
                <a:gd name="T4" fmla="*/ 12 w 23"/>
                <a:gd name="T5" fmla="*/ 30 h 30"/>
                <a:gd name="T6" fmla="*/ 21 w 23"/>
                <a:gd name="T7" fmla="*/ 21 h 30"/>
                <a:gd name="T8" fmla="*/ 20 w 23"/>
                <a:gd name="T9" fmla="*/ 0 h 30"/>
              </a:gdLst>
              <a:ahLst/>
              <a:cxnLst>
                <a:cxn ang="0">
                  <a:pos x="T0" y="T1"/>
                </a:cxn>
                <a:cxn ang="0">
                  <a:pos x="T2" y="T3"/>
                </a:cxn>
                <a:cxn ang="0">
                  <a:pos x="T4" y="T5"/>
                </a:cxn>
                <a:cxn ang="0">
                  <a:pos x="T6" y="T7"/>
                </a:cxn>
                <a:cxn ang="0">
                  <a:pos x="T8" y="T9"/>
                </a:cxn>
              </a:cxnLst>
              <a:rect l="0" t="0" r="r" b="b"/>
              <a:pathLst>
                <a:path w="23" h="30">
                  <a:moveTo>
                    <a:pt x="20" y="0"/>
                  </a:moveTo>
                  <a:cubicBezTo>
                    <a:pt x="0" y="4"/>
                    <a:pt x="7" y="14"/>
                    <a:pt x="8" y="20"/>
                  </a:cubicBezTo>
                  <a:cubicBezTo>
                    <a:pt x="8" y="23"/>
                    <a:pt x="9" y="27"/>
                    <a:pt x="12" y="30"/>
                  </a:cubicBezTo>
                  <a:cubicBezTo>
                    <a:pt x="15" y="27"/>
                    <a:pt x="18" y="24"/>
                    <a:pt x="21" y="21"/>
                  </a:cubicBezTo>
                  <a:cubicBezTo>
                    <a:pt x="23" y="17"/>
                    <a:pt x="20" y="8"/>
                    <a:pt x="20"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40" name="Freeform 48"/>
            <p:cNvSpPr>
              <a:spLocks noEditPoints="1"/>
            </p:cNvSpPr>
            <p:nvPr/>
          </p:nvSpPr>
          <p:spPr bwMode="auto">
            <a:xfrm>
              <a:off x="2794037" y="2142115"/>
              <a:ext cx="353907" cy="1349672"/>
            </a:xfrm>
            <a:custGeom>
              <a:avLst/>
              <a:gdLst>
                <a:gd name="T0" fmla="*/ 141 w 414"/>
                <a:gd name="T1" fmla="*/ 1556 h 1579"/>
                <a:gd name="T2" fmla="*/ 143 w 414"/>
                <a:gd name="T3" fmla="*/ 1550 h 1579"/>
                <a:gd name="T4" fmla="*/ 28 w 414"/>
                <a:gd name="T5" fmla="*/ 560 h 1579"/>
                <a:gd name="T6" fmla="*/ 61 w 414"/>
                <a:gd name="T7" fmla="*/ 559 h 1579"/>
                <a:gd name="T8" fmla="*/ 34 w 414"/>
                <a:gd name="T9" fmla="*/ 534 h 1579"/>
                <a:gd name="T10" fmla="*/ 21 w 414"/>
                <a:gd name="T11" fmla="*/ 462 h 1579"/>
                <a:gd name="T12" fmla="*/ 16 w 414"/>
                <a:gd name="T13" fmla="*/ 483 h 1579"/>
                <a:gd name="T14" fmla="*/ 5 w 414"/>
                <a:gd name="T15" fmla="*/ 526 h 1579"/>
                <a:gd name="T16" fmla="*/ 18 w 414"/>
                <a:gd name="T17" fmla="*/ 565 h 1579"/>
                <a:gd name="T18" fmla="*/ 21 w 414"/>
                <a:gd name="T19" fmla="*/ 462 h 1579"/>
                <a:gd name="T20" fmla="*/ 79 w 414"/>
                <a:gd name="T21" fmla="*/ 269 h 1579"/>
                <a:gd name="T22" fmla="*/ 103 w 414"/>
                <a:gd name="T23" fmla="*/ 339 h 1579"/>
                <a:gd name="T24" fmla="*/ 126 w 414"/>
                <a:gd name="T25" fmla="*/ 250 h 1579"/>
                <a:gd name="T26" fmla="*/ 240 w 414"/>
                <a:gd name="T27" fmla="*/ 195 h 1579"/>
                <a:gd name="T28" fmla="*/ 184 w 414"/>
                <a:gd name="T29" fmla="*/ 395 h 1579"/>
                <a:gd name="T30" fmla="*/ 184 w 414"/>
                <a:gd name="T31" fmla="*/ 555 h 1579"/>
                <a:gd name="T32" fmla="*/ 276 w 414"/>
                <a:gd name="T33" fmla="*/ 762 h 1579"/>
                <a:gd name="T34" fmla="*/ 53 w 414"/>
                <a:gd name="T35" fmla="*/ 874 h 1579"/>
                <a:gd name="T36" fmla="*/ 126 w 414"/>
                <a:gd name="T37" fmla="*/ 1291 h 1579"/>
                <a:gd name="T38" fmla="*/ 19 w 414"/>
                <a:gd name="T39" fmla="*/ 1390 h 1579"/>
                <a:gd name="T40" fmla="*/ 73 w 414"/>
                <a:gd name="T41" fmla="*/ 1410 h 1579"/>
                <a:gd name="T42" fmla="*/ 167 w 414"/>
                <a:gd name="T43" fmla="*/ 1377 h 1579"/>
                <a:gd name="T44" fmla="*/ 201 w 414"/>
                <a:gd name="T45" fmla="*/ 1381 h 1579"/>
                <a:gd name="T46" fmla="*/ 214 w 414"/>
                <a:gd name="T47" fmla="*/ 1426 h 1579"/>
                <a:gd name="T48" fmla="*/ 176 w 414"/>
                <a:gd name="T49" fmla="*/ 1520 h 1579"/>
                <a:gd name="T50" fmla="*/ 257 w 414"/>
                <a:gd name="T51" fmla="*/ 1550 h 1579"/>
                <a:gd name="T52" fmla="*/ 276 w 414"/>
                <a:gd name="T53" fmla="*/ 1505 h 1579"/>
                <a:gd name="T54" fmla="*/ 279 w 414"/>
                <a:gd name="T55" fmla="*/ 1438 h 1579"/>
                <a:gd name="T56" fmla="*/ 305 w 414"/>
                <a:gd name="T57" fmla="*/ 1326 h 1579"/>
                <a:gd name="T58" fmla="*/ 318 w 414"/>
                <a:gd name="T59" fmla="*/ 1091 h 1579"/>
                <a:gd name="T60" fmla="*/ 306 w 414"/>
                <a:gd name="T61" fmla="*/ 930 h 1579"/>
                <a:gd name="T62" fmla="*/ 328 w 414"/>
                <a:gd name="T63" fmla="*/ 675 h 1579"/>
                <a:gd name="T64" fmla="*/ 361 w 414"/>
                <a:gd name="T65" fmla="*/ 640 h 1579"/>
                <a:gd name="T66" fmla="*/ 364 w 414"/>
                <a:gd name="T67" fmla="*/ 573 h 1579"/>
                <a:gd name="T68" fmla="*/ 343 w 414"/>
                <a:gd name="T69" fmla="*/ 594 h 1579"/>
                <a:gd name="T70" fmla="*/ 378 w 414"/>
                <a:gd name="T71" fmla="*/ 415 h 1579"/>
                <a:gd name="T72" fmla="*/ 389 w 414"/>
                <a:gd name="T73" fmla="*/ 430 h 1579"/>
                <a:gd name="T74" fmla="*/ 400 w 414"/>
                <a:gd name="T75" fmla="*/ 279 h 1579"/>
                <a:gd name="T76" fmla="*/ 268 w 414"/>
                <a:gd name="T77" fmla="*/ 218 h 1579"/>
                <a:gd name="T78" fmla="*/ 180 w 414"/>
                <a:gd name="T79" fmla="*/ 0 h 1579"/>
                <a:gd name="T80" fmla="*/ 112 w 414"/>
                <a:gd name="T81" fmla="*/ 112 h 1579"/>
                <a:gd name="T82" fmla="*/ 109 w 414"/>
                <a:gd name="T83" fmla="*/ 120 h 1579"/>
                <a:gd name="T84" fmla="*/ 113 w 414"/>
                <a:gd name="T85" fmla="*/ 141 h 1579"/>
                <a:gd name="T86" fmla="*/ 144 w 414"/>
                <a:gd name="T87" fmla="*/ 234 h 1579"/>
                <a:gd name="T88" fmla="*/ 164 w 414"/>
                <a:gd name="T89" fmla="*/ 313 h 1579"/>
                <a:gd name="T90" fmla="*/ 209 w 414"/>
                <a:gd name="T91" fmla="*/ 264 h 1579"/>
                <a:gd name="T92" fmla="*/ 239 w 414"/>
                <a:gd name="T93" fmla="*/ 194 h 1579"/>
                <a:gd name="T94" fmla="*/ 236 w 414"/>
                <a:gd name="T95" fmla="*/ 42 h 1579"/>
                <a:gd name="T96" fmla="*/ 180 w 414"/>
                <a:gd name="T97"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4" h="1579">
                  <a:moveTo>
                    <a:pt x="143" y="1550"/>
                  </a:moveTo>
                  <a:cubicBezTo>
                    <a:pt x="142" y="1553"/>
                    <a:pt x="141" y="1555"/>
                    <a:pt x="141" y="1556"/>
                  </a:cubicBezTo>
                  <a:cubicBezTo>
                    <a:pt x="141" y="1569"/>
                    <a:pt x="149" y="1576"/>
                    <a:pt x="161" y="1579"/>
                  </a:cubicBezTo>
                  <a:cubicBezTo>
                    <a:pt x="153" y="1567"/>
                    <a:pt x="146" y="1557"/>
                    <a:pt x="143" y="1550"/>
                  </a:cubicBezTo>
                  <a:moveTo>
                    <a:pt x="34" y="534"/>
                  </a:moveTo>
                  <a:cubicBezTo>
                    <a:pt x="29" y="542"/>
                    <a:pt x="30" y="553"/>
                    <a:pt x="28" y="560"/>
                  </a:cubicBezTo>
                  <a:cubicBezTo>
                    <a:pt x="32" y="561"/>
                    <a:pt x="36" y="561"/>
                    <a:pt x="39" y="561"/>
                  </a:cubicBezTo>
                  <a:cubicBezTo>
                    <a:pt x="47" y="561"/>
                    <a:pt x="55" y="560"/>
                    <a:pt x="61" y="559"/>
                  </a:cubicBezTo>
                  <a:cubicBezTo>
                    <a:pt x="61" y="557"/>
                    <a:pt x="61" y="553"/>
                    <a:pt x="60" y="551"/>
                  </a:cubicBezTo>
                  <a:cubicBezTo>
                    <a:pt x="51" y="548"/>
                    <a:pt x="42" y="544"/>
                    <a:pt x="34" y="534"/>
                  </a:cubicBezTo>
                  <a:moveTo>
                    <a:pt x="21" y="462"/>
                  </a:moveTo>
                  <a:cubicBezTo>
                    <a:pt x="21" y="462"/>
                    <a:pt x="21" y="462"/>
                    <a:pt x="21" y="462"/>
                  </a:cubicBezTo>
                  <a:cubicBezTo>
                    <a:pt x="20" y="463"/>
                    <a:pt x="19" y="464"/>
                    <a:pt x="19" y="466"/>
                  </a:cubicBezTo>
                  <a:cubicBezTo>
                    <a:pt x="18" y="472"/>
                    <a:pt x="17" y="477"/>
                    <a:pt x="16" y="483"/>
                  </a:cubicBezTo>
                  <a:cubicBezTo>
                    <a:pt x="15" y="493"/>
                    <a:pt x="19" y="497"/>
                    <a:pt x="16" y="506"/>
                  </a:cubicBezTo>
                  <a:cubicBezTo>
                    <a:pt x="14" y="515"/>
                    <a:pt x="8" y="518"/>
                    <a:pt x="5" y="526"/>
                  </a:cubicBezTo>
                  <a:cubicBezTo>
                    <a:pt x="0" y="534"/>
                    <a:pt x="4" y="554"/>
                    <a:pt x="6" y="570"/>
                  </a:cubicBezTo>
                  <a:cubicBezTo>
                    <a:pt x="9" y="567"/>
                    <a:pt x="15" y="566"/>
                    <a:pt x="18" y="565"/>
                  </a:cubicBezTo>
                  <a:cubicBezTo>
                    <a:pt x="23" y="544"/>
                    <a:pt x="25" y="533"/>
                    <a:pt x="30" y="518"/>
                  </a:cubicBezTo>
                  <a:cubicBezTo>
                    <a:pt x="22" y="502"/>
                    <a:pt x="27" y="462"/>
                    <a:pt x="21" y="462"/>
                  </a:cubicBezTo>
                  <a:moveTo>
                    <a:pt x="126" y="250"/>
                  </a:moveTo>
                  <a:cubicBezTo>
                    <a:pt x="114" y="256"/>
                    <a:pt x="96" y="261"/>
                    <a:pt x="79" y="269"/>
                  </a:cubicBezTo>
                  <a:cubicBezTo>
                    <a:pt x="92" y="289"/>
                    <a:pt x="97" y="315"/>
                    <a:pt x="99" y="326"/>
                  </a:cubicBezTo>
                  <a:cubicBezTo>
                    <a:pt x="100" y="330"/>
                    <a:pt x="101" y="335"/>
                    <a:pt x="103" y="339"/>
                  </a:cubicBezTo>
                  <a:cubicBezTo>
                    <a:pt x="107" y="325"/>
                    <a:pt x="111" y="312"/>
                    <a:pt x="117" y="300"/>
                  </a:cubicBezTo>
                  <a:cubicBezTo>
                    <a:pt x="124" y="286"/>
                    <a:pt x="120" y="266"/>
                    <a:pt x="126" y="250"/>
                  </a:cubicBezTo>
                  <a:moveTo>
                    <a:pt x="240" y="195"/>
                  </a:moveTo>
                  <a:cubicBezTo>
                    <a:pt x="240" y="195"/>
                    <a:pt x="240" y="195"/>
                    <a:pt x="240" y="195"/>
                  </a:cubicBezTo>
                  <a:cubicBezTo>
                    <a:pt x="243" y="201"/>
                    <a:pt x="243" y="200"/>
                    <a:pt x="246" y="204"/>
                  </a:cubicBezTo>
                  <a:cubicBezTo>
                    <a:pt x="232" y="253"/>
                    <a:pt x="188" y="327"/>
                    <a:pt x="184" y="395"/>
                  </a:cubicBezTo>
                  <a:cubicBezTo>
                    <a:pt x="181" y="456"/>
                    <a:pt x="178" y="502"/>
                    <a:pt x="177" y="545"/>
                  </a:cubicBezTo>
                  <a:cubicBezTo>
                    <a:pt x="179" y="548"/>
                    <a:pt x="182" y="552"/>
                    <a:pt x="184" y="555"/>
                  </a:cubicBezTo>
                  <a:cubicBezTo>
                    <a:pt x="188" y="558"/>
                    <a:pt x="191" y="558"/>
                    <a:pt x="194" y="561"/>
                  </a:cubicBezTo>
                  <a:cubicBezTo>
                    <a:pt x="228" y="625"/>
                    <a:pt x="288" y="746"/>
                    <a:pt x="276" y="762"/>
                  </a:cubicBezTo>
                  <a:cubicBezTo>
                    <a:pt x="259" y="792"/>
                    <a:pt x="118" y="793"/>
                    <a:pt x="49" y="798"/>
                  </a:cubicBezTo>
                  <a:cubicBezTo>
                    <a:pt x="51" y="823"/>
                    <a:pt x="52" y="849"/>
                    <a:pt x="53" y="874"/>
                  </a:cubicBezTo>
                  <a:cubicBezTo>
                    <a:pt x="87" y="991"/>
                    <a:pt x="125" y="1111"/>
                    <a:pt x="129" y="1163"/>
                  </a:cubicBezTo>
                  <a:cubicBezTo>
                    <a:pt x="132" y="1208"/>
                    <a:pt x="123" y="1246"/>
                    <a:pt x="126" y="1291"/>
                  </a:cubicBezTo>
                  <a:cubicBezTo>
                    <a:pt x="126" y="1297"/>
                    <a:pt x="138" y="1305"/>
                    <a:pt x="136" y="1310"/>
                  </a:cubicBezTo>
                  <a:cubicBezTo>
                    <a:pt x="118" y="1370"/>
                    <a:pt x="19" y="1374"/>
                    <a:pt x="19" y="1390"/>
                  </a:cubicBezTo>
                  <a:cubicBezTo>
                    <a:pt x="19" y="1402"/>
                    <a:pt x="33" y="1407"/>
                    <a:pt x="45" y="1408"/>
                  </a:cubicBezTo>
                  <a:cubicBezTo>
                    <a:pt x="56" y="1409"/>
                    <a:pt x="65" y="1410"/>
                    <a:pt x="73" y="1410"/>
                  </a:cubicBezTo>
                  <a:cubicBezTo>
                    <a:pt x="111" y="1410"/>
                    <a:pt x="129" y="1402"/>
                    <a:pt x="140" y="1393"/>
                  </a:cubicBezTo>
                  <a:cubicBezTo>
                    <a:pt x="151" y="1385"/>
                    <a:pt x="156" y="1377"/>
                    <a:pt x="167" y="1377"/>
                  </a:cubicBezTo>
                  <a:cubicBezTo>
                    <a:pt x="172" y="1377"/>
                    <a:pt x="177" y="1379"/>
                    <a:pt x="185" y="1382"/>
                  </a:cubicBezTo>
                  <a:cubicBezTo>
                    <a:pt x="190" y="1382"/>
                    <a:pt x="196" y="1381"/>
                    <a:pt x="201" y="1381"/>
                  </a:cubicBezTo>
                  <a:cubicBezTo>
                    <a:pt x="205" y="1381"/>
                    <a:pt x="209" y="1381"/>
                    <a:pt x="213" y="1384"/>
                  </a:cubicBezTo>
                  <a:cubicBezTo>
                    <a:pt x="215" y="1413"/>
                    <a:pt x="205" y="1425"/>
                    <a:pt x="214" y="1426"/>
                  </a:cubicBezTo>
                  <a:cubicBezTo>
                    <a:pt x="229" y="1426"/>
                    <a:pt x="188" y="1483"/>
                    <a:pt x="161" y="1522"/>
                  </a:cubicBezTo>
                  <a:cubicBezTo>
                    <a:pt x="166" y="1521"/>
                    <a:pt x="171" y="1520"/>
                    <a:pt x="176" y="1520"/>
                  </a:cubicBezTo>
                  <a:cubicBezTo>
                    <a:pt x="202" y="1520"/>
                    <a:pt x="236" y="1532"/>
                    <a:pt x="254" y="1547"/>
                  </a:cubicBezTo>
                  <a:cubicBezTo>
                    <a:pt x="255" y="1548"/>
                    <a:pt x="256" y="1549"/>
                    <a:pt x="257" y="1550"/>
                  </a:cubicBezTo>
                  <a:cubicBezTo>
                    <a:pt x="271" y="1535"/>
                    <a:pt x="261" y="1514"/>
                    <a:pt x="271" y="1504"/>
                  </a:cubicBezTo>
                  <a:cubicBezTo>
                    <a:pt x="273" y="1505"/>
                    <a:pt x="275" y="1505"/>
                    <a:pt x="276" y="1505"/>
                  </a:cubicBezTo>
                  <a:cubicBezTo>
                    <a:pt x="284" y="1505"/>
                    <a:pt x="286" y="1494"/>
                    <a:pt x="287" y="1486"/>
                  </a:cubicBezTo>
                  <a:cubicBezTo>
                    <a:pt x="288" y="1471"/>
                    <a:pt x="274" y="1452"/>
                    <a:pt x="279" y="1438"/>
                  </a:cubicBezTo>
                  <a:cubicBezTo>
                    <a:pt x="281" y="1433"/>
                    <a:pt x="290" y="1436"/>
                    <a:pt x="291" y="1431"/>
                  </a:cubicBezTo>
                  <a:cubicBezTo>
                    <a:pt x="296" y="1390"/>
                    <a:pt x="301" y="1368"/>
                    <a:pt x="305" y="1326"/>
                  </a:cubicBezTo>
                  <a:cubicBezTo>
                    <a:pt x="306" y="1308"/>
                    <a:pt x="322" y="1261"/>
                    <a:pt x="322" y="1242"/>
                  </a:cubicBezTo>
                  <a:cubicBezTo>
                    <a:pt x="323" y="1180"/>
                    <a:pt x="318" y="1154"/>
                    <a:pt x="318" y="1091"/>
                  </a:cubicBezTo>
                  <a:cubicBezTo>
                    <a:pt x="318" y="1060"/>
                    <a:pt x="318" y="1030"/>
                    <a:pt x="315" y="999"/>
                  </a:cubicBezTo>
                  <a:cubicBezTo>
                    <a:pt x="313" y="976"/>
                    <a:pt x="305" y="962"/>
                    <a:pt x="306" y="930"/>
                  </a:cubicBezTo>
                  <a:cubicBezTo>
                    <a:pt x="307" y="879"/>
                    <a:pt x="300" y="819"/>
                    <a:pt x="306" y="769"/>
                  </a:cubicBezTo>
                  <a:cubicBezTo>
                    <a:pt x="342" y="730"/>
                    <a:pt x="331" y="717"/>
                    <a:pt x="328" y="675"/>
                  </a:cubicBezTo>
                  <a:cubicBezTo>
                    <a:pt x="329" y="668"/>
                    <a:pt x="341" y="669"/>
                    <a:pt x="352" y="669"/>
                  </a:cubicBezTo>
                  <a:cubicBezTo>
                    <a:pt x="354" y="663"/>
                    <a:pt x="356" y="655"/>
                    <a:pt x="361" y="640"/>
                  </a:cubicBezTo>
                  <a:cubicBezTo>
                    <a:pt x="366" y="624"/>
                    <a:pt x="370" y="593"/>
                    <a:pt x="374" y="555"/>
                  </a:cubicBezTo>
                  <a:cubicBezTo>
                    <a:pt x="370" y="559"/>
                    <a:pt x="367" y="566"/>
                    <a:pt x="364" y="573"/>
                  </a:cubicBezTo>
                  <a:cubicBezTo>
                    <a:pt x="358" y="584"/>
                    <a:pt x="353" y="596"/>
                    <a:pt x="347" y="596"/>
                  </a:cubicBezTo>
                  <a:cubicBezTo>
                    <a:pt x="346" y="596"/>
                    <a:pt x="344" y="595"/>
                    <a:pt x="343" y="594"/>
                  </a:cubicBezTo>
                  <a:cubicBezTo>
                    <a:pt x="355" y="542"/>
                    <a:pt x="343" y="502"/>
                    <a:pt x="375" y="418"/>
                  </a:cubicBezTo>
                  <a:cubicBezTo>
                    <a:pt x="376" y="416"/>
                    <a:pt x="377" y="415"/>
                    <a:pt x="378" y="415"/>
                  </a:cubicBezTo>
                  <a:cubicBezTo>
                    <a:pt x="378" y="415"/>
                    <a:pt x="378" y="415"/>
                    <a:pt x="378" y="415"/>
                  </a:cubicBezTo>
                  <a:cubicBezTo>
                    <a:pt x="381" y="415"/>
                    <a:pt x="384" y="422"/>
                    <a:pt x="389" y="430"/>
                  </a:cubicBezTo>
                  <a:cubicBezTo>
                    <a:pt x="396" y="378"/>
                    <a:pt x="406" y="329"/>
                    <a:pt x="414" y="297"/>
                  </a:cubicBezTo>
                  <a:cubicBezTo>
                    <a:pt x="411" y="290"/>
                    <a:pt x="405" y="287"/>
                    <a:pt x="400" y="279"/>
                  </a:cubicBezTo>
                  <a:cubicBezTo>
                    <a:pt x="392" y="266"/>
                    <a:pt x="403" y="252"/>
                    <a:pt x="390" y="243"/>
                  </a:cubicBezTo>
                  <a:cubicBezTo>
                    <a:pt x="359" y="219"/>
                    <a:pt x="301" y="228"/>
                    <a:pt x="268" y="218"/>
                  </a:cubicBezTo>
                  <a:cubicBezTo>
                    <a:pt x="261" y="216"/>
                    <a:pt x="246" y="204"/>
                    <a:pt x="240" y="195"/>
                  </a:cubicBezTo>
                  <a:moveTo>
                    <a:pt x="180" y="0"/>
                  </a:moveTo>
                  <a:cubicBezTo>
                    <a:pt x="157" y="0"/>
                    <a:pt x="137" y="19"/>
                    <a:pt x="118" y="38"/>
                  </a:cubicBezTo>
                  <a:cubicBezTo>
                    <a:pt x="101" y="56"/>
                    <a:pt x="109" y="87"/>
                    <a:pt x="112" y="112"/>
                  </a:cubicBezTo>
                  <a:cubicBezTo>
                    <a:pt x="113" y="119"/>
                    <a:pt x="112" y="120"/>
                    <a:pt x="111" y="120"/>
                  </a:cubicBezTo>
                  <a:cubicBezTo>
                    <a:pt x="110" y="120"/>
                    <a:pt x="110" y="120"/>
                    <a:pt x="109" y="120"/>
                  </a:cubicBezTo>
                  <a:cubicBezTo>
                    <a:pt x="109" y="120"/>
                    <a:pt x="109" y="120"/>
                    <a:pt x="108" y="120"/>
                  </a:cubicBezTo>
                  <a:cubicBezTo>
                    <a:pt x="107" y="120"/>
                    <a:pt x="106" y="123"/>
                    <a:pt x="113" y="141"/>
                  </a:cubicBezTo>
                  <a:cubicBezTo>
                    <a:pt x="120" y="163"/>
                    <a:pt x="126" y="144"/>
                    <a:pt x="131" y="161"/>
                  </a:cubicBezTo>
                  <a:cubicBezTo>
                    <a:pt x="137" y="183"/>
                    <a:pt x="151" y="212"/>
                    <a:pt x="144" y="234"/>
                  </a:cubicBezTo>
                  <a:cubicBezTo>
                    <a:pt x="144" y="234"/>
                    <a:pt x="144" y="234"/>
                    <a:pt x="144" y="234"/>
                  </a:cubicBezTo>
                  <a:cubicBezTo>
                    <a:pt x="151" y="271"/>
                    <a:pt x="162" y="313"/>
                    <a:pt x="164" y="313"/>
                  </a:cubicBezTo>
                  <a:cubicBezTo>
                    <a:pt x="164" y="313"/>
                    <a:pt x="164" y="313"/>
                    <a:pt x="164" y="313"/>
                  </a:cubicBezTo>
                  <a:cubicBezTo>
                    <a:pt x="178" y="289"/>
                    <a:pt x="203" y="285"/>
                    <a:pt x="209" y="264"/>
                  </a:cubicBezTo>
                  <a:cubicBezTo>
                    <a:pt x="204" y="255"/>
                    <a:pt x="203" y="260"/>
                    <a:pt x="197" y="247"/>
                  </a:cubicBezTo>
                  <a:cubicBezTo>
                    <a:pt x="209" y="232"/>
                    <a:pt x="226" y="222"/>
                    <a:pt x="239" y="194"/>
                  </a:cubicBezTo>
                  <a:cubicBezTo>
                    <a:pt x="238" y="193"/>
                    <a:pt x="238" y="191"/>
                    <a:pt x="238" y="190"/>
                  </a:cubicBezTo>
                  <a:cubicBezTo>
                    <a:pt x="237" y="154"/>
                    <a:pt x="261" y="79"/>
                    <a:pt x="236" y="42"/>
                  </a:cubicBezTo>
                  <a:cubicBezTo>
                    <a:pt x="216" y="11"/>
                    <a:pt x="198" y="0"/>
                    <a:pt x="180" y="0"/>
                  </a:cubicBezTo>
                  <a:cubicBezTo>
                    <a:pt x="180" y="0"/>
                    <a:pt x="180" y="0"/>
                    <a:pt x="180" y="0"/>
                  </a:cubicBezTo>
                  <a:cubicBezTo>
                    <a:pt x="180" y="0"/>
                    <a:pt x="180" y="0"/>
                    <a:pt x="180"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41" name="Freeform 49"/>
            <p:cNvSpPr/>
            <p:nvPr/>
          </p:nvSpPr>
          <p:spPr bwMode="auto">
            <a:xfrm>
              <a:off x="2916296" y="3441114"/>
              <a:ext cx="97325" cy="51477"/>
            </a:xfrm>
            <a:custGeom>
              <a:avLst/>
              <a:gdLst>
                <a:gd name="T0" fmla="*/ 33 w 114"/>
                <a:gd name="T1" fmla="*/ 0 h 60"/>
                <a:gd name="T2" fmla="*/ 18 w 114"/>
                <a:gd name="T3" fmla="*/ 2 h 60"/>
                <a:gd name="T4" fmla="*/ 0 w 114"/>
                <a:gd name="T5" fmla="*/ 30 h 60"/>
                <a:gd name="T6" fmla="*/ 18 w 114"/>
                <a:gd name="T7" fmla="*/ 59 h 60"/>
                <a:gd name="T8" fmla="*/ 33 w 114"/>
                <a:gd name="T9" fmla="*/ 60 h 60"/>
                <a:gd name="T10" fmla="*/ 111 w 114"/>
                <a:gd name="T11" fmla="*/ 33 h 60"/>
                <a:gd name="T12" fmla="*/ 114 w 114"/>
                <a:gd name="T13" fmla="*/ 30 h 60"/>
                <a:gd name="T14" fmla="*/ 111 w 114"/>
                <a:gd name="T15" fmla="*/ 27 h 60"/>
                <a:gd name="T16" fmla="*/ 33 w 114"/>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60">
                  <a:moveTo>
                    <a:pt x="33" y="0"/>
                  </a:moveTo>
                  <a:cubicBezTo>
                    <a:pt x="28" y="0"/>
                    <a:pt x="23" y="1"/>
                    <a:pt x="18" y="2"/>
                  </a:cubicBezTo>
                  <a:cubicBezTo>
                    <a:pt x="10" y="14"/>
                    <a:pt x="3" y="24"/>
                    <a:pt x="0" y="30"/>
                  </a:cubicBezTo>
                  <a:cubicBezTo>
                    <a:pt x="3" y="37"/>
                    <a:pt x="10" y="47"/>
                    <a:pt x="18" y="59"/>
                  </a:cubicBezTo>
                  <a:cubicBezTo>
                    <a:pt x="23" y="60"/>
                    <a:pt x="28" y="60"/>
                    <a:pt x="33" y="60"/>
                  </a:cubicBezTo>
                  <a:cubicBezTo>
                    <a:pt x="59" y="60"/>
                    <a:pt x="93" y="48"/>
                    <a:pt x="111" y="33"/>
                  </a:cubicBezTo>
                  <a:cubicBezTo>
                    <a:pt x="112" y="32"/>
                    <a:pt x="113" y="31"/>
                    <a:pt x="114" y="30"/>
                  </a:cubicBezTo>
                  <a:cubicBezTo>
                    <a:pt x="113" y="29"/>
                    <a:pt x="112" y="28"/>
                    <a:pt x="111" y="27"/>
                  </a:cubicBezTo>
                  <a:cubicBezTo>
                    <a:pt x="93" y="12"/>
                    <a:pt x="59" y="0"/>
                    <a:pt x="33"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42" name="Freeform 50"/>
            <p:cNvSpPr/>
            <p:nvPr/>
          </p:nvSpPr>
          <p:spPr bwMode="auto">
            <a:xfrm>
              <a:off x="3179313" y="2526587"/>
              <a:ext cx="32173" cy="110998"/>
            </a:xfrm>
            <a:custGeom>
              <a:avLst/>
              <a:gdLst>
                <a:gd name="T0" fmla="*/ 27 w 37"/>
                <a:gd name="T1" fmla="*/ 0 h 130"/>
                <a:gd name="T2" fmla="*/ 0 w 37"/>
                <a:gd name="T3" fmla="*/ 130 h 130"/>
                <a:gd name="T4" fmla="*/ 37 w 37"/>
                <a:gd name="T5" fmla="*/ 72 h 130"/>
                <a:gd name="T6" fmla="*/ 27 w 37"/>
                <a:gd name="T7" fmla="*/ 0 h 130"/>
              </a:gdLst>
              <a:ahLst/>
              <a:cxnLst>
                <a:cxn ang="0">
                  <a:pos x="T0" y="T1"/>
                </a:cxn>
                <a:cxn ang="0">
                  <a:pos x="T2" y="T3"/>
                </a:cxn>
                <a:cxn ang="0">
                  <a:pos x="T4" y="T5"/>
                </a:cxn>
                <a:cxn ang="0">
                  <a:pos x="T6" y="T7"/>
                </a:cxn>
              </a:cxnLst>
              <a:rect l="0" t="0" r="r" b="b"/>
              <a:pathLst>
                <a:path w="37" h="130">
                  <a:moveTo>
                    <a:pt x="27" y="0"/>
                  </a:moveTo>
                  <a:cubicBezTo>
                    <a:pt x="27" y="0"/>
                    <a:pt x="14" y="66"/>
                    <a:pt x="0" y="130"/>
                  </a:cubicBezTo>
                  <a:cubicBezTo>
                    <a:pt x="13" y="109"/>
                    <a:pt x="26" y="89"/>
                    <a:pt x="37" y="72"/>
                  </a:cubicBezTo>
                  <a:cubicBezTo>
                    <a:pt x="34" y="37"/>
                    <a:pt x="27" y="0"/>
                    <a:pt x="27"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43" name="Freeform 51"/>
            <p:cNvSpPr>
              <a:spLocks noEditPoints="1"/>
            </p:cNvSpPr>
            <p:nvPr/>
          </p:nvSpPr>
          <p:spPr bwMode="auto">
            <a:xfrm>
              <a:off x="3094053" y="2128442"/>
              <a:ext cx="361950" cy="1338411"/>
            </a:xfrm>
            <a:custGeom>
              <a:avLst/>
              <a:gdLst>
                <a:gd name="T0" fmla="*/ 207 w 423"/>
                <a:gd name="T1" fmla="*/ 256 h 1566"/>
                <a:gd name="T2" fmla="*/ 237 w 423"/>
                <a:gd name="T3" fmla="*/ 274 h 1566"/>
                <a:gd name="T4" fmla="*/ 267 w 423"/>
                <a:gd name="T5" fmla="*/ 292 h 1566"/>
                <a:gd name="T6" fmla="*/ 335 w 423"/>
                <a:gd name="T7" fmla="*/ 267 h 1566"/>
                <a:gd name="T8" fmla="*/ 293 w 423"/>
                <a:gd name="T9" fmla="*/ 0 h 1566"/>
                <a:gd name="T10" fmla="*/ 291 w 423"/>
                <a:gd name="T11" fmla="*/ 0 h 1566"/>
                <a:gd name="T12" fmla="*/ 206 w 423"/>
                <a:gd name="T13" fmla="*/ 97 h 1566"/>
                <a:gd name="T14" fmla="*/ 221 w 423"/>
                <a:gd name="T15" fmla="*/ 153 h 1566"/>
                <a:gd name="T16" fmla="*/ 188 w 423"/>
                <a:gd name="T17" fmla="*/ 231 h 1566"/>
                <a:gd name="T18" fmla="*/ 74 w 423"/>
                <a:gd name="T19" fmla="*/ 278 h 1566"/>
                <a:gd name="T20" fmla="*/ 64 w 423"/>
                <a:gd name="T21" fmla="*/ 316 h 1566"/>
                <a:gd name="T22" fmla="*/ 163 w 423"/>
                <a:gd name="T23" fmla="*/ 484 h 1566"/>
                <a:gd name="T24" fmla="*/ 137 w 423"/>
                <a:gd name="T25" fmla="*/ 586 h 1566"/>
                <a:gd name="T26" fmla="*/ 116 w 423"/>
                <a:gd name="T27" fmla="*/ 677 h 1566"/>
                <a:gd name="T28" fmla="*/ 76 w 423"/>
                <a:gd name="T29" fmla="*/ 701 h 1566"/>
                <a:gd name="T30" fmla="*/ 68 w 423"/>
                <a:gd name="T31" fmla="*/ 713 h 1566"/>
                <a:gd name="T32" fmla="*/ 81 w 423"/>
                <a:gd name="T33" fmla="*/ 678 h 1566"/>
                <a:gd name="T34" fmla="*/ 37 w 423"/>
                <a:gd name="T35" fmla="*/ 690 h 1566"/>
                <a:gd name="T36" fmla="*/ 11 w 423"/>
                <a:gd name="T37" fmla="*/ 684 h 1566"/>
                <a:gd name="T38" fmla="*/ 1 w 423"/>
                <a:gd name="T39" fmla="*/ 719 h 1566"/>
                <a:gd name="T40" fmla="*/ 4 w 423"/>
                <a:gd name="T41" fmla="*/ 832 h 1566"/>
                <a:gd name="T42" fmla="*/ 51 w 423"/>
                <a:gd name="T43" fmla="*/ 877 h 1566"/>
                <a:gd name="T44" fmla="*/ 79 w 423"/>
                <a:gd name="T45" fmla="*/ 873 h 1566"/>
                <a:gd name="T46" fmla="*/ 99 w 423"/>
                <a:gd name="T47" fmla="*/ 881 h 1566"/>
                <a:gd name="T48" fmla="*/ 122 w 423"/>
                <a:gd name="T49" fmla="*/ 851 h 1566"/>
                <a:gd name="T50" fmla="*/ 138 w 423"/>
                <a:gd name="T51" fmla="*/ 1145 h 1566"/>
                <a:gd name="T52" fmla="*/ 175 w 423"/>
                <a:gd name="T53" fmla="*/ 1370 h 1566"/>
                <a:gd name="T54" fmla="*/ 184 w 423"/>
                <a:gd name="T55" fmla="*/ 1503 h 1566"/>
                <a:gd name="T56" fmla="*/ 191 w 423"/>
                <a:gd name="T57" fmla="*/ 1566 h 1566"/>
                <a:gd name="T58" fmla="*/ 196 w 423"/>
                <a:gd name="T59" fmla="*/ 1530 h 1566"/>
                <a:gd name="T60" fmla="*/ 263 w 423"/>
                <a:gd name="T61" fmla="*/ 1537 h 1566"/>
                <a:gd name="T62" fmla="*/ 266 w 423"/>
                <a:gd name="T63" fmla="*/ 1560 h 1566"/>
                <a:gd name="T64" fmla="*/ 271 w 423"/>
                <a:gd name="T65" fmla="*/ 1566 h 1566"/>
                <a:gd name="T66" fmla="*/ 423 w 423"/>
                <a:gd name="T67" fmla="*/ 832 h 1566"/>
                <a:gd name="T68" fmla="*/ 406 w 423"/>
                <a:gd name="T69" fmla="*/ 751 h 1566"/>
                <a:gd name="T70" fmla="*/ 399 w 423"/>
                <a:gd name="T71" fmla="*/ 538 h 1566"/>
                <a:gd name="T72" fmla="*/ 405 w 423"/>
                <a:gd name="T73" fmla="*/ 305 h 1566"/>
                <a:gd name="T74" fmla="*/ 366 w 423"/>
                <a:gd name="T75" fmla="*/ 262 h 1566"/>
                <a:gd name="T76" fmla="*/ 330 w 423"/>
                <a:gd name="T77" fmla="*/ 160 h 1566"/>
                <a:gd name="T78" fmla="*/ 334 w 423"/>
                <a:gd name="T79" fmla="*/ 15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3" h="1566">
                  <a:moveTo>
                    <a:pt x="256" y="425"/>
                  </a:moveTo>
                  <a:cubicBezTo>
                    <a:pt x="241" y="348"/>
                    <a:pt x="223" y="283"/>
                    <a:pt x="207" y="256"/>
                  </a:cubicBezTo>
                  <a:cubicBezTo>
                    <a:pt x="208" y="256"/>
                    <a:pt x="209" y="256"/>
                    <a:pt x="210" y="256"/>
                  </a:cubicBezTo>
                  <a:cubicBezTo>
                    <a:pt x="220" y="256"/>
                    <a:pt x="228" y="265"/>
                    <a:pt x="237" y="274"/>
                  </a:cubicBezTo>
                  <a:cubicBezTo>
                    <a:pt x="246" y="283"/>
                    <a:pt x="255" y="292"/>
                    <a:pt x="266" y="292"/>
                  </a:cubicBezTo>
                  <a:cubicBezTo>
                    <a:pt x="266" y="292"/>
                    <a:pt x="266" y="292"/>
                    <a:pt x="267" y="292"/>
                  </a:cubicBezTo>
                  <a:cubicBezTo>
                    <a:pt x="293" y="291"/>
                    <a:pt x="320" y="267"/>
                    <a:pt x="335" y="267"/>
                  </a:cubicBezTo>
                  <a:cubicBezTo>
                    <a:pt x="335" y="267"/>
                    <a:pt x="335" y="267"/>
                    <a:pt x="335" y="267"/>
                  </a:cubicBezTo>
                  <a:cubicBezTo>
                    <a:pt x="300" y="299"/>
                    <a:pt x="280" y="373"/>
                    <a:pt x="256" y="425"/>
                  </a:cubicBezTo>
                  <a:moveTo>
                    <a:pt x="293" y="0"/>
                  </a:moveTo>
                  <a:cubicBezTo>
                    <a:pt x="292" y="0"/>
                    <a:pt x="292" y="0"/>
                    <a:pt x="291" y="0"/>
                  </a:cubicBezTo>
                  <a:cubicBezTo>
                    <a:pt x="291" y="0"/>
                    <a:pt x="291" y="0"/>
                    <a:pt x="291" y="0"/>
                  </a:cubicBezTo>
                  <a:cubicBezTo>
                    <a:pt x="259" y="1"/>
                    <a:pt x="224" y="17"/>
                    <a:pt x="211" y="36"/>
                  </a:cubicBezTo>
                  <a:cubicBezTo>
                    <a:pt x="200" y="53"/>
                    <a:pt x="199" y="87"/>
                    <a:pt x="206" y="97"/>
                  </a:cubicBezTo>
                  <a:cubicBezTo>
                    <a:pt x="208" y="101"/>
                    <a:pt x="196" y="95"/>
                    <a:pt x="199" y="120"/>
                  </a:cubicBezTo>
                  <a:cubicBezTo>
                    <a:pt x="201" y="138"/>
                    <a:pt x="214" y="134"/>
                    <a:pt x="221" y="153"/>
                  </a:cubicBezTo>
                  <a:cubicBezTo>
                    <a:pt x="225" y="162"/>
                    <a:pt x="232" y="181"/>
                    <a:pt x="226" y="189"/>
                  </a:cubicBezTo>
                  <a:cubicBezTo>
                    <a:pt x="216" y="200"/>
                    <a:pt x="203" y="216"/>
                    <a:pt x="188" y="231"/>
                  </a:cubicBezTo>
                  <a:cubicBezTo>
                    <a:pt x="199" y="237"/>
                    <a:pt x="196" y="239"/>
                    <a:pt x="194" y="244"/>
                  </a:cubicBezTo>
                  <a:cubicBezTo>
                    <a:pt x="109" y="255"/>
                    <a:pt x="78" y="268"/>
                    <a:pt x="74" y="278"/>
                  </a:cubicBezTo>
                  <a:cubicBezTo>
                    <a:pt x="72" y="283"/>
                    <a:pt x="68" y="296"/>
                    <a:pt x="63" y="313"/>
                  </a:cubicBezTo>
                  <a:cubicBezTo>
                    <a:pt x="64" y="314"/>
                    <a:pt x="64" y="315"/>
                    <a:pt x="64" y="316"/>
                  </a:cubicBezTo>
                  <a:cubicBezTo>
                    <a:pt x="66" y="322"/>
                    <a:pt x="67" y="332"/>
                    <a:pt x="71" y="336"/>
                  </a:cubicBezTo>
                  <a:cubicBezTo>
                    <a:pt x="109" y="376"/>
                    <a:pt x="151" y="424"/>
                    <a:pt x="163" y="484"/>
                  </a:cubicBezTo>
                  <a:cubicBezTo>
                    <a:pt x="165" y="489"/>
                    <a:pt x="154" y="510"/>
                    <a:pt x="137" y="538"/>
                  </a:cubicBezTo>
                  <a:cubicBezTo>
                    <a:pt x="138" y="556"/>
                    <a:pt x="139" y="574"/>
                    <a:pt x="137" y="586"/>
                  </a:cubicBezTo>
                  <a:cubicBezTo>
                    <a:pt x="134" y="618"/>
                    <a:pt x="107" y="678"/>
                    <a:pt x="107" y="678"/>
                  </a:cubicBezTo>
                  <a:cubicBezTo>
                    <a:pt x="116" y="677"/>
                    <a:pt x="116" y="677"/>
                    <a:pt x="116" y="677"/>
                  </a:cubicBezTo>
                  <a:cubicBezTo>
                    <a:pt x="111" y="720"/>
                    <a:pt x="111" y="720"/>
                    <a:pt x="111" y="720"/>
                  </a:cubicBezTo>
                  <a:cubicBezTo>
                    <a:pt x="76" y="701"/>
                    <a:pt x="76" y="701"/>
                    <a:pt x="76" y="701"/>
                  </a:cubicBezTo>
                  <a:cubicBezTo>
                    <a:pt x="73" y="715"/>
                    <a:pt x="73" y="715"/>
                    <a:pt x="73" y="715"/>
                  </a:cubicBezTo>
                  <a:cubicBezTo>
                    <a:pt x="68" y="713"/>
                    <a:pt x="68" y="713"/>
                    <a:pt x="68" y="713"/>
                  </a:cubicBezTo>
                  <a:cubicBezTo>
                    <a:pt x="68" y="713"/>
                    <a:pt x="69" y="702"/>
                    <a:pt x="70" y="697"/>
                  </a:cubicBezTo>
                  <a:cubicBezTo>
                    <a:pt x="74" y="686"/>
                    <a:pt x="79" y="685"/>
                    <a:pt x="81" y="678"/>
                  </a:cubicBezTo>
                  <a:cubicBezTo>
                    <a:pt x="87" y="655"/>
                    <a:pt x="93" y="626"/>
                    <a:pt x="100" y="596"/>
                  </a:cubicBezTo>
                  <a:cubicBezTo>
                    <a:pt x="79" y="628"/>
                    <a:pt x="56" y="662"/>
                    <a:pt x="37" y="690"/>
                  </a:cubicBezTo>
                  <a:cubicBezTo>
                    <a:pt x="36" y="692"/>
                    <a:pt x="33" y="693"/>
                    <a:pt x="29" y="693"/>
                  </a:cubicBezTo>
                  <a:cubicBezTo>
                    <a:pt x="24" y="693"/>
                    <a:pt x="17" y="691"/>
                    <a:pt x="11" y="684"/>
                  </a:cubicBezTo>
                  <a:cubicBezTo>
                    <a:pt x="8" y="685"/>
                    <a:pt x="5" y="685"/>
                    <a:pt x="1" y="685"/>
                  </a:cubicBezTo>
                  <a:cubicBezTo>
                    <a:pt x="0" y="695"/>
                    <a:pt x="2" y="699"/>
                    <a:pt x="1" y="719"/>
                  </a:cubicBezTo>
                  <a:cubicBezTo>
                    <a:pt x="0" y="764"/>
                    <a:pt x="10" y="767"/>
                    <a:pt x="8" y="796"/>
                  </a:cubicBezTo>
                  <a:cubicBezTo>
                    <a:pt x="6" y="816"/>
                    <a:pt x="1" y="811"/>
                    <a:pt x="4" y="832"/>
                  </a:cubicBezTo>
                  <a:cubicBezTo>
                    <a:pt x="10" y="836"/>
                    <a:pt x="13" y="834"/>
                    <a:pt x="23" y="837"/>
                  </a:cubicBezTo>
                  <a:cubicBezTo>
                    <a:pt x="33" y="871"/>
                    <a:pt x="28" y="842"/>
                    <a:pt x="51" y="877"/>
                  </a:cubicBezTo>
                  <a:cubicBezTo>
                    <a:pt x="54" y="878"/>
                    <a:pt x="57" y="879"/>
                    <a:pt x="60" y="879"/>
                  </a:cubicBezTo>
                  <a:cubicBezTo>
                    <a:pt x="67" y="879"/>
                    <a:pt x="73" y="876"/>
                    <a:pt x="79" y="873"/>
                  </a:cubicBezTo>
                  <a:cubicBezTo>
                    <a:pt x="85" y="878"/>
                    <a:pt x="90" y="882"/>
                    <a:pt x="95" y="882"/>
                  </a:cubicBezTo>
                  <a:cubicBezTo>
                    <a:pt x="96" y="882"/>
                    <a:pt x="98" y="882"/>
                    <a:pt x="99" y="881"/>
                  </a:cubicBezTo>
                  <a:cubicBezTo>
                    <a:pt x="107" y="878"/>
                    <a:pt x="111" y="861"/>
                    <a:pt x="115" y="852"/>
                  </a:cubicBezTo>
                  <a:cubicBezTo>
                    <a:pt x="120" y="852"/>
                    <a:pt x="120" y="851"/>
                    <a:pt x="122" y="851"/>
                  </a:cubicBezTo>
                  <a:cubicBezTo>
                    <a:pt x="127" y="905"/>
                    <a:pt x="136" y="949"/>
                    <a:pt x="139" y="1003"/>
                  </a:cubicBezTo>
                  <a:cubicBezTo>
                    <a:pt x="141" y="1047"/>
                    <a:pt x="133" y="1101"/>
                    <a:pt x="138" y="1145"/>
                  </a:cubicBezTo>
                  <a:cubicBezTo>
                    <a:pt x="147" y="1237"/>
                    <a:pt x="139" y="1259"/>
                    <a:pt x="151" y="1319"/>
                  </a:cubicBezTo>
                  <a:cubicBezTo>
                    <a:pt x="156" y="1343"/>
                    <a:pt x="175" y="1361"/>
                    <a:pt x="175" y="1370"/>
                  </a:cubicBezTo>
                  <a:cubicBezTo>
                    <a:pt x="171" y="1401"/>
                    <a:pt x="176" y="1431"/>
                    <a:pt x="181" y="1466"/>
                  </a:cubicBezTo>
                  <a:cubicBezTo>
                    <a:pt x="183" y="1479"/>
                    <a:pt x="183" y="1491"/>
                    <a:pt x="184" y="1503"/>
                  </a:cubicBezTo>
                  <a:cubicBezTo>
                    <a:pt x="185" y="1522"/>
                    <a:pt x="178" y="1541"/>
                    <a:pt x="184" y="1559"/>
                  </a:cubicBezTo>
                  <a:cubicBezTo>
                    <a:pt x="185" y="1564"/>
                    <a:pt x="188" y="1563"/>
                    <a:pt x="191" y="1566"/>
                  </a:cubicBezTo>
                  <a:cubicBezTo>
                    <a:pt x="191" y="1566"/>
                    <a:pt x="192" y="1565"/>
                    <a:pt x="193" y="1564"/>
                  </a:cubicBezTo>
                  <a:cubicBezTo>
                    <a:pt x="192" y="1553"/>
                    <a:pt x="188" y="1537"/>
                    <a:pt x="196" y="1530"/>
                  </a:cubicBezTo>
                  <a:cubicBezTo>
                    <a:pt x="205" y="1523"/>
                    <a:pt x="218" y="1525"/>
                    <a:pt x="234" y="1520"/>
                  </a:cubicBezTo>
                  <a:cubicBezTo>
                    <a:pt x="248" y="1526"/>
                    <a:pt x="257" y="1526"/>
                    <a:pt x="263" y="1537"/>
                  </a:cubicBezTo>
                  <a:cubicBezTo>
                    <a:pt x="266" y="1545"/>
                    <a:pt x="258" y="1550"/>
                    <a:pt x="263" y="1557"/>
                  </a:cubicBezTo>
                  <a:cubicBezTo>
                    <a:pt x="265" y="1559"/>
                    <a:pt x="266" y="1560"/>
                    <a:pt x="266" y="1560"/>
                  </a:cubicBezTo>
                  <a:cubicBezTo>
                    <a:pt x="267" y="1560"/>
                    <a:pt x="267" y="1558"/>
                    <a:pt x="269" y="1556"/>
                  </a:cubicBezTo>
                  <a:cubicBezTo>
                    <a:pt x="270" y="1560"/>
                    <a:pt x="270" y="1563"/>
                    <a:pt x="271" y="1566"/>
                  </a:cubicBezTo>
                  <a:cubicBezTo>
                    <a:pt x="324" y="1244"/>
                    <a:pt x="378" y="1062"/>
                    <a:pt x="379" y="845"/>
                  </a:cubicBezTo>
                  <a:cubicBezTo>
                    <a:pt x="394" y="829"/>
                    <a:pt x="413" y="835"/>
                    <a:pt x="423" y="832"/>
                  </a:cubicBezTo>
                  <a:cubicBezTo>
                    <a:pt x="420" y="818"/>
                    <a:pt x="418" y="805"/>
                    <a:pt x="417" y="792"/>
                  </a:cubicBezTo>
                  <a:cubicBezTo>
                    <a:pt x="413" y="780"/>
                    <a:pt x="409" y="767"/>
                    <a:pt x="406" y="751"/>
                  </a:cubicBezTo>
                  <a:cubicBezTo>
                    <a:pt x="408" y="751"/>
                    <a:pt x="410" y="751"/>
                    <a:pt x="411" y="752"/>
                  </a:cubicBezTo>
                  <a:cubicBezTo>
                    <a:pt x="396" y="628"/>
                    <a:pt x="399" y="560"/>
                    <a:pt x="399" y="538"/>
                  </a:cubicBezTo>
                  <a:cubicBezTo>
                    <a:pt x="393" y="524"/>
                    <a:pt x="392" y="510"/>
                    <a:pt x="390" y="489"/>
                  </a:cubicBezTo>
                  <a:cubicBezTo>
                    <a:pt x="386" y="409"/>
                    <a:pt x="397" y="335"/>
                    <a:pt x="405" y="305"/>
                  </a:cubicBezTo>
                  <a:cubicBezTo>
                    <a:pt x="387" y="297"/>
                    <a:pt x="362" y="284"/>
                    <a:pt x="355" y="274"/>
                  </a:cubicBezTo>
                  <a:cubicBezTo>
                    <a:pt x="357" y="268"/>
                    <a:pt x="357" y="266"/>
                    <a:pt x="366" y="262"/>
                  </a:cubicBezTo>
                  <a:cubicBezTo>
                    <a:pt x="337" y="212"/>
                    <a:pt x="309" y="197"/>
                    <a:pt x="313" y="193"/>
                  </a:cubicBezTo>
                  <a:cubicBezTo>
                    <a:pt x="320" y="184"/>
                    <a:pt x="324" y="172"/>
                    <a:pt x="330" y="160"/>
                  </a:cubicBezTo>
                  <a:cubicBezTo>
                    <a:pt x="340" y="139"/>
                    <a:pt x="349" y="118"/>
                    <a:pt x="349" y="99"/>
                  </a:cubicBezTo>
                  <a:cubicBezTo>
                    <a:pt x="347" y="91"/>
                    <a:pt x="360" y="49"/>
                    <a:pt x="334" y="15"/>
                  </a:cubicBezTo>
                  <a:cubicBezTo>
                    <a:pt x="324" y="4"/>
                    <a:pt x="309" y="0"/>
                    <a:pt x="293"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44" name="Freeform 52"/>
            <p:cNvSpPr/>
            <p:nvPr/>
          </p:nvSpPr>
          <p:spPr bwMode="auto">
            <a:xfrm>
              <a:off x="3254920" y="3427440"/>
              <a:ext cx="70781" cy="78825"/>
            </a:xfrm>
            <a:custGeom>
              <a:avLst/>
              <a:gdLst>
                <a:gd name="T0" fmla="*/ 46 w 83"/>
                <a:gd name="T1" fmla="*/ 0 h 92"/>
                <a:gd name="T2" fmla="*/ 8 w 83"/>
                <a:gd name="T3" fmla="*/ 10 h 92"/>
                <a:gd name="T4" fmla="*/ 5 w 83"/>
                <a:gd name="T5" fmla="*/ 44 h 92"/>
                <a:gd name="T6" fmla="*/ 3 w 83"/>
                <a:gd name="T7" fmla="*/ 46 h 92"/>
                <a:gd name="T8" fmla="*/ 5 w 83"/>
                <a:gd name="T9" fmla="*/ 49 h 92"/>
                <a:gd name="T10" fmla="*/ 8 w 83"/>
                <a:gd name="T11" fmla="*/ 82 h 92"/>
                <a:gd name="T12" fmla="*/ 46 w 83"/>
                <a:gd name="T13" fmla="*/ 92 h 92"/>
                <a:gd name="T14" fmla="*/ 75 w 83"/>
                <a:gd name="T15" fmla="*/ 75 h 92"/>
                <a:gd name="T16" fmla="*/ 75 w 83"/>
                <a:gd name="T17" fmla="*/ 55 h 92"/>
                <a:gd name="T18" fmla="*/ 78 w 83"/>
                <a:gd name="T19" fmla="*/ 53 h 92"/>
                <a:gd name="T20" fmla="*/ 81 w 83"/>
                <a:gd name="T21" fmla="*/ 56 h 92"/>
                <a:gd name="T22" fmla="*/ 83 w 83"/>
                <a:gd name="T23" fmla="*/ 46 h 92"/>
                <a:gd name="T24" fmla="*/ 81 w 83"/>
                <a:gd name="T25" fmla="*/ 36 h 92"/>
                <a:gd name="T26" fmla="*/ 78 w 83"/>
                <a:gd name="T27" fmla="*/ 40 h 92"/>
                <a:gd name="T28" fmla="*/ 75 w 83"/>
                <a:gd name="T29" fmla="*/ 37 h 92"/>
                <a:gd name="T30" fmla="*/ 75 w 83"/>
                <a:gd name="T31" fmla="*/ 17 h 92"/>
                <a:gd name="T32" fmla="*/ 46 w 83"/>
                <a:gd name="T3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92">
                  <a:moveTo>
                    <a:pt x="46" y="0"/>
                  </a:moveTo>
                  <a:cubicBezTo>
                    <a:pt x="30" y="5"/>
                    <a:pt x="17" y="3"/>
                    <a:pt x="8" y="10"/>
                  </a:cubicBezTo>
                  <a:cubicBezTo>
                    <a:pt x="0" y="17"/>
                    <a:pt x="4" y="33"/>
                    <a:pt x="5" y="44"/>
                  </a:cubicBezTo>
                  <a:cubicBezTo>
                    <a:pt x="4" y="45"/>
                    <a:pt x="3" y="46"/>
                    <a:pt x="3" y="46"/>
                  </a:cubicBezTo>
                  <a:cubicBezTo>
                    <a:pt x="3" y="47"/>
                    <a:pt x="4" y="48"/>
                    <a:pt x="5" y="49"/>
                  </a:cubicBezTo>
                  <a:cubicBezTo>
                    <a:pt x="4" y="59"/>
                    <a:pt x="0" y="76"/>
                    <a:pt x="8" y="82"/>
                  </a:cubicBezTo>
                  <a:cubicBezTo>
                    <a:pt x="17" y="90"/>
                    <a:pt x="30" y="87"/>
                    <a:pt x="46" y="92"/>
                  </a:cubicBezTo>
                  <a:cubicBezTo>
                    <a:pt x="60" y="87"/>
                    <a:pt x="69" y="87"/>
                    <a:pt x="75" y="75"/>
                  </a:cubicBezTo>
                  <a:cubicBezTo>
                    <a:pt x="78" y="67"/>
                    <a:pt x="70" y="62"/>
                    <a:pt x="75" y="55"/>
                  </a:cubicBezTo>
                  <a:cubicBezTo>
                    <a:pt x="77" y="53"/>
                    <a:pt x="78" y="53"/>
                    <a:pt x="78" y="53"/>
                  </a:cubicBezTo>
                  <a:cubicBezTo>
                    <a:pt x="79" y="53"/>
                    <a:pt x="79" y="55"/>
                    <a:pt x="81" y="56"/>
                  </a:cubicBezTo>
                  <a:cubicBezTo>
                    <a:pt x="82" y="53"/>
                    <a:pt x="82" y="49"/>
                    <a:pt x="83" y="46"/>
                  </a:cubicBezTo>
                  <a:cubicBezTo>
                    <a:pt x="82" y="43"/>
                    <a:pt x="82" y="40"/>
                    <a:pt x="81" y="36"/>
                  </a:cubicBezTo>
                  <a:cubicBezTo>
                    <a:pt x="79" y="38"/>
                    <a:pt x="79" y="40"/>
                    <a:pt x="78" y="40"/>
                  </a:cubicBezTo>
                  <a:cubicBezTo>
                    <a:pt x="78" y="40"/>
                    <a:pt x="77" y="39"/>
                    <a:pt x="75" y="37"/>
                  </a:cubicBezTo>
                  <a:cubicBezTo>
                    <a:pt x="70" y="30"/>
                    <a:pt x="78" y="25"/>
                    <a:pt x="75" y="17"/>
                  </a:cubicBezTo>
                  <a:cubicBezTo>
                    <a:pt x="69" y="6"/>
                    <a:pt x="60" y="6"/>
                    <a:pt x="46"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45" name="Freeform 53"/>
            <p:cNvSpPr>
              <a:spLocks noEditPoints="1"/>
            </p:cNvSpPr>
            <p:nvPr/>
          </p:nvSpPr>
          <p:spPr bwMode="auto">
            <a:xfrm>
              <a:off x="3423830" y="2389046"/>
              <a:ext cx="50673" cy="450427"/>
            </a:xfrm>
            <a:custGeom>
              <a:avLst/>
              <a:gdLst>
                <a:gd name="T0" fmla="*/ 31 w 59"/>
                <a:gd name="T1" fmla="*/ 487 h 527"/>
                <a:gd name="T2" fmla="*/ 37 w 59"/>
                <a:gd name="T3" fmla="*/ 527 h 527"/>
                <a:gd name="T4" fmla="*/ 41 w 59"/>
                <a:gd name="T5" fmla="*/ 523 h 527"/>
                <a:gd name="T6" fmla="*/ 31 w 59"/>
                <a:gd name="T7" fmla="*/ 487 h 527"/>
                <a:gd name="T8" fmla="*/ 19 w 59"/>
                <a:gd name="T9" fmla="*/ 0 h 527"/>
                <a:gd name="T10" fmla="*/ 4 w 59"/>
                <a:gd name="T11" fmla="*/ 184 h 527"/>
                <a:gd name="T12" fmla="*/ 13 w 59"/>
                <a:gd name="T13" fmla="*/ 233 h 527"/>
                <a:gd name="T14" fmla="*/ 25 w 59"/>
                <a:gd name="T15" fmla="*/ 447 h 527"/>
                <a:gd name="T16" fmla="*/ 31 w 59"/>
                <a:gd name="T17" fmla="*/ 447 h 527"/>
                <a:gd name="T18" fmla="*/ 50 w 59"/>
                <a:gd name="T19" fmla="*/ 428 h 527"/>
                <a:gd name="T20" fmla="*/ 50 w 59"/>
                <a:gd name="T21" fmla="*/ 360 h 527"/>
                <a:gd name="T22" fmla="*/ 44 w 59"/>
                <a:gd name="T23" fmla="*/ 246 h 527"/>
                <a:gd name="T24" fmla="*/ 35 w 59"/>
                <a:gd name="T25" fmla="*/ 167 h 527"/>
                <a:gd name="T26" fmla="*/ 36 w 59"/>
                <a:gd name="T27" fmla="*/ 6 h 527"/>
                <a:gd name="T28" fmla="*/ 19 w 59"/>
                <a:gd name="T29" fmla="*/ 0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27">
                  <a:moveTo>
                    <a:pt x="31" y="487"/>
                  </a:moveTo>
                  <a:cubicBezTo>
                    <a:pt x="32" y="500"/>
                    <a:pt x="34" y="513"/>
                    <a:pt x="37" y="527"/>
                  </a:cubicBezTo>
                  <a:cubicBezTo>
                    <a:pt x="39" y="526"/>
                    <a:pt x="40" y="525"/>
                    <a:pt x="41" y="523"/>
                  </a:cubicBezTo>
                  <a:cubicBezTo>
                    <a:pt x="43" y="519"/>
                    <a:pt x="37" y="507"/>
                    <a:pt x="31" y="487"/>
                  </a:cubicBezTo>
                  <a:moveTo>
                    <a:pt x="19" y="0"/>
                  </a:moveTo>
                  <a:cubicBezTo>
                    <a:pt x="11" y="30"/>
                    <a:pt x="0" y="104"/>
                    <a:pt x="4" y="184"/>
                  </a:cubicBezTo>
                  <a:cubicBezTo>
                    <a:pt x="6" y="205"/>
                    <a:pt x="7" y="219"/>
                    <a:pt x="13" y="233"/>
                  </a:cubicBezTo>
                  <a:cubicBezTo>
                    <a:pt x="13" y="255"/>
                    <a:pt x="10" y="323"/>
                    <a:pt x="25" y="447"/>
                  </a:cubicBezTo>
                  <a:cubicBezTo>
                    <a:pt x="27" y="447"/>
                    <a:pt x="29" y="447"/>
                    <a:pt x="31" y="447"/>
                  </a:cubicBezTo>
                  <a:cubicBezTo>
                    <a:pt x="49" y="447"/>
                    <a:pt x="52" y="432"/>
                    <a:pt x="50" y="428"/>
                  </a:cubicBezTo>
                  <a:cubicBezTo>
                    <a:pt x="42" y="405"/>
                    <a:pt x="45" y="373"/>
                    <a:pt x="50" y="360"/>
                  </a:cubicBezTo>
                  <a:cubicBezTo>
                    <a:pt x="59" y="324"/>
                    <a:pt x="51" y="300"/>
                    <a:pt x="44" y="246"/>
                  </a:cubicBezTo>
                  <a:cubicBezTo>
                    <a:pt x="43" y="219"/>
                    <a:pt x="35" y="191"/>
                    <a:pt x="35" y="167"/>
                  </a:cubicBezTo>
                  <a:cubicBezTo>
                    <a:pt x="35" y="125"/>
                    <a:pt x="51" y="12"/>
                    <a:pt x="36" y="6"/>
                  </a:cubicBezTo>
                  <a:cubicBezTo>
                    <a:pt x="31" y="5"/>
                    <a:pt x="26" y="2"/>
                    <a:pt x="19"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46" name="Freeform 54"/>
            <p:cNvSpPr>
              <a:spLocks noEditPoints="1"/>
            </p:cNvSpPr>
            <p:nvPr/>
          </p:nvSpPr>
          <p:spPr bwMode="auto">
            <a:xfrm>
              <a:off x="3113357" y="2128442"/>
              <a:ext cx="229235" cy="488231"/>
            </a:xfrm>
            <a:custGeom>
              <a:avLst/>
              <a:gdLst>
                <a:gd name="T0" fmla="*/ 15 w 268"/>
                <a:gd name="T1" fmla="*/ 446 h 571"/>
                <a:gd name="T2" fmla="*/ 14 w 268"/>
                <a:gd name="T3" fmla="*/ 451 h 571"/>
                <a:gd name="T4" fmla="*/ 0 w 268"/>
                <a:gd name="T5" fmla="*/ 571 h 571"/>
                <a:gd name="T6" fmla="*/ 9 w 268"/>
                <a:gd name="T7" fmla="*/ 566 h 571"/>
                <a:gd name="T8" fmla="*/ 12 w 268"/>
                <a:gd name="T9" fmla="*/ 566 h 571"/>
                <a:gd name="T10" fmla="*/ 36 w 268"/>
                <a:gd name="T11" fmla="*/ 515 h 571"/>
                <a:gd name="T12" fmla="*/ 36 w 268"/>
                <a:gd name="T13" fmla="*/ 471 h 571"/>
                <a:gd name="T14" fmla="*/ 15 w 268"/>
                <a:gd name="T15" fmla="*/ 446 h 571"/>
                <a:gd name="T16" fmla="*/ 268 w 268"/>
                <a:gd name="T17" fmla="*/ 0 h 571"/>
                <a:gd name="T18" fmla="*/ 268 w 268"/>
                <a:gd name="T19" fmla="*/ 0 h 571"/>
                <a:gd name="T20" fmla="*/ 268 w 268"/>
                <a:gd name="T2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571">
                  <a:moveTo>
                    <a:pt x="15" y="446"/>
                  </a:moveTo>
                  <a:cubicBezTo>
                    <a:pt x="15" y="447"/>
                    <a:pt x="14" y="449"/>
                    <a:pt x="14" y="451"/>
                  </a:cubicBezTo>
                  <a:cubicBezTo>
                    <a:pt x="9" y="492"/>
                    <a:pt x="4" y="535"/>
                    <a:pt x="0" y="571"/>
                  </a:cubicBezTo>
                  <a:cubicBezTo>
                    <a:pt x="3" y="568"/>
                    <a:pt x="6" y="566"/>
                    <a:pt x="9" y="566"/>
                  </a:cubicBezTo>
                  <a:cubicBezTo>
                    <a:pt x="10" y="566"/>
                    <a:pt x="11" y="566"/>
                    <a:pt x="12" y="566"/>
                  </a:cubicBezTo>
                  <a:cubicBezTo>
                    <a:pt x="17" y="546"/>
                    <a:pt x="7" y="526"/>
                    <a:pt x="36" y="515"/>
                  </a:cubicBezTo>
                  <a:cubicBezTo>
                    <a:pt x="31" y="504"/>
                    <a:pt x="22" y="492"/>
                    <a:pt x="36" y="471"/>
                  </a:cubicBezTo>
                  <a:cubicBezTo>
                    <a:pt x="27" y="466"/>
                    <a:pt x="20" y="455"/>
                    <a:pt x="15" y="446"/>
                  </a:cubicBezTo>
                  <a:moveTo>
                    <a:pt x="268" y="0"/>
                  </a:moveTo>
                  <a:cubicBezTo>
                    <a:pt x="268" y="0"/>
                    <a:pt x="268" y="0"/>
                    <a:pt x="268" y="0"/>
                  </a:cubicBezTo>
                  <a:cubicBezTo>
                    <a:pt x="268" y="0"/>
                    <a:pt x="268" y="0"/>
                    <a:pt x="268"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47" name="Freeform 55"/>
            <p:cNvSpPr/>
            <p:nvPr/>
          </p:nvSpPr>
          <p:spPr bwMode="auto">
            <a:xfrm>
              <a:off x="3094858" y="2396285"/>
              <a:ext cx="139954" cy="324147"/>
            </a:xfrm>
            <a:custGeom>
              <a:avLst/>
              <a:gdLst>
                <a:gd name="T0" fmla="*/ 62 w 164"/>
                <a:gd name="T1" fmla="*/ 0 h 380"/>
                <a:gd name="T2" fmla="*/ 37 w 164"/>
                <a:gd name="T3" fmla="*/ 133 h 380"/>
                <a:gd name="T4" fmla="*/ 58 w 164"/>
                <a:gd name="T5" fmla="*/ 158 h 380"/>
                <a:gd name="T6" fmla="*/ 58 w 164"/>
                <a:gd name="T7" fmla="*/ 202 h 380"/>
                <a:gd name="T8" fmla="*/ 34 w 164"/>
                <a:gd name="T9" fmla="*/ 253 h 380"/>
                <a:gd name="T10" fmla="*/ 31 w 164"/>
                <a:gd name="T11" fmla="*/ 253 h 380"/>
                <a:gd name="T12" fmla="*/ 22 w 164"/>
                <a:gd name="T13" fmla="*/ 258 h 380"/>
                <a:gd name="T14" fmla="*/ 9 w 164"/>
                <a:gd name="T15" fmla="*/ 343 h 380"/>
                <a:gd name="T16" fmla="*/ 0 w 164"/>
                <a:gd name="T17" fmla="*/ 372 h 380"/>
                <a:gd name="T18" fmla="*/ 10 w 164"/>
                <a:gd name="T19" fmla="*/ 371 h 380"/>
                <a:gd name="T20" fmla="*/ 28 w 164"/>
                <a:gd name="T21" fmla="*/ 380 h 380"/>
                <a:gd name="T22" fmla="*/ 36 w 164"/>
                <a:gd name="T23" fmla="*/ 377 h 380"/>
                <a:gd name="T24" fmla="*/ 99 w 164"/>
                <a:gd name="T25" fmla="*/ 283 h 380"/>
                <a:gd name="T26" fmla="*/ 126 w 164"/>
                <a:gd name="T27" fmla="*/ 153 h 380"/>
                <a:gd name="T28" fmla="*/ 136 w 164"/>
                <a:gd name="T29" fmla="*/ 225 h 380"/>
                <a:gd name="T30" fmla="*/ 162 w 164"/>
                <a:gd name="T31" fmla="*/ 171 h 380"/>
                <a:gd name="T32" fmla="*/ 70 w 164"/>
                <a:gd name="T33" fmla="*/ 23 h 380"/>
                <a:gd name="T34" fmla="*/ 63 w 164"/>
                <a:gd name="T35" fmla="*/ 3 h 380"/>
                <a:gd name="T36" fmla="*/ 62 w 164"/>
                <a:gd name="T37"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380">
                  <a:moveTo>
                    <a:pt x="62" y="0"/>
                  </a:moveTo>
                  <a:cubicBezTo>
                    <a:pt x="54" y="32"/>
                    <a:pt x="44" y="81"/>
                    <a:pt x="37" y="133"/>
                  </a:cubicBezTo>
                  <a:cubicBezTo>
                    <a:pt x="42" y="142"/>
                    <a:pt x="49" y="153"/>
                    <a:pt x="58" y="158"/>
                  </a:cubicBezTo>
                  <a:cubicBezTo>
                    <a:pt x="44" y="179"/>
                    <a:pt x="53" y="191"/>
                    <a:pt x="58" y="202"/>
                  </a:cubicBezTo>
                  <a:cubicBezTo>
                    <a:pt x="29" y="213"/>
                    <a:pt x="39" y="233"/>
                    <a:pt x="34" y="253"/>
                  </a:cubicBezTo>
                  <a:cubicBezTo>
                    <a:pt x="33" y="253"/>
                    <a:pt x="32" y="253"/>
                    <a:pt x="31" y="253"/>
                  </a:cubicBezTo>
                  <a:cubicBezTo>
                    <a:pt x="28" y="253"/>
                    <a:pt x="25" y="255"/>
                    <a:pt x="22" y="258"/>
                  </a:cubicBezTo>
                  <a:cubicBezTo>
                    <a:pt x="18" y="296"/>
                    <a:pt x="14" y="327"/>
                    <a:pt x="9" y="343"/>
                  </a:cubicBezTo>
                  <a:cubicBezTo>
                    <a:pt x="4" y="358"/>
                    <a:pt x="2" y="366"/>
                    <a:pt x="0" y="372"/>
                  </a:cubicBezTo>
                  <a:cubicBezTo>
                    <a:pt x="4" y="372"/>
                    <a:pt x="7" y="372"/>
                    <a:pt x="10" y="371"/>
                  </a:cubicBezTo>
                  <a:cubicBezTo>
                    <a:pt x="16" y="378"/>
                    <a:pt x="23" y="380"/>
                    <a:pt x="28" y="380"/>
                  </a:cubicBezTo>
                  <a:cubicBezTo>
                    <a:pt x="32" y="380"/>
                    <a:pt x="35" y="379"/>
                    <a:pt x="36" y="377"/>
                  </a:cubicBezTo>
                  <a:cubicBezTo>
                    <a:pt x="55" y="349"/>
                    <a:pt x="78" y="315"/>
                    <a:pt x="99" y="283"/>
                  </a:cubicBezTo>
                  <a:cubicBezTo>
                    <a:pt x="113" y="219"/>
                    <a:pt x="126" y="153"/>
                    <a:pt x="126" y="153"/>
                  </a:cubicBezTo>
                  <a:cubicBezTo>
                    <a:pt x="126" y="153"/>
                    <a:pt x="133" y="190"/>
                    <a:pt x="136" y="225"/>
                  </a:cubicBezTo>
                  <a:cubicBezTo>
                    <a:pt x="153" y="197"/>
                    <a:pt x="164" y="176"/>
                    <a:pt x="162" y="171"/>
                  </a:cubicBezTo>
                  <a:cubicBezTo>
                    <a:pt x="150" y="111"/>
                    <a:pt x="108" y="63"/>
                    <a:pt x="70" y="23"/>
                  </a:cubicBezTo>
                  <a:cubicBezTo>
                    <a:pt x="66" y="19"/>
                    <a:pt x="65" y="9"/>
                    <a:pt x="63" y="3"/>
                  </a:cubicBezTo>
                  <a:cubicBezTo>
                    <a:pt x="63" y="2"/>
                    <a:pt x="63" y="1"/>
                    <a:pt x="62"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48" name="Freeform 56"/>
            <p:cNvSpPr>
              <a:spLocks noEditPoints="1"/>
            </p:cNvSpPr>
            <p:nvPr/>
          </p:nvSpPr>
          <p:spPr bwMode="auto">
            <a:xfrm>
              <a:off x="1052655" y="2142115"/>
              <a:ext cx="474557" cy="1345650"/>
            </a:xfrm>
            <a:custGeom>
              <a:avLst/>
              <a:gdLst>
                <a:gd name="T0" fmla="*/ 473 w 555"/>
                <a:gd name="T1" fmla="*/ 1575 h 1575"/>
                <a:gd name="T2" fmla="*/ 484 w 555"/>
                <a:gd name="T3" fmla="*/ 1550 h 1575"/>
                <a:gd name="T4" fmla="*/ 92 w 555"/>
                <a:gd name="T5" fmla="*/ 561 h 1575"/>
                <a:gd name="T6" fmla="*/ 98 w 555"/>
                <a:gd name="T7" fmla="*/ 552 h 1575"/>
                <a:gd name="T8" fmla="*/ 99 w 555"/>
                <a:gd name="T9" fmla="*/ 511 h 1575"/>
                <a:gd name="T10" fmla="*/ 94 w 555"/>
                <a:gd name="T11" fmla="*/ 388 h 1575"/>
                <a:gd name="T12" fmla="*/ 53 w 555"/>
                <a:gd name="T13" fmla="*/ 388 h 1575"/>
                <a:gd name="T14" fmla="*/ 49 w 555"/>
                <a:gd name="T15" fmla="*/ 396 h 1575"/>
                <a:gd name="T16" fmla="*/ 94 w 555"/>
                <a:gd name="T17" fmla="*/ 388 h 1575"/>
                <a:gd name="T18" fmla="*/ 273 w 555"/>
                <a:gd name="T19" fmla="*/ 219 h 1575"/>
                <a:gd name="T20" fmla="*/ 167 w 555"/>
                <a:gd name="T21" fmla="*/ 292 h 1575"/>
                <a:gd name="T22" fmla="*/ 176 w 555"/>
                <a:gd name="T23" fmla="*/ 305 h 1575"/>
                <a:gd name="T24" fmla="*/ 169 w 555"/>
                <a:gd name="T25" fmla="*/ 614 h 1575"/>
                <a:gd name="T26" fmla="*/ 159 w 555"/>
                <a:gd name="T27" fmla="*/ 623 h 1575"/>
                <a:gd name="T28" fmla="*/ 97 w 555"/>
                <a:gd name="T29" fmla="*/ 685 h 1575"/>
                <a:gd name="T30" fmla="*/ 116 w 555"/>
                <a:gd name="T31" fmla="*/ 693 h 1575"/>
                <a:gd name="T32" fmla="*/ 163 w 555"/>
                <a:gd name="T33" fmla="*/ 729 h 1575"/>
                <a:gd name="T34" fmla="*/ 146 w 555"/>
                <a:gd name="T35" fmla="*/ 978 h 1575"/>
                <a:gd name="T36" fmla="*/ 123 w 555"/>
                <a:gd name="T37" fmla="*/ 1178 h 1575"/>
                <a:gd name="T38" fmla="*/ 52 w 555"/>
                <a:gd name="T39" fmla="*/ 1434 h 1575"/>
                <a:gd name="T40" fmla="*/ 0 w 555"/>
                <a:gd name="T41" fmla="*/ 1501 h 1575"/>
                <a:gd name="T42" fmla="*/ 14 w 555"/>
                <a:gd name="T43" fmla="*/ 1529 h 1575"/>
                <a:gd name="T44" fmla="*/ 24 w 555"/>
                <a:gd name="T45" fmla="*/ 1550 h 1575"/>
                <a:gd name="T46" fmla="*/ 107 w 555"/>
                <a:gd name="T47" fmla="*/ 1525 h 1575"/>
                <a:gd name="T48" fmla="*/ 127 w 555"/>
                <a:gd name="T49" fmla="*/ 1525 h 1575"/>
                <a:gd name="T50" fmla="*/ 152 w 555"/>
                <a:gd name="T51" fmla="*/ 1487 h 1575"/>
                <a:gd name="T52" fmla="*/ 165 w 555"/>
                <a:gd name="T53" fmla="*/ 1423 h 1575"/>
                <a:gd name="T54" fmla="*/ 341 w 555"/>
                <a:gd name="T55" fmla="*/ 1010 h 1575"/>
                <a:gd name="T56" fmla="*/ 356 w 555"/>
                <a:gd name="T57" fmla="*/ 1219 h 1575"/>
                <a:gd name="T58" fmla="*/ 355 w 555"/>
                <a:gd name="T59" fmla="*/ 1351 h 1575"/>
                <a:gd name="T60" fmla="*/ 357 w 555"/>
                <a:gd name="T61" fmla="*/ 1467 h 1575"/>
                <a:gd name="T62" fmla="*/ 394 w 555"/>
                <a:gd name="T63" fmla="*/ 1516 h 1575"/>
                <a:gd name="T64" fmla="*/ 453 w 555"/>
                <a:gd name="T65" fmla="*/ 1520 h 1575"/>
                <a:gd name="T66" fmla="*/ 437 w 555"/>
                <a:gd name="T67" fmla="*/ 1471 h 1575"/>
                <a:gd name="T68" fmla="*/ 444 w 555"/>
                <a:gd name="T69" fmla="*/ 1378 h 1575"/>
                <a:gd name="T70" fmla="*/ 465 w 555"/>
                <a:gd name="T71" fmla="*/ 1100 h 1575"/>
                <a:gd name="T72" fmla="*/ 519 w 555"/>
                <a:gd name="T73" fmla="*/ 798 h 1575"/>
                <a:gd name="T74" fmla="*/ 555 w 555"/>
                <a:gd name="T75" fmla="*/ 743 h 1575"/>
                <a:gd name="T76" fmla="*/ 506 w 555"/>
                <a:gd name="T77" fmla="*/ 700 h 1575"/>
                <a:gd name="T78" fmla="*/ 432 w 555"/>
                <a:gd name="T79" fmla="*/ 582 h 1575"/>
                <a:gd name="T80" fmla="*/ 527 w 555"/>
                <a:gd name="T81" fmla="*/ 285 h 1575"/>
                <a:gd name="T82" fmla="*/ 381 w 555"/>
                <a:gd name="T83" fmla="*/ 510 h 1575"/>
                <a:gd name="T84" fmla="*/ 332 w 555"/>
                <a:gd name="T85" fmla="*/ 707 h 1575"/>
                <a:gd name="T86" fmla="*/ 252 w 555"/>
                <a:gd name="T87" fmla="*/ 514 h 1575"/>
                <a:gd name="T88" fmla="*/ 340 w 555"/>
                <a:gd name="T89" fmla="*/ 0 h 1575"/>
                <a:gd name="T90" fmla="*/ 267 w 555"/>
                <a:gd name="T91" fmla="*/ 76 h 1575"/>
                <a:gd name="T92" fmla="*/ 264 w 555"/>
                <a:gd name="T93" fmla="*/ 87 h 1575"/>
                <a:gd name="T94" fmla="*/ 262 w 555"/>
                <a:gd name="T95" fmla="*/ 101 h 1575"/>
                <a:gd name="T96" fmla="*/ 294 w 555"/>
                <a:gd name="T97" fmla="*/ 187 h 1575"/>
                <a:gd name="T98" fmla="*/ 330 w 555"/>
                <a:gd name="T99" fmla="*/ 348 h 1575"/>
                <a:gd name="T100" fmla="*/ 386 w 555"/>
                <a:gd name="T101" fmla="*/ 217 h 1575"/>
                <a:gd name="T102" fmla="*/ 404 w 555"/>
                <a:gd name="T103" fmla="*/ 136 h 1575"/>
                <a:gd name="T104" fmla="*/ 413 w 555"/>
                <a:gd name="T105" fmla="*/ 94 h 1575"/>
                <a:gd name="T106" fmla="*/ 410 w 555"/>
                <a:gd name="T107" fmla="*/ 95 h 1575"/>
                <a:gd name="T108" fmla="*/ 348 w 555"/>
                <a:gd name="T109" fmla="*/ 0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5" h="1575">
                  <a:moveTo>
                    <a:pt x="484" y="1550"/>
                  </a:moveTo>
                  <a:cubicBezTo>
                    <a:pt x="482" y="1558"/>
                    <a:pt x="478" y="1566"/>
                    <a:pt x="473" y="1575"/>
                  </a:cubicBezTo>
                  <a:cubicBezTo>
                    <a:pt x="474" y="1574"/>
                    <a:pt x="476" y="1573"/>
                    <a:pt x="477" y="1572"/>
                  </a:cubicBezTo>
                  <a:cubicBezTo>
                    <a:pt x="485" y="1567"/>
                    <a:pt x="486" y="1559"/>
                    <a:pt x="484" y="1550"/>
                  </a:cubicBezTo>
                  <a:moveTo>
                    <a:pt x="99" y="506"/>
                  </a:moveTo>
                  <a:cubicBezTo>
                    <a:pt x="90" y="522"/>
                    <a:pt x="88" y="551"/>
                    <a:pt x="92" y="561"/>
                  </a:cubicBezTo>
                  <a:cubicBezTo>
                    <a:pt x="93" y="561"/>
                    <a:pt x="93" y="561"/>
                    <a:pt x="93" y="561"/>
                  </a:cubicBezTo>
                  <a:cubicBezTo>
                    <a:pt x="96" y="561"/>
                    <a:pt x="98" y="552"/>
                    <a:pt x="98" y="552"/>
                  </a:cubicBezTo>
                  <a:cubicBezTo>
                    <a:pt x="98" y="552"/>
                    <a:pt x="97" y="531"/>
                    <a:pt x="99" y="513"/>
                  </a:cubicBezTo>
                  <a:cubicBezTo>
                    <a:pt x="99" y="512"/>
                    <a:pt x="99" y="512"/>
                    <a:pt x="99" y="511"/>
                  </a:cubicBezTo>
                  <a:cubicBezTo>
                    <a:pt x="98" y="509"/>
                    <a:pt x="99" y="508"/>
                    <a:pt x="99" y="506"/>
                  </a:cubicBezTo>
                  <a:moveTo>
                    <a:pt x="94" y="388"/>
                  </a:moveTo>
                  <a:cubicBezTo>
                    <a:pt x="89" y="388"/>
                    <a:pt x="77" y="388"/>
                    <a:pt x="65" y="388"/>
                  </a:cubicBezTo>
                  <a:cubicBezTo>
                    <a:pt x="61" y="388"/>
                    <a:pt x="57" y="388"/>
                    <a:pt x="53" y="388"/>
                  </a:cubicBezTo>
                  <a:cubicBezTo>
                    <a:pt x="50" y="391"/>
                    <a:pt x="48" y="393"/>
                    <a:pt x="46" y="396"/>
                  </a:cubicBezTo>
                  <a:cubicBezTo>
                    <a:pt x="47" y="396"/>
                    <a:pt x="48" y="396"/>
                    <a:pt x="49" y="396"/>
                  </a:cubicBezTo>
                  <a:cubicBezTo>
                    <a:pt x="69" y="396"/>
                    <a:pt x="94" y="397"/>
                    <a:pt x="94" y="397"/>
                  </a:cubicBezTo>
                  <a:cubicBezTo>
                    <a:pt x="94" y="397"/>
                    <a:pt x="96" y="391"/>
                    <a:pt x="94" y="388"/>
                  </a:cubicBezTo>
                  <a:moveTo>
                    <a:pt x="273" y="219"/>
                  </a:moveTo>
                  <a:cubicBezTo>
                    <a:pt x="273" y="219"/>
                    <a:pt x="273" y="219"/>
                    <a:pt x="273" y="219"/>
                  </a:cubicBezTo>
                  <a:cubicBezTo>
                    <a:pt x="210" y="267"/>
                    <a:pt x="153" y="245"/>
                    <a:pt x="125" y="267"/>
                  </a:cubicBezTo>
                  <a:cubicBezTo>
                    <a:pt x="142" y="278"/>
                    <a:pt x="158" y="289"/>
                    <a:pt x="167" y="292"/>
                  </a:cubicBezTo>
                  <a:cubicBezTo>
                    <a:pt x="167" y="292"/>
                    <a:pt x="168" y="292"/>
                    <a:pt x="169" y="292"/>
                  </a:cubicBezTo>
                  <a:cubicBezTo>
                    <a:pt x="173" y="292"/>
                    <a:pt x="177" y="297"/>
                    <a:pt x="176" y="305"/>
                  </a:cubicBezTo>
                  <a:cubicBezTo>
                    <a:pt x="168" y="369"/>
                    <a:pt x="216" y="518"/>
                    <a:pt x="194" y="577"/>
                  </a:cubicBezTo>
                  <a:cubicBezTo>
                    <a:pt x="189" y="591"/>
                    <a:pt x="180" y="603"/>
                    <a:pt x="169" y="614"/>
                  </a:cubicBezTo>
                  <a:cubicBezTo>
                    <a:pt x="172" y="624"/>
                    <a:pt x="176" y="636"/>
                    <a:pt x="180" y="649"/>
                  </a:cubicBezTo>
                  <a:cubicBezTo>
                    <a:pt x="161" y="636"/>
                    <a:pt x="160" y="628"/>
                    <a:pt x="159" y="623"/>
                  </a:cubicBezTo>
                  <a:cubicBezTo>
                    <a:pt x="140" y="639"/>
                    <a:pt x="118" y="653"/>
                    <a:pt x="102" y="670"/>
                  </a:cubicBezTo>
                  <a:cubicBezTo>
                    <a:pt x="113" y="682"/>
                    <a:pt x="107" y="683"/>
                    <a:pt x="97" y="685"/>
                  </a:cubicBezTo>
                  <a:cubicBezTo>
                    <a:pt x="97" y="689"/>
                    <a:pt x="97" y="692"/>
                    <a:pt x="97" y="696"/>
                  </a:cubicBezTo>
                  <a:cubicBezTo>
                    <a:pt x="106" y="695"/>
                    <a:pt x="110" y="693"/>
                    <a:pt x="116" y="693"/>
                  </a:cubicBezTo>
                  <a:cubicBezTo>
                    <a:pt x="118" y="693"/>
                    <a:pt x="119" y="693"/>
                    <a:pt x="121" y="693"/>
                  </a:cubicBezTo>
                  <a:cubicBezTo>
                    <a:pt x="136" y="702"/>
                    <a:pt x="149" y="720"/>
                    <a:pt x="163" y="729"/>
                  </a:cubicBezTo>
                  <a:cubicBezTo>
                    <a:pt x="159" y="766"/>
                    <a:pt x="156" y="799"/>
                    <a:pt x="148" y="843"/>
                  </a:cubicBezTo>
                  <a:cubicBezTo>
                    <a:pt x="140" y="885"/>
                    <a:pt x="145" y="932"/>
                    <a:pt x="146" y="978"/>
                  </a:cubicBezTo>
                  <a:cubicBezTo>
                    <a:pt x="146" y="1005"/>
                    <a:pt x="151" y="1098"/>
                    <a:pt x="144" y="1113"/>
                  </a:cubicBezTo>
                  <a:cubicBezTo>
                    <a:pt x="130" y="1144"/>
                    <a:pt x="125" y="1171"/>
                    <a:pt x="123" y="1178"/>
                  </a:cubicBezTo>
                  <a:cubicBezTo>
                    <a:pt x="118" y="1208"/>
                    <a:pt x="92" y="1361"/>
                    <a:pt x="86" y="1389"/>
                  </a:cubicBezTo>
                  <a:cubicBezTo>
                    <a:pt x="81" y="1413"/>
                    <a:pt x="63" y="1412"/>
                    <a:pt x="52" y="1434"/>
                  </a:cubicBezTo>
                  <a:cubicBezTo>
                    <a:pt x="46" y="1447"/>
                    <a:pt x="42" y="1456"/>
                    <a:pt x="38" y="1470"/>
                  </a:cubicBezTo>
                  <a:cubicBezTo>
                    <a:pt x="31" y="1481"/>
                    <a:pt x="16" y="1492"/>
                    <a:pt x="0" y="1501"/>
                  </a:cubicBezTo>
                  <a:cubicBezTo>
                    <a:pt x="0" y="1504"/>
                    <a:pt x="1" y="1508"/>
                    <a:pt x="2" y="1513"/>
                  </a:cubicBezTo>
                  <a:cubicBezTo>
                    <a:pt x="7" y="1517"/>
                    <a:pt x="11" y="1522"/>
                    <a:pt x="14" y="1529"/>
                  </a:cubicBezTo>
                  <a:cubicBezTo>
                    <a:pt x="16" y="1533"/>
                    <a:pt x="16" y="1540"/>
                    <a:pt x="15" y="1547"/>
                  </a:cubicBezTo>
                  <a:cubicBezTo>
                    <a:pt x="18" y="1548"/>
                    <a:pt x="21" y="1549"/>
                    <a:pt x="24" y="1550"/>
                  </a:cubicBezTo>
                  <a:cubicBezTo>
                    <a:pt x="37" y="1545"/>
                    <a:pt x="49" y="1539"/>
                    <a:pt x="60" y="1534"/>
                  </a:cubicBezTo>
                  <a:cubicBezTo>
                    <a:pt x="80" y="1526"/>
                    <a:pt x="95" y="1525"/>
                    <a:pt x="107" y="1525"/>
                  </a:cubicBezTo>
                  <a:cubicBezTo>
                    <a:pt x="111" y="1525"/>
                    <a:pt x="114" y="1525"/>
                    <a:pt x="117" y="1525"/>
                  </a:cubicBezTo>
                  <a:cubicBezTo>
                    <a:pt x="121" y="1525"/>
                    <a:pt x="124" y="1525"/>
                    <a:pt x="127" y="1525"/>
                  </a:cubicBezTo>
                  <a:cubicBezTo>
                    <a:pt x="136" y="1525"/>
                    <a:pt x="144" y="1524"/>
                    <a:pt x="152" y="1516"/>
                  </a:cubicBezTo>
                  <a:cubicBezTo>
                    <a:pt x="159" y="1509"/>
                    <a:pt x="148" y="1496"/>
                    <a:pt x="152" y="1487"/>
                  </a:cubicBezTo>
                  <a:cubicBezTo>
                    <a:pt x="155" y="1482"/>
                    <a:pt x="154" y="1486"/>
                    <a:pt x="155" y="1481"/>
                  </a:cubicBezTo>
                  <a:cubicBezTo>
                    <a:pt x="160" y="1467"/>
                    <a:pt x="154" y="1440"/>
                    <a:pt x="165" y="1423"/>
                  </a:cubicBezTo>
                  <a:cubicBezTo>
                    <a:pt x="262" y="1274"/>
                    <a:pt x="281" y="938"/>
                    <a:pt x="311" y="938"/>
                  </a:cubicBezTo>
                  <a:cubicBezTo>
                    <a:pt x="319" y="985"/>
                    <a:pt x="333" y="980"/>
                    <a:pt x="341" y="1010"/>
                  </a:cubicBezTo>
                  <a:cubicBezTo>
                    <a:pt x="351" y="1042"/>
                    <a:pt x="347" y="1075"/>
                    <a:pt x="349" y="1109"/>
                  </a:cubicBezTo>
                  <a:cubicBezTo>
                    <a:pt x="352" y="1150"/>
                    <a:pt x="358" y="1178"/>
                    <a:pt x="356" y="1219"/>
                  </a:cubicBezTo>
                  <a:cubicBezTo>
                    <a:pt x="355" y="1232"/>
                    <a:pt x="350" y="1257"/>
                    <a:pt x="350" y="1269"/>
                  </a:cubicBezTo>
                  <a:cubicBezTo>
                    <a:pt x="349" y="1298"/>
                    <a:pt x="357" y="1322"/>
                    <a:pt x="355" y="1351"/>
                  </a:cubicBezTo>
                  <a:cubicBezTo>
                    <a:pt x="353" y="1376"/>
                    <a:pt x="341" y="1400"/>
                    <a:pt x="342" y="1425"/>
                  </a:cubicBezTo>
                  <a:cubicBezTo>
                    <a:pt x="343" y="1439"/>
                    <a:pt x="358" y="1452"/>
                    <a:pt x="357" y="1467"/>
                  </a:cubicBezTo>
                  <a:cubicBezTo>
                    <a:pt x="356" y="1476"/>
                    <a:pt x="349" y="1484"/>
                    <a:pt x="352" y="1487"/>
                  </a:cubicBezTo>
                  <a:cubicBezTo>
                    <a:pt x="366" y="1504"/>
                    <a:pt x="379" y="1507"/>
                    <a:pt x="394" y="1516"/>
                  </a:cubicBezTo>
                  <a:cubicBezTo>
                    <a:pt x="395" y="1526"/>
                    <a:pt x="400" y="1539"/>
                    <a:pt x="408" y="1550"/>
                  </a:cubicBezTo>
                  <a:cubicBezTo>
                    <a:pt x="418" y="1534"/>
                    <a:pt x="434" y="1520"/>
                    <a:pt x="453" y="1520"/>
                  </a:cubicBezTo>
                  <a:cubicBezTo>
                    <a:pt x="459" y="1520"/>
                    <a:pt x="466" y="1522"/>
                    <a:pt x="473" y="1525"/>
                  </a:cubicBezTo>
                  <a:cubicBezTo>
                    <a:pt x="460" y="1505"/>
                    <a:pt x="441" y="1483"/>
                    <a:pt x="437" y="1471"/>
                  </a:cubicBezTo>
                  <a:cubicBezTo>
                    <a:pt x="438" y="1460"/>
                    <a:pt x="445" y="1444"/>
                    <a:pt x="446" y="1433"/>
                  </a:cubicBezTo>
                  <a:cubicBezTo>
                    <a:pt x="450" y="1410"/>
                    <a:pt x="438" y="1400"/>
                    <a:pt x="444" y="1378"/>
                  </a:cubicBezTo>
                  <a:cubicBezTo>
                    <a:pt x="453" y="1342"/>
                    <a:pt x="462" y="1282"/>
                    <a:pt x="465" y="1234"/>
                  </a:cubicBezTo>
                  <a:cubicBezTo>
                    <a:pt x="467" y="1190"/>
                    <a:pt x="465" y="1145"/>
                    <a:pt x="465" y="1100"/>
                  </a:cubicBezTo>
                  <a:cubicBezTo>
                    <a:pt x="464" y="1002"/>
                    <a:pt x="483" y="937"/>
                    <a:pt x="493" y="840"/>
                  </a:cubicBezTo>
                  <a:cubicBezTo>
                    <a:pt x="501" y="829"/>
                    <a:pt x="513" y="810"/>
                    <a:pt x="519" y="798"/>
                  </a:cubicBezTo>
                  <a:cubicBezTo>
                    <a:pt x="524" y="799"/>
                    <a:pt x="531" y="806"/>
                    <a:pt x="535" y="808"/>
                  </a:cubicBezTo>
                  <a:cubicBezTo>
                    <a:pt x="543" y="782"/>
                    <a:pt x="550" y="761"/>
                    <a:pt x="555" y="743"/>
                  </a:cubicBezTo>
                  <a:cubicBezTo>
                    <a:pt x="541" y="758"/>
                    <a:pt x="533" y="783"/>
                    <a:pt x="500" y="805"/>
                  </a:cubicBezTo>
                  <a:cubicBezTo>
                    <a:pt x="503" y="757"/>
                    <a:pt x="504" y="741"/>
                    <a:pt x="506" y="700"/>
                  </a:cubicBezTo>
                  <a:cubicBezTo>
                    <a:pt x="490" y="684"/>
                    <a:pt x="472" y="655"/>
                    <a:pt x="456" y="630"/>
                  </a:cubicBezTo>
                  <a:cubicBezTo>
                    <a:pt x="444" y="612"/>
                    <a:pt x="432" y="598"/>
                    <a:pt x="432" y="582"/>
                  </a:cubicBezTo>
                  <a:cubicBezTo>
                    <a:pt x="430" y="481"/>
                    <a:pt x="491" y="430"/>
                    <a:pt x="516" y="294"/>
                  </a:cubicBezTo>
                  <a:cubicBezTo>
                    <a:pt x="517" y="288"/>
                    <a:pt x="521" y="286"/>
                    <a:pt x="527" y="285"/>
                  </a:cubicBezTo>
                  <a:cubicBezTo>
                    <a:pt x="505" y="267"/>
                    <a:pt x="445" y="273"/>
                    <a:pt x="394" y="230"/>
                  </a:cubicBezTo>
                  <a:cubicBezTo>
                    <a:pt x="400" y="330"/>
                    <a:pt x="372" y="438"/>
                    <a:pt x="381" y="510"/>
                  </a:cubicBezTo>
                  <a:cubicBezTo>
                    <a:pt x="390" y="573"/>
                    <a:pt x="428" y="639"/>
                    <a:pt x="449" y="688"/>
                  </a:cubicBezTo>
                  <a:cubicBezTo>
                    <a:pt x="410" y="701"/>
                    <a:pt x="370" y="707"/>
                    <a:pt x="332" y="707"/>
                  </a:cubicBezTo>
                  <a:cubicBezTo>
                    <a:pt x="294" y="707"/>
                    <a:pt x="259" y="702"/>
                    <a:pt x="228" y="695"/>
                  </a:cubicBezTo>
                  <a:cubicBezTo>
                    <a:pt x="236" y="648"/>
                    <a:pt x="255" y="569"/>
                    <a:pt x="252" y="514"/>
                  </a:cubicBezTo>
                  <a:cubicBezTo>
                    <a:pt x="247" y="415"/>
                    <a:pt x="249" y="248"/>
                    <a:pt x="273" y="219"/>
                  </a:cubicBezTo>
                  <a:moveTo>
                    <a:pt x="340" y="0"/>
                  </a:moveTo>
                  <a:cubicBezTo>
                    <a:pt x="340" y="0"/>
                    <a:pt x="340" y="0"/>
                    <a:pt x="340" y="0"/>
                  </a:cubicBezTo>
                  <a:cubicBezTo>
                    <a:pt x="300" y="4"/>
                    <a:pt x="267" y="45"/>
                    <a:pt x="267" y="76"/>
                  </a:cubicBezTo>
                  <a:cubicBezTo>
                    <a:pt x="268" y="86"/>
                    <a:pt x="266" y="88"/>
                    <a:pt x="265" y="88"/>
                  </a:cubicBezTo>
                  <a:cubicBezTo>
                    <a:pt x="265" y="88"/>
                    <a:pt x="264" y="87"/>
                    <a:pt x="264" y="87"/>
                  </a:cubicBezTo>
                  <a:cubicBezTo>
                    <a:pt x="264" y="87"/>
                    <a:pt x="263" y="87"/>
                    <a:pt x="263" y="87"/>
                  </a:cubicBezTo>
                  <a:cubicBezTo>
                    <a:pt x="262" y="87"/>
                    <a:pt x="261" y="89"/>
                    <a:pt x="262" y="101"/>
                  </a:cubicBezTo>
                  <a:cubicBezTo>
                    <a:pt x="267" y="146"/>
                    <a:pt x="277" y="116"/>
                    <a:pt x="278" y="144"/>
                  </a:cubicBezTo>
                  <a:cubicBezTo>
                    <a:pt x="278" y="154"/>
                    <a:pt x="284" y="180"/>
                    <a:pt x="294" y="187"/>
                  </a:cubicBezTo>
                  <a:cubicBezTo>
                    <a:pt x="294" y="193"/>
                    <a:pt x="286" y="201"/>
                    <a:pt x="284" y="205"/>
                  </a:cubicBezTo>
                  <a:cubicBezTo>
                    <a:pt x="293" y="260"/>
                    <a:pt x="312" y="319"/>
                    <a:pt x="330" y="348"/>
                  </a:cubicBezTo>
                  <a:cubicBezTo>
                    <a:pt x="359" y="325"/>
                    <a:pt x="362" y="270"/>
                    <a:pt x="385" y="217"/>
                  </a:cubicBezTo>
                  <a:cubicBezTo>
                    <a:pt x="386" y="217"/>
                    <a:pt x="386" y="217"/>
                    <a:pt x="386" y="217"/>
                  </a:cubicBezTo>
                  <a:cubicBezTo>
                    <a:pt x="386" y="212"/>
                    <a:pt x="381" y="193"/>
                    <a:pt x="382" y="190"/>
                  </a:cubicBezTo>
                  <a:cubicBezTo>
                    <a:pt x="389" y="163"/>
                    <a:pt x="397" y="164"/>
                    <a:pt x="404" y="136"/>
                  </a:cubicBezTo>
                  <a:cubicBezTo>
                    <a:pt x="406" y="126"/>
                    <a:pt x="413" y="112"/>
                    <a:pt x="415" y="103"/>
                  </a:cubicBezTo>
                  <a:cubicBezTo>
                    <a:pt x="416" y="96"/>
                    <a:pt x="415" y="94"/>
                    <a:pt x="413" y="94"/>
                  </a:cubicBezTo>
                  <a:cubicBezTo>
                    <a:pt x="413" y="94"/>
                    <a:pt x="412" y="94"/>
                    <a:pt x="412" y="95"/>
                  </a:cubicBezTo>
                  <a:cubicBezTo>
                    <a:pt x="411" y="95"/>
                    <a:pt x="411" y="95"/>
                    <a:pt x="410" y="95"/>
                  </a:cubicBezTo>
                  <a:cubicBezTo>
                    <a:pt x="410" y="95"/>
                    <a:pt x="410" y="95"/>
                    <a:pt x="410" y="94"/>
                  </a:cubicBezTo>
                  <a:cubicBezTo>
                    <a:pt x="413" y="22"/>
                    <a:pt x="380" y="3"/>
                    <a:pt x="348" y="0"/>
                  </a:cubicBezTo>
                  <a:cubicBezTo>
                    <a:pt x="345" y="0"/>
                    <a:pt x="343" y="0"/>
                    <a:pt x="340"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49" name="Freeform 57"/>
            <p:cNvSpPr>
              <a:spLocks noEditPoints="1"/>
            </p:cNvSpPr>
            <p:nvPr/>
          </p:nvSpPr>
          <p:spPr bwMode="auto">
            <a:xfrm>
              <a:off x="1064720" y="3441114"/>
              <a:ext cx="402167" cy="51477"/>
            </a:xfrm>
            <a:custGeom>
              <a:avLst/>
              <a:gdLst>
                <a:gd name="T0" fmla="*/ 1 w 470"/>
                <a:gd name="T1" fmla="*/ 27 h 60"/>
                <a:gd name="T2" fmla="*/ 0 w 470"/>
                <a:gd name="T3" fmla="*/ 30 h 60"/>
                <a:gd name="T4" fmla="*/ 1 w 470"/>
                <a:gd name="T5" fmla="*/ 34 h 60"/>
                <a:gd name="T6" fmla="*/ 10 w 470"/>
                <a:gd name="T7" fmla="*/ 30 h 60"/>
                <a:gd name="T8" fmla="*/ 1 w 470"/>
                <a:gd name="T9" fmla="*/ 27 h 60"/>
                <a:gd name="T10" fmla="*/ 439 w 470"/>
                <a:gd name="T11" fmla="*/ 0 h 60"/>
                <a:gd name="T12" fmla="*/ 394 w 470"/>
                <a:gd name="T13" fmla="*/ 30 h 60"/>
                <a:gd name="T14" fmla="*/ 439 w 470"/>
                <a:gd name="T15" fmla="*/ 60 h 60"/>
                <a:gd name="T16" fmla="*/ 459 w 470"/>
                <a:gd name="T17" fmla="*/ 55 h 60"/>
                <a:gd name="T18" fmla="*/ 470 w 470"/>
                <a:gd name="T19" fmla="*/ 30 h 60"/>
                <a:gd name="T20" fmla="*/ 459 w 470"/>
                <a:gd name="T21" fmla="*/ 5 h 60"/>
                <a:gd name="T22" fmla="*/ 439 w 470"/>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60">
                  <a:moveTo>
                    <a:pt x="1" y="27"/>
                  </a:moveTo>
                  <a:cubicBezTo>
                    <a:pt x="0" y="28"/>
                    <a:pt x="0" y="29"/>
                    <a:pt x="0" y="30"/>
                  </a:cubicBezTo>
                  <a:cubicBezTo>
                    <a:pt x="0" y="31"/>
                    <a:pt x="0" y="33"/>
                    <a:pt x="1" y="34"/>
                  </a:cubicBezTo>
                  <a:cubicBezTo>
                    <a:pt x="4" y="33"/>
                    <a:pt x="7" y="31"/>
                    <a:pt x="10" y="30"/>
                  </a:cubicBezTo>
                  <a:cubicBezTo>
                    <a:pt x="7" y="29"/>
                    <a:pt x="4" y="28"/>
                    <a:pt x="1" y="27"/>
                  </a:cubicBezTo>
                  <a:moveTo>
                    <a:pt x="439" y="0"/>
                  </a:moveTo>
                  <a:cubicBezTo>
                    <a:pt x="420" y="0"/>
                    <a:pt x="404" y="14"/>
                    <a:pt x="394" y="30"/>
                  </a:cubicBezTo>
                  <a:cubicBezTo>
                    <a:pt x="404" y="46"/>
                    <a:pt x="420" y="60"/>
                    <a:pt x="439" y="60"/>
                  </a:cubicBezTo>
                  <a:cubicBezTo>
                    <a:pt x="445" y="60"/>
                    <a:pt x="452" y="59"/>
                    <a:pt x="459" y="55"/>
                  </a:cubicBezTo>
                  <a:cubicBezTo>
                    <a:pt x="464" y="46"/>
                    <a:pt x="468" y="38"/>
                    <a:pt x="470" y="30"/>
                  </a:cubicBezTo>
                  <a:cubicBezTo>
                    <a:pt x="468" y="23"/>
                    <a:pt x="464" y="14"/>
                    <a:pt x="459" y="5"/>
                  </a:cubicBezTo>
                  <a:cubicBezTo>
                    <a:pt x="452" y="2"/>
                    <a:pt x="445" y="0"/>
                    <a:pt x="439"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50" name="Freeform 58"/>
            <p:cNvSpPr/>
            <p:nvPr/>
          </p:nvSpPr>
          <p:spPr bwMode="auto">
            <a:xfrm>
              <a:off x="1054264" y="3435484"/>
              <a:ext cx="12065" cy="28956"/>
            </a:xfrm>
            <a:custGeom>
              <a:avLst/>
              <a:gdLst>
                <a:gd name="T0" fmla="*/ 0 w 14"/>
                <a:gd name="T1" fmla="*/ 0 h 34"/>
                <a:gd name="T2" fmla="*/ 11 w 14"/>
                <a:gd name="T3" fmla="*/ 33 h 34"/>
                <a:gd name="T4" fmla="*/ 13 w 14"/>
                <a:gd name="T5" fmla="*/ 34 h 34"/>
                <a:gd name="T6" fmla="*/ 12 w 14"/>
                <a:gd name="T7" fmla="*/ 16 h 34"/>
                <a:gd name="T8" fmla="*/ 0 w 14"/>
                <a:gd name="T9" fmla="*/ 0 h 34"/>
              </a:gdLst>
              <a:ahLst/>
              <a:cxnLst>
                <a:cxn ang="0">
                  <a:pos x="T0" y="T1"/>
                </a:cxn>
                <a:cxn ang="0">
                  <a:pos x="T2" y="T3"/>
                </a:cxn>
                <a:cxn ang="0">
                  <a:pos x="T4" y="T5"/>
                </a:cxn>
                <a:cxn ang="0">
                  <a:pos x="T6" y="T7"/>
                </a:cxn>
                <a:cxn ang="0">
                  <a:pos x="T8" y="T9"/>
                </a:cxn>
              </a:cxnLst>
              <a:rect l="0" t="0" r="r" b="b"/>
              <a:pathLst>
                <a:path w="14" h="34">
                  <a:moveTo>
                    <a:pt x="0" y="0"/>
                  </a:moveTo>
                  <a:cubicBezTo>
                    <a:pt x="3" y="10"/>
                    <a:pt x="7" y="22"/>
                    <a:pt x="11" y="33"/>
                  </a:cubicBezTo>
                  <a:cubicBezTo>
                    <a:pt x="11" y="33"/>
                    <a:pt x="12" y="33"/>
                    <a:pt x="13" y="34"/>
                  </a:cubicBezTo>
                  <a:cubicBezTo>
                    <a:pt x="14" y="27"/>
                    <a:pt x="14" y="20"/>
                    <a:pt x="12" y="16"/>
                  </a:cubicBezTo>
                  <a:cubicBezTo>
                    <a:pt x="9" y="9"/>
                    <a:pt x="5" y="4"/>
                    <a:pt x="0"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51" name="Freeform 59"/>
            <p:cNvSpPr/>
            <p:nvPr/>
          </p:nvSpPr>
          <p:spPr bwMode="auto">
            <a:xfrm>
              <a:off x="1063916" y="3463636"/>
              <a:ext cx="1609" cy="3217"/>
            </a:xfrm>
            <a:custGeom>
              <a:avLst/>
              <a:gdLst>
                <a:gd name="T0" fmla="*/ 0 w 2"/>
                <a:gd name="T1" fmla="*/ 0 h 4"/>
                <a:gd name="T2" fmla="*/ 1 w 2"/>
                <a:gd name="T3" fmla="*/ 4 h 4"/>
                <a:gd name="T4" fmla="*/ 2 w 2"/>
                <a:gd name="T5" fmla="*/ 1 h 4"/>
                <a:gd name="T6" fmla="*/ 0 w 2"/>
                <a:gd name="T7" fmla="*/ 0 h 4"/>
              </a:gdLst>
              <a:ahLst/>
              <a:cxnLst>
                <a:cxn ang="0">
                  <a:pos x="T0" y="T1"/>
                </a:cxn>
                <a:cxn ang="0">
                  <a:pos x="T2" y="T3"/>
                </a:cxn>
                <a:cxn ang="0">
                  <a:pos x="T4" y="T5"/>
                </a:cxn>
                <a:cxn ang="0">
                  <a:pos x="T6" y="T7"/>
                </a:cxn>
              </a:cxnLst>
              <a:rect l="0" t="0" r="r" b="b"/>
              <a:pathLst>
                <a:path w="2" h="4">
                  <a:moveTo>
                    <a:pt x="0" y="0"/>
                  </a:moveTo>
                  <a:cubicBezTo>
                    <a:pt x="0" y="1"/>
                    <a:pt x="0" y="3"/>
                    <a:pt x="1" y="4"/>
                  </a:cubicBezTo>
                  <a:cubicBezTo>
                    <a:pt x="1" y="3"/>
                    <a:pt x="1" y="2"/>
                    <a:pt x="2" y="1"/>
                  </a:cubicBezTo>
                  <a:cubicBezTo>
                    <a:pt x="1" y="0"/>
                    <a:pt x="0" y="0"/>
                    <a:pt x="0"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52" name="Freeform 60"/>
            <p:cNvSpPr/>
            <p:nvPr/>
          </p:nvSpPr>
          <p:spPr bwMode="auto">
            <a:xfrm>
              <a:off x="1483778" y="2519348"/>
              <a:ext cx="57912" cy="164084"/>
            </a:xfrm>
            <a:custGeom>
              <a:avLst/>
              <a:gdLst>
                <a:gd name="T0" fmla="*/ 49 w 68"/>
                <a:gd name="T1" fmla="*/ 0 h 192"/>
                <a:gd name="T2" fmla="*/ 0 w 68"/>
                <a:gd name="T3" fmla="*/ 133 h 192"/>
                <a:gd name="T4" fmla="*/ 36 w 68"/>
                <a:gd name="T5" fmla="*/ 192 h 192"/>
                <a:gd name="T6" fmla="*/ 68 w 68"/>
                <a:gd name="T7" fmla="*/ 161 h 192"/>
                <a:gd name="T8" fmla="*/ 49 w 68"/>
                <a:gd name="T9" fmla="*/ 0 h 192"/>
              </a:gdLst>
              <a:ahLst/>
              <a:cxnLst>
                <a:cxn ang="0">
                  <a:pos x="T0" y="T1"/>
                </a:cxn>
                <a:cxn ang="0">
                  <a:pos x="T2" y="T3"/>
                </a:cxn>
                <a:cxn ang="0">
                  <a:pos x="T4" y="T5"/>
                </a:cxn>
                <a:cxn ang="0">
                  <a:pos x="T6" y="T7"/>
                </a:cxn>
                <a:cxn ang="0">
                  <a:pos x="T8" y="T9"/>
                </a:cxn>
              </a:cxnLst>
              <a:rect l="0" t="0" r="r" b="b"/>
              <a:pathLst>
                <a:path w="68" h="192">
                  <a:moveTo>
                    <a:pt x="49" y="0"/>
                  </a:moveTo>
                  <a:cubicBezTo>
                    <a:pt x="29" y="48"/>
                    <a:pt x="16" y="98"/>
                    <a:pt x="0" y="133"/>
                  </a:cubicBezTo>
                  <a:cubicBezTo>
                    <a:pt x="8" y="151"/>
                    <a:pt x="14" y="181"/>
                    <a:pt x="36" y="192"/>
                  </a:cubicBezTo>
                  <a:cubicBezTo>
                    <a:pt x="45" y="176"/>
                    <a:pt x="57" y="169"/>
                    <a:pt x="68" y="161"/>
                  </a:cubicBezTo>
                  <a:cubicBezTo>
                    <a:pt x="62" y="113"/>
                    <a:pt x="57" y="58"/>
                    <a:pt x="49"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53" name="Freeform 61"/>
            <p:cNvSpPr>
              <a:spLocks noEditPoints="1"/>
            </p:cNvSpPr>
            <p:nvPr/>
          </p:nvSpPr>
          <p:spPr bwMode="auto">
            <a:xfrm>
              <a:off x="1503082" y="2142115"/>
              <a:ext cx="455253" cy="1350476"/>
            </a:xfrm>
            <a:custGeom>
              <a:avLst/>
              <a:gdLst>
                <a:gd name="T0" fmla="*/ 205 w 532"/>
                <a:gd name="T1" fmla="*/ 1580 h 1580"/>
                <a:gd name="T2" fmla="*/ 207 w 532"/>
                <a:gd name="T3" fmla="*/ 1580 h 1580"/>
                <a:gd name="T4" fmla="*/ 519 w 532"/>
                <a:gd name="T5" fmla="*/ 1550 h 1580"/>
                <a:gd name="T6" fmla="*/ 522 w 532"/>
                <a:gd name="T7" fmla="*/ 1569 h 1580"/>
                <a:gd name="T8" fmla="*/ 523 w 532"/>
                <a:gd name="T9" fmla="*/ 1573 h 1580"/>
                <a:gd name="T10" fmla="*/ 519 w 532"/>
                <a:gd name="T11" fmla="*/ 1550 h 1580"/>
                <a:gd name="T12" fmla="*/ 201 w 532"/>
                <a:gd name="T13" fmla="*/ 1548 h 1580"/>
                <a:gd name="T14" fmla="*/ 201 w 532"/>
                <a:gd name="T15" fmla="*/ 1544 h 1580"/>
                <a:gd name="T16" fmla="*/ 224 w 532"/>
                <a:gd name="T17" fmla="*/ 284 h 1580"/>
                <a:gd name="T18" fmla="*/ 310 w 532"/>
                <a:gd name="T19" fmla="*/ 639 h 1580"/>
                <a:gd name="T20" fmla="*/ 233 w 532"/>
                <a:gd name="T21" fmla="*/ 614 h 1580"/>
                <a:gd name="T22" fmla="*/ 111 w 532"/>
                <a:gd name="T23" fmla="*/ 629 h 1580"/>
                <a:gd name="T24" fmla="*/ 133 w 532"/>
                <a:gd name="T25" fmla="*/ 324 h 1580"/>
                <a:gd name="T26" fmla="*/ 174 w 532"/>
                <a:gd name="T27" fmla="*/ 0 h 1580"/>
                <a:gd name="T28" fmla="*/ 158 w 532"/>
                <a:gd name="T29" fmla="*/ 3 h 1580"/>
                <a:gd name="T30" fmla="*/ 62 w 532"/>
                <a:gd name="T31" fmla="*/ 79 h 1580"/>
                <a:gd name="T32" fmla="*/ 18 w 532"/>
                <a:gd name="T33" fmla="*/ 240 h 1580"/>
                <a:gd name="T34" fmla="*/ 52 w 532"/>
                <a:gd name="T35" fmla="*/ 216 h 1580"/>
                <a:gd name="T36" fmla="*/ 0 w 532"/>
                <a:gd name="T37" fmla="*/ 285 h 1580"/>
                <a:gd name="T38" fmla="*/ 26 w 532"/>
                <a:gd name="T39" fmla="*/ 441 h 1580"/>
                <a:gd name="T40" fmla="*/ 64 w 532"/>
                <a:gd name="T41" fmla="*/ 537 h 1580"/>
                <a:gd name="T42" fmla="*/ 45 w 532"/>
                <a:gd name="T43" fmla="*/ 602 h 1580"/>
                <a:gd name="T44" fmla="*/ 28 w 532"/>
                <a:gd name="T45" fmla="*/ 743 h 1580"/>
                <a:gd name="T46" fmla="*/ 65 w 532"/>
                <a:gd name="T47" fmla="*/ 937 h 1580"/>
                <a:gd name="T48" fmla="*/ 118 w 532"/>
                <a:gd name="T49" fmla="*/ 1550 h 1580"/>
                <a:gd name="T50" fmla="*/ 205 w 532"/>
                <a:gd name="T51" fmla="*/ 1520 h 1580"/>
                <a:gd name="T52" fmla="*/ 178 w 532"/>
                <a:gd name="T53" fmla="*/ 1338 h 1580"/>
                <a:gd name="T54" fmla="*/ 211 w 532"/>
                <a:gd name="T55" fmla="*/ 838 h 1580"/>
                <a:gd name="T56" fmla="*/ 409 w 532"/>
                <a:gd name="T57" fmla="*/ 1515 h 1580"/>
                <a:gd name="T58" fmla="*/ 443 w 532"/>
                <a:gd name="T59" fmla="*/ 1550 h 1580"/>
                <a:gd name="T60" fmla="*/ 475 w 532"/>
                <a:gd name="T61" fmla="*/ 1521 h 1580"/>
                <a:gd name="T62" fmla="*/ 481 w 532"/>
                <a:gd name="T63" fmla="*/ 1394 h 1580"/>
                <a:gd name="T64" fmla="*/ 441 w 532"/>
                <a:gd name="T65" fmla="*/ 1257 h 1580"/>
                <a:gd name="T66" fmla="*/ 407 w 532"/>
                <a:gd name="T67" fmla="*/ 1062 h 1580"/>
                <a:gd name="T68" fmla="*/ 375 w 532"/>
                <a:gd name="T69" fmla="*/ 878 h 1580"/>
                <a:gd name="T70" fmla="*/ 361 w 532"/>
                <a:gd name="T71" fmla="*/ 782 h 1580"/>
                <a:gd name="T72" fmla="*/ 359 w 532"/>
                <a:gd name="T73" fmla="*/ 778 h 1580"/>
                <a:gd name="T74" fmla="*/ 356 w 532"/>
                <a:gd name="T75" fmla="*/ 772 h 1580"/>
                <a:gd name="T76" fmla="*/ 354 w 532"/>
                <a:gd name="T77" fmla="*/ 772 h 1580"/>
                <a:gd name="T78" fmla="*/ 354 w 532"/>
                <a:gd name="T79" fmla="*/ 767 h 1580"/>
                <a:gd name="T80" fmla="*/ 373 w 532"/>
                <a:gd name="T81" fmla="*/ 573 h 1580"/>
                <a:gd name="T82" fmla="*/ 378 w 532"/>
                <a:gd name="T83" fmla="*/ 518 h 1580"/>
                <a:gd name="T84" fmla="*/ 325 w 532"/>
                <a:gd name="T85" fmla="*/ 238 h 1580"/>
                <a:gd name="T86" fmla="*/ 241 w 532"/>
                <a:gd name="T87" fmla="*/ 138 h 1580"/>
                <a:gd name="T88" fmla="*/ 256 w 532"/>
                <a:gd name="T89" fmla="*/ 164 h 1580"/>
                <a:gd name="T90" fmla="*/ 268 w 532"/>
                <a:gd name="T91" fmla="*/ 191 h 1580"/>
                <a:gd name="T92" fmla="*/ 198 w 532"/>
                <a:gd name="T93" fmla="*/ 17 h 1580"/>
                <a:gd name="T94" fmla="*/ 174 w 532"/>
                <a:gd name="T95" fmla="*/ 0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2" h="1580">
                  <a:moveTo>
                    <a:pt x="201" y="1556"/>
                  </a:moveTo>
                  <a:cubicBezTo>
                    <a:pt x="202" y="1565"/>
                    <a:pt x="203" y="1572"/>
                    <a:pt x="205" y="1580"/>
                  </a:cubicBezTo>
                  <a:cubicBezTo>
                    <a:pt x="205" y="1580"/>
                    <a:pt x="206" y="1580"/>
                    <a:pt x="207" y="1580"/>
                  </a:cubicBezTo>
                  <a:cubicBezTo>
                    <a:pt x="207" y="1580"/>
                    <a:pt x="207" y="1580"/>
                    <a:pt x="207" y="1580"/>
                  </a:cubicBezTo>
                  <a:cubicBezTo>
                    <a:pt x="215" y="1580"/>
                    <a:pt x="204" y="1566"/>
                    <a:pt x="201" y="1556"/>
                  </a:cubicBezTo>
                  <a:moveTo>
                    <a:pt x="519" y="1550"/>
                  </a:moveTo>
                  <a:cubicBezTo>
                    <a:pt x="519" y="1551"/>
                    <a:pt x="519" y="1553"/>
                    <a:pt x="519" y="1554"/>
                  </a:cubicBezTo>
                  <a:cubicBezTo>
                    <a:pt x="519" y="1559"/>
                    <a:pt x="523" y="1564"/>
                    <a:pt x="522" y="1569"/>
                  </a:cubicBezTo>
                  <a:cubicBezTo>
                    <a:pt x="522" y="1570"/>
                    <a:pt x="522" y="1571"/>
                    <a:pt x="522" y="1572"/>
                  </a:cubicBezTo>
                  <a:cubicBezTo>
                    <a:pt x="522" y="1572"/>
                    <a:pt x="522" y="1572"/>
                    <a:pt x="523" y="1573"/>
                  </a:cubicBezTo>
                  <a:cubicBezTo>
                    <a:pt x="524" y="1572"/>
                    <a:pt x="524" y="1572"/>
                    <a:pt x="525" y="1571"/>
                  </a:cubicBezTo>
                  <a:cubicBezTo>
                    <a:pt x="532" y="1568"/>
                    <a:pt x="522" y="1558"/>
                    <a:pt x="519" y="1550"/>
                  </a:cubicBezTo>
                  <a:moveTo>
                    <a:pt x="201" y="1544"/>
                  </a:moveTo>
                  <a:cubicBezTo>
                    <a:pt x="201" y="1546"/>
                    <a:pt x="201" y="1547"/>
                    <a:pt x="201" y="1548"/>
                  </a:cubicBezTo>
                  <a:cubicBezTo>
                    <a:pt x="201" y="1549"/>
                    <a:pt x="201" y="1549"/>
                    <a:pt x="201" y="1550"/>
                  </a:cubicBezTo>
                  <a:cubicBezTo>
                    <a:pt x="201" y="1548"/>
                    <a:pt x="201" y="1546"/>
                    <a:pt x="201" y="1544"/>
                  </a:cubicBezTo>
                  <a:moveTo>
                    <a:pt x="207" y="417"/>
                  </a:moveTo>
                  <a:cubicBezTo>
                    <a:pt x="224" y="392"/>
                    <a:pt x="222" y="326"/>
                    <a:pt x="224" y="284"/>
                  </a:cubicBezTo>
                  <a:cubicBezTo>
                    <a:pt x="254" y="371"/>
                    <a:pt x="240" y="390"/>
                    <a:pt x="251" y="452"/>
                  </a:cubicBezTo>
                  <a:cubicBezTo>
                    <a:pt x="265" y="514"/>
                    <a:pt x="291" y="595"/>
                    <a:pt x="310" y="639"/>
                  </a:cubicBezTo>
                  <a:cubicBezTo>
                    <a:pt x="298" y="655"/>
                    <a:pt x="291" y="664"/>
                    <a:pt x="278" y="676"/>
                  </a:cubicBezTo>
                  <a:cubicBezTo>
                    <a:pt x="257" y="650"/>
                    <a:pt x="251" y="630"/>
                    <a:pt x="233" y="614"/>
                  </a:cubicBezTo>
                  <a:cubicBezTo>
                    <a:pt x="223" y="626"/>
                    <a:pt x="208" y="652"/>
                    <a:pt x="185" y="674"/>
                  </a:cubicBezTo>
                  <a:cubicBezTo>
                    <a:pt x="158" y="655"/>
                    <a:pt x="126" y="645"/>
                    <a:pt x="111" y="629"/>
                  </a:cubicBezTo>
                  <a:cubicBezTo>
                    <a:pt x="124" y="615"/>
                    <a:pt x="149" y="603"/>
                    <a:pt x="156" y="583"/>
                  </a:cubicBezTo>
                  <a:cubicBezTo>
                    <a:pt x="160" y="525"/>
                    <a:pt x="156" y="418"/>
                    <a:pt x="133" y="324"/>
                  </a:cubicBezTo>
                  <a:cubicBezTo>
                    <a:pt x="154" y="369"/>
                    <a:pt x="183" y="393"/>
                    <a:pt x="207" y="417"/>
                  </a:cubicBezTo>
                  <a:moveTo>
                    <a:pt x="174" y="0"/>
                  </a:moveTo>
                  <a:cubicBezTo>
                    <a:pt x="174" y="0"/>
                    <a:pt x="174" y="0"/>
                    <a:pt x="173" y="0"/>
                  </a:cubicBezTo>
                  <a:cubicBezTo>
                    <a:pt x="168" y="0"/>
                    <a:pt x="162" y="1"/>
                    <a:pt x="158" y="3"/>
                  </a:cubicBezTo>
                  <a:cubicBezTo>
                    <a:pt x="154" y="1"/>
                    <a:pt x="149" y="0"/>
                    <a:pt x="145" y="0"/>
                  </a:cubicBezTo>
                  <a:cubicBezTo>
                    <a:pt x="116" y="0"/>
                    <a:pt x="82" y="35"/>
                    <a:pt x="62" y="79"/>
                  </a:cubicBezTo>
                  <a:cubicBezTo>
                    <a:pt x="47" y="111"/>
                    <a:pt x="54" y="159"/>
                    <a:pt x="56" y="192"/>
                  </a:cubicBezTo>
                  <a:cubicBezTo>
                    <a:pt x="56" y="197"/>
                    <a:pt x="47" y="223"/>
                    <a:pt x="18" y="240"/>
                  </a:cubicBezTo>
                  <a:cubicBezTo>
                    <a:pt x="35" y="237"/>
                    <a:pt x="56" y="210"/>
                    <a:pt x="56" y="210"/>
                  </a:cubicBezTo>
                  <a:cubicBezTo>
                    <a:pt x="56" y="210"/>
                    <a:pt x="55" y="212"/>
                    <a:pt x="52" y="216"/>
                  </a:cubicBezTo>
                  <a:cubicBezTo>
                    <a:pt x="47" y="222"/>
                    <a:pt x="40" y="266"/>
                    <a:pt x="20" y="283"/>
                  </a:cubicBezTo>
                  <a:cubicBezTo>
                    <a:pt x="13" y="285"/>
                    <a:pt x="6" y="285"/>
                    <a:pt x="0" y="285"/>
                  </a:cubicBezTo>
                  <a:cubicBezTo>
                    <a:pt x="2" y="287"/>
                    <a:pt x="4" y="290"/>
                    <a:pt x="6" y="292"/>
                  </a:cubicBezTo>
                  <a:cubicBezTo>
                    <a:pt x="14" y="342"/>
                    <a:pt x="20" y="392"/>
                    <a:pt x="26" y="441"/>
                  </a:cubicBezTo>
                  <a:cubicBezTo>
                    <a:pt x="28" y="438"/>
                    <a:pt x="29" y="435"/>
                    <a:pt x="30" y="432"/>
                  </a:cubicBezTo>
                  <a:cubicBezTo>
                    <a:pt x="55" y="487"/>
                    <a:pt x="53" y="510"/>
                    <a:pt x="64" y="537"/>
                  </a:cubicBezTo>
                  <a:cubicBezTo>
                    <a:pt x="65" y="554"/>
                    <a:pt x="70" y="573"/>
                    <a:pt x="61" y="589"/>
                  </a:cubicBezTo>
                  <a:cubicBezTo>
                    <a:pt x="56" y="594"/>
                    <a:pt x="50" y="598"/>
                    <a:pt x="45" y="602"/>
                  </a:cubicBezTo>
                  <a:cubicBezTo>
                    <a:pt x="46" y="608"/>
                    <a:pt x="46" y="614"/>
                    <a:pt x="47" y="620"/>
                  </a:cubicBezTo>
                  <a:cubicBezTo>
                    <a:pt x="52" y="664"/>
                    <a:pt x="44" y="693"/>
                    <a:pt x="28" y="743"/>
                  </a:cubicBezTo>
                  <a:cubicBezTo>
                    <a:pt x="33" y="738"/>
                    <a:pt x="38" y="734"/>
                    <a:pt x="44" y="732"/>
                  </a:cubicBezTo>
                  <a:cubicBezTo>
                    <a:pt x="35" y="807"/>
                    <a:pt x="50" y="873"/>
                    <a:pt x="65" y="937"/>
                  </a:cubicBezTo>
                  <a:cubicBezTo>
                    <a:pt x="79" y="1125"/>
                    <a:pt x="80" y="1284"/>
                    <a:pt x="89" y="1469"/>
                  </a:cubicBezTo>
                  <a:cubicBezTo>
                    <a:pt x="90" y="1486"/>
                    <a:pt x="102" y="1520"/>
                    <a:pt x="118" y="1550"/>
                  </a:cubicBezTo>
                  <a:cubicBezTo>
                    <a:pt x="121" y="1545"/>
                    <a:pt x="123" y="1540"/>
                    <a:pt x="126" y="1536"/>
                  </a:cubicBezTo>
                  <a:cubicBezTo>
                    <a:pt x="152" y="1521"/>
                    <a:pt x="173" y="1520"/>
                    <a:pt x="205" y="1520"/>
                  </a:cubicBezTo>
                  <a:cubicBezTo>
                    <a:pt x="206" y="1510"/>
                    <a:pt x="208" y="1500"/>
                    <a:pt x="207" y="1488"/>
                  </a:cubicBezTo>
                  <a:cubicBezTo>
                    <a:pt x="205" y="1440"/>
                    <a:pt x="179" y="1365"/>
                    <a:pt x="178" y="1338"/>
                  </a:cubicBezTo>
                  <a:cubicBezTo>
                    <a:pt x="178" y="1197"/>
                    <a:pt x="181" y="1074"/>
                    <a:pt x="185" y="937"/>
                  </a:cubicBezTo>
                  <a:cubicBezTo>
                    <a:pt x="186" y="904"/>
                    <a:pt x="195" y="872"/>
                    <a:pt x="211" y="838"/>
                  </a:cubicBezTo>
                  <a:cubicBezTo>
                    <a:pt x="232" y="956"/>
                    <a:pt x="293" y="1012"/>
                    <a:pt x="323" y="1139"/>
                  </a:cubicBezTo>
                  <a:cubicBezTo>
                    <a:pt x="353" y="1261"/>
                    <a:pt x="371" y="1391"/>
                    <a:pt x="409" y="1515"/>
                  </a:cubicBezTo>
                  <a:cubicBezTo>
                    <a:pt x="414" y="1532"/>
                    <a:pt x="430" y="1535"/>
                    <a:pt x="441" y="1548"/>
                  </a:cubicBezTo>
                  <a:cubicBezTo>
                    <a:pt x="442" y="1548"/>
                    <a:pt x="443" y="1549"/>
                    <a:pt x="443" y="1550"/>
                  </a:cubicBezTo>
                  <a:cubicBezTo>
                    <a:pt x="451" y="1541"/>
                    <a:pt x="459" y="1523"/>
                    <a:pt x="469" y="1522"/>
                  </a:cubicBezTo>
                  <a:cubicBezTo>
                    <a:pt x="471" y="1522"/>
                    <a:pt x="473" y="1521"/>
                    <a:pt x="475" y="1521"/>
                  </a:cubicBezTo>
                  <a:cubicBezTo>
                    <a:pt x="467" y="1508"/>
                    <a:pt x="468" y="1487"/>
                    <a:pt x="467" y="1468"/>
                  </a:cubicBezTo>
                  <a:cubicBezTo>
                    <a:pt x="465" y="1443"/>
                    <a:pt x="481" y="1419"/>
                    <a:pt x="481" y="1394"/>
                  </a:cubicBezTo>
                  <a:cubicBezTo>
                    <a:pt x="471" y="1350"/>
                    <a:pt x="475" y="1319"/>
                    <a:pt x="465" y="1309"/>
                  </a:cubicBezTo>
                  <a:cubicBezTo>
                    <a:pt x="451" y="1296"/>
                    <a:pt x="452" y="1268"/>
                    <a:pt x="441" y="1257"/>
                  </a:cubicBezTo>
                  <a:cubicBezTo>
                    <a:pt x="425" y="1240"/>
                    <a:pt x="403" y="1162"/>
                    <a:pt x="402" y="1149"/>
                  </a:cubicBezTo>
                  <a:cubicBezTo>
                    <a:pt x="401" y="1141"/>
                    <a:pt x="404" y="1106"/>
                    <a:pt x="407" y="1062"/>
                  </a:cubicBezTo>
                  <a:cubicBezTo>
                    <a:pt x="400" y="1020"/>
                    <a:pt x="396" y="979"/>
                    <a:pt x="389" y="938"/>
                  </a:cubicBezTo>
                  <a:cubicBezTo>
                    <a:pt x="385" y="917"/>
                    <a:pt x="380" y="898"/>
                    <a:pt x="375" y="878"/>
                  </a:cubicBezTo>
                  <a:cubicBezTo>
                    <a:pt x="369" y="869"/>
                    <a:pt x="363" y="844"/>
                    <a:pt x="358" y="831"/>
                  </a:cubicBezTo>
                  <a:cubicBezTo>
                    <a:pt x="357" y="816"/>
                    <a:pt x="362" y="797"/>
                    <a:pt x="361" y="782"/>
                  </a:cubicBezTo>
                  <a:cubicBezTo>
                    <a:pt x="360" y="779"/>
                    <a:pt x="360" y="779"/>
                    <a:pt x="360" y="779"/>
                  </a:cubicBezTo>
                  <a:cubicBezTo>
                    <a:pt x="359" y="778"/>
                    <a:pt x="359" y="778"/>
                    <a:pt x="359" y="778"/>
                  </a:cubicBezTo>
                  <a:cubicBezTo>
                    <a:pt x="359" y="778"/>
                    <a:pt x="359" y="778"/>
                    <a:pt x="359" y="778"/>
                  </a:cubicBezTo>
                  <a:cubicBezTo>
                    <a:pt x="356" y="772"/>
                    <a:pt x="356" y="772"/>
                    <a:pt x="356" y="772"/>
                  </a:cubicBezTo>
                  <a:cubicBezTo>
                    <a:pt x="356" y="773"/>
                    <a:pt x="355" y="773"/>
                    <a:pt x="355" y="773"/>
                  </a:cubicBezTo>
                  <a:cubicBezTo>
                    <a:pt x="354" y="773"/>
                    <a:pt x="354" y="773"/>
                    <a:pt x="354" y="772"/>
                  </a:cubicBezTo>
                  <a:cubicBezTo>
                    <a:pt x="354" y="771"/>
                    <a:pt x="354" y="769"/>
                    <a:pt x="354" y="768"/>
                  </a:cubicBezTo>
                  <a:cubicBezTo>
                    <a:pt x="354" y="767"/>
                    <a:pt x="354" y="767"/>
                    <a:pt x="354" y="767"/>
                  </a:cubicBezTo>
                  <a:cubicBezTo>
                    <a:pt x="354" y="766"/>
                    <a:pt x="354" y="766"/>
                    <a:pt x="354" y="766"/>
                  </a:cubicBezTo>
                  <a:cubicBezTo>
                    <a:pt x="355" y="716"/>
                    <a:pt x="363" y="643"/>
                    <a:pt x="373" y="573"/>
                  </a:cubicBezTo>
                  <a:cubicBezTo>
                    <a:pt x="370" y="570"/>
                    <a:pt x="368" y="567"/>
                    <a:pt x="367" y="563"/>
                  </a:cubicBezTo>
                  <a:cubicBezTo>
                    <a:pt x="365" y="548"/>
                    <a:pt x="380" y="533"/>
                    <a:pt x="378" y="518"/>
                  </a:cubicBezTo>
                  <a:cubicBezTo>
                    <a:pt x="366" y="434"/>
                    <a:pt x="346" y="352"/>
                    <a:pt x="342" y="267"/>
                  </a:cubicBezTo>
                  <a:cubicBezTo>
                    <a:pt x="342" y="255"/>
                    <a:pt x="335" y="246"/>
                    <a:pt x="325" y="238"/>
                  </a:cubicBezTo>
                  <a:cubicBezTo>
                    <a:pt x="308" y="226"/>
                    <a:pt x="280" y="237"/>
                    <a:pt x="265" y="223"/>
                  </a:cubicBezTo>
                  <a:cubicBezTo>
                    <a:pt x="240" y="197"/>
                    <a:pt x="241" y="173"/>
                    <a:pt x="241" y="138"/>
                  </a:cubicBezTo>
                  <a:cubicBezTo>
                    <a:pt x="241" y="138"/>
                    <a:pt x="242" y="137"/>
                    <a:pt x="242" y="137"/>
                  </a:cubicBezTo>
                  <a:cubicBezTo>
                    <a:pt x="243" y="137"/>
                    <a:pt x="250" y="151"/>
                    <a:pt x="256" y="164"/>
                  </a:cubicBezTo>
                  <a:cubicBezTo>
                    <a:pt x="262" y="178"/>
                    <a:pt x="268" y="191"/>
                    <a:pt x="268" y="191"/>
                  </a:cubicBezTo>
                  <a:cubicBezTo>
                    <a:pt x="268" y="191"/>
                    <a:pt x="268" y="191"/>
                    <a:pt x="268" y="191"/>
                  </a:cubicBezTo>
                  <a:cubicBezTo>
                    <a:pt x="233" y="100"/>
                    <a:pt x="260" y="76"/>
                    <a:pt x="247" y="51"/>
                  </a:cubicBezTo>
                  <a:cubicBezTo>
                    <a:pt x="236" y="32"/>
                    <a:pt x="208" y="17"/>
                    <a:pt x="198" y="17"/>
                  </a:cubicBezTo>
                  <a:cubicBezTo>
                    <a:pt x="198" y="17"/>
                    <a:pt x="197" y="17"/>
                    <a:pt x="197" y="17"/>
                  </a:cubicBezTo>
                  <a:cubicBezTo>
                    <a:pt x="196" y="4"/>
                    <a:pt x="186" y="0"/>
                    <a:pt x="174"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54" name="Freeform 62"/>
            <p:cNvSpPr>
              <a:spLocks noEditPoints="1"/>
            </p:cNvSpPr>
            <p:nvPr/>
          </p:nvSpPr>
          <p:spPr bwMode="auto">
            <a:xfrm>
              <a:off x="1604428" y="3441114"/>
              <a:ext cx="345863" cy="51477"/>
            </a:xfrm>
            <a:custGeom>
              <a:avLst/>
              <a:gdLst>
                <a:gd name="T0" fmla="*/ 357 w 405"/>
                <a:gd name="T1" fmla="*/ 1 h 60"/>
                <a:gd name="T2" fmla="*/ 351 w 405"/>
                <a:gd name="T3" fmla="*/ 2 h 60"/>
                <a:gd name="T4" fmla="*/ 325 w 405"/>
                <a:gd name="T5" fmla="*/ 30 h 60"/>
                <a:gd name="T6" fmla="*/ 351 w 405"/>
                <a:gd name="T7" fmla="*/ 59 h 60"/>
                <a:gd name="T8" fmla="*/ 357 w 405"/>
                <a:gd name="T9" fmla="*/ 59 h 60"/>
                <a:gd name="T10" fmla="*/ 375 w 405"/>
                <a:gd name="T11" fmla="*/ 46 h 60"/>
                <a:gd name="T12" fmla="*/ 383 w 405"/>
                <a:gd name="T13" fmla="*/ 45 h 60"/>
                <a:gd name="T14" fmla="*/ 404 w 405"/>
                <a:gd name="T15" fmla="*/ 52 h 60"/>
                <a:gd name="T16" fmla="*/ 404 w 405"/>
                <a:gd name="T17" fmla="*/ 49 h 60"/>
                <a:gd name="T18" fmla="*/ 401 w 405"/>
                <a:gd name="T19" fmla="*/ 34 h 60"/>
                <a:gd name="T20" fmla="*/ 401 w 405"/>
                <a:gd name="T21" fmla="*/ 30 h 60"/>
                <a:gd name="T22" fmla="*/ 401 w 405"/>
                <a:gd name="T23" fmla="*/ 27 h 60"/>
                <a:gd name="T24" fmla="*/ 404 w 405"/>
                <a:gd name="T25" fmla="*/ 11 h 60"/>
                <a:gd name="T26" fmla="*/ 404 w 405"/>
                <a:gd name="T27" fmla="*/ 8 h 60"/>
                <a:gd name="T28" fmla="*/ 383 w 405"/>
                <a:gd name="T29" fmla="*/ 16 h 60"/>
                <a:gd name="T30" fmla="*/ 375 w 405"/>
                <a:gd name="T31" fmla="*/ 15 h 60"/>
                <a:gd name="T32" fmla="*/ 357 w 405"/>
                <a:gd name="T33" fmla="*/ 1 h 60"/>
                <a:gd name="T34" fmla="*/ 87 w 405"/>
                <a:gd name="T35" fmla="*/ 0 h 60"/>
                <a:gd name="T36" fmla="*/ 8 w 405"/>
                <a:gd name="T37" fmla="*/ 16 h 60"/>
                <a:gd name="T38" fmla="*/ 0 w 405"/>
                <a:gd name="T39" fmla="*/ 30 h 60"/>
                <a:gd name="T40" fmla="*/ 8 w 405"/>
                <a:gd name="T41" fmla="*/ 44 h 60"/>
                <a:gd name="T42" fmla="*/ 87 w 405"/>
                <a:gd name="T43" fmla="*/ 60 h 60"/>
                <a:gd name="T44" fmla="*/ 83 w 405"/>
                <a:gd name="T45" fmla="*/ 36 h 60"/>
                <a:gd name="T46" fmla="*/ 83 w 405"/>
                <a:gd name="T47" fmla="*/ 32 h 60"/>
                <a:gd name="T48" fmla="*/ 83 w 405"/>
                <a:gd name="T49" fmla="*/ 30 h 60"/>
                <a:gd name="T50" fmla="*/ 83 w 405"/>
                <a:gd name="T51" fmla="*/ 28 h 60"/>
                <a:gd name="T52" fmla="*/ 83 w 405"/>
                <a:gd name="T53" fmla="*/ 24 h 60"/>
                <a:gd name="T54" fmla="*/ 87 w 405"/>
                <a:gd name="T5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5" h="60">
                  <a:moveTo>
                    <a:pt x="357" y="1"/>
                  </a:moveTo>
                  <a:cubicBezTo>
                    <a:pt x="355" y="1"/>
                    <a:pt x="353" y="2"/>
                    <a:pt x="351" y="2"/>
                  </a:cubicBezTo>
                  <a:cubicBezTo>
                    <a:pt x="341" y="3"/>
                    <a:pt x="333" y="21"/>
                    <a:pt x="325" y="30"/>
                  </a:cubicBezTo>
                  <a:cubicBezTo>
                    <a:pt x="333" y="40"/>
                    <a:pt x="341" y="58"/>
                    <a:pt x="351" y="59"/>
                  </a:cubicBezTo>
                  <a:cubicBezTo>
                    <a:pt x="353" y="59"/>
                    <a:pt x="355" y="59"/>
                    <a:pt x="357" y="59"/>
                  </a:cubicBezTo>
                  <a:cubicBezTo>
                    <a:pt x="361" y="52"/>
                    <a:pt x="366" y="48"/>
                    <a:pt x="375" y="46"/>
                  </a:cubicBezTo>
                  <a:cubicBezTo>
                    <a:pt x="378" y="45"/>
                    <a:pt x="380" y="45"/>
                    <a:pt x="383" y="45"/>
                  </a:cubicBezTo>
                  <a:cubicBezTo>
                    <a:pt x="391" y="45"/>
                    <a:pt x="398" y="47"/>
                    <a:pt x="404" y="52"/>
                  </a:cubicBezTo>
                  <a:cubicBezTo>
                    <a:pt x="404" y="51"/>
                    <a:pt x="404" y="50"/>
                    <a:pt x="404" y="49"/>
                  </a:cubicBezTo>
                  <a:cubicBezTo>
                    <a:pt x="405" y="44"/>
                    <a:pt x="401" y="39"/>
                    <a:pt x="401" y="34"/>
                  </a:cubicBezTo>
                  <a:cubicBezTo>
                    <a:pt x="401" y="33"/>
                    <a:pt x="401" y="31"/>
                    <a:pt x="401" y="30"/>
                  </a:cubicBezTo>
                  <a:cubicBezTo>
                    <a:pt x="401" y="29"/>
                    <a:pt x="401" y="28"/>
                    <a:pt x="401" y="27"/>
                  </a:cubicBezTo>
                  <a:cubicBezTo>
                    <a:pt x="401" y="22"/>
                    <a:pt x="405" y="16"/>
                    <a:pt x="404" y="11"/>
                  </a:cubicBezTo>
                  <a:cubicBezTo>
                    <a:pt x="404" y="10"/>
                    <a:pt x="404" y="9"/>
                    <a:pt x="404" y="8"/>
                  </a:cubicBezTo>
                  <a:cubicBezTo>
                    <a:pt x="398" y="13"/>
                    <a:pt x="391" y="16"/>
                    <a:pt x="383" y="16"/>
                  </a:cubicBezTo>
                  <a:cubicBezTo>
                    <a:pt x="380" y="16"/>
                    <a:pt x="378" y="15"/>
                    <a:pt x="375" y="15"/>
                  </a:cubicBezTo>
                  <a:cubicBezTo>
                    <a:pt x="366" y="13"/>
                    <a:pt x="361" y="8"/>
                    <a:pt x="357" y="1"/>
                  </a:cubicBezTo>
                  <a:moveTo>
                    <a:pt x="87" y="0"/>
                  </a:moveTo>
                  <a:cubicBezTo>
                    <a:pt x="55" y="0"/>
                    <a:pt x="34" y="1"/>
                    <a:pt x="8" y="16"/>
                  </a:cubicBezTo>
                  <a:cubicBezTo>
                    <a:pt x="5" y="20"/>
                    <a:pt x="3" y="25"/>
                    <a:pt x="0" y="30"/>
                  </a:cubicBezTo>
                  <a:cubicBezTo>
                    <a:pt x="3" y="35"/>
                    <a:pt x="5" y="40"/>
                    <a:pt x="8" y="44"/>
                  </a:cubicBezTo>
                  <a:cubicBezTo>
                    <a:pt x="34" y="59"/>
                    <a:pt x="55" y="60"/>
                    <a:pt x="87" y="60"/>
                  </a:cubicBezTo>
                  <a:cubicBezTo>
                    <a:pt x="85" y="52"/>
                    <a:pt x="84" y="45"/>
                    <a:pt x="83" y="36"/>
                  </a:cubicBezTo>
                  <a:cubicBezTo>
                    <a:pt x="83" y="35"/>
                    <a:pt x="83" y="33"/>
                    <a:pt x="83" y="32"/>
                  </a:cubicBezTo>
                  <a:cubicBezTo>
                    <a:pt x="83" y="32"/>
                    <a:pt x="83" y="31"/>
                    <a:pt x="83" y="30"/>
                  </a:cubicBezTo>
                  <a:cubicBezTo>
                    <a:pt x="83" y="29"/>
                    <a:pt x="83" y="29"/>
                    <a:pt x="83" y="28"/>
                  </a:cubicBezTo>
                  <a:cubicBezTo>
                    <a:pt x="83" y="27"/>
                    <a:pt x="83" y="26"/>
                    <a:pt x="83" y="24"/>
                  </a:cubicBezTo>
                  <a:cubicBezTo>
                    <a:pt x="84" y="16"/>
                    <a:pt x="85" y="8"/>
                    <a:pt x="87"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55" name="Freeform 63"/>
            <p:cNvSpPr/>
            <p:nvPr/>
          </p:nvSpPr>
          <p:spPr bwMode="auto">
            <a:xfrm>
              <a:off x="1949487" y="3485352"/>
              <a:ext cx="805" cy="805"/>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1" y="1"/>
                  </a:cubicBezTo>
                  <a:cubicBezTo>
                    <a:pt x="0" y="0"/>
                    <a:pt x="0" y="0"/>
                    <a:pt x="0"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56" name="Freeform 64"/>
            <p:cNvSpPr/>
            <p:nvPr/>
          </p:nvSpPr>
          <p:spPr bwMode="auto">
            <a:xfrm>
              <a:off x="1909270" y="3479722"/>
              <a:ext cx="40217" cy="12869"/>
            </a:xfrm>
            <a:custGeom>
              <a:avLst/>
              <a:gdLst>
                <a:gd name="T0" fmla="*/ 26 w 47"/>
                <a:gd name="T1" fmla="*/ 0 h 15"/>
                <a:gd name="T2" fmla="*/ 18 w 47"/>
                <a:gd name="T3" fmla="*/ 1 h 15"/>
                <a:gd name="T4" fmla="*/ 0 w 47"/>
                <a:gd name="T5" fmla="*/ 14 h 15"/>
                <a:gd name="T6" fmla="*/ 15 w 47"/>
                <a:gd name="T7" fmla="*/ 15 h 15"/>
                <a:gd name="T8" fmla="*/ 47 w 47"/>
                <a:gd name="T9" fmla="*/ 8 h 15"/>
                <a:gd name="T10" fmla="*/ 47 w 47"/>
                <a:gd name="T11" fmla="*/ 7 h 15"/>
                <a:gd name="T12" fmla="*/ 26 w 47"/>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7" h="15">
                  <a:moveTo>
                    <a:pt x="26" y="0"/>
                  </a:moveTo>
                  <a:cubicBezTo>
                    <a:pt x="23" y="0"/>
                    <a:pt x="21" y="0"/>
                    <a:pt x="18" y="1"/>
                  </a:cubicBezTo>
                  <a:cubicBezTo>
                    <a:pt x="9" y="3"/>
                    <a:pt x="4" y="7"/>
                    <a:pt x="0" y="14"/>
                  </a:cubicBezTo>
                  <a:cubicBezTo>
                    <a:pt x="5" y="15"/>
                    <a:pt x="10" y="15"/>
                    <a:pt x="15" y="15"/>
                  </a:cubicBezTo>
                  <a:cubicBezTo>
                    <a:pt x="24" y="15"/>
                    <a:pt x="34" y="13"/>
                    <a:pt x="47" y="8"/>
                  </a:cubicBezTo>
                  <a:cubicBezTo>
                    <a:pt x="47" y="8"/>
                    <a:pt x="47" y="7"/>
                    <a:pt x="47" y="7"/>
                  </a:cubicBezTo>
                  <a:cubicBezTo>
                    <a:pt x="41" y="2"/>
                    <a:pt x="34" y="0"/>
                    <a:pt x="26"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57" name="Freeform 65"/>
            <p:cNvSpPr/>
            <p:nvPr/>
          </p:nvSpPr>
          <p:spPr bwMode="auto">
            <a:xfrm>
              <a:off x="1856989" y="2753409"/>
              <a:ext cx="18500" cy="64347"/>
            </a:xfrm>
            <a:custGeom>
              <a:avLst/>
              <a:gdLst>
                <a:gd name="T0" fmla="*/ 14 w 21"/>
                <a:gd name="T1" fmla="*/ 0 h 76"/>
                <a:gd name="T2" fmla="*/ 3 w 21"/>
                <a:gd name="T3" fmla="*/ 58 h 76"/>
                <a:gd name="T4" fmla="*/ 1 w 21"/>
                <a:gd name="T5" fmla="*/ 56 h 76"/>
                <a:gd name="T6" fmla="*/ 0 w 21"/>
                <a:gd name="T7" fmla="*/ 64 h 76"/>
                <a:gd name="T8" fmla="*/ 6 w 21"/>
                <a:gd name="T9" fmla="*/ 76 h 76"/>
                <a:gd name="T10" fmla="*/ 17 w 21"/>
                <a:gd name="T11" fmla="*/ 63 h 76"/>
                <a:gd name="T12" fmla="*/ 21 w 21"/>
                <a:gd name="T13" fmla="*/ 16 h 76"/>
                <a:gd name="T14" fmla="*/ 14 w 21"/>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6">
                  <a:moveTo>
                    <a:pt x="14" y="0"/>
                  </a:moveTo>
                  <a:cubicBezTo>
                    <a:pt x="10" y="20"/>
                    <a:pt x="7" y="40"/>
                    <a:pt x="3" y="58"/>
                  </a:cubicBezTo>
                  <a:cubicBezTo>
                    <a:pt x="3" y="57"/>
                    <a:pt x="2" y="57"/>
                    <a:pt x="1" y="56"/>
                  </a:cubicBezTo>
                  <a:cubicBezTo>
                    <a:pt x="0" y="64"/>
                    <a:pt x="0" y="64"/>
                    <a:pt x="0" y="64"/>
                  </a:cubicBezTo>
                  <a:cubicBezTo>
                    <a:pt x="3" y="68"/>
                    <a:pt x="4" y="72"/>
                    <a:pt x="6" y="76"/>
                  </a:cubicBezTo>
                  <a:cubicBezTo>
                    <a:pt x="9" y="71"/>
                    <a:pt x="12" y="67"/>
                    <a:pt x="17" y="63"/>
                  </a:cubicBezTo>
                  <a:cubicBezTo>
                    <a:pt x="18" y="47"/>
                    <a:pt x="19" y="31"/>
                    <a:pt x="21" y="16"/>
                  </a:cubicBezTo>
                  <a:cubicBezTo>
                    <a:pt x="19" y="11"/>
                    <a:pt x="17" y="6"/>
                    <a:pt x="14"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58" name="Freeform 66"/>
            <p:cNvSpPr/>
            <p:nvPr/>
          </p:nvSpPr>
          <p:spPr bwMode="auto">
            <a:xfrm>
              <a:off x="1420235" y="2385829"/>
              <a:ext cx="127889" cy="443992"/>
            </a:xfrm>
            <a:custGeom>
              <a:avLst/>
              <a:gdLst>
                <a:gd name="T0" fmla="*/ 97 w 149"/>
                <a:gd name="T1" fmla="*/ 0 h 520"/>
                <a:gd name="T2" fmla="*/ 86 w 149"/>
                <a:gd name="T3" fmla="*/ 9 h 520"/>
                <a:gd name="T4" fmla="*/ 2 w 149"/>
                <a:gd name="T5" fmla="*/ 297 h 520"/>
                <a:gd name="T6" fmla="*/ 26 w 149"/>
                <a:gd name="T7" fmla="*/ 345 h 520"/>
                <a:gd name="T8" fmla="*/ 76 w 149"/>
                <a:gd name="T9" fmla="*/ 415 h 520"/>
                <a:gd name="T10" fmla="*/ 70 w 149"/>
                <a:gd name="T11" fmla="*/ 520 h 520"/>
                <a:gd name="T12" fmla="*/ 125 w 149"/>
                <a:gd name="T13" fmla="*/ 458 h 520"/>
                <a:gd name="T14" fmla="*/ 144 w 149"/>
                <a:gd name="T15" fmla="*/ 335 h 520"/>
                <a:gd name="T16" fmla="*/ 142 w 149"/>
                <a:gd name="T17" fmla="*/ 317 h 520"/>
                <a:gd name="T18" fmla="*/ 110 w 149"/>
                <a:gd name="T19" fmla="*/ 348 h 520"/>
                <a:gd name="T20" fmla="*/ 74 w 149"/>
                <a:gd name="T21" fmla="*/ 289 h 520"/>
                <a:gd name="T22" fmla="*/ 123 w 149"/>
                <a:gd name="T23" fmla="*/ 156 h 520"/>
                <a:gd name="T24" fmla="*/ 103 w 149"/>
                <a:gd name="T25" fmla="*/ 7 h 520"/>
                <a:gd name="T26" fmla="*/ 97 w 149"/>
                <a:gd name="T27"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9" h="520">
                  <a:moveTo>
                    <a:pt x="97" y="0"/>
                  </a:moveTo>
                  <a:cubicBezTo>
                    <a:pt x="91" y="1"/>
                    <a:pt x="87" y="3"/>
                    <a:pt x="86" y="9"/>
                  </a:cubicBezTo>
                  <a:cubicBezTo>
                    <a:pt x="61" y="145"/>
                    <a:pt x="0" y="196"/>
                    <a:pt x="2" y="297"/>
                  </a:cubicBezTo>
                  <a:cubicBezTo>
                    <a:pt x="2" y="313"/>
                    <a:pt x="14" y="327"/>
                    <a:pt x="26" y="345"/>
                  </a:cubicBezTo>
                  <a:cubicBezTo>
                    <a:pt x="42" y="370"/>
                    <a:pt x="60" y="399"/>
                    <a:pt x="76" y="415"/>
                  </a:cubicBezTo>
                  <a:cubicBezTo>
                    <a:pt x="74" y="456"/>
                    <a:pt x="73" y="472"/>
                    <a:pt x="70" y="520"/>
                  </a:cubicBezTo>
                  <a:cubicBezTo>
                    <a:pt x="103" y="498"/>
                    <a:pt x="111" y="473"/>
                    <a:pt x="125" y="458"/>
                  </a:cubicBezTo>
                  <a:cubicBezTo>
                    <a:pt x="141" y="408"/>
                    <a:pt x="149" y="379"/>
                    <a:pt x="144" y="335"/>
                  </a:cubicBezTo>
                  <a:cubicBezTo>
                    <a:pt x="143" y="329"/>
                    <a:pt x="143" y="323"/>
                    <a:pt x="142" y="317"/>
                  </a:cubicBezTo>
                  <a:cubicBezTo>
                    <a:pt x="131" y="325"/>
                    <a:pt x="119" y="332"/>
                    <a:pt x="110" y="348"/>
                  </a:cubicBezTo>
                  <a:cubicBezTo>
                    <a:pt x="88" y="337"/>
                    <a:pt x="82" y="307"/>
                    <a:pt x="74" y="289"/>
                  </a:cubicBezTo>
                  <a:cubicBezTo>
                    <a:pt x="90" y="254"/>
                    <a:pt x="103" y="204"/>
                    <a:pt x="123" y="156"/>
                  </a:cubicBezTo>
                  <a:cubicBezTo>
                    <a:pt x="117" y="107"/>
                    <a:pt x="111" y="57"/>
                    <a:pt x="103" y="7"/>
                  </a:cubicBezTo>
                  <a:cubicBezTo>
                    <a:pt x="101" y="5"/>
                    <a:pt x="99" y="2"/>
                    <a:pt x="97"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59" name="Freeform 67"/>
            <p:cNvSpPr>
              <a:spLocks noEditPoints="1"/>
            </p:cNvSpPr>
            <p:nvPr/>
          </p:nvSpPr>
          <p:spPr bwMode="auto">
            <a:xfrm>
              <a:off x="2209287" y="2142115"/>
              <a:ext cx="401363" cy="1324737"/>
            </a:xfrm>
            <a:custGeom>
              <a:avLst/>
              <a:gdLst>
                <a:gd name="T0" fmla="*/ 128 w 469"/>
                <a:gd name="T1" fmla="*/ 1418 h 1550"/>
                <a:gd name="T2" fmla="*/ 140 w 469"/>
                <a:gd name="T3" fmla="*/ 1389 h 1550"/>
                <a:gd name="T4" fmla="*/ 300 w 469"/>
                <a:gd name="T5" fmla="*/ 969 h 1550"/>
                <a:gd name="T6" fmla="*/ 349 w 469"/>
                <a:gd name="T7" fmla="*/ 879 h 1550"/>
                <a:gd name="T8" fmla="*/ 352 w 469"/>
                <a:gd name="T9" fmla="*/ 880 h 1550"/>
                <a:gd name="T10" fmla="*/ 324 w 469"/>
                <a:gd name="T11" fmla="*/ 952 h 1550"/>
                <a:gd name="T12" fmla="*/ 355 w 469"/>
                <a:gd name="T13" fmla="*/ 857 h 1550"/>
                <a:gd name="T14" fmla="*/ 364 w 469"/>
                <a:gd name="T15" fmla="*/ 838 h 1550"/>
                <a:gd name="T16" fmla="*/ 366 w 469"/>
                <a:gd name="T17" fmla="*/ 840 h 1550"/>
                <a:gd name="T18" fmla="*/ 355 w 469"/>
                <a:gd name="T19" fmla="*/ 857 h 1550"/>
                <a:gd name="T20" fmla="*/ 193 w 469"/>
                <a:gd name="T21" fmla="*/ 228 h 1550"/>
                <a:gd name="T22" fmla="*/ 147 w 469"/>
                <a:gd name="T23" fmla="*/ 428 h 1550"/>
                <a:gd name="T24" fmla="*/ 110 w 469"/>
                <a:gd name="T25" fmla="*/ 234 h 1550"/>
                <a:gd name="T26" fmla="*/ 144 w 469"/>
                <a:gd name="T27" fmla="*/ 277 h 1550"/>
                <a:gd name="T28" fmla="*/ 143 w 469"/>
                <a:gd name="T29" fmla="*/ 0 h 1550"/>
                <a:gd name="T30" fmla="*/ 72 w 469"/>
                <a:gd name="T31" fmla="*/ 68 h 1550"/>
                <a:gd name="T32" fmla="*/ 92 w 469"/>
                <a:gd name="T33" fmla="*/ 157 h 1550"/>
                <a:gd name="T34" fmla="*/ 93 w 469"/>
                <a:gd name="T35" fmla="*/ 157 h 1550"/>
                <a:gd name="T36" fmla="*/ 54 w 469"/>
                <a:gd name="T37" fmla="*/ 270 h 1550"/>
                <a:gd name="T38" fmla="*/ 10 w 469"/>
                <a:gd name="T39" fmla="*/ 423 h 1550"/>
                <a:gd name="T40" fmla="*/ 34 w 469"/>
                <a:gd name="T41" fmla="*/ 572 h 1550"/>
                <a:gd name="T42" fmla="*/ 16 w 469"/>
                <a:gd name="T43" fmla="*/ 802 h 1550"/>
                <a:gd name="T44" fmla="*/ 10 w 469"/>
                <a:gd name="T45" fmla="*/ 857 h 1550"/>
                <a:gd name="T46" fmla="*/ 62 w 469"/>
                <a:gd name="T47" fmla="*/ 1070 h 1550"/>
                <a:gd name="T48" fmla="*/ 91 w 469"/>
                <a:gd name="T49" fmla="*/ 1398 h 1550"/>
                <a:gd name="T50" fmla="*/ 91 w 469"/>
                <a:gd name="T51" fmla="*/ 1501 h 1550"/>
                <a:gd name="T52" fmla="*/ 83 w 469"/>
                <a:gd name="T53" fmla="*/ 1550 h 1550"/>
                <a:gd name="T54" fmla="*/ 123 w 469"/>
                <a:gd name="T55" fmla="*/ 1520 h 1550"/>
                <a:gd name="T56" fmla="*/ 130 w 469"/>
                <a:gd name="T57" fmla="*/ 1533 h 1550"/>
                <a:gd name="T58" fmla="*/ 174 w 469"/>
                <a:gd name="T59" fmla="*/ 1550 h 1550"/>
                <a:gd name="T60" fmla="*/ 168 w 469"/>
                <a:gd name="T61" fmla="*/ 1454 h 1550"/>
                <a:gd name="T62" fmla="*/ 221 w 469"/>
                <a:gd name="T63" fmla="*/ 1195 h 1550"/>
                <a:gd name="T64" fmla="*/ 223 w 469"/>
                <a:gd name="T65" fmla="*/ 1094 h 1550"/>
                <a:gd name="T66" fmla="*/ 299 w 469"/>
                <a:gd name="T67" fmla="*/ 830 h 1550"/>
                <a:gd name="T68" fmla="*/ 294 w 469"/>
                <a:gd name="T69" fmla="*/ 659 h 1550"/>
                <a:gd name="T70" fmla="*/ 298 w 469"/>
                <a:gd name="T71" fmla="*/ 660 h 1550"/>
                <a:gd name="T72" fmla="*/ 265 w 469"/>
                <a:gd name="T73" fmla="*/ 586 h 1550"/>
                <a:gd name="T74" fmla="*/ 253 w 469"/>
                <a:gd name="T75" fmla="*/ 555 h 1550"/>
                <a:gd name="T76" fmla="*/ 286 w 469"/>
                <a:gd name="T77" fmla="*/ 500 h 1550"/>
                <a:gd name="T78" fmla="*/ 339 w 469"/>
                <a:gd name="T79" fmla="*/ 824 h 1550"/>
                <a:gd name="T80" fmla="*/ 337 w 469"/>
                <a:gd name="T81" fmla="*/ 854 h 1550"/>
                <a:gd name="T82" fmla="*/ 283 w 469"/>
                <a:gd name="T83" fmla="*/ 995 h 1550"/>
                <a:gd name="T84" fmla="*/ 256 w 469"/>
                <a:gd name="T85" fmla="*/ 1088 h 1550"/>
                <a:gd name="T86" fmla="*/ 349 w 469"/>
                <a:gd name="T87" fmla="*/ 1218 h 1550"/>
                <a:gd name="T88" fmla="*/ 458 w 469"/>
                <a:gd name="T89" fmla="*/ 1167 h 1550"/>
                <a:gd name="T90" fmla="*/ 462 w 469"/>
                <a:gd name="T91" fmla="*/ 1167 h 1550"/>
                <a:gd name="T92" fmla="*/ 466 w 469"/>
                <a:gd name="T93" fmla="*/ 1165 h 1550"/>
                <a:gd name="T94" fmla="*/ 365 w 469"/>
                <a:gd name="T95" fmla="*/ 1118 h 1550"/>
                <a:gd name="T96" fmla="*/ 351 w 469"/>
                <a:gd name="T97" fmla="*/ 964 h 1550"/>
                <a:gd name="T98" fmla="*/ 363 w 469"/>
                <a:gd name="T99" fmla="*/ 892 h 1550"/>
                <a:gd name="T100" fmla="*/ 363 w 469"/>
                <a:gd name="T101" fmla="*/ 892 h 1550"/>
                <a:gd name="T102" fmla="*/ 386 w 469"/>
                <a:gd name="T103" fmla="*/ 714 h 1550"/>
                <a:gd name="T104" fmla="*/ 362 w 469"/>
                <a:gd name="T105" fmla="*/ 421 h 1550"/>
                <a:gd name="T106" fmla="*/ 232 w 469"/>
                <a:gd name="T107" fmla="*/ 368 h 1550"/>
                <a:gd name="T108" fmla="*/ 293 w 469"/>
                <a:gd name="T109" fmla="*/ 256 h 1550"/>
                <a:gd name="T110" fmla="*/ 196 w 469"/>
                <a:gd name="T111" fmla="*/ 193 h 1550"/>
                <a:gd name="T112" fmla="*/ 207 w 469"/>
                <a:gd name="T113" fmla="*/ 149 h 1550"/>
                <a:gd name="T114" fmla="*/ 214 w 469"/>
                <a:gd name="T115" fmla="*/ 101 h 1550"/>
                <a:gd name="T116" fmla="*/ 143 w 469"/>
                <a:gd name="T117" fmla="*/ 0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9" h="1550">
                  <a:moveTo>
                    <a:pt x="129" y="1418"/>
                  </a:moveTo>
                  <a:cubicBezTo>
                    <a:pt x="129" y="1418"/>
                    <a:pt x="128" y="1418"/>
                    <a:pt x="128" y="1418"/>
                  </a:cubicBezTo>
                  <a:cubicBezTo>
                    <a:pt x="130" y="1394"/>
                    <a:pt x="127" y="1356"/>
                    <a:pt x="139" y="1314"/>
                  </a:cubicBezTo>
                  <a:cubicBezTo>
                    <a:pt x="137" y="1338"/>
                    <a:pt x="144" y="1380"/>
                    <a:pt x="140" y="1389"/>
                  </a:cubicBezTo>
                  <a:cubicBezTo>
                    <a:pt x="132" y="1403"/>
                    <a:pt x="137" y="1418"/>
                    <a:pt x="129" y="1418"/>
                  </a:cubicBezTo>
                  <a:moveTo>
                    <a:pt x="300" y="969"/>
                  </a:moveTo>
                  <a:cubicBezTo>
                    <a:pt x="311" y="944"/>
                    <a:pt x="330" y="911"/>
                    <a:pt x="342" y="882"/>
                  </a:cubicBezTo>
                  <a:cubicBezTo>
                    <a:pt x="343" y="881"/>
                    <a:pt x="346" y="879"/>
                    <a:pt x="349" y="879"/>
                  </a:cubicBezTo>
                  <a:cubicBezTo>
                    <a:pt x="349" y="879"/>
                    <a:pt x="349" y="879"/>
                    <a:pt x="349" y="879"/>
                  </a:cubicBezTo>
                  <a:cubicBezTo>
                    <a:pt x="350" y="879"/>
                    <a:pt x="352" y="880"/>
                    <a:pt x="352" y="880"/>
                  </a:cubicBezTo>
                  <a:cubicBezTo>
                    <a:pt x="352" y="905"/>
                    <a:pt x="343" y="935"/>
                    <a:pt x="342" y="956"/>
                  </a:cubicBezTo>
                  <a:cubicBezTo>
                    <a:pt x="335" y="954"/>
                    <a:pt x="329" y="952"/>
                    <a:pt x="324" y="952"/>
                  </a:cubicBezTo>
                  <a:cubicBezTo>
                    <a:pt x="314" y="952"/>
                    <a:pt x="309" y="958"/>
                    <a:pt x="300" y="969"/>
                  </a:cubicBezTo>
                  <a:moveTo>
                    <a:pt x="355" y="857"/>
                  </a:moveTo>
                  <a:cubicBezTo>
                    <a:pt x="356" y="843"/>
                    <a:pt x="361" y="838"/>
                    <a:pt x="364" y="838"/>
                  </a:cubicBezTo>
                  <a:cubicBezTo>
                    <a:pt x="364" y="838"/>
                    <a:pt x="364" y="838"/>
                    <a:pt x="364" y="838"/>
                  </a:cubicBezTo>
                  <a:cubicBezTo>
                    <a:pt x="364" y="838"/>
                    <a:pt x="364" y="838"/>
                    <a:pt x="364" y="838"/>
                  </a:cubicBezTo>
                  <a:cubicBezTo>
                    <a:pt x="365" y="838"/>
                    <a:pt x="365" y="839"/>
                    <a:pt x="366" y="840"/>
                  </a:cubicBezTo>
                  <a:cubicBezTo>
                    <a:pt x="367" y="843"/>
                    <a:pt x="367" y="846"/>
                    <a:pt x="367" y="849"/>
                  </a:cubicBezTo>
                  <a:cubicBezTo>
                    <a:pt x="363" y="849"/>
                    <a:pt x="360" y="850"/>
                    <a:pt x="355" y="857"/>
                  </a:cubicBezTo>
                  <a:moveTo>
                    <a:pt x="144" y="277"/>
                  </a:moveTo>
                  <a:cubicBezTo>
                    <a:pt x="167" y="277"/>
                    <a:pt x="193" y="228"/>
                    <a:pt x="193" y="228"/>
                  </a:cubicBezTo>
                  <a:cubicBezTo>
                    <a:pt x="193" y="228"/>
                    <a:pt x="208" y="259"/>
                    <a:pt x="198" y="269"/>
                  </a:cubicBezTo>
                  <a:cubicBezTo>
                    <a:pt x="173" y="293"/>
                    <a:pt x="156" y="375"/>
                    <a:pt x="147" y="428"/>
                  </a:cubicBezTo>
                  <a:cubicBezTo>
                    <a:pt x="113" y="343"/>
                    <a:pt x="98" y="253"/>
                    <a:pt x="109" y="234"/>
                  </a:cubicBezTo>
                  <a:cubicBezTo>
                    <a:pt x="110" y="234"/>
                    <a:pt x="110" y="234"/>
                    <a:pt x="110" y="234"/>
                  </a:cubicBezTo>
                  <a:cubicBezTo>
                    <a:pt x="119" y="234"/>
                    <a:pt x="125" y="275"/>
                    <a:pt x="142" y="277"/>
                  </a:cubicBezTo>
                  <a:cubicBezTo>
                    <a:pt x="143" y="277"/>
                    <a:pt x="143" y="277"/>
                    <a:pt x="144" y="277"/>
                  </a:cubicBezTo>
                  <a:moveTo>
                    <a:pt x="143" y="0"/>
                  </a:moveTo>
                  <a:cubicBezTo>
                    <a:pt x="143" y="0"/>
                    <a:pt x="143" y="0"/>
                    <a:pt x="143" y="0"/>
                  </a:cubicBezTo>
                  <a:cubicBezTo>
                    <a:pt x="143" y="0"/>
                    <a:pt x="143" y="0"/>
                    <a:pt x="143" y="0"/>
                  </a:cubicBezTo>
                  <a:cubicBezTo>
                    <a:pt x="105" y="1"/>
                    <a:pt x="80" y="45"/>
                    <a:pt x="72" y="68"/>
                  </a:cubicBezTo>
                  <a:cubicBezTo>
                    <a:pt x="68" y="80"/>
                    <a:pt x="86" y="118"/>
                    <a:pt x="80" y="119"/>
                  </a:cubicBezTo>
                  <a:cubicBezTo>
                    <a:pt x="73" y="121"/>
                    <a:pt x="89" y="157"/>
                    <a:pt x="92" y="157"/>
                  </a:cubicBezTo>
                  <a:cubicBezTo>
                    <a:pt x="93" y="157"/>
                    <a:pt x="93" y="157"/>
                    <a:pt x="93" y="157"/>
                  </a:cubicBezTo>
                  <a:cubicBezTo>
                    <a:pt x="93" y="157"/>
                    <a:pt x="93" y="157"/>
                    <a:pt x="93" y="157"/>
                  </a:cubicBezTo>
                  <a:cubicBezTo>
                    <a:pt x="97" y="157"/>
                    <a:pt x="106" y="190"/>
                    <a:pt x="105" y="202"/>
                  </a:cubicBezTo>
                  <a:cubicBezTo>
                    <a:pt x="88" y="225"/>
                    <a:pt x="71" y="238"/>
                    <a:pt x="54" y="270"/>
                  </a:cubicBezTo>
                  <a:cubicBezTo>
                    <a:pt x="39" y="279"/>
                    <a:pt x="14" y="284"/>
                    <a:pt x="0" y="291"/>
                  </a:cubicBezTo>
                  <a:cubicBezTo>
                    <a:pt x="11" y="341"/>
                    <a:pt x="8" y="398"/>
                    <a:pt x="10" y="423"/>
                  </a:cubicBezTo>
                  <a:cubicBezTo>
                    <a:pt x="13" y="449"/>
                    <a:pt x="26" y="507"/>
                    <a:pt x="28" y="551"/>
                  </a:cubicBezTo>
                  <a:cubicBezTo>
                    <a:pt x="28" y="559"/>
                    <a:pt x="35" y="564"/>
                    <a:pt x="34" y="572"/>
                  </a:cubicBezTo>
                  <a:cubicBezTo>
                    <a:pt x="24" y="656"/>
                    <a:pt x="41" y="644"/>
                    <a:pt x="27" y="795"/>
                  </a:cubicBezTo>
                  <a:cubicBezTo>
                    <a:pt x="25" y="798"/>
                    <a:pt x="19" y="799"/>
                    <a:pt x="16" y="802"/>
                  </a:cubicBezTo>
                  <a:cubicBezTo>
                    <a:pt x="12" y="818"/>
                    <a:pt x="15" y="836"/>
                    <a:pt x="14" y="849"/>
                  </a:cubicBezTo>
                  <a:cubicBezTo>
                    <a:pt x="13" y="851"/>
                    <a:pt x="12" y="854"/>
                    <a:pt x="10" y="857"/>
                  </a:cubicBezTo>
                  <a:cubicBezTo>
                    <a:pt x="24" y="937"/>
                    <a:pt x="50" y="974"/>
                    <a:pt x="55" y="1066"/>
                  </a:cubicBezTo>
                  <a:cubicBezTo>
                    <a:pt x="56" y="1069"/>
                    <a:pt x="62" y="1067"/>
                    <a:pt x="62" y="1070"/>
                  </a:cubicBezTo>
                  <a:cubicBezTo>
                    <a:pt x="65" y="1100"/>
                    <a:pt x="65" y="1121"/>
                    <a:pt x="64" y="1125"/>
                  </a:cubicBezTo>
                  <a:cubicBezTo>
                    <a:pt x="49" y="1186"/>
                    <a:pt x="58" y="1247"/>
                    <a:pt x="91" y="1398"/>
                  </a:cubicBezTo>
                  <a:cubicBezTo>
                    <a:pt x="96" y="1413"/>
                    <a:pt x="88" y="1459"/>
                    <a:pt x="91" y="1463"/>
                  </a:cubicBezTo>
                  <a:cubicBezTo>
                    <a:pt x="97" y="1475"/>
                    <a:pt x="94" y="1493"/>
                    <a:pt x="91" y="1501"/>
                  </a:cubicBezTo>
                  <a:cubicBezTo>
                    <a:pt x="85" y="1518"/>
                    <a:pt x="77" y="1541"/>
                    <a:pt x="82" y="1549"/>
                  </a:cubicBezTo>
                  <a:cubicBezTo>
                    <a:pt x="82" y="1549"/>
                    <a:pt x="82" y="1550"/>
                    <a:pt x="83" y="1550"/>
                  </a:cubicBezTo>
                  <a:cubicBezTo>
                    <a:pt x="86" y="1545"/>
                    <a:pt x="104" y="1539"/>
                    <a:pt x="112" y="1538"/>
                  </a:cubicBezTo>
                  <a:cubicBezTo>
                    <a:pt x="130" y="1537"/>
                    <a:pt x="113" y="1523"/>
                    <a:pt x="123" y="1520"/>
                  </a:cubicBezTo>
                  <a:cubicBezTo>
                    <a:pt x="124" y="1520"/>
                    <a:pt x="124" y="1520"/>
                    <a:pt x="125" y="1520"/>
                  </a:cubicBezTo>
                  <a:cubicBezTo>
                    <a:pt x="131" y="1520"/>
                    <a:pt x="124" y="1533"/>
                    <a:pt x="130" y="1533"/>
                  </a:cubicBezTo>
                  <a:cubicBezTo>
                    <a:pt x="145" y="1536"/>
                    <a:pt x="166" y="1538"/>
                    <a:pt x="172" y="1545"/>
                  </a:cubicBezTo>
                  <a:cubicBezTo>
                    <a:pt x="172" y="1547"/>
                    <a:pt x="173" y="1548"/>
                    <a:pt x="174" y="1550"/>
                  </a:cubicBezTo>
                  <a:cubicBezTo>
                    <a:pt x="182" y="1529"/>
                    <a:pt x="173" y="1475"/>
                    <a:pt x="172" y="1466"/>
                  </a:cubicBezTo>
                  <a:cubicBezTo>
                    <a:pt x="172" y="1459"/>
                    <a:pt x="166" y="1456"/>
                    <a:pt x="168" y="1454"/>
                  </a:cubicBezTo>
                  <a:cubicBezTo>
                    <a:pt x="180" y="1438"/>
                    <a:pt x="168" y="1410"/>
                    <a:pt x="170" y="1404"/>
                  </a:cubicBezTo>
                  <a:cubicBezTo>
                    <a:pt x="186" y="1336"/>
                    <a:pt x="214" y="1260"/>
                    <a:pt x="221" y="1195"/>
                  </a:cubicBezTo>
                  <a:cubicBezTo>
                    <a:pt x="224" y="1162"/>
                    <a:pt x="208" y="1134"/>
                    <a:pt x="218" y="1096"/>
                  </a:cubicBezTo>
                  <a:cubicBezTo>
                    <a:pt x="218" y="1096"/>
                    <a:pt x="222" y="1094"/>
                    <a:pt x="223" y="1094"/>
                  </a:cubicBezTo>
                  <a:cubicBezTo>
                    <a:pt x="217" y="1027"/>
                    <a:pt x="264" y="944"/>
                    <a:pt x="286" y="839"/>
                  </a:cubicBezTo>
                  <a:cubicBezTo>
                    <a:pt x="295" y="834"/>
                    <a:pt x="293" y="836"/>
                    <a:pt x="299" y="830"/>
                  </a:cubicBezTo>
                  <a:cubicBezTo>
                    <a:pt x="296" y="782"/>
                    <a:pt x="293" y="691"/>
                    <a:pt x="291" y="662"/>
                  </a:cubicBezTo>
                  <a:cubicBezTo>
                    <a:pt x="291" y="660"/>
                    <a:pt x="293" y="659"/>
                    <a:pt x="294" y="659"/>
                  </a:cubicBezTo>
                  <a:cubicBezTo>
                    <a:pt x="295" y="659"/>
                    <a:pt x="295" y="659"/>
                    <a:pt x="296" y="660"/>
                  </a:cubicBezTo>
                  <a:cubicBezTo>
                    <a:pt x="297" y="660"/>
                    <a:pt x="297" y="660"/>
                    <a:pt x="298" y="660"/>
                  </a:cubicBezTo>
                  <a:cubicBezTo>
                    <a:pt x="299" y="660"/>
                    <a:pt x="299" y="660"/>
                    <a:pt x="299" y="660"/>
                  </a:cubicBezTo>
                  <a:cubicBezTo>
                    <a:pt x="280" y="587"/>
                    <a:pt x="263" y="606"/>
                    <a:pt x="265" y="586"/>
                  </a:cubicBezTo>
                  <a:cubicBezTo>
                    <a:pt x="265" y="580"/>
                    <a:pt x="269" y="578"/>
                    <a:pt x="270" y="571"/>
                  </a:cubicBezTo>
                  <a:cubicBezTo>
                    <a:pt x="272" y="562"/>
                    <a:pt x="255" y="561"/>
                    <a:pt x="253" y="555"/>
                  </a:cubicBezTo>
                  <a:cubicBezTo>
                    <a:pt x="270" y="545"/>
                    <a:pt x="262" y="517"/>
                    <a:pt x="277" y="476"/>
                  </a:cubicBezTo>
                  <a:cubicBezTo>
                    <a:pt x="276" y="488"/>
                    <a:pt x="287" y="486"/>
                    <a:pt x="286" y="500"/>
                  </a:cubicBezTo>
                  <a:cubicBezTo>
                    <a:pt x="282" y="578"/>
                    <a:pt x="315" y="741"/>
                    <a:pt x="325" y="826"/>
                  </a:cubicBezTo>
                  <a:cubicBezTo>
                    <a:pt x="331" y="826"/>
                    <a:pt x="336" y="824"/>
                    <a:pt x="339" y="824"/>
                  </a:cubicBezTo>
                  <a:cubicBezTo>
                    <a:pt x="341" y="824"/>
                    <a:pt x="342" y="825"/>
                    <a:pt x="343" y="826"/>
                  </a:cubicBezTo>
                  <a:cubicBezTo>
                    <a:pt x="352" y="838"/>
                    <a:pt x="335" y="851"/>
                    <a:pt x="337" y="854"/>
                  </a:cubicBezTo>
                  <a:cubicBezTo>
                    <a:pt x="346" y="866"/>
                    <a:pt x="310" y="923"/>
                    <a:pt x="291" y="963"/>
                  </a:cubicBezTo>
                  <a:cubicBezTo>
                    <a:pt x="287" y="970"/>
                    <a:pt x="290" y="977"/>
                    <a:pt x="283" y="995"/>
                  </a:cubicBezTo>
                  <a:cubicBezTo>
                    <a:pt x="276" y="1009"/>
                    <a:pt x="275" y="1018"/>
                    <a:pt x="275" y="1030"/>
                  </a:cubicBezTo>
                  <a:cubicBezTo>
                    <a:pt x="276" y="1038"/>
                    <a:pt x="258" y="1050"/>
                    <a:pt x="256" y="1088"/>
                  </a:cubicBezTo>
                  <a:cubicBezTo>
                    <a:pt x="255" y="1112"/>
                    <a:pt x="306" y="1170"/>
                    <a:pt x="315" y="1209"/>
                  </a:cubicBezTo>
                  <a:cubicBezTo>
                    <a:pt x="316" y="1215"/>
                    <a:pt x="330" y="1218"/>
                    <a:pt x="349" y="1218"/>
                  </a:cubicBezTo>
                  <a:cubicBezTo>
                    <a:pt x="385" y="1218"/>
                    <a:pt x="438" y="1209"/>
                    <a:pt x="447" y="1204"/>
                  </a:cubicBezTo>
                  <a:cubicBezTo>
                    <a:pt x="469" y="1193"/>
                    <a:pt x="454" y="1171"/>
                    <a:pt x="458" y="1167"/>
                  </a:cubicBezTo>
                  <a:cubicBezTo>
                    <a:pt x="459" y="1167"/>
                    <a:pt x="459" y="1167"/>
                    <a:pt x="460" y="1167"/>
                  </a:cubicBezTo>
                  <a:cubicBezTo>
                    <a:pt x="460" y="1167"/>
                    <a:pt x="461" y="1167"/>
                    <a:pt x="462" y="1167"/>
                  </a:cubicBezTo>
                  <a:cubicBezTo>
                    <a:pt x="463" y="1167"/>
                    <a:pt x="464" y="1168"/>
                    <a:pt x="464" y="1168"/>
                  </a:cubicBezTo>
                  <a:cubicBezTo>
                    <a:pt x="466" y="1168"/>
                    <a:pt x="466" y="1167"/>
                    <a:pt x="466" y="1165"/>
                  </a:cubicBezTo>
                  <a:cubicBezTo>
                    <a:pt x="466" y="1157"/>
                    <a:pt x="465" y="1152"/>
                    <a:pt x="465" y="1147"/>
                  </a:cubicBezTo>
                  <a:cubicBezTo>
                    <a:pt x="440" y="1126"/>
                    <a:pt x="395" y="1135"/>
                    <a:pt x="365" y="1118"/>
                  </a:cubicBezTo>
                  <a:cubicBezTo>
                    <a:pt x="368" y="1082"/>
                    <a:pt x="369" y="1039"/>
                    <a:pt x="370" y="994"/>
                  </a:cubicBezTo>
                  <a:cubicBezTo>
                    <a:pt x="364" y="983"/>
                    <a:pt x="356" y="968"/>
                    <a:pt x="351" y="964"/>
                  </a:cubicBezTo>
                  <a:cubicBezTo>
                    <a:pt x="352" y="943"/>
                    <a:pt x="358" y="892"/>
                    <a:pt x="363" y="892"/>
                  </a:cubicBezTo>
                  <a:cubicBezTo>
                    <a:pt x="363" y="892"/>
                    <a:pt x="363" y="892"/>
                    <a:pt x="363" y="892"/>
                  </a:cubicBezTo>
                  <a:cubicBezTo>
                    <a:pt x="363" y="892"/>
                    <a:pt x="363" y="892"/>
                    <a:pt x="363" y="892"/>
                  </a:cubicBezTo>
                  <a:cubicBezTo>
                    <a:pt x="363" y="892"/>
                    <a:pt x="363" y="892"/>
                    <a:pt x="363" y="892"/>
                  </a:cubicBezTo>
                  <a:cubicBezTo>
                    <a:pt x="365" y="917"/>
                    <a:pt x="368" y="933"/>
                    <a:pt x="371" y="948"/>
                  </a:cubicBezTo>
                  <a:cubicBezTo>
                    <a:pt x="374" y="869"/>
                    <a:pt x="376" y="785"/>
                    <a:pt x="386" y="714"/>
                  </a:cubicBezTo>
                  <a:cubicBezTo>
                    <a:pt x="379" y="630"/>
                    <a:pt x="368" y="536"/>
                    <a:pt x="366" y="458"/>
                  </a:cubicBezTo>
                  <a:cubicBezTo>
                    <a:pt x="366" y="453"/>
                    <a:pt x="364" y="439"/>
                    <a:pt x="362" y="421"/>
                  </a:cubicBezTo>
                  <a:cubicBezTo>
                    <a:pt x="358" y="422"/>
                    <a:pt x="354" y="422"/>
                    <a:pt x="350" y="422"/>
                  </a:cubicBezTo>
                  <a:cubicBezTo>
                    <a:pt x="304" y="422"/>
                    <a:pt x="246" y="404"/>
                    <a:pt x="232" y="368"/>
                  </a:cubicBezTo>
                  <a:cubicBezTo>
                    <a:pt x="229" y="363"/>
                    <a:pt x="238" y="342"/>
                    <a:pt x="252" y="327"/>
                  </a:cubicBezTo>
                  <a:cubicBezTo>
                    <a:pt x="252" y="313"/>
                    <a:pt x="260" y="286"/>
                    <a:pt x="293" y="256"/>
                  </a:cubicBezTo>
                  <a:cubicBezTo>
                    <a:pt x="266" y="248"/>
                    <a:pt x="234" y="242"/>
                    <a:pt x="219" y="233"/>
                  </a:cubicBezTo>
                  <a:cubicBezTo>
                    <a:pt x="209" y="230"/>
                    <a:pt x="210" y="212"/>
                    <a:pt x="196" y="193"/>
                  </a:cubicBezTo>
                  <a:cubicBezTo>
                    <a:pt x="193" y="173"/>
                    <a:pt x="197" y="161"/>
                    <a:pt x="205" y="142"/>
                  </a:cubicBezTo>
                  <a:cubicBezTo>
                    <a:pt x="205" y="147"/>
                    <a:pt x="206" y="149"/>
                    <a:pt x="207" y="149"/>
                  </a:cubicBezTo>
                  <a:cubicBezTo>
                    <a:pt x="212" y="149"/>
                    <a:pt x="221" y="116"/>
                    <a:pt x="221" y="106"/>
                  </a:cubicBezTo>
                  <a:cubicBezTo>
                    <a:pt x="221" y="99"/>
                    <a:pt x="217" y="103"/>
                    <a:pt x="214" y="101"/>
                  </a:cubicBezTo>
                  <a:cubicBezTo>
                    <a:pt x="210" y="97"/>
                    <a:pt x="224" y="63"/>
                    <a:pt x="206" y="39"/>
                  </a:cubicBezTo>
                  <a:cubicBezTo>
                    <a:pt x="182" y="10"/>
                    <a:pt x="161" y="0"/>
                    <a:pt x="143"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60" name="Freeform 68"/>
            <p:cNvSpPr/>
            <p:nvPr/>
          </p:nvSpPr>
          <p:spPr bwMode="auto">
            <a:xfrm>
              <a:off x="2280068" y="3441114"/>
              <a:ext cx="78021" cy="51477"/>
            </a:xfrm>
            <a:custGeom>
              <a:avLst/>
              <a:gdLst>
                <a:gd name="T0" fmla="*/ 42 w 91"/>
                <a:gd name="T1" fmla="*/ 0 h 60"/>
                <a:gd name="T2" fmla="*/ 40 w 91"/>
                <a:gd name="T3" fmla="*/ 0 h 60"/>
                <a:gd name="T4" fmla="*/ 29 w 91"/>
                <a:gd name="T5" fmla="*/ 18 h 60"/>
                <a:gd name="T6" fmla="*/ 0 w 91"/>
                <a:gd name="T7" fmla="*/ 30 h 60"/>
                <a:gd name="T8" fmla="*/ 29 w 91"/>
                <a:gd name="T9" fmla="*/ 43 h 60"/>
                <a:gd name="T10" fmla="*/ 40 w 91"/>
                <a:gd name="T11" fmla="*/ 60 h 60"/>
                <a:gd name="T12" fmla="*/ 42 w 91"/>
                <a:gd name="T13" fmla="*/ 60 h 60"/>
                <a:gd name="T14" fmla="*/ 47 w 91"/>
                <a:gd name="T15" fmla="*/ 47 h 60"/>
                <a:gd name="T16" fmla="*/ 89 w 91"/>
                <a:gd name="T17" fmla="*/ 35 h 60"/>
                <a:gd name="T18" fmla="*/ 91 w 91"/>
                <a:gd name="T19" fmla="*/ 30 h 60"/>
                <a:gd name="T20" fmla="*/ 89 w 91"/>
                <a:gd name="T21" fmla="*/ 25 h 60"/>
                <a:gd name="T22" fmla="*/ 47 w 91"/>
                <a:gd name="T23" fmla="*/ 13 h 60"/>
                <a:gd name="T24" fmla="*/ 42 w 91"/>
                <a:gd name="T2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60">
                  <a:moveTo>
                    <a:pt x="42" y="0"/>
                  </a:moveTo>
                  <a:cubicBezTo>
                    <a:pt x="41" y="0"/>
                    <a:pt x="41" y="0"/>
                    <a:pt x="40" y="0"/>
                  </a:cubicBezTo>
                  <a:cubicBezTo>
                    <a:pt x="30" y="3"/>
                    <a:pt x="47" y="17"/>
                    <a:pt x="29" y="18"/>
                  </a:cubicBezTo>
                  <a:cubicBezTo>
                    <a:pt x="21" y="19"/>
                    <a:pt x="3" y="25"/>
                    <a:pt x="0" y="30"/>
                  </a:cubicBezTo>
                  <a:cubicBezTo>
                    <a:pt x="3" y="35"/>
                    <a:pt x="21" y="41"/>
                    <a:pt x="29" y="43"/>
                  </a:cubicBezTo>
                  <a:cubicBezTo>
                    <a:pt x="47" y="43"/>
                    <a:pt x="30" y="58"/>
                    <a:pt x="40" y="60"/>
                  </a:cubicBezTo>
                  <a:cubicBezTo>
                    <a:pt x="41" y="60"/>
                    <a:pt x="41" y="60"/>
                    <a:pt x="42" y="60"/>
                  </a:cubicBezTo>
                  <a:cubicBezTo>
                    <a:pt x="48" y="60"/>
                    <a:pt x="41" y="47"/>
                    <a:pt x="47" y="47"/>
                  </a:cubicBezTo>
                  <a:cubicBezTo>
                    <a:pt x="62" y="44"/>
                    <a:pt x="83" y="42"/>
                    <a:pt x="89" y="35"/>
                  </a:cubicBezTo>
                  <a:cubicBezTo>
                    <a:pt x="89" y="34"/>
                    <a:pt x="90" y="32"/>
                    <a:pt x="91" y="30"/>
                  </a:cubicBezTo>
                  <a:cubicBezTo>
                    <a:pt x="90" y="28"/>
                    <a:pt x="89" y="27"/>
                    <a:pt x="89" y="25"/>
                  </a:cubicBezTo>
                  <a:cubicBezTo>
                    <a:pt x="83" y="18"/>
                    <a:pt x="62" y="16"/>
                    <a:pt x="47" y="13"/>
                  </a:cubicBezTo>
                  <a:cubicBezTo>
                    <a:pt x="41" y="13"/>
                    <a:pt x="48" y="0"/>
                    <a:pt x="42"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61" name="Freeform 69"/>
            <p:cNvSpPr/>
            <p:nvPr/>
          </p:nvSpPr>
          <p:spPr bwMode="auto">
            <a:xfrm>
              <a:off x="1813555" y="2796843"/>
              <a:ext cx="34587" cy="8848"/>
            </a:xfrm>
            <a:custGeom>
              <a:avLst/>
              <a:gdLst>
                <a:gd name="T0" fmla="*/ 25 w 40"/>
                <a:gd name="T1" fmla="*/ 0 h 10"/>
                <a:gd name="T2" fmla="*/ 0 w 40"/>
                <a:gd name="T3" fmla="*/ 3 h 10"/>
                <a:gd name="T4" fmla="*/ 0 w 40"/>
                <a:gd name="T5" fmla="*/ 10 h 10"/>
                <a:gd name="T6" fmla="*/ 25 w 40"/>
                <a:gd name="T7" fmla="*/ 7 h 10"/>
                <a:gd name="T8" fmla="*/ 40 w 40"/>
                <a:gd name="T9" fmla="*/ 8 h 10"/>
                <a:gd name="T10" fmla="*/ 34 w 40"/>
                <a:gd name="T11" fmla="*/ 0 h 10"/>
                <a:gd name="T12" fmla="*/ 25 w 4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0" h="10">
                  <a:moveTo>
                    <a:pt x="25" y="0"/>
                  </a:moveTo>
                  <a:cubicBezTo>
                    <a:pt x="17" y="0"/>
                    <a:pt x="8" y="1"/>
                    <a:pt x="0" y="3"/>
                  </a:cubicBezTo>
                  <a:cubicBezTo>
                    <a:pt x="0" y="6"/>
                    <a:pt x="0" y="8"/>
                    <a:pt x="0" y="10"/>
                  </a:cubicBezTo>
                  <a:cubicBezTo>
                    <a:pt x="8" y="8"/>
                    <a:pt x="17" y="7"/>
                    <a:pt x="25" y="7"/>
                  </a:cubicBezTo>
                  <a:cubicBezTo>
                    <a:pt x="30" y="7"/>
                    <a:pt x="35" y="7"/>
                    <a:pt x="40" y="8"/>
                  </a:cubicBezTo>
                  <a:cubicBezTo>
                    <a:pt x="37" y="5"/>
                    <a:pt x="36" y="3"/>
                    <a:pt x="34" y="0"/>
                  </a:cubicBezTo>
                  <a:cubicBezTo>
                    <a:pt x="31" y="0"/>
                    <a:pt x="28" y="0"/>
                    <a:pt x="25"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62" name="Freeform 70"/>
            <p:cNvSpPr>
              <a:spLocks noEditPoints="1"/>
            </p:cNvSpPr>
            <p:nvPr/>
          </p:nvSpPr>
          <p:spPr bwMode="auto">
            <a:xfrm>
              <a:off x="1806315" y="2796843"/>
              <a:ext cx="51477" cy="13674"/>
            </a:xfrm>
            <a:custGeom>
              <a:avLst/>
              <a:gdLst>
                <a:gd name="T0" fmla="*/ 6 w 61"/>
                <a:gd name="T1" fmla="*/ 13 h 16"/>
                <a:gd name="T2" fmla="*/ 7 w 61"/>
                <a:gd name="T3" fmla="*/ 16 h 16"/>
                <a:gd name="T4" fmla="*/ 7 w 61"/>
                <a:gd name="T5" fmla="*/ 14 h 16"/>
                <a:gd name="T6" fmla="*/ 6 w 61"/>
                <a:gd name="T7" fmla="*/ 13 h 16"/>
                <a:gd name="T8" fmla="*/ 9 w 61"/>
                <a:gd name="T9" fmla="*/ 3 h 16"/>
                <a:gd name="T10" fmla="*/ 2 w 61"/>
                <a:gd name="T11" fmla="*/ 6 h 16"/>
                <a:gd name="T12" fmla="*/ 5 w 61"/>
                <a:gd name="T13" fmla="*/ 12 h 16"/>
                <a:gd name="T14" fmla="*/ 6 w 61"/>
                <a:gd name="T15" fmla="*/ 11 h 16"/>
                <a:gd name="T16" fmla="*/ 9 w 61"/>
                <a:gd name="T17" fmla="*/ 10 h 16"/>
                <a:gd name="T18" fmla="*/ 9 w 61"/>
                <a:gd name="T19" fmla="*/ 3 h 16"/>
                <a:gd name="T20" fmla="*/ 0 w 61"/>
                <a:gd name="T21" fmla="*/ 0 h 16"/>
                <a:gd name="T22" fmla="*/ 0 w 61"/>
                <a:gd name="T23" fmla="*/ 1 h 16"/>
                <a:gd name="T24" fmla="*/ 0 w 61"/>
                <a:gd name="T25" fmla="*/ 2 h 16"/>
                <a:gd name="T26" fmla="*/ 0 w 61"/>
                <a:gd name="T27" fmla="*/ 0 h 16"/>
                <a:gd name="T28" fmla="*/ 43 w 61"/>
                <a:gd name="T29" fmla="*/ 0 h 16"/>
                <a:gd name="T30" fmla="*/ 49 w 61"/>
                <a:gd name="T31" fmla="*/ 8 h 16"/>
                <a:gd name="T32" fmla="*/ 59 w 61"/>
                <a:gd name="T33" fmla="*/ 11 h 16"/>
                <a:gd name="T34" fmla="*/ 60 w 61"/>
                <a:gd name="T35" fmla="*/ 13 h 16"/>
                <a:gd name="T36" fmla="*/ 61 w 61"/>
                <a:gd name="T37" fmla="*/ 5 h 16"/>
                <a:gd name="T38" fmla="*/ 43 w 61"/>
                <a:gd name="T3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6">
                  <a:moveTo>
                    <a:pt x="6" y="13"/>
                  </a:moveTo>
                  <a:cubicBezTo>
                    <a:pt x="7" y="16"/>
                    <a:pt x="7" y="16"/>
                    <a:pt x="7" y="16"/>
                  </a:cubicBezTo>
                  <a:cubicBezTo>
                    <a:pt x="7" y="15"/>
                    <a:pt x="7" y="14"/>
                    <a:pt x="7" y="14"/>
                  </a:cubicBezTo>
                  <a:cubicBezTo>
                    <a:pt x="6" y="13"/>
                    <a:pt x="6" y="13"/>
                    <a:pt x="6" y="13"/>
                  </a:cubicBezTo>
                  <a:moveTo>
                    <a:pt x="9" y="3"/>
                  </a:moveTo>
                  <a:cubicBezTo>
                    <a:pt x="7" y="4"/>
                    <a:pt x="5" y="5"/>
                    <a:pt x="2" y="6"/>
                  </a:cubicBezTo>
                  <a:cubicBezTo>
                    <a:pt x="5" y="12"/>
                    <a:pt x="5" y="12"/>
                    <a:pt x="5" y="12"/>
                  </a:cubicBezTo>
                  <a:cubicBezTo>
                    <a:pt x="6" y="11"/>
                    <a:pt x="6" y="11"/>
                    <a:pt x="6" y="11"/>
                  </a:cubicBezTo>
                  <a:cubicBezTo>
                    <a:pt x="7" y="10"/>
                    <a:pt x="8" y="10"/>
                    <a:pt x="9" y="10"/>
                  </a:cubicBezTo>
                  <a:cubicBezTo>
                    <a:pt x="9" y="8"/>
                    <a:pt x="9" y="6"/>
                    <a:pt x="9" y="3"/>
                  </a:cubicBezTo>
                  <a:moveTo>
                    <a:pt x="0" y="0"/>
                  </a:moveTo>
                  <a:cubicBezTo>
                    <a:pt x="0" y="1"/>
                    <a:pt x="0" y="1"/>
                    <a:pt x="0" y="1"/>
                  </a:cubicBezTo>
                  <a:cubicBezTo>
                    <a:pt x="0" y="2"/>
                    <a:pt x="0" y="2"/>
                    <a:pt x="0" y="2"/>
                  </a:cubicBezTo>
                  <a:cubicBezTo>
                    <a:pt x="0" y="1"/>
                    <a:pt x="0" y="1"/>
                    <a:pt x="0" y="0"/>
                  </a:cubicBezTo>
                  <a:moveTo>
                    <a:pt x="43" y="0"/>
                  </a:moveTo>
                  <a:cubicBezTo>
                    <a:pt x="45" y="3"/>
                    <a:pt x="46" y="5"/>
                    <a:pt x="49" y="8"/>
                  </a:cubicBezTo>
                  <a:cubicBezTo>
                    <a:pt x="52" y="9"/>
                    <a:pt x="56" y="10"/>
                    <a:pt x="59" y="11"/>
                  </a:cubicBezTo>
                  <a:cubicBezTo>
                    <a:pt x="59" y="12"/>
                    <a:pt x="60" y="12"/>
                    <a:pt x="60" y="13"/>
                  </a:cubicBezTo>
                  <a:cubicBezTo>
                    <a:pt x="61" y="5"/>
                    <a:pt x="61" y="5"/>
                    <a:pt x="61" y="5"/>
                  </a:cubicBezTo>
                  <a:cubicBezTo>
                    <a:pt x="57" y="3"/>
                    <a:pt x="50" y="1"/>
                    <a:pt x="43"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63" name="Freeform 71"/>
            <p:cNvSpPr/>
            <p:nvPr/>
          </p:nvSpPr>
          <p:spPr bwMode="auto">
            <a:xfrm>
              <a:off x="2173091" y="2800060"/>
              <a:ext cx="30565" cy="12869"/>
            </a:xfrm>
            <a:custGeom>
              <a:avLst/>
              <a:gdLst>
                <a:gd name="T0" fmla="*/ 18 w 35"/>
                <a:gd name="T1" fmla="*/ 0 h 15"/>
                <a:gd name="T2" fmla="*/ 1 w 35"/>
                <a:gd name="T3" fmla="*/ 5 h 15"/>
                <a:gd name="T4" fmla="*/ 0 w 35"/>
                <a:gd name="T5" fmla="*/ 6 h 15"/>
                <a:gd name="T6" fmla="*/ 2 w 35"/>
                <a:gd name="T7" fmla="*/ 15 h 15"/>
                <a:gd name="T8" fmla="*/ 24 w 35"/>
                <a:gd name="T9" fmla="*/ 10 h 15"/>
                <a:gd name="T10" fmla="*/ 32 w 35"/>
                <a:gd name="T11" fmla="*/ 10 h 15"/>
                <a:gd name="T12" fmla="*/ 35 w 35"/>
                <a:gd name="T13" fmla="*/ 2 h 15"/>
                <a:gd name="T14" fmla="*/ 18 w 35"/>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5">
                  <a:moveTo>
                    <a:pt x="18" y="0"/>
                  </a:moveTo>
                  <a:cubicBezTo>
                    <a:pt x="11" y="0"/>
                    <a:pt x="4" y="2"/>
                    <a:pt x="1" y="5"/>
                  </a:cubicBezTo>
                  <a:cubicBezTo>
                    <a:pt x="1" y="5"/>
                    <a:pt x="0" y="6"/>
                    <a:pt x="0" y="6"/>
                  </a:cubicBezTo>
                  <a:cubicBezTo>
                    <a:pt x="2" y="15"/>
                    <a:pt x="2" y="15"/>
                    <a:pt x="2" y="15"/>
                  </a:cubicBezTo>
                  <a:cubicBezTo>
                    <a:pt x="10" y="11"/>
                    <a:pt x="17" y="10"/>
                    <a:pt x="24" y="10"/>
                  </a:cubicBezTo>
                  <a:cubicBezTo>
                    <a:pt x="27" y="10"/>
                    <a:pt x="29" y="10"/>
                    <a:pt x="32" y="10"/>
                  </a:cubicBezTo>
                  <a:cubicBezTo>
                    <a:pt x="33" y="7"/>
                    <a:pt x="34" y="5"/>
                    <a:pt x="35" y="2"/>
                  </a:cubicBezTo>
                  <a:cubicBezTo>
                    <a:pt x="29" y="1"/>
                    <a:pt x="24" y="0"/>
                    <a:pt x="18"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64" name="Freeform 72"/>
            <p:cNvSpPr/>
            <p:nvPr/>
          </p:nvSpPr>
          <p:spPr bwMode="auto">
            <a:xfrm>
              <a:off x="2200439" y="2801669"/>
              <a:ext cx="27347" cy="15283"/>
            </a:xfrm>
            <a:custGeom>
              <a:avLst/>
              <a:gdLst>
                <a:gd name="T0" fmla="*/ 3 w 32"/>
                <a:gd name="T1" fmla="*/ 0 h 18"/>
                <a:gd name="T2" fmla="*/ 0 w 32"/>
                <a:gd name="T3" fmla="*/ 8 h 18"/>
                <a:gd name="T4" fmla="*/ 32 w 32"/>
                <a:gd name="T5" fmla="*/ 18 h 18"/>
                <a:gd name="T6" fmla="*/ 3 w 32"/>
                <a:gd name="T7" fmla="*/ 0 h 18"/>
              </a:gdLst>
              <a:ahLst/>
              <a:cxnLst>
                <a:cxn ang="0">
                  <a:pos x="T0" y="T1"/>
                </a:cxn>
                <a:cxn ang="0">
                  <a:pos x="T2" y="T3"/>
                </a:cxn>
                <a:cxn ang="0">
                  <a:pos x="T4" y="T5"/>
                </a:cxn>
                <a:cxn ang="0">
                  <a:pos x="T6" y="T7"/>
                </a:cxn>
              </a:cxnLst>
              <a:rect l="0" t="0" r="r" b="b"/>
              <a:pathLst>
                <a:path w="32" h="18">
                  <a:moveTo>
                    <a:pt x="3" y="0"/>
                  </a:moveTo>
                  <a:cubicBezTo>
                    <a:pt x="2" y="3"/>
                    <a:pt x="1" y="5"/>
                    <a:pt x="0" y="8"/>
                  </a:cubicBezTo>
                  <a:cubicBezTo>
                    <a:pt x="10" y="10"/>
                    <a:pt x="19" y="14"/>
                    <a:pt x="32" y="18"/>
                  </a:cubicBezTo>
                  <a:cubicBezTo>
                    <a:pt x="28" y="10"/>
                    <a:pt x="16" y="3"/>
                    <a:pt x="3"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65" name="Freeform 73"/>
            <p:cNvSpPr>
              <a:spLocks noEditPoints="1"/>
            </p:cNvSpPr>
            <p:nvPr/>
          </p:nvSpPr>
          <p:spPr bwMode="auto">
            <a:xfrm>
              <a:off x="1813555" y="2133268"/>
              <a:ext cx="408601" cy="1353694"/>
            </a:xfrm>
            <a:custGeom>
              <a:avLst/>
              <a:gdLst>
                <a:gd name="T0" fmla="*/ 224 w 478"/>
                <a:gd name="T1" fmla="*/ 1566 h 1584"/>
                <a:gd name="T2" fmla="*/ 306 w 478"/>
                <a:gd name="T3" fmla="*/ 1584 h 1584"/>
                <a:gd name="T4" fmla="*/ 42 w 478"/>
                <a:gd name="T5" fmla="*/ 842 h 1584"/>
                <a:gd name="T6" fmla="*/ 61 w 478"/>
                <a:gd name="T7" fmla="*/ 886 h 1584"/>
                <a:gd name="T8" fmla="*/ 35 w 478"/>
                <a:gd name="T9" fmla="*/ 847 h 1584"/>
                <a:gd name="T10" fmla="*/ 205 w 478"/>
                <a:gd name="T11" fmla="*/ 217 h 1584"/>
                <a:gd name="T12" fmla="*/ 72 w 478"/>
                <a:gd name="T13" fmla="*/ 274 h 1584"/>
                <a:gd name="T14" fmla="*/ 65 w 478"/>
                <a:gd name="T15" fmla="*/ 275 h 1584"/>
                <a:gd name="T16" fmla="*/ 10 w 478"/>
                <a:gd name="T17" fmla="*/ 583 h 1584"/>
                <a:gd name="T18" fmla="*/ 65 w 478"/>
                <a:gd name="T19" fmla="*/ 725 h 1584"/>
                <a:gd name="T20" fmla="*/ 106 w 478"/>
                <a:gd name="T21" fmla="*/ 572 h 1584"/>
                <a:gd name="T22" fmla="*/ 72 w 478"/>
                <a:gd name="T23" fmla="*/ 741 h 1584"/>
                <a:gd name="T24" fmla="*/ 70 w 478"/>
                <a:gd name="T25" fmla="*/ 857 h 1584"/>
                <a:gd name="T26" fmla="*/ 58 w 478"/>
                <a:gd name="T27" fmla="*/ 806 h 1584"/>
                <a:gd name="T28" fmla="*/ 51 w 478"/>
                <a:gd name="T29" fmla="*/ 798 h 1584"/>
                <a:gd name="T30" fmla="*/ 0 w 478"/>
                <a:gd name="T31" fmla="*/ 795 h 1584"/>
                <a:gd name="T32" fmla="*/ 14 w 478"/>
                <a:gd name="T33" fmla="*/ 891 h 1584"/>
                <a:gd name="T34" fmla="*/ 44 w 478"/>
                <a:gd name="T35" fmla="*/ 1072 h 1584"/>
                <a:gd name="T36" fmla="*/ 160 w 478"/>
                <a:gd name="T37" fmla="*/ 1538 h 1584"/>
                <a:gd name="T38" fmla="*/ 195 w 478"/>
                <a:gd name="T39" fmla="*/ 1411 h 1584"/>
                <a:gd name="T40" fmla="*/ 159 w 478"/>
                <a:gd name="T41" fmla="*/ 1176 h 1584"/>
                <a:gd name="T42" fmla="*/ 237 w 478"/>
                <a:gd name="T43" fmla="*/ 899 h 1584"/>
                <a:gd name="T44" fmla="*/ 211 w 478"/>
                <a:gd name="T45" fmla="*/ 1540 h 1584"/>
                <a:gd name="T46" fmla="*/ 277 w 478"/>
                <a:gd name="T47" fmla="*/ 1521 h 1584"/>
                <a:gd name="T48" fmla="*/ 307 w 478"/>
                <a:gd name="T49" fmla="*/ 1483 h 1584"/>
                <a:gd name="T50" fmla="*/ 402 w 478"/>
                <a:gd name="T51" fmla="*/ 857 h 1584"/>
                <a:gd name="T52" fmla="*/ 384 w 478"/>
                <a:gd name="T53" fmla="*/ 624 h 1584"/>
                <a:gd name="T54" fmla="*/ 413 w 478"/>
                <a:gd name="T55" fmla="*/ 686 h 1584"/>
                <a:gd name="T56" fmla="*/ 421 w 478"/>
                <a:gd name="T57" fmla="*/ 786 h 1584"/>
                <a:gd name="T58" fmla="*/ 458 w 478"/>
                <a:gd name="T59" fmla="*/ 739 h 1584"/>
                <a:gd name="T60" fmla="*/ 466 w 478"/>
                <a:gd name="T61" fmla="*/ 650 h 1584"/>
                <a:gd name="T62" fmla="*/ 463 w 478"/>
                <a:gd name="T63" fmla="*/ 301 h 1584"/>
                <a:gd name="T64" fmla="*/ 458 w 478"/>
                <a:gd name="T65" fmla="*/ 294 h 1584"/>
                <a:gd name="T66" fmla="*/ 336 w 478"/>
                <a:gd name="T67" fmla="*/ 233 h 1584"/>
                <a:gd name="T68" fmla="*/ 292 w 478"/>
                <a:gd name="T69" fmla="*/ 387 h 1584"/>
                <a:gd name="T70" fmla="*/ 280 w 478"/>
                <a:gd name="T71" fmla="*/ 275 h 1584"/>
                <a:gd name="T72" fmla="*/ 242 w 478"/>
                <a:gd name="T73" fmla="*/ 280 h 1584"/>
                <a:gd name="T74" fmla="*/ 228 w 478"/>
                <a:gd name="T75" fmla="*/ 395 h 1584"/>
                <a:gd name="T76" fmla="*/ 283 w 478"/>
                <a:gd name="T77" fmla="*/ 3 h 1584"/>
                <a:gd name="T78" fmla="*/ 195 w 478"/>
                <a:gd name="T79" fmla="*/ 86 h 1584"/>
                <a:gd name="T80" fmla="*/ 204 w 478"/>
                <a:gd name="T81" fmla="*/ 146 h 1584"/>
                <a:gd name="T82" fmla="*/ 208 w 478"/>
                <a:gd name="T83" fmla="*/ 141 h 1584"/>
                <a:gd name="T84" fmla="*/ 267 w 478"/>
                <a:gd name="T85" fmla="*/ 259 h 1584"/>
                <a:gd name="T86" fmla="*/ 330 w 478"/>
                <a:gd name="T87" fmla="*/ 148 h 1584"/>
                <a:gd name="T88" fmla="*/ 334 w 478"/>
                <a:gd name="T89" fmla="*/ 150 h 1584"/>
                <a:gd name="T90" fmla="*/ 335 w 478"/>
                <a:gd name="T91" fmla="*/ 92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8" h="1584">
                  <a:moveTo>
                    <a:pt x="224" y="1560"/>
                  </a:moveTo>
                  <a:cubicBezTo>
                    <a:pt x="224" y="1560"/>
                    <a:pt x="224" y="1561"/>
                    <a:pt x="224" y="1561"/>
                  </a:cubicBezTo>
                  <a:cubicBezTo>
                    <a:pt x="224" y="1563"/>
                    <a:pt x="224" y="1564"/>
                    <a:pt x="224" y="1566"/>
                  </a:cubicBezTo>
                  <a:cubicBezTo>
                    <a:pt x="224" y="1564"/>
                    <a:pt x="224" y="1562"/>
                    <a:pt x="224" y="1560"/>
                  </a:cubicBezTo>
                  <a:moveTo>
                    <a:pt x="317" y="1560"/>
                  </a:moveTo>
                  <a:cubicBezTo>
                    <a:pt x="316" y="1568"/>
                    <a:pt x="311" y="1576"/>
                    <a:pt x="306" y="1584"/>
                  </a:cubicBezTo>
                  <a:cubicBezTo>
                    <a:pt x="316" y="1576"/>
                    <a:pt x="318" y="1568"/>
                    <a:pt x="317" y="1560"/>
                  </a:cubicBezTo>
                  <a:moveTo>
                    <a:pt x="42" y="842"/>
                  </a:moveTo>
                  <a:cubicBezTo>
                    <a:pt x="42" y="842"/>
                    <a:pt x="42" y="842"/>
                    <a:pt x="42" y="842"/>
                  </a:cubicBezTo>
                  <a:cubicBezTo>
                    <a:pt x="43" y="842"/>
                    <a:pt x="43" y="842"/>
                    <a:pt x="43" y="842"/>
                  </a:cubicBezTo>
                  <a:cubicBezTo>
                    <a:pt x="43" y="842"/>
                    <a:pt x="44" y="842"/>
                    <a:pt x="44" y="842"/>
                  </a:cubicBezTo>
                  <a:cubicBezTo>
                    <a:pt x="51" y="852"/>
                    <a:pt x="39" y="881"/>
                    <a:pt x="61" y="886"/>
                  </a:cubicBezTo>
                  <a:cubicBezTo>
                    <a:pt x="61" y="888"/>
                    <a:pt x="60" y="891"/>
                    <a:pt x="60" y="893"/>
                  </a:cubicBezTo>
                  <a:cubicBezTo>
                    <a:pt x="54" y="890"/>
                    <a:pt x="46" y="886"/>
                    <a:pt x="41" y="883"/>
                  </a:cubicBezTo>
                  <a:cubicBezTo>
                    <a:pt x="33" y="871"/>
                    <a:pt x="34" y="860"/>
                    <a:pt x="35" y="847"/>
                  </a:cubicBezTo>
                  <a:cubicBezTo>
                    <a:pt x="36" y="844"/>
                    <a:pt x="39" y="842"/>
                    <a:pt x="42" y="842"/>
                  </a:cubicBezTo>
                  <a:cubicBezTo>
                    <a:pt x="42" y="842"/>
                    <a:pt x="42" y="842"/>
                    <a:pt x="42" y="842"/>
                  </a:cubicBezTo>
                  <a:moveTo>
                    <a:pt x="205" y="217"/>
                  </a:moveTo>
                  <a:cubicBezTo>
                    <a:pt x="205" y="217"/>
                    <a:pt x="205" y="217"/>
                    <a:pt x="205" y="217"/>
                  </a:cubicBezTo>
                  <a:cubicBezTo>
                    <a:pt x="201" y="221"/>
                    <a:pt x="196" y="224"/>
                    <a:pt x="192" y="227"/>
                  </a:cubicBezTo>
                  <a:cubicBezTo>
                    <a:pt x="155" y="252"/>
                    <a:pt x="107" y="253"/>
                    <a:pt x="72" y="274"/>
                  </a:cubicBezTo>
                  <a:cubicBezTo>
                    <a:pt x="70" y="275"/>
                    <a:pt x="69" y="275"/>
                    <a:pt x="68" y="275"/>
                  </a:cubicBezTo>
                  <a:cubicBezTo>
                    <a:pt x="67" y="275"/>
                    <a:pt x="67" y="275"/>
                    <a:pt x="66" y="275"/>
                  </a:cubicBezTo>
                  <a:cubicBezTo>
                    <a:pt x="66" y="275"/>
                    <a:pt x="66" y="275"/>
                    <a:pt x="65" y="275"/>
                  </a:cubicBezTo>
                  <a:cubicBezTo>
                    <a:pt x="64" y="275"/>
                    <a:pt x="62" y="275"/>
                    <a:pt x="60" y="277"/>
                  </a:cubicBezTo>
                  <a:cubicBezTo>
                    <a:pt x="51" y="374"/>
                    <a:pt x="35" y="438"/>
                    <a:pt x="21" y="517"/>
                  </a:cubicBezTo>
                  <a:cubicBezTo>
                    <a:pt x="17" y="538"/>
                    <a:pt x="13" y="560"/>
                    <a:pt x="10" y="583"/>
                  </a:cubicBezTo>
                  <a:cubicBezTo>
                    <a:pt x="13" y="587"/>
                    <a:pt x="16" y="590"/>
                    <a:pt x="17" y="595"/>
                  </a:cubicBezTo>
                  <a:cubicBezTo>
                    <a:pt x="19" y="605"/>
                    <a:pt x="11" y="616"/>
                    <a:pt x="15" y="625"/>
                  </a:cubicBezTo>
                  <a:cubicBezTo>
                    <a:pt x="31" y="658"/>
                    <a:pt x="50" y="693"/>
                    <a:pt x="65" y="725"/>
                  </a:cubicBezTo>
                  <a:cubicBezTo>
                    <a:pt x="77" y="664"/>
                    <a:pt x="91" y="597"/>
                    <a:pt x="109" y="527"/>
                  </a:cubicBezTo>
                  <a:cubicBezTo>
                    <a:pt x="117" y="528"/>
                    <a:pt x="112" y="543"/>
                    <a:pt x="111" y="550"/>
                  </a:cubicBezTo>
                  <a:cubicBezTo>
                    <a:pt x="111" y="558"/>
                    <a:pt x="107" y="565"/>
                    <a:pt x="106" y="572"/>
                  </a:cubicBezTo>
                  <a:cubicBezTo>
                    <a:pt x="104" y="587"/>
                    <a:pt x="107" y="603"/>
                    <a:pt x="105" y="617"/>
                  </a:cubicBezTo>
                  <a:cubicBezTo>
                    <a:pt x="99" y="659"/>
                    <a:pt x="79" y="697"/>
                    <a:pt x="73" y="739"/>
                  </a:cubicBezTo>
                  <a:cubicBezTo>
                    <a:pt x="73" y="739"/>
                    <a:pt x="72" y="740"/>
                    <a:pt x="72" y="741"/>
                  </a:cubicBezTo>
                  <a:cubicBezTo>
                    <a:pt x="79" y="755"/>
                    <a:pt x="85" y="769"/>
                    <a:pt x="89" y="781"/>
                  </a:cubicBezTo>
                  <a:cubicBezTo>
                    <a:pt x="80" y="782"/>
                    <a:pt x="74" y="784"/>
                    <a:pt x="68" y="788"/>
                  </a:cubicBezTo>
                  <a:cubicBezTo>
                    <a:pt x="67" y="811"/>
                    <a:pt x="68" y="834"/>
                    <a:pt x="70" y="857"/>
                  </a:cubicBezTo>
                  <a:cubicBezTo>
                    <a:pt x="69" y="860"/>
                    <a:pt x="67" y="864"/>
                    <a:pt x="64" y="864"/>
                  </a:cubicBezTo>
                  <a:cubicBezTo>
                    <a:pt x="64" y="864"/>
                    <a:pt x="64" y="864"/>
                    <a:pt x="63" y="864"/>
                  </a:cubicBezTo>
                  <a:cubicBezTo>
                    <a:pt x="56" y="838"/>
                    <a:pt x="63" y="825"/>
                    <a:pt x="58" y="806"/>
                  </a:cubicBezTo>
                  <a:cubicBezTo>
                    <a:pt x="58" y="804"/>
                    <a:pt x="57" y="803"/>
                    <a:pt x="57" y="801"/>
                  </a:cubicBezTo>
                  <a:cubicBezTo>
                    <a:pt x="56" y="801"/>
                    <a:pt x="56" y="802"/>
                    <a:pt x="56" y="803"/>
                  </a:cubicBezTo>
                  <a:cubicBezTo>
                    <a:pt x="54" y="801"/>
                    <a:pt x="53" y="800"/>
                    <a:pt x="51" y="798"/>
                  </a:cubicBezTo>
                  <a:cubicBezTo>
                    <a:pt x="51" y="803"/>
                    <a:pt x="51" y="803"/>
                    <a:pt x="51" y="803"/>
                  </a:cubicBezTo>
                  <a:cubicBezTo>
                    <a:pt x="5" y="805"/>
                    <a:pt x="5" y="805"/>
                    <a:pt x="5" y="805"/>
                  </a:cubicBezTo>
                  <a:cubicBezTo>
                    <a:pt x="0" y="795"/>
                    <a:pt x="0" y="795"/>
                    <a:pt x="0" y="795"/>
                  </a:cubicBezTo>
                  <a:cubicBezTo>
                    <a:pt x="0" y="805"/>
                    <a:pt x="0" y="814"/>
                    <a:pt x="1" y="824"/>
                  </a:cubicBezTo>
                  <a:cubicBezTo>
                    <a:pt x="2" y="846"/>
                    <a:pt x="6" y="867"/>
                    <a:pt x="12" y="888"/>
                  </a:cubicBezTo>
                  <a:cubicBezTo>
                    <a:pt x="13" y="890"/>
                    <a:pt x="13" y="891"/>
                    <a:pt x="14" y="891"/>
                  </a:cubicBezTo>
                  <a:cubicBezTo>
                    <a:pt x="25" y="896"/>
                    <a:pt x="43" y="903"/>
                    <a:pt x="55" y="903"/>
                  </a:cubicBezTo>
                  <a:cubicBezTo>
                    <a:pt x="56" y="903"/>
                    <a:pt x="56" y="903"/>
                    <a:pt x="56" y="903"/>
                  </a:cubicBezTo>
                  <a:cubicBezTo>
                    <a:pt x="53" y="950"/>
                    <a:pt x="48" y="1018"/>
                    <a:pt x="44" y="1072"/>
                  </a:cubicBezTo>
                  <a:cubicBezTo>
                    <a:pt x="47" y="1088"/>
                    <a:pt x="50" y="1104"/>
                    <a:pt x="54" y="1120"/>
                  </a:cubicBezTo>
                  <a:cubicBezTo>
                    <a:pt x="90" y="1256"/>
                    <a:pt x="145" y="1393"/>
                    <a:pt x="159" y="1538"/>
                  </a:cubicBezTo>
                  <a:cubicBezTo>
                    <a:pt x="159" y="1538"/>
                    <a:pt x="159" y="1538"/>
                    <a:pt x="160" y="1538"/>
                  </a:cubicBezTo>
                  <a:cubicBezTo>
                    <a:pt x="172" y="1528"/>
                    <a:pt x="182" y="1510"/>
                    <a:pt x="188" y="1494"/>
                  </a:cubicBezTo>
                  <a:cubicBezTo>
                    <a:pt x="198" y="1469"/>
                    <a:pt x="169" y="1463"/>
                    <a:pt x="188" y="1415"/>
                  </a:cubicBezTo>
                  <a:cubicBezTo>
                    <a:pt x="194" y="1413"/>
                    <a:pt x="191" y="1412"/>
                    <a:pt x="195" y="1411"/>
                  </a:cubicBezTo>
                  <a:cubicBezTo>
                    <a:pt x="203" y="1404"/>
                    <a:pt x="204" y="1390"/>
                    <a:pt x="203" y="1376"/>
                  </a:cubicBezTo>
                  <a:cubicBezTo>
                    <a:pt x="201" y="1341"/>
                    <a:pt x="182" y="1340"/>
                    <a:pt x="177" y="1319"/>
                  </a:cubicBezTo>
                  <a:cubicBezTo>
                    <a:pt x="167" y="1271"/>
                    <a:pt x="151" y="1223"/>
                    <a:pt x="159" y="1176"/>
                  </a:cubicBezTo>
                  <a:cubicBezTo>
                    <a:pt x="173" y="1085"/>
                    <a:pt x="212" y="962"/>
                    <a:pt x="225" y="891"/>
                  </a:cubicBezTo>
                  <a:cubicBezTo>
                    <a:pt x="226" y="891"/>
                    <a:pt x="226" y="891"/>
                    <a:pt x="227" y="891"/>
                  </a:cubicBezTo>
                  <a:cubicBezTo>
                    <a:pt x="232" y="891"/>
                    <a:pt x="237" y="895"/>
                    <a:pt x="237" y="899"/>
                  </a:cubicBezTo>
                  <a:cubicBezTo>
                    <a:pt x="238" y="997"/>
                    <a:pt x="250" y="1071"/>
                    <a:pt x="244" y="1157"/>
                  </a:cubicBezTo>
                  <a:cubicBezTo>
                    <a:pt x="236" y="1268"/>
                    <a:pt x="221" y="1377"/>
                    <a:pt x="213" y="1486"/>
                  </a:cubicBezTo>
                  <a:cubicBezTo>
                    <a:pt x="212" y="1504"/>
                    <a:pt x="208" y="1522"/>
                    <a:pt x="211" y="1540"/>
                  </a:cubicBezTo>
                  <a:cubicBezTo>
                    <a:pt x="213" y="1549"/>
                    <a:pt x="222" y="1545"/>
                    <a:pt x="224" y="1555"/>
                  </a:cubicBezTo>
                  <a:cubicBezTo>
                    <a:pt x="226" y="1536"/>
                    <a:pt x="252" y="1520"/>
                    <a:pt x="270" y="1520"/>
                  </a:cubicBezTo>
                  <a:cubicBezTo>
                    <a:pt x="272" y="1520"/>
                    <a:pt x="275" y="1521"/>
                    <a:pt x="277" y="1521"/>
                  </a:cubicBezTo>
                  <a:cubicBezTo>
                    <a:pt x="290" y="1526"/>
                    <a:pt x="300" y="1531"/>
                    <a:pt x="306" y="1536"/>
                  </a:cubicBezTo>
                  <a:cubicBezTo>
                    <a:pt x="296" y="1522"/>
                    <a:pt x="284" y="1506"/>
                    <a:pt x="283" y="1488"/>
                  </a:cubicBezTo>
                  <a:cubicBezTo>
                    <a:pt x="289" y="1485"/>
                    <a:pt x="301" y="1489"/>
                    <a:pt x="307" y="1483"/>
                  </a:cubicBezTo>
                  <a:cubicBezTo>
                    <a:pt x="321" y="1332"/>
                    <a:pt x="384" y="999"/>
                    <a:pt x="395" y="861"/>
                  </a:cubicBezTo>
                  <a:cubicBezTo>
                    <a:pt x="396" y="857"/>
                    <a:pt x="397" y="857"/>
                    <a:pt x="400" y="857"/>
                  </a:cubicBezTo>
                  <a:cubicBezTo>
                    <a:pt x="400" y="857"/>
                    <a:pt x="401" y="857"/>
                    <a:pt x="402" y="857"/>
                  </a:cubicBezTo>
                  <a:cubicBezTo>
                    <a:pt x="402" y="834"/>
                    <a:pt x="404" y="782"/>
                    <a:pt x="407" y="766"/>
                  </a:cubicBezTo>
                  <a:cubicBezTo>
                    <a:pt x="412" y="741"/>
                    <a:pt x="396" y="723"/>
                    <a:pt x="397" y="701"/>
                  </a:cubicBezTo>
                  <a:cubicBezTo>
                    <a:pt x="397" y="666"/>
                    <a:pt x="384" y="636"/>
                    <a:pt x="384" y="624"/>
                  </a:cubicBezTo>
                  <a:cubicBezTo>
                    <a:pt x="383" y="575"/>
                    <a:pt x="390" y="491"/>
                    <a:pt x="394" y="488"/>
                  </a:cubicBezTo>
                  <a:cubicBezTo>
                    <a:pt x="404" y="520"/>
                    <a:pt x="397" y="555"/>
                    <a:pt x="401" y="589"/>
                  </a:cubicBezTo>
                  <a:cubicBezTo>
                    <a:pt x="404" y="615"/>
                    <a:pt x="410" y="658"/>
                    <a:pt x="413" y="686"/>
                  </a:cubicBezTo>
                  <a:cubicBezTo>
                    <a:pt x="414" y="700"/>
                    <a:pt x="420" y="709"/>
                    <a:pt x="421" y="713"/>
                  </a:cubicBezTo>
                  <a:cubicBezTo>
                    <a:pt x="422" y="734"/>
                    <a:pt x="420" y="768"/>
                    <a:pt x="420" y="787"/>
                  </a:cubicBezTo>
                  <a:cubicBezTo>
                    <a:pt x="421" y="786"/>
                    <a:pt x="421" y="786"/>
                    <a:pt x="421" y="786"/>
                  </a:cubicBezTo>
                  <a:cubicBezTo>
                    <a:pt x="420" y="780"/>
                    <a:pt x="420" y="780"/>
                    <a:pt x="420" y="780"/>
                  </a:cubicBezTo>
                  <a:cubicBezTo>
                    <a:pt x="429" y="732"/>
                    <a:pt x="429" y="732"/>
                    <a:pt x="429" y="732"/>
                  </a:cubicBezTo>
                  <a:cubicBezTo>
                    <a:pt x="458" y="739"/>
                    <a:pt x="458" y="739"/>
                    <a:pt x="458" y="739"/>
                  </a:cubicBezTo>
                  <a:cubicBezTo>
                    <a:pt x="458" y="738"/>
                    <a:pt x="458" y="736"/>
                    <a:pt x="458" y="734"/>
                  </a:cubicBezTo>
                  <a:cubicBezTo>
                    <a:pt x="462" y="712"/>
                    <a:pt x="470" y="682"/>
                    <a:pt x="477" y="657"/>
                  </a:cubicBezTo>
                  <a:cubicBezTo>
                    <a:pt x="478" y="651"/>
                    <a:pt x="463" y="655"/>
                    <a:pt x="466" y="650"/>
                  </a:cubicBezTo>
                  <a:cubicBezTo>
                    <a:pt x="476" y="623"/>
                    <a:pt x="433" y="567"/>
                    <a:pt x="431" y="540"/>
                  </a:cubicBezTo>
                  <a:cubicBezTo>
                    <a:pt x="429" y="472"/>
                    <a:pt x="456" y="360"/>
                    <a:pt x="452" y="313"/>
                  </a:cubicBezTo>
                  <a:cubicBezTo>
                    <a:pt x="452" y="308"/>
                    <a:pt x="456" y="305"/>
                    <a:pt x="463" y="301"/>
                  </a:cubicBezTo>
                  <a:cubicBezTo>
                    <a:pt x="463" y="299"/>
                    <a:pt x="462" y="298"/>
                    <a:pt x="462" y="296"/>
                  </a:cubicBezTo>
                  <a:cubicBezTo>
                    <a:pt x="461" y="294"/>
                    <a:pt x="461" y="294"/>
                    <a:pt x="460" y="294"/>
                  </a:cubicBezTo>
                  <a:cubicBezTo>
                    <a:pt x="460" y="294"/>
                    <a:pt x="459" y="294"/>
                    <a:pt x="458" y="294"/>
                  </a:cubicBezTo>
                  <a:cubicBezTo>
                    <a:pt x="458" y="295"/>
                    <a:pt x="457" y="295"/>
                    <a:pt x="457" y="295"/>
                  </a:cubicBezTo>
                  <a:cubicBezTo>
                    <a:pt x="456" y="295"/>
                    <a:pt x="455" y="294"/>
                    <a:pt x="454" y="293"/>
                  </a:cubicBezTo>
                  <a:cubicBezTo>
                    <a:pt x="413" y="262"/>
                    <a:pt x="374" y="260"/>
                    <a:pt x="336" y="233"/>
                  </a:cubicBezTo>
                  <a:cubicBezTo>
                    <a:pt x="332" y="230"/>
                    <a:pt x="327" y="224"/>
                    <a:pt x="323" y="219"/>
                  </a:cubicBezTo>
                  <a:cubicBezTo>
                    <a:pt x="323" y="219"/>
                    <a:pt x="323" y="219"/>
                    <a:pt x="323" y="219"/>
                  </a:cubicBezTo>
                  <a:cubicBezTo>
                    <a:pt x="322" y="272"/>
                    <a:pt x="298" y="345"/>
                    <a:pt x="292" y="387"/>
                  </a:cubicBezTo>
                  <a:cubicBezTo>
                    <a:pt x="286" y="359"/>
                    <a:pt x="291" y="342"/>
                    <a:pt x="285" y="320"/>
                  </a:cubicBezTo>
                  <a:cubicBezTo>
                    <a:pt x="282" y="311"/>
                    <a:pt x="273" y="304"/>
                    <a:pt x="273" y="294"/>
                  </a:cubicBezTo>
                  <a:cubicBezTo>
                    <a:pt x="272" y="283"/>
                    <a:pt x="282" y="282"/>
                    <a:pt x="280" y="275"/>
                  </a:cubicBezTo>
                  <a:cubicBezTo>
                    <a:pt x="280" y="271"/>
                    <a:pt x="273" y="263"/>
                    <a:pt x="266" y="263"/>
                  </a:cubicBezTo>
                  <a:cubicBezTo>
                    <a:pt x="266" y="263"/>
                    <a:pt x="266" y="263"/>
                    <a:pt x="266" y="263"/>
                  </a:cubicBezTo>
                  <a:cubicBezTo>
                    <a:pt x="255" y="263"/>
                    <a:pt x="244" y="274"/>
                    <a:pt x="242" y="280"/>
                  </a:cubicBezTo>
                  <a:cubicBezTo>
                    <a:pt x="241" y="287"/>
                    <a:pt x="253" y="290"/>
                    <a:pt x="254" y="297"/>
                  </a:cubicBezTo>
                  <a:cubicBezTo>
                    <a:pt x="256" y="308"/>
                    <a:pt x="245" y="319"/>
                    <a:pt x="242" y="330"/>
                  </a:cubicBezTo>
                  <a:cubicBezTo>
                    <a:pt x="234" y="351"/>
                    <a:pt x="231" y="354"/>
                    <a:pt x="228" y="395"/>
                  </a:cubicBezTo>
                  <a:cubicBezTo>
                    <a:pt x="209" y="332"/>
                    <a:pt x="222" y="285"/>
                    <a:pt x="205" y="217"/>
                  </a:cubicBezTo>
                  <a:moveTo>
                    <a:pt x="293" y="0"/>
                  </a:moveTo>
                  <a:cubicBezTo>
                    <a:pt x="290" y="0"/>
                    <a:pt x="286" y="1"/>
                    <a:pt x="283" y="3"/>
                  </a:cubicBezTo>
                  <a:cubicBezTo>
                    <a:pt x="277" y="2"/>
                    <a:pt x="269" y="0"/>
                    <a:pt x="263" y="0"/>
                  </a:cubicBezTo>
                  <a:cubicBezTo>
                    <a:pt x="263" y="0"/>
                    <a:pt x="263" y="0"/>
                    <a:pt x="263" y="0"/>
                  </a:cubicBezTo>
                  <a:cubicBezTo>
                    <a:pt x="223" y="1"/>
                    <a:pt x="178" y="29"/>
                    <a:pt x="195" y="86"/>
                  </a:cubicBezTo>
                  <a:cubicBezTo>
                    <a:pt x="202" y="109"/>
                    <a:pt x="192" y="102"/>
                    <a:pt x="193" y="107"/>
                  </a:cubicBezTo>
                  <a:cubicBezTo>
                    <a:pt x="196" y="127"/>
                    <a:pt x="197" y="137"/>
                    <a:pt x="202" y="145"/>
                  </a:cubicBezTo>
                  <a:cubicBezTo>
                    <a:pt x="203" y="146"/>
                    <a:pt x="203" y="146"/>
                    <a:pt x="204" y="146"/>
                  </a:cubicBezTo>
                  <a:cubicBezTo>
                    <a:pt x="205" y="146"/>
                    <a:pt x="206" y="145"/>
                    <a:pt x="206" y="144"/>
                  </a:cubicBezTo>
                  <a:cubicBezTo>
                    <a:pt x="207" y="142"/>
                    <a:pt x="207" y="141"/>
                    <a:pt x="208" y="141"/>
                  </a:cubicBezTo>
                  <a:cubicBezTo>
                    <a:pt x="208" y="141"/>
                    <a:pt x="208" y="141"/>
                    <a:pt x="208" y="141"/>
                  </a:cubicBezTo>
                  <a:cubicBezTo>
                    <a:pt x="218" y="159"/>
                    <a:pt x="216" y="172"/>
                    <a:pt x="216" y="190"/>
                  </a:cubicBezTo>
                  <a:cubicBezTo>
                    <a:pt x="216" y="197"/>
                    <a:pt x="214" y="203"/>
                    <a:pt x="212" y="207"/>
                  </a:cubicBezTo>
                  <a:cubicBezTo>
                    <a:pt x="232" y="228"/>
                    <a:pt x="255" y="249"/>
                    <a:pt x="267" y="259"/>
                  </a:cubicBezTo>
                  <a:cubicBezTo>
                    <a:pt x="280" y="248"/>
                    <a:pt x="301" y="229"/>
                    <a:pt x="317" y="211"/>
                  </a:cubicBezTo>
                  <a:cubicBezTo>
                    <a:pt x="317" y="211"/>
                    <a:pt x="317" y="210"/>
                    <a:pt x="317" y="210"/>
                  </a:cubicBezTo>
                  <a:cubicBezTo>
                    <a:pt x="319" y="190"/>
                    <a:pt x="326" y="171"/>
                    <a:pt x="330" y="148"/>
                  </a:cubicBezTo>
                  <a:cubicBezTo>
                    <a:pt x="330" y="147"/>
                    <a:pt x="330" y="147"/>
                    <a:pt x="330" y="147"/>
                  </a:cubicBezTo>
                  <a:cubicBezTo>
                    <a:pt x="331" y="147"/>
                    <a:pt x="331" y="148"/>
                    <a:pt x="332" y="148"/>
                  </a:cubicBezTo>
                  <a:cubicBezTo>
                    <a:pt x="333" y="149"/>
                    <a:pt x="333" y="150"/>
                    <a:pt x="334" y="150"/>
                  </a:cubicBezTo>
                  <a:cubicBezTo>
                    <a:pt x="334" y="150"/>
                    <a:pt x="335" y="150"/>
                    <a:pt x="335" y="149"/>
                  </a:cubicBezTo>
                  <a:cubicBezTo>
                    <a:pt x="344" y="128"/>
                    <a:pt x="334" y="133"/>
                    <a:pt x="341" y="102"/>
                  </a:cubicBezTo>
                  <a:cubicBezTo>
                    <a:pt x="343" y="95"/>
                    <a:pt x="333" y="99"/>
                    <a:pt x="335" y="92"/>
                  </a:cubicBezTo>
                  <a:cubicBezTo>
                    <a:pt x="348" y="47"/>
                    <a:pt x="321" y="0"/>
                    <a:pt x="293"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66" name="Freeform 74"/>
            <p:cNvSpPr/>
            <p:nvPr/>
          </p:nvSpPr>
          <p:spPr bwMode="auto">
            <a:xfrm>
              <a:off x="1949487" y="3447549"/>
              <a:ext cx="80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67" name="Freeform 75"/>
            <p:cNvSpPr/>
            <p:nvPr/>
          </p:nvSpPr>
          <p:spPr bwMode="auto">
            <a:xfrm>
              <a:off x="2004986" y="3432266"/>
              <a:ext cx="79629" cy="68369"/>
            </a:xfrm>
            <a:custGeom>
              <a:avLst/>
              <a:gdLst>
                <a:gd name="T0" fmla="*/ 46 w 93"/>
                <a:gd name="T1" fmla="*/ 0 h 80"/>
                <a:gd name="T2" fmla="*/ 0 w 93"/>
                <a:gd name="T3" fmla="*/ 35 h 80"/>
                <a:gd name="T4" fmla="*/ 0 w 93"/>
                <a:gd name="T5" fmla="*/ 40 h 80"/>
                <a:gd name="T6" fmla="*/ 0 w 93"/>
                <a:gd name="T7" fmla="*/ 46 h 80"/>
                <a:gd name="T8" fmla="*/ 46 w 93"/>
                <a:gd name="T9" fmla="*/ 80 h 80"/>
                <a:gd name="T10" fmla="*/ 53 w 93"/>
                <a:gd name="T11" fmla="*/ 79 h 80"/>
                <a:gd name="T12" fmla="*/ 82 w 93"/>
                <a:gd name="T13" fmla="*/ 64 h 80"/>
                <a:gd name="T14" fmla="*/ 93 w 93"/>
                <a:gd name="T15" fmla="*/ 40 h 80"/>
                <a:gd name="T16" fmla="*/ 82 w 93"/>
                <a:gd name="T17" fmla="*/ 16 h 80"/>
                <a:gd name="T18" fmla="*/ 53 w 93"/>
                <a:gd name="T19" fmla="*/ 1 h 80"/>
                <a:gd name="T20" fmla="*/ 46 w 93"/>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0">
                  <a:moveTo>
                    <a:pt x="46" y="0"/>
                  </a:moveTo>
                  <a:cubicBezTo>
                    <a:pt x="28" y="0"/>
                    <a:pt x="2" y="16"/>
                    <a:pt x="0" y="35"/>
                  </a:cubicBezTo>
                  <a:cubicBezTo>
                    <a:pt x="0" y="36"/>
                    <a:pt x="0" y="38"/>
                    <a:pt x="0" y="40"/>
                  </a:cubicBezTo>
                  <a:cubicBezTo>
                    <a:pt x="0" y="42"/>
                    <a:pt x="0" y="44"/>
                    <a:pt x="0" y="46"/>
                  </a:cubicBezTo>
                  <a:cubicBezTo>
                    <a:pt x="2" y="64"/>
                    <a:pt x="28" y="80"/>
                    <a:pt x="46" y="80"/>
                  </a:cubicBezTo>
                  <a:cubicBezTo>
                    <a:pt x="48" y="80"/>
                    <a:pt x="51" y="80"/>
                    <a:pt x="53" y="79"/>
                  </a:cubicBezTo>
                  <a:cubicBezTo>
                    <a:pt x="66" y="74"/>
                    <a:pt x="76" y="69"/>
                    <a:pt x="82" y="64"/>
                  </a:cubicBezTo>
                  <a:cubicBezTo>
                    <a:pt x="87" y="56"/>
                    <a:pt x="92" y="48"/>
                    <a:pt x="93" y="40"/>
                  </a:cubicBezTo>
                  <a:cubicBezTo>
                    <a:pt x="92" y="33"/>
                    <a:pt x="87" y="25"/>
                    <a:pt x="82" y="16"/>
                  </a:cubicBezTo>
                  <a:cubicBezTo>
                    <a:pt x="76" y="11"/>
                    <a:pt x="66" y="6"/>
                    <a:pt x="53" y="1"/>
                  </a:cubicBezTo>
                  <a:cubicBezTo>
                    <a:pt x="51" y="1"/>
                    <a:pt x="48" y="0"/>
                    <a:pt x="46"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68" name="Freeform 76"/>
            <p:cNvSpPr/>
            <p:nvPr/>
          </p:nvSpPr>
          <p:spPr bwMode="auto">
            <a:xfrm>
              <a:off x="1815163" y="2767887"/>
              <a:ext cx="11261" cy="19304"/>
            </a:xfrm>
            <a:custGeom>
              <a:avLst/>
              <a:gdLst>
                <a:gd name="T0" fmla="*/ 4 w 13"/>
                <a:gd name="T1" fmla="*/ 0 h 23"/>
                <a:gd name="T2" fmla="*/ 0 w 13"/>
                <a:gd name="T3" fmla="*/ 23 h 23"/>
                <a:gd name="T4" fmla="*/ 13 w 13"/>
                <a:gd name="T5" fmla="*/ 9 h 23"/>
                <a:gd name="T6" fmla="*/ 4 w 13"/>
                <a:gd name="T7" fmla="*/ 0 h 23"/>
              </a:gdLst>
              <a:ahLst/>
              <a:cxnLst>
                <a:cxn ang="0">
                  <a:pos x="T0" y="T1"/>
                </a:cxn>
                <a:cxn ang="0">
                  <a:pos x="T2" y="T3"/>
                </a:cxn>
                <a:cxn ang="0">
                  <a:pos x="T4" y="T5"/>
                </a:cxn>
                <a:cxn ang="0">
                  <a:pos x="T6" y="T7"/>
                </a:cxn>
              </a:cxnLst>
              <a:rect l="0" t="0" r="r" b="b"/>
              <a:pathLst>
                <a:path w="13" h="23">
                  <a:moveTo>
                    <a:pt x="4" y="0"/>
                  </a:moveTo>
                  <a:cubicBezTo>
                    <a:pt x="2" y="8"/>
                    <a:pt x="1" y="15"/>
                    <a:pt x="0" y="23"/>
                  </a:cubicBezTo>
                  <a:cubicBezTo>
                    <a:pt x="13" y="9"/>
                    <a:pt x="13" y="9"/>
                    <a:pt x="13" y="9"/>
                  </a:cubicBezTo>
                  <a:cubicBezTo>
                    <a:pt x="11" y="6"/>
                    <a:pt x="8" y="3"/>
                    <a:pt x="4"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69" name="Freeform 77"/>
            <p:cNvSpPr>
              <a:spLocks noEditPoints="1"/>
            </p:cNvSpPr>
            <p:nvPr/>
          </p:nvSpPr>
          <p:spPr bwMode="auto">
            <a:xfrm>
              <a:off x="1806315" y="2631955"/>
              <a:ext cx="143171" cy="815594"/>
            </a:xfrm>
            <a:custGeom>
              <a:avLst/>
              <a:gdLst>
                <a:gd name="T0" fmla="*/ 53 w 168"/>
                <a:gd name="T1" fmla="*/ 489 h 955"/>
                <a:gd name="T2" fmla="*/ 48 w 168"/>
                <a:gd name="T3" fmla="*/ 576 h 955"/>
                <a:gd name="T4" fmla="*/ 87 w 168"/>
                <a:gd name="T5" fmla="*/ 684 h 955"/>
                <a:gd name="T6" fmla="*/ 111 w 168"/>
                <a:gd name="T7" fmla="*/ 736 h 955"/>
                <a:gd name="T8" fmla="*/ 127 w 168"/>
                <a:gd name="T9" fmla="*/ 821 h 955"/>
                <a:gd name="T10" fmla="*/ 113 w 168"/>
                <a:gd name="T11" fmla="*/ 895 h 955"/>
                <a:gd name="T12" fmla="*/ 121 w 168"/>
                <a:gd name="T13" fmla="*/ 948 h 955"/>
                <a:gd name="T14" fmla="*/ 136 w 168"/>
                <a:gd name="T15" fmla="*/ 947 h 955"/>
                <a:gd name="T16" fmla="*/ 168 w 168"/>
                <a:gd name="T17" fmla="*/ 955 h 955"/>
                <a:gd name="T18" fmla="*/ 63 w 168"/>
                <a:gd name="T19" fmla="*/ 537 h 955"/>
                <a:gd name="T20" fmla="*/ 53 w 168"/>
                <a:gd name="T21" fmla="*/ 489 h 955"/>
                <a:gd name="T22" fmla="*/ 7 w 168"/>
                <a:gd name="T23" fmla="*/ 209 h 955"/>
                <a:gd name="T24" fmla="*/ 4 w 168"/>
                <a:gd name="T25" fmla="*/ 258 h 955"/>
                <a:gd name="T26" fmla="*/ 21 w 168"/>
                <a:gd name="T27" fmla="*/ 305 h 955"/>
                <a:gd name="T28" fmla="*/ 10 w 168"/>
                <a:gd name="T29" fmla="*/ 241 h 955"/>
                <a:gd name="T30" fmla="*/ 9 w 168"/>
                <a:gd name="T31" fmla="*/ 212 h 955"/>
                <a:gd name="T32" fmla="*/ 7 w 168"/>
                <a:gd name="T33" fmla="*/ 209 h 955"/>
                <a:gd name="T34" fmla="*/ 60 w 168"/>
                <a:gd name="T35" fmla="*/ 206 h 955"/>
                <a:gd name="T36" fmla="*/ 60 w 168"/>
                <a:gd name="T37" fmla="*/ 215 h 955"/>
                <a:gd name="T38" fmla="*/ 65 w 168"/>
                <a:gd name="T39" fmla="*/ 220 h 955"/>
                <a:gd name="T40" fmla="*/ 66 w 168"/>
                <a:gd name="T41" fmla="*/ 218 h 955"/>
                <a:gd name="T42" fmla="*/ 60 w 168"/>
                <a:gd name="T43" fmla="*/ 206 h 955"/>
                <a:gd name="T44" fmla="*/ 81 w 168"/>
                <a:gd name="T45" fmla="*/ 158 h 955"/>
                <a:gd name="T46" fmla="*/ 77 w 168"/>
                <a:gd name="T47" fmla="*/ 205 h 955"/>
                <a:gd name="T48" fmla="*/ 98 w 168"/>
                <a:gd name="T49" fmla="*/ 198 h 955"/>
                <a:gd name="T50" fmla="*/ 81 w 168"/>
                <a:gd name="T51" fmla="*/ 158 h 955"/>
                <a:gd name="T52" fmla="*/ 19 w 168"/>
                <a:gd name="T53" fmla="*/ 0 h 955"/>
                <a:gd name="T54" fmla="*/ 0 w 168"/>
                <a:gd name="T55" fmla="*/ 193 h 955"/>
                <a:gd name="T56" fmla="*/ 11 w 168"/>
                <a:gd name="T57" fmla="*/ 182 h 955"/>
                <a:gd name="T58" fmla="*/ 15 w 168"/>
                <a:gd name="T59" fmla="*/ 159 h 955"/>
                <a:gd name="T60" fmla="*/ 24 w 168"/>
                <a:gd name="T61" fmla="*/ 168 h 955"/>
                <a:gd name="T62" fmla="*/ 32 w 168"/>
                <a:gd name="T63" fmla="*/ 160 h 955"/>
                <a:gd name="T64" fmla="*/ 62 w 168"/>
                <a:gd name="T65" fmla="*/ 160 h 955"/>
                <a:gd name="T66" fmla="*/ 61 w 168"/>
                <a:gd name="T67" fmla="*/ 198 h 955"/>
                <a:gd name="T68" fmla="*/ 63 w 168"/>
                <a:gd name="T69" fmla="*/ 200 h 955"/>
                <a:gd name="T70" fmla="*/ 74 w 168"/>
                <a:gd name="T71" fmla="*/ 142 h 955"/>
                <a:gd name="T72" fmla="*/ 24 w 168"/>
                <a:gd name="T73" fmla="*/ 42 h 955"/>
                <a:gd name="T74" fmla="*/ 26 w 168"/>
                <a:gd name="T75" fmla="*/ 12 h 955"/>
                <a:gd name="T76" fmla="*/ 19 w 168"/>
                <a:gd name="T77" fmla="*/ 0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8" h="955">
                  <a:moveTo>
                    <a:pt x="53" y="489"/>
                  </a:moveTo>
                  <a:cubicBezTo>
                    <a:pt x="50" y="533"/>
                    <a:pt x="47" y="568"/>
                    <a:pt x="48" y="576"/>
                  </a:cubicBezTo>
                  <a:cubicBezTo>
                    <a:pt x="49" y="589"/>
                    <a:pt x="71" y="667"/>
                    <a:pt x="87" y="684"/>
                  </a:cubicBezTo>
                  <a:cubicBezTo>
                    <a:pt x="98" y="695"/>
                    <a:pt x="97" y="723"/>
                    <a:pt x="111" y="736"/>
                  </a:cubicBezTo>
                  <a:cubicBezTo>
                    <a:pt x="121" y="746"/>
                    <a:pt x="117" y="777"/>
                    <a:pt x="127" y="821"/>
                  </a:cubicBezTo>
                  <a:cubicBezTo>
                    <a:pt x="127" y="846"/>
                    <a:pt x="111" y="870"/>
                    <a:pt x="113" y="895"/>
                  </a:cubicBezTo>
                  <a:cubicBezTo>
                    <a:pt x="114" y="914"/>
                    <a:pt x="113" y="935"/>
                    <a:pt x="121" y="948"/>
                  </a:cubicBezTo>
                  <a:cubicBezTo>
                    <a:pt x="126" y="948"/>
                    <a:pt x="131" y="947"/>
                    <a:pt x="136" y="947"/>
                  </a:cubicBezTo>
                  <a:cubicBezTo>
                    <a:pt x="145" y="947"/>
                    <a:pt x="155" y="949"/>
                    <a:pt x="168" y="955"/>
                  </a:cubicBezTo>
                  <a:cubicBezTo>
                    <a:pt x="154" y="810"/>
                    <a:pt x="99" y="673"/>
                    <a:pt x="63" y="537"/>
                  </a:cubicBezTo>
                  <a:cubicBezTo>
                    <a:pt x="59" y="521"/>
                    <a:pt x="56" y="505"/>
                    <a:pt x="53" y="489"/>
                  </a:cubicBezTo>
                  <a:moveTo>
                    <a:pt x="7" y="209"/>
                  </a:moveTo>
                  <a:cubicBezTo>
                    <a:pt x="8" y="224"/>
                    <a:pt x="3" y="243"/>
                    <a:pt x="4" y="258"/>
                  </a:cubicBezTo>
                  <a:cubicBezTo>
                    <a:pt x="9" y="271"/>
                    <a:pt x="15" y="296"/>
                    <a:pt x="21" y="305"/>
                  </a:cubicBezTo>
                  <a:cubicBezTo>
                    <a:pt x="15" y="284"/>
                    <a:pt x="11" y="263"/>
                    <a:pt x="10" y="241"/>
                  </a:cubicBezTo>
                  <a:cubicBezTo>
                    <a:pt x="9" y="231"/>
                    <a:pt x="9" y="222"/>
                    <a:pt x="9" y="212"/>
                  </a:cubicBezTo>
                  <a:cubicBezTo>
                    <a:pt x="7" y="209"/>
                    <a:pt x="7" y="209"/>
                    <a:pt x="7" y="209"/>
                  </a:cubicBezTo>
                  <a:moveTo>
                    <a:pt x="60" y="206"/>
                  </a:moveTo>
                  <a:cubicBezTo>
                    <a:pt x="60" y="215"/>
                    <a:pt x="60" y="215"/>
                    <a:pt x="60" y="215"/>
                  </a:cubicBezTo>
                  <a:cubicBezTo>
                    <a:pt x="62" y="217"/>
                    <a:pt x="63" y="218"/>
                    <a:pt x="65" y="220"/>
                  </a:cubicBezTo>
                  <a:cubicBezTo>
                    <a:pt x="65" y="219"/>
                    <a:pt x="65" y="218"/>
                    <a:pt x="66" y="218"/>
                  </a:cubicBezTo>
                  <a:cubicBezTo>
                    <a:pt x="64" y="214"/>
                    <a:pt x="63" y="210"/>
                    <a:pt x="60" y="206"/>
                  </a:cubicBezTo>
                  <a:moveTo>
                    <a:pt x="81" y="158"/>
                  </a:moveTo>
                  <a:cubicBezTo>
                    <a:pt x="79" y="173"/>
                    <a:pt x="78" y="189"/>
                    <a:pt x="77" y="205"/>
                  </a:cubicBezTo>
                  <a:cubicBezTo>
                    <a:pt x="83" y="201"/>
                    <a:pt x="89" y="199"/>
                    <a:pt x="98" y="198"/>
                  </a:cubicBezTo>
                  <a:cubicBezTo>
                    <a:pt x="94" y="186"/>
                    <a:pt x="88" y="172"/>
                    <a:pt x="81" y="158"/>
                  </a:cubicBezTo>
                  <a:moveTo>
                    <a:pt x="19" y="0"/>
                  </a:moveTo>
                  <a:cubicBezTo>
                    <a:pt x="9" y="70"/>
                    <a:pt x="1" y="143"/>
                    <a:pt x="0" y="193"/>
                  </a:cubicBezTo>
                  <a:cubicBezTo>
                    <a:pt x="11" y="182"/>
                    <a:pt x="11" y="182"/>
                    <a:pt x="11" y="182"/>
                  </a:cubicBezTo>
                  <a:cubicBezTo>
                    <a:pt x="12" y="174"/>
                    <a:pt x="13" y="167"/>
                    <a:pt x="15" y="159"/>
                  </a:cubicBezTo>
                  <a:cubicBezTo>
                    <a:pt x="19" y="162"/>
                    <a:pt x="22" y="165"/>
                    <a:pt x="24" y="168"/>
                  </a:cubicBezTo>
                  <a:cubicBezTo>
                    <a:pt x="32" y="160"/>
                    <a:pt x="32" y="160"/>
                    <a:pt x="32" y="160"/>
                  </a:cubicBezTo>
                  <a:cubicBezTo>
                    <a:pt x="62" y="160"/>
                    <a:pt x="62" y="160"/>
                    <a:pt x="62" y="160"/>
                  </a:cubicBezTo>
                  <a:cubicBezTo>
                    <a:pt x="61" y="198"/>
                    <a:pt x="61" y="198"/>
                    <a:pt x="61" y="198"/>
                  </a:cubicBezTo>
                  <a:cubicBezTo>
                    <a:pt x="62" y="199"/>
                    <a:pt x="63" y="199"/>
                    <a:pt x="63" y="200"/>
                  </a:cubicBezTo>
                  <a:cubicBezTo>
                    <a:pt x="67" y="182"/>
                    <a:pt x="70" y="162"/>
                    <a:pt x="74" y="142"/>
                  </a:cubicBezTo>
                  <a:cubicBezTo>
                    <a:pt x="59" y="110"/>
                    <a:pt x="40" y="75"/>
                    <a:pt x="24" y="42"/>
                  </a:cubicBezTo>
                  <a:cubicBezTo>
                    <a:pt x="20" y="33"/>
                    <a:pt x="28" y="22"/>
                    <a:pt x="26" y="12"/>
                  </a:cubicBezTo>
                  <a:cubicBezTo>
                    <a:pt x="25" y="7"/>
                    <a:pt x="22" y="4"/>
                    <a:pt x="19"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70" name="Freeform 78"/>
            <p:cNvSpPr/>
            <p:nvPr/>
          </p:nvSpPr>
          <p:spPr bwMode="auto">
            <a:xfrm>
              <a:off x="1909270" y="3441114"/>
              <a:ext cx="40217" cy="13674"/>
            </a:xfrm>
            <a:custGeom>
              <a:avLst/>
              <a:gdLst>
                <a:gd name="T0" fmla="*/ 15 w 47"/>
                <a:gd name="T1" fmla="*/ 0 h 16"/>
                <a:gd name="T2" fmla="*/ 0 w 47"/>
                <a:gd name="T3" fmla="*/ 1 h 16"/>
                <a:gd name="T4" fmla="*/ 18 w 47"/>
                <a:gd name="T5" fmla="*/ 15 h 16"/>
                <a:gd name="T6" fmla="*/ 26 w 47"/>
                <a:gd name="T7" fmla="*/ 16 h 16"/>
                <a:gd name="T8" fmla="*/ 47 w 47"/>
                <a:gd name="T9" fmla="*/ 8 h 16"/>
                <a:gd name="T10" fmla="*/ 47 w 47"/>
                <a:gd name="T11" fmla="*/ 8 h 16"/>
                <a:gd name="T12" fmla="*/ 15 w 4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7" h="16">
                  <a:moveTo>
                    <a:pt x="15" y="0"/>
                  </a:moveTo>
                  <a:cubicBezTo>
                    <a:pt x="10" y="0"/>
                    <a:pt x="5" y="1"/>
                    <a:pt x="0" y="1"/>
                  </a:cubicBezTo>
                  <a:cubicBezTo>
                    <a:pt x="4" y="8"/>
                    <a:pt x="9" y="13"/>
                    <a:pt x="18" y="15"/>
                  </a:cubicBezTo>
                  <a:cubicBezTo>
                    <a:pt x="21" y="15"/>
                    <a:pt x="23" y="16"/>
                    <a:pt x="26" y="16"/>
                  </a:cubicBezTo>
                  <a:cubicBezTo>
                    <a:pt x="34" y="16"/>
                    <a:pt x="41" y="13"/>
                    <a:pt x="47" y="8"/>
                  </a:cubicBezTo>
                  <a:cubicBezTo>
                    <a:pt x="47" y="8"/>
                    <a:pt x="47" y="8"/>
                    <a:pt x="47" y="8"/>
                  </a:cubicBezTo>
                  <a:cubicBezTo>
                    <a:pt x="34" y="2"/>
                    <a:pt x="24" y="0"/>
                    <a:pt x="15"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71" name="Freeform 79"/>
            <p:cNvSpPr/>
            <p:nvPr/>
          </p:nvSpPr>
          <p:spPr bwMode="auto">
            <a:xfrm>
              <a:off x="2151375" y="2812930"/>
              <a:ext cx="66760" cy="99737"/>
            </a:xfrm>
            <a:custGeom>
              <a:avLst/>
              <a:gdLst>
                <a:gd name="T0" fmla="*/ 28 w 78"/>
                <a:gd name="T1" fmla="*/ 0 h 117"/>
                <a:gd name="T2" fmla="*/ 26 w 78"/>
                <a:gd name="T3" fmla="*/ 2 h 117"/>
                <a:gd name="T4" fmla="*/ 16 w 78"/>
                <a:gd name="T5" fmla="*/ 22 h 117"/>
                <a:gd name="T6" fmla="*/ 5 w 78"/>
                <a:gd name="T7" fmla="*/ 92 h 117"/>
                <a:gd name="T8" fmla="*/ 9 w 78"/>
                <a:gd name="T9" fmla="*/ 93 h 117"/>
                <a:gd name="T10" fmla="*/ 28 w 78"/>
                <a:gd name="T11" fmla="*/ 54 h 117"/>
                <a:gd name="T12" fmla="*/ 29 w 78"/>
                <a:gd name="T13" fmla="*/ 53 h 117"/>
                <a:gd name="T14" fmla="*/ 39 w 78"/>
                <a:gd name="T15" fmla="*/ 61 h 117"/>
                <a:gd name="T16" fmla="*/ 32 w 78"/>
                <a:gd name="T17" fmla="*/ 91 h 117"/>
                <a:gd name="T18" fmla="*/ 17 w 78"/>
                <a:gd name="T19" fmla="*/ 101 h 117"/>
                <a:gd name="T20" fmla="*/ 15 w 78"/>
                <a:gd name="T21" fmla="*/ 101 h 117"/>
                <a:gd name="T22" fmla="*/ 13 w 78"/>
                <a:gd name="T23" fmla="*/ 101 h 117"/>
                <a:gd name="T24" fmla="*/ 11 w 78"/>
                <a:gd name="T25" fmla="*/ 103 h 117"/>
                <a:gd name="T26" fmla="*/ 5 w 78"/>
                <a:gd name="T27" fmla="*/ 114 h 117"/>
                <a:gd name="T28" fmla="*/ 13 w 78"/>
                <a:gd name="T29" fmla="*/ 117 h 117"/>
                <a:gd name="T30" fmla="*/ 54 w 78"/>
                <a:gd name="T31" fmla="*/ 107 h 117"/>
                <a:gd name="T32" fmla="*/ 78 w 78"/>
                <a:gd name="T33" fmla="*/ 72 h 117"/>
                <a:gd name="T34" fmla="*/ 74 w 78"/>
                <a:gd name="T35" fmla="*/ 33 h 117"/>
                <a:gd name="T36" fmla="*/ 55 w 78"/>
                <a:gd name="T37" fmla="*/ 16 h 117"/>
                <a:gd name="T38" fmla="*/ 32 w 78"/>
                <a:gd name="T39" fmla="*/ 21 h 117"/>
                <a:gd name="T40" fmla="*/ 28 w 78"/>
                <a:gd name="T4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17">
                  <a:moveTo>
                    <a:pt x="28" y="0"/>
                  </a:moveTo>
                  <a:cubicBezTo>
                    <a:pt x="27" y="1"/>
                    <a:pt x="27" y="1"/>
                    <a:pt x="26" y="2"/>
                  </a:cubicBezTo>
                  <a:cubicBezTo>
                    <a:pt x="26" y="11"/>
                    <a:pt x="17" y="16"/>
                    <a:pt x="16" y="22"/>
                  </a:cubicBezTo>
                  <a:cubicBezTo>
                    <a:pt x="13" y="51"/>
                    <a:pt x="0" y="91"/>
                    <a:pt x="5" y="92"/>
                  </a:cubicBezTo>
                  <a:cubicBezTo>
                    <a:pt x="7" y="93"/>
                    <a:pt x="8" y="93"/>
                    <a:pt x="9" y="93"/>
                  </a:cubicBezTo>
                  <a:cubicBezTo>
                    <a:pt x="21" y="93"/>
                    <a:pt x="24" y="74"/>
                    <a:pt x="28" y="54"/>
                  </a:cubicBezTo>
                  <a:cubicBezTo>
                    <a:pt x="28" y="53"/>
                    <a:pt x="28" y="53"/>
                    <a:pt x="29" y="53"/>
                  </a:cubicBezTo>
                  <a:cubicBezTo>
                    <a:pt x="32" y="53"/>
                    <a:pt x="38" y="58"/>
                    <a:pt x="39" y="61"/>
                  </a:cubicBezTo>
                  <a:cubicBezTo>
                    <a:pt x="40" y="76"/>
                    <a:pt x="36" y="79"/>
                    <a:pt x="32" y="91"/>
                  </a:cubicBezTo>
                  <a:cubicBezTo>
                    <a:pt x="28" y="100"/>
                    <a:pt x="22" y="101"/>
                    <a:pt x="17" y="101"/>
                  </a:cubicBezTo>
                  <a:cubicBezTo>
                    <a:pt x="16" y="101"/>
                    <a:pt x="16" y="101"/>
                    <a:pt x="15" y="101"/>
                  </a:cubicBezTo>
                  <a:cubicBezTo>
                    <a:pt x="14" y="101"/>
                    <a:pt x="14" y="101"/>
                    <a:pt x="13" y="101"/>
                  </a:cubicBezTo>
                  <a:cubicBezTo>
                    <a:pt x="11" y="101"/>
                    <a:pt x="10" y="102"/>
                    <a:pt x="11" y="103"/>
                  </a:cubicBezTo>
                  <a:cubicBezTo>
                    <a:pt x="12" y="113"/>
                    <a:pt x="2" y="110"/>
                    <a:pt x="5" y="114"/>
                  </a:cubicBezTo>
                  <a:cubicBezTo>
                    <a:pt x="6" y="116"/>
                    <a:pt x="9" y="117"/>
                    <a:pt x="13" y="117"/>
                  </a:cubicBezTo>
                  <a:cubicBezTo>
                    <a:pt x="24" y="117"/>
                    <a:pt x="42" y="111"/>
                    <a:pt x="54" y="107"/>
                  </a:cubicBezTo>
                  <a:cubicBezTo>
                    <a:pt x="63" y="99"/>
                    <a:pt x="73" y="84"/>
                    <a:pt x="78" y="72"/>
                  </a:cubicBezTo>
                  <a:cubicBezTo>
                    <a:pt x="76" y="60"/>
                    <a:pt x="75" y="47"/>
                    <a:pt x="74" y="33"/>
                  </a:cubicBezTo>
                  <a:cubicBezTo>
                    <a:pt x="65" y="25"/>
                    <a:pt x="59" y="36"/>
                    <a:pt x="55" y="16"/>
                  </a:cubicBezTo>
                  <a:cubicBezTo>
                    <a:pt x="32" y="21"/>
                    <a:pt x="32" y="21"/>
                    <a:pt x="32" y="21"/>
                  </a:cubicBezTo>
                  <a:cubicBezTo>
                    <a:pt x="28" y="0"/>
                    <a:pt x="28" y="0"/>
                    <a:pt x="28"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72" name="Freeform 80"/>
            <p:cNvSpPr/>
            <p:nvPr/>
          </p:nvSpPr>
          <p:spPr bwMode="auto">
            <a:xfrm>
              <a:off x="2180331" y="2390655"/>
              <a:ext cx="64347" cy="484209"/>
            </a:xfrm>
            <a:custGeom>
              <a:avLst/>
              <a:gdLst>
                <a:gd name="T0" fmla="*/ 34 w 75"/>
                <a:gd name="T1" fmla="*/ 0 h 566"/>
                <a:gd name="T2" fmla="*/ 23 w 75"/>
                <a:gd name="T3" fmla="*/ 12 h 566"/>
                <a:gd name="T4" fmla="*/ 2 w 75"/>
                <a:gd name="T5" fmla="*/ 239 h 566"/>
                <a:gd name="T6" fmla="*/ 37 w 75"/>
                <a:gd name="T7" fmla="*/ 349 h 566"/>
                <a:gd name="T8" fmla="*/ 48 w 75"/>
                <a:gd name="T9" fmla="*/ 356 h 566"/>
                <a:gd name="T10" fmla="*/ 29 w 75"/>
                <a:gd name="T11" fmla="*/ 433 h 566"/>
                <a:gd name="T12" fmla="*/ 29 w 75"/>
                <a:gd name="T13" fmla="*/ 438 h 566"/>
                <a:gd name="T14" fmla="*/ 51 w 75"/>
                <a:gd name="T15" fmla="*/ 444 h 566"/>
                <a:gd name="T16" fmla="*/ 60 w 75"/>
                <a:gd name="T17" fmla="*/ 499 h 566"/>
                <a:gd name="T18" fmla="*/ 39 w 75"/>
                <a:gd name="T19" fmla="*/ 506 h 566"/>
                <a:gd name="T20" fmla="*/ 21 w 75"/>
                <a:gd name="T21" fmla="*/ 510 h 566"/>
                <a:gd name="T22" fmla="*/ 40 w 75"/>
                <a:gd name="T23" fmla="*/ 527 h 566"/>
                <a:gd name="T24" fmla="*/ 44 w 75"/>
                <a:gd name="T25" fmla="*/ 566 h 566"/>
                <a:gd name="T26" fmla="*/ 48 w 75"/>
                <a:gd name="T27" fmla="*/ 558 h 566"/>
                <a:gd name="T28" fmla="*/ 50 w 75"/>
                <a:gd name="T29" fmla="*/ 511 h 566"/>
                <a:gd name="T30" fmla="*/ 61 w 75"/>
                <a:gd name="T31" fmla="*/ 504 h 566"/>
                <a:gd name="T32" fmla="*/ 68 w 75"/>
                <a:gd name="T33" fmla="*/ 281 h 566"/>
                <a:gd name="T34" fmla="*/ 62 w 75"/>
                <a:gd name="T35" fmla="*/ 260 h 566"/>
                <a:gd name="T36" fmla="*/ 44 w 75"/>
                <a:gd name="T37" fmla="*/ 132 h 566"/>
                <a:gd name="T38" fmla="*/ 34 w 75"/>
                <a:gd name="T3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66">
                  <a:moveTo>
                    <a:pt x="34" y="0"/>
                  </a:moveTo>
                  <a:cubicBezTo>
                    <a:pt x="27" y="4"/>
                    <a:pt x="23" y="7"/>
                    <a:pt x="23" y="12"/>
                  </a:cubicBezTo>
                  <a:cubicBezTo>
                    <a:pt x="27" y="59"/>
                    <a:pt x="0" y="171"/>
                    <a:pt x="2" y="239"/>
                  </a:cubicBezTo>
                  <a:cubicBezTo>
                    <a:pt x="4" y="266"/>
                    <a:pt x="47" y="322"/>
                    <a:pt x="37" y="349"/>
                  </a:cubicBezTo>
                  <a:cubicBezTo>
                    <a:pt x="34" y="354"/>
                    <a:pt x="49" y="350"/>
                    <a:pt x="48" y="356"/>
                  </a:cubicBezTo>
                  <a:cubicBezTo>
                    <a:pt x="41" y="381"/>
                    <a:pt x="33" y="411"/>
                    <a:pt x="29" y="433"/>
                  </a:cubicBezTo>
                  <a:cubicBezTo>
                    <a:pt x="29" y="435"/>
                    <a:pt x="29" y="437"/>
                    <a:pt x="29" y="438"/>
                  </a:cubicBezTo>
                  <a:cubicBezTo>
                    <a:pt x="51" y="444"/>
                    <a:pt x="51" y="444"/>
                    <a:pt x="51" y="444"/>
                  </a:cubicBezTo>
                  <a:cubicBezTo>
                    <a:pt x="60" y="499"/>
                    <a:pt x="60" y="499"/>
                    <a:pt x="60" y="499"/>
                  </a:cubicBezTo>
                  <a:cubicBezTo>
                    <a:pt x="39" y="506"/>
                    <a:pt x="39" y="506"/>
                    <a:pt x="39" y="506"/>
                  </a:cubicBezTo>
                  <a:cubicBezTo>
                    <a:pt x="21" y="510"/>
                    <a:pt x="21" y="510"/>
                    <a:pt x="21" y="510"/>
                  </a:cubicBezTo>
                  <a:cubicBezTo>
                    <a:pt x="25" y="530"/>
                    <a:pt x="31" y="519"/>
                    <a:pt x="40" y="527"/>
                  </a:cubicBezTo>
                  <a:cubicBezTo>
                    <a:pt x="41" y="541"/>
                    <a:pt x="42" y="554"/>
                    <a:pt x="44" y="566"/>
                  </a:cubicBezTo>
                  <a:cubicBezTo>
                    <a:pt x="46" y="563"/>
                    <a:pt x="47" y="560"/>
                    <a:pt x="48" y="558"/>
                  </a:cubicBezTo>
                  <a:cubicBezTo>
                    <a:pt x="49" y="545"/>
                    <a:pt x="46" y="527"/>
                    <a:pt x="50" y="511"/>
                  </a:cubicBezTo>
                  <a:cubicBezTo>
                    <a:pt x="53" y="508"/>
                    <a:pt x="59" y="507"/>
                    <a:pt x="61" y="504"/>
                  </a:cubicBezTo>
                  <a:cubicBezTo>
                    <a:pt x="75" y="353"/>
                    <a:pt x="58" y="365"/>
                    <a:pt x="68" y="281"/>
                  </a:cubicBezTo>
                  <a:cubicBezTo>
                    <a:pt x="69" y="273"/>
                    <a:pt x="62" y="268"/>
                    <a:pt x="62" y="260"/>
                  </a:cubicBezTo>
                  <a:cubicBezTo>
                    <a:pt x="60" y="216"/>
                    <a:pt x="47" y="158"/>
                    <a:pt x="44" y="132"/>
                  </a:cubicBezTo>
                  <a:cubicBezTo>
                    <a:pt x="42" y="107"/>
                    <a:pt x="45" y="50"/>
                    <a:pt x="34"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73" name="Freeform 81"/>
            <p:cNvSpPr>
              <a:spLocks noEditPoints="1"/>
            </p:cNvSpPr>
            <p:nvPr/>
          </p:nvSpPr>
          <p:spPr bwMode="auto">
            <a:xfrm>
              <a:off x="1806315" y="2798452"/>
              <a:ext cx="4826" cy="9652"/>
            </a:xfrm>
            <a:custGeom>
              <a:avLst/>
              <a:gdLst>
                <a:gd name="T0" fmla="*/ 5 w 6"/>
                <a:gd name="T1" fmla="*/ 10 h 11"/>
                <a:gd name="T2" fmla="*/ 5 w 6"/>
                <a:gd name="T3" fmla="*/ 10 h 11"/>
                <a:gd name="T4" fmla="*/ 6 w 6"/>
                <a:gd name="T5" fmla="*/ 11 h 11"/>
                <a:gd name="T6" fmla="*/ 5 w 6"/>
                <a:gd name="T7" fmla="*/ 10 h 11"/>
                <a:gd name="T8" fmla="*/ 0 w 6"/>
                <a:gd name="T9" fmla="*/ 0 h 11"/>
                <a:gd name="T10" fmla="*/ 0 w 6"/>
                <a:gd name="T11" fmla="*/ 4 h 11"/>
                <a:gd name="T12" fmla="*/ 1 w 6"/>
                <a:gd name="T13" fmla="*/ 5 h 11"/>
                <a:gd name="T14" fmla="*/ 2 w 6"/>
                <a:gd name="T15" fmla="*/ 4 h 11"/>
                <a:gd name="T16" fmla="*/ 0 w 6"/>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5" y="10"/>
                  </a:moveTo>
                  <a:cubicBezTo>
                    <a:pt x="5" y="10"/>
                    <a:pt x="5" y="10"/>
                    <a:pt x="5" y="10"/>
                  </a:cubicBezTo>
                  <a:cubicBezTo>
                    <a:pt x="5" y="10"/>
                    <a:pt x="5" y="10"/>
                    <a:pt x="6" y="11"/>
                  </a:cubicBezTo>
                  <a:cubicBezTo>
                    <a:pt x="5" y="10"/>
                    <a:pt x="5" y="10"/>
                    <a:pt x="5" y="10"/>
                  </a:cubicBezTo>
                  <a:moveTo>
                    <a:pt x="0" y="0"/>
                  </a:moveTo>
                  <a:cubicBezTo>
                    <a:pt x="0" y="1"/>
                    <a:pt x="0" y="3"/>
                    <a:pt x="0" y="4"/>
                  </a:cubicBezTo>
                  <a:cubicBezTo>
                    <a:pt x="0" y="5"/>
                    <a:pt x="0" y="5"/>
                    <a:pt x="1" y="5"/>
                  </a:cubicBezTo>
                  <a:cubicBezTo>
                    <a:pt x="1" y="5"/>
                    <a:pt x="2" y="5"/>
                    <a:pt x="2" y="4"/>
                  </a:cubicBezTo>
                  <a:cubicBezTo>
                    <a:pt x="0" y="0"/>
                    <a:pt x="0" y="0"/>
                    <a:pt x="0"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74" name="Freeform 82"/>
            <p:cNvSpPr/>
            <p:nvPr/>
          </p:nvSpPr>
          <p:spPr bwMode="auto">
            <a:xfrm>
              <a:off x="1813555" y="2775126"/>
              <a:ext cx="28956" cy="24130"/>
            </a:xfrm>
            <a:custGeom>
              <a:avLst/>
              <a:gdLst>
                <a:gd name="T0" fmla="*/ 15 w 34"/>
                <a:gd name="T1" fmla="*/ 0 h 28"/>
                <a:gd name="T2" fmla="*/ 2 w 34"/>
                <a:gd name="T3" fmla="*/ 14 h 28"/>
                <a:gd name="T4" fmla="*/ 0 w 34"/>
                <a:gd name="T5" fmla="*/ 28 h 28"/>
                <a:gd name="T6" fmla="*/ 25 w 34"/>
                <a:gd name="T7" fmla="*/ 25 h 28"/>
                <a:gd name="T8" fmla="*/ 34 w 34"/>
                <a:gd name="T9" fmla="*/ 25 h 28"/>
                <a:gd name="T10" fmla="*/ 15 w 34"/>
                <a:gd name="T11" fmla="*/ 0 h 28"/>
              </a:gdLst>
              <a:ahLst/>
              <a:cxnLst>
                <a:cxn ang="0">
                  <a:pos x="T0" y="T1"/>
                </a:cxn>
                <a:cxn ang="0">
                  <a:pos x="T2" y="T3"/>
                </a:cxn>
                <a:cxn ang="0">
                  <a:pos x="T4" y="T5"/>
                </a:cxn>
                <a:cxn ang="0">
                  <a:pos x="T6" y="T7"/>
                </a:cxn>
                <a:cxn ang="0">
                  <a:pos x="T8" y="T9"/>
                </a:cxn>
                <a:cxn ang="0">
                  <a:pos x="T10" y="T11"/>
                </a:cxn>
              </a:cxnLst>
              <a:rect l="0" t="0" r="r" b="b"/>
              <a:pathLst>
                <a:path w="34" h="28">
                  <a:moveTo>
                    <a:pt x="15" y="0"/>
                  </a:moveTo>
                  <a:cubicBezTo>
                    <a:pt x="2" y="14"/>
                    <a:pt x="2" y="14"/>
                    <a:pt x="2" y="14"/>
                  </a:cubicBezTo>
                  <a:cubicBezTo>
                    <a:pt x="1" y="19"/>
                    <a:pt x="1" y="24"/>
                    <a:pt x="0" y="28"/>
                  </a:cubicBezTo>
                  <a:cubicBezTo>
                    <a:pt x="8" y="26"/>
                    <a:pt x="17" y="25"/>
                    <a:pt x="25" y="25"/>
                  </a:cubicBezTo>
                  <a:cubicBezTo>
                    <a:pt x="28" y="25"/>
                    <a:pt x="31" y="25"/>
                    <a:pt x="34" y="25"/>
                  </a:cubicBezTo>
                  <a:cubicBezTo>
                    <a:pt x="27" y="16"/>
                    <a:pt x="22" y="7"/>
                    <a:pt x="15"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75" name="Freeform 83"/>
            <p:cNvSpPr>
              <a:spLocks noEditPoints="1"/>
            </p:cNvSpPr>
            <p:nvPr/>
          </p:nvSpPr>
          <p:spPr bwMode="auto">
            <a:xfrm>
              <a:off x="1806315" y="2768691"/>
              <a:ext cx="52282" cy="32978"/>
            </a:xfrm>
            <a:custGeom>
              <a:avLst/>
              <a:gdLst>
                <a:gd name="T0" fmla="*/ 11 w 62"/>
                <a:gd name="T1" fmla="*/ 22 h 39"/>
                <a:gd name="T2" fmla="*/ 0 w 62"/>
                <a:gd name="T3" fmla="*/ 33 h 39"/>
                <a:gd name="T4" fmla="*/ 0 w 62"/>
                <a:gd name="T5" fmla="*/ 35 h 39"/>
                <a:gd name="T6" fmla="*/ 2 w 62"/>
                <a:gd name="T7" fmla="*/ 39 h 39"/>
                <a:gd name="T8" fmla="*/ 9 w 62"/>
                <a:gd name="T9" fmla="*/ 36 h 39"/>
                <a:gd name="T10" fmla="*/ 11 w 62"/>
                <a:gd name="T11" fmla="*/ 22 h 39"/>
                <a:gd name="T12" fmla="*/ 62 w 62"/>
                <a:gd name="T13" fmla="*/ 0 h 39"/>
                <a:gd name="T14" fmla="*/ 32 w 62"/>
                <a:gd name="T15" fmla="*/ 0 h 39"/>
                <a:gd name="T16" fmla="*/ 24 w 62"/>
                <a:gd name="T17" fmla="*/ 8 h 39"/>
                <a:gd name="T18" fmla="*/ 43 w 62"/>
                <a:gd name="T19" fmla="*/ 33 h 39"/>
                <a:gd name="T20" fmla="*/ 61 w 62"/>
                <a:gd name="T21" fmla="*/ 38 h 39"/>
                <a:gd name="T22" fmla="*/ 62 w 62"/>
                <a:gd name="T2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39">
                  <a:moveTo>
                    <a:pt x="11" y="22"/>
                  </a:moveTo>
                  <a:cubicBezTo>
                    <a:pt x="0" y="33"/>
                    <a:pt x="0" y="33"/>
                    <a:pt x="0" y="33"/>
                  </a:cubicBezTo>
                  <a:cubicBezTo>
                    <a:pt x="0" y="34"/>
                    <a:pt x="0" y="34"/>
                    <a:pt x="0" y="35"/>
                  </a:cubicBezTo>
                  <a:cubicBezTo>
                    <a:pt x="2" y="39"/>
                    <a:pt x="2" y="39"/>
                    <a:pt x="2" y="39"/>
                  </a:cubicBezTo>
                  <a:cubicBezTo>
                    <a:pt x="5" y="38"/>
                    <a:pt x="7" y="37"/>
                    <a:pt x="9" y="36"/>
                  </a:cubicBezTo>
                  <a:cubicBezTo>
                    <a:pt x="10" y="32"/>
                    <a:pt x="10" y="27"/>
                    <a:pt x="11" y="22"/>
                  </a:cubicBezTo>
                  <a:moveTo>
                    <a:pt x="62" y="0"/>
                  </a:moveTo>
                  <a:cubicBezTo>
                    <a:pt x="32" y="0"/>
                    <a:pt x="32" y="0"/>
                    <a:pt x="32" y="0"/>
                  </a:cubicBezTo>
                  <a:cubicBezTo>
                    <a:pt x="24" y="8"/>
                    <a:pt x="24" y="8"/>
                    <a:pt x="24" y="8"/>
                  </a:cubicBezTo>
                  <a:cubicBezTo>
                    <a:pt x="31" y="15"/>
                    <a:pt x="36" y="24"/>
                    <a:pt x="43" y="33"/>
                  </a:cubicBezTo>
                  <a:cubicBezTo>
                    <a:pt x="50" y="34"/>
                    <a:pt x="57" y="36"/>
                    <a:pt x="61" y="38"/>
                  </a:cubicBezTo>
                  <a:cubicBezTo>
                    <a:pt x="62" y="0"/>
                    <a:pt x="62" y="0"/>
                    <a:pt x="62"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76" name="Freeform 84"/>
            <p:cNvSpPr/>
            <p:nvPr/>
          </p:nvSpPr>
          <p:spPr bwMode="auto">
            <a:xfrm>
              <a:off x="1813555" y="2802473"/>
              <a:ext cx="43434" cy="19304"/>
            </a:xfrm>
            <a:custGeom>
              <a:avLst/>
              <a:gdLst>
                <a:gd name="T0" fmla="*/ 25 w 51"/>
                <a:gd name="T1" fmla="*/ 0 h 22"/>
                <a:gd name="T2" fmla="*/ 0 w 51"/>
                <a:gd name="T3" fmla="*/ 3 h 22"/>
                <a:gd name="T4" fmla="*/ 0 w 51"/>
                <a:gd name="T5" fmla="*/ 12 h 22"/>
                <a:gd name="T6" fmla="*/ 5 w 51"/>
                <a:gd name="T7" fmla="*/ 22 h 22"/>
                <a:gd name="T8" fmla="*/ 51 w 51"/>
                <a:gd name="T9" fmla="*/ 20 h 22"/>
                <a:gd name="T10" fmla="*/ 51 w 51"/>
                <a:gd name="T11" fmla="*/ 15 h 22"/>
                <a:gd name="T12" fmla="*/ 40 w 51"/>
                <a:gd name="T13" fmla="*/ 1 h 22"/>
                <a:gd name="T14" fmla="*/ 25 w 51"/>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2">
                  <a:moveTo>
                    <a:pt x="25" y="0"/>
                  </a:moveTo>
                  <a:cubicBezTo>
                    <a:pt x="17" y="0"/>
                    <a:pt x="8" y="1"/>
                    <a:pt x="0" y="3"/>
                  </a:cubicBezTo>
                  <a:cubicBezTo>
                    <a:pt x="0" y="6"/>
                    <a:pt x="0" y="9"/>
                    <a:pt x="0" y="12"/>
                  </a:cubicBezTo>
                  <a:cubicBezTo>
                    <a:pt x="5" y="22"/>
                    <a:pt x="5" y="22"/>
                    <a:pt x="5" y="22"/>
                  </a:cubicBezTo>
                  <a:cubicBezTo>
                    <a:pt x="51" y="20"/>
                    <a:pt x="51" y="20"/>
                    <a:pt x="51" y="20"/>
                  </a:cubicBezTo>
                  <a:cubicBezTo>
                    <a:pt x="51" y="15"/>
                    <a:pt x="51" y="15"/>
                    <a:pt x="51" y="15"/>
                  </a:cubicBezTo>
                  <a:cubicBezTo>
                    <a:pt x="47" y="10"/>
                    <a:pt x="43" y="6"/>
                    <a:pt x="40" y="1"/>
                  </a:cubicBezTo>
                  <a:cubicBezTo>
                    <a:pt x="35" y="0"/>
                    <a:pt x="30" y="0"/>
                    <a:pt x="25"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77" name="Freeform 85"/>
            <p:cNvSpPr>
              <a:spLocks noEditPoints="1"/>
            </p:cNvSpPr>
            <p:nvPr/>
          </p:nvSpPr>
          <p:spPr bwMode="auto">
            <a:xfrm>
              <a:off x="1810337" y="2803278"/>
              <a:ext cx="46651" cy="12065"/>
            </a:xfrm>
            <a:custGeom>
              <a:avLst/>
              <a:gdLst>
                <a:gd name="T0" fmla="*/ 4 w 55"/>
                <a:gd name="T1" fmla="*/ 2 h 14"/>
                <a:gd name="T2" fmla="*/ 1 w 55"/>
                <a:gd name="T3" fmla="*/ 3 h 14"/>
                <a:gd name="T4" fmla="*/ 0 w 55"/>
                <a:gd name="T5" fmla="*/ 4 h 14"/>
                <a:gd name="T6" fmla="*/ 1 w 55"/>
                <a:gd name="T7" fmla="*/ 5 h 14"/>
                <a:gd name="T8" fmla="*/ 2 w 55"/>
                <a:gd name="T9" fmla="*/ 6 h 14"/>
                <a:gd name="T10" fmla="*/ 2 w 55"/>
                <a:gd name="T11" fmla="*/ 8 h 14"/>
                <a:gd name="T12" fmla="*/ 4 w 55"/>
                <a:gd name="T13" fmla="*/ 11 h 14"/>
                <a:gd name="T14" fmla="*/ 4 w 55"/>
                <a:gd name="T15" fmla="*/ 2 h 14"/>
                <a:gd name="T16" fmla="*/ 44 w 55"/>
                <a:gd name="T17" fmla="*/ 0 h 14"/>
                <a:gd name="T18" fmla="*/ 55 w 55"/>
                <a:gd name="T19" fmla="*/ 14 h 14"/>
                <a:gd name="T20" fmla="*/ 55 w 55"/>
                <a:gd name="T21" fmla="*/ 5 h 14"/>
                <a:gd name="T22" fmla="*/ 54 w 55"/>
                <a:gd name="T23" fmla="*/ 3 h 14"/>
                <a:gd name="T24" fmla="*/ 44 w 55"/>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14">
                  <a:moveTo>
                    <a:pt x="4" y="2"/>
                  </a:moveTo>
                  <a:cubicBezTo>
                    <a:pt x="3" y="2"/>
                    <a:pt x="2" y="2"/>
                    <a:pt x="1" y="3"/>
                  </a:cubicBezTo>
                  <a:cubicBezTo>
                    <a:pt x="1" y="3"/>
                    <a:pt x="1" y="3"/>
                    <a:pt x="0" y="4"/>
                  </a:cubicBezTo>
                  <a:cubicBezTo>
                    <a:pt x="1" y="5"/>
                    <a:pt x="1" y="5"/>
                    <a:pt x="1" y="5"/>
                  </a:cubicBezTo>
                  <a:cubicBezTo>
                    <a:pt x="1" y="5"/>
                    <a:pt x="1" y="5"/>
                    <a:pt x="2" y="6"/>
                  </a:cubicBezTo>
                  <a:cubicBezTo>
                    <a:pt x="2" y="6"/>
                    <a:pt x="2" y="7"/>
                    <a:pt x="2" y="8"/>
                  </a:cubicBezTo>
                  <a:cubicBezTo>
                    <a:pt x="4" y="11"/>
                    <a:pt x="4" y="11"/>
                    <a:pt x="4" y="11"/>
                  </a:cubicBezTo>
                  <a:cubicBezTo>
                    <a:pt x="4" y="8"/>
                    <a:pt x="4" y="5"/>
                    <a:pt x="4" y="2"/>
                  </a:cubicBezTo>
                  <a:moveTo>
                    <a:pt x="44" y="0"/>
                  </a:moveTo>
                  <a:cubicBezTo>
                    <a:pt x="47" y="5"/>
                    <a:pt x="51" y="9"/>
                    <a:pt x="55" y="14"/>
                  </a:cubicBezTo>
                  <a:cubicBezTo>
                    <a:pt x="55" y="5"/>
                    <a:pt x="55" y="5"/>
                    <a:pt x="55" y="5"/>
                  </a:cubicBezTo>
                  <a:cubicBezTo>
                    <a:pt x="55" y="4"/>
                    <a:pt x="54" y="4"/>
                    <a:pt x="54" y="3"/>
                  </a:cubicBezTo>
                  <a:cubicBezTo>
                    <a:pt x="51" y="2"/>
                    <a:pt x="47" y="1"/>
                    <a:pt x="44"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78" name="Freeform 86"/>
            <p:cNvSpPr>
              <a:spLocks noEditPoints="1"/>
            </p:cNvSpPr>
            <p:nvPr/>
          </p:nvSpPr>
          <p:spPr bwMode="auto">
            <a:xfrm>
              <a:off x="2172287" y="2759039"/>
              <a:ext cx="32978" cy="71586"/>
            </a:xfrm>
            <a:custGeom>
              <a:avLst/>
              <a:gdLst>
                <a:gd name="T0" fmla="*/ 25 w 38"/>
                <a:gd name="T1" fmla="*/ 58 h 84"/>
                <a:gd name="T2" fmla="*/ 3 w 38"/>
                <a:gd name="T3" fmla="*/ 63 h 84"/>
                <a:gd name="T4" fmla="*/ 7 w 38"/>
                <a:gd name="T5" fmla="*/ 84 h 84"/>
                <a:gd name="T6" fmla="*/ 30 w 38"/>
                <a:gd name="T7" fmla="*/ 79 h 84"/>
                <a:gd name="T8" fmla="*/ 29 w 38"/>
                <a:gd name="T9" fmla="*/ 77 h 84"/>
                <a:gd name="T10" fmla="*/ 33 w 38"/>
                <a:gd name="T11" fmla="*/ 58 h 84"/>
                <a:gd name="T12" fmla="*/ 25 w 38"/>
                <a:gd name="T13" fmla="*/ 58 h 84"/>
                <a:gd name="T14" fmla="*/ 9 w 38"/>
                <a:gd name="T15" fmla="*/ 0 h 84"/>
                <a:gd name="T16" fmla="*/ 0 w 38"/>
                <a:gd name="T17" fmla="*/ 48 h 84"/>
                <a:gd name="T18" fmla="*/ 1 w 38"/>
                <a:gd name="T19" fmla="*/ 54 h 84"/>
                <a:gd name="T20" fmla="*/ 2 w 38"/>
                <a:gd name="T21" fmla="*/ 53 h 84"/>
                <a:gd name="T22" fmla="*/ 19 w 38"/>
                <a:gd name="T23" fmla="*/ 48 h 84"/>
                <a:gd name="T24" fmla="*/ 36 w 38"/>
                <a:gd name="T25" fmla="*/ 50 h 84"/>
                <a:gd name="T26" fmla="*/ 36 w 38"/>
                <a:gd name="T27" fmla="*/ 50 h 84"/>
                <a:gd name="T28" fmla="*/ 38 w 38"/>
                <a:gd name="T29" fmla="*/ 7 h 84"/>
                <a:gd name="T30" fmla="*/ 9 w 38"/>
                <a:gd name="T3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84">
                  <a:moveTo>
                    <a:pt x="25" y="58"/>
                  </a:moveTo>
                  <a:cubicBezTo>
                    <a:pt x="18" y="58"/>
                    <a:pt x="11" y="59"/>
                    <a:pt x="3" y="63"/>
                  </a:cubicBezTo>
                  <a:cubicBezTo>
                    <a:pt x="7" y="84"/>
                    <a:pt x="7" y="84"/>
                    <a:pt x="7" y="84"/>
                  </a:cubicBezTo>
                  <a:cubicBezTo>
                    <a:pt x="30" y="79"/>
                    <a:pt x="30" y="79"/>
                    <a:pt x="30" y="79"/>
                  </a:cubicBezTo>
                  <a:cubicBezTo>
                    <a:pt x="29" y="78"/>
                    <a:pt x="29" y="78"/>
                    <a:pt x="29" y="77"/>
                  </a:cubicBezTo>
                  <a:cubicBezTo>
                    <a:pt x="28" y="70"/>
                    <a:pt x="31" y="64"/>
                    <a:pt x="33" y="58"/>
                  </a:cubicBezTo>
                  <a:cubicBezTo>
                    <a:pt x="30" y="58"/>
                    <a:pt x="28" y="58"/>
                    <a:pt x="25" y="58"/>
                  </a:cubicBezTo>
                  <a:moveTo>
                    <a:pt x="9" y="0"/>
                  </a:moveTo>
                  <a:cubicBezTo>
                    <a:pt x="0" y="48"/>
                    <a:pt x="0" y="48"/>
                    <a:pt x="0" y="48"/>
                  </a:cubicBezTo>
                  <a:cubicBezTo>
                    <a:pt x="1" y="54"/>
                    <a:pt x="1" y="54"/>
                    <a:pt x="1" y="54"/>
                  </a:cubicBezTo>
                  <a:cubicBezTo>
                    <a:pt x="1" y="54"/>
                    <a:pt x="2" y="53"/>
                    <a:pt x="2" y="53"/>
                  </a:cubicBezTo>
                  <a:cubicBezTo>
                    <a:pt x="5" y="50"/>
                    <a:pt x="12" y="48"/>
                    <a:pt x="19" y="48"/>
                  </a:cubicBezTo>
                  <a:cubicBezTo>
                    <a:pt x="25" y="48"/>
                    <a:pt x="30" y="49"/>
                    <a:pt x="36" y="50"/>
                  </a:cubicBezTo>
                  <a:cubicBezTo>
                    <a:pt x="36" y="50"/>
                    <a:pt x="36" y="50"/>
                    <a:pt x="36" y="50"/>
                  </a:cubicBezTo>
                  <a:cubicBezTo>
                    <a:pt x="37" y="40"/>
                    <a:pt x="34" y="31"/>
                    <a:pt x="38" y="7"/>
                  </a:cubicBezTo>
                  <a:cubicBezTo>
                    <a:pt x="9" y="0"/>
                    <a:pt x="9" y="0"/>
                    <a:pt x="9"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79" name="Freeform 87"/>
            <p:cNvSpPr/>
            <p:nvPr/>
          </p:nvSpPr>
          <p:spPr bwMode="auto">
            <a:xfrm>
              <a:off x="2196417" y="2765474"/>
              <a:ext cx="35391" cy="61129"/>
            </a:xfrm>
            <a:custGeom>
              <a:avLst/>
              <a:gdLst>
                <a:gd name="T0" fmla="*/ 10 w 41"/>
                <a:gd name="T1" fmla="*/ 0 h 72"/>
                <a:gd name="T2" fmla="*/ 8 w 41"/>
                <a:gd name="T3" fmla="*/ 43 h 72"/>
                <a:gd name="T4" fmla="*/ 8 w 41"/>
                <a:gd name="T5" fmla="*/ 43 h 72"/>
                <a:gd name="T6" fmla="*/ 37 w 41"/>
                <a:gd name="T7" fmla="*/ 61 h 72"/>
                <a:gd name="T8" fmla="*/ 5 w 41"/>
                <a:gd name="T9" fmla="*/ 51 h 72"/>
                <a:gd name="T10" fmla="*/ 1 w 41"/>
                <a:gd name="T11" fmla="*/ 70 h 72"/>
                <a:gd name="T12" fmla="*/ 2 w 41"/>
                <a:gd name="T13" fmla="*/ 72 h 72"/>
                <a:gd name="T14" fmla="*/ 20 w 41"/>
                <a:gd name="T15" fmla="*/ 68 h 72"/>
                <a:gd name="T16" fmla="*/ 41 w 41"/>
                <a:gd name="T17" fmla="*/ 61 h 72"/>
                <a:gd name="T18" fmla="*/ 32 w 41"/>
                <a:gd name="T19" fmla="*/ 6 h 72"/>
                <a:gd name="T20" fmla="*/ 10 w 41"/>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72">
                  <a:moveTo>
                    <a:pt x="10" y="0"/>
                  </a:moveTo>
                  <a:cubicBezTo>
                    <a:pt x="6" y="24"/>
                    <a:pt x="9" y="33"/>
                    <a:pt x="8" y="43"/>
                  </a:cubicBezTo>
                  <a:cubicBezTo>
                    <a:pt x="8" y="43"/>
                    <a:pt x="8" y="43"/>
                    <a:pt x="8" y="43"/>
                  </a:cubicBezTo>
                  <a:cubicBezTo>
                    <a:pt x="21" y="46"/>
                    <a:pt x="33" y="53"/>
                    <a:pt x="37" y="61"/>
                  </a:cubicBezTo>
                  <a:cubicBezTo>
                    <a:pt x="24" y="57"/>
                    <a:pt x="15" y="53"/>
                    <a:pt x="5" y="51"/>
                  </a:cubicBezTo>
                  <a:cubicBezTo>
                    <a:pt x="3" y="57"/>
                    <a:pt x="0" y="63"/>
                    <a:pt x="1" y="70"/>
                  </a:cubicBezTo>
                  <a:cubicBezTo>
                    <a:pt x="1" y="71"/>
                    <a:pt x="1" y="71"/>
                    <a:pt x="2" y="72"/>
                  </a:cubicBezTo>
                  <a:cubicBezTo>
                    <a:pt x="20" y="68"/>
                    <a:pt x="20" y="68"/>
                    <a:pt x="20" y="68"/>
                  </a:cubicBezTo>
                  <a:cubicBezTo>
                    <a:pt x="41" y="61"/>
                    <a:pt x="41" y="61"/>
                    <a:pt x="41" y="61"/>
                  </a:cubicBezTo>
                  <a:cubicBezTo>
                    <a:pt x="32" y="6"/>
                    <a:pt x="32" y="6"/>
                    <a:pt x="32" y="6"/>
                  </a:cubicBezTo>
                  <a:cubicBezTo>
                    <a:pt x="10" y="0"/>
                    <a:pt x="10" y="0"/>
                    <a:pt x="10"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80" name="Freeform 88"/>
            <p:cNvSpPr>
              <a:spLocks noEditPoints="1"/>
            </p:cNvSpPr>
            <p:nvPr/>
          </p:nvSpPr>
          <p:spPr bwMode="auto">
            <a:xfrm>
              <a:off x="802507" y="2125225"/>
              <a:ext cx="394928" cy="1382650"/>
            </a:xfrm>
            <a:custGeom>
              <a:avLst/>
              <a:gdLst>
                <a:gd name="T0" fmla="*/ 227 w 462"/>
                <a:gd name="T1" fmla="*/ 1607 h 1618"/>
                <a:gd name="T2" fmla="*/ 387 w 462"/>
                <a:gd name="T3" fmla="*/ 488 h 1618"/>
                <a:gd name="T4" fmla="*/ 393 w 462"/>
                <a:gd name="T5" fmla="*/ 524 h 1618"/>
                <a:gd name="T6" fmla="*/ 400 w 462"/>
                <a:gd name="T7" fmla="*/ 539 h 1618"/>
                <a:gd name="T8" fmla="*/ 428 w 462"/>
                <a:gd name="T9" fmla="*/ 624 h 1618"/>
                <a:gd name="T10" fmla="*/ 462 w 462"/>
                <a:gd name="T11" fmla="*/ 634 h 1618"/>
                <a:gd name="T12" fmla="*/ 299 w 462"/>
                <a:gd name="T13" fmla="*/ 639 h 1618"/>
                <a:gd name="T14" fmla="*/ 288 w 462"/>
                <a:gd name="T15" fmla="*/ 640 h 1618"/>
                <a:gd name="T16" fmla="*/ 294 w 462"/>
                <a:gd name="T17" fmla="*/ 640 h 1618"/>
                <a:gd name="T18" fmla="*/ 180 w 462"/>
                <a:gd name="T19" fmla="*/ 619 h 1618"/>
                <a:gd name="T20" fmla="*/ 107 w 462"/>
                <a:gd name="T21" fmla="*/ 556 h 1618"/>
                <a:gd name="T22" fmla="*/ 113 w 462"/>
                <a:gd name="T23" fmla="*/ 498 h 1618"/>
                <a:gd name="T24" fmla="*/ 108 w 462"/>
                <a:gd name="T25" fmla="*/ 556 h 1618"/>
                <a:gd name="T26" fmla="*/ 220 w 462"/>
                <a:gd name="T27" fmla="*/ 28 h 1618"/>
                <a:gd name="T28" fmla="*/ 211 w 462"/>
                <a:gd name="T29" fmla="*/ 100 h 1618"/>
                <a:gd name="T30" fmla="*/ 217 w 462"/>
                <a:gd name="T31" fmla="*/ 148 h 1618"/>
                <a:gd name="T32" fmla="*/ 220 w 462"/>
                <a:gd name="T33" fmla="*/ 147 h 1618"/>
                <a:gd name="T34" fmla="*/ 239 w 462"/>
                <a:gd name="T35" fmla="*/ 272 h 1618"/>
                <a:gd name="T36" fmla="*/ 211 w 462"/>
                <a:gd name="T37" fmla="*/ 242 h 1618"/>
                <a:gd name="T38" fmla="*/ 98 w 462"/>
                <a:gd name="T39" fmla="*/ 279 h 1618"/>
                <a:gd name="T40" fmla="*/ 1 w 462"/>
                <a:gd name="T41" fmla="*/ 536 h 1618"/>
                <a:gd name="T42" fmla="*/ 59 w 462"/>
                <a:gd name="T43" fmla="*/ 847 h 1618"/>
                <a:gd name="T44" fmla="*/ 61 w 462"/>
                <a:gd name="T45" fmla="*/ 845 h 1618"/>
                <a:gd name="T46" fmla="*/ 61 w 462"/>
                <a:gd name="T47" fmla="*/ 1044 h 1618"/>
                <a:gd name="T48" fmla="*/ 118 w 462"/>
                <a:gd name="T49" fmla="*/ 1461 h 1618"/>
                <a:gd name="T50" fmla="*/ 175 w 462"/>
                <a:gd name="T51" fmla="*/ 1542 h 1618"/>
                <a:gd name="T52" fmla="*/ 217 w 462"/>
                <a:gd name="T53" fmla="*/ 1451 h 1618"/>
                <a:gd name="T54" fmla="*/ 178 w 462"/>
                <a:gd name="T55" fmla="*/ 1229 h 1618"/>
                <a:gd name="T56" fmla="*/ 232 w 462"/>
                <a:gd name="T57" fmla="*/ 1165 h 1618"/>
                <a:gd name="T58" fmla="*/ 234 w 462"/>
                <a:gd name="T59" fmla="*/ 1521 h 1618"/>
                <a:gd name="T60" fmla="*/ 293 w 462"/>
                <a:gd name="T61" fmla="*/ 1521 h 1618"/>
                <a:gd name="T62" fmla="*/ 317 w 462"/>
                <a:gd name="T63" fmla="*/ 1448 h 1618"/>
                <a:gd name="T64" fmla="*/ 374 w 462"/>
                <a:gd name="T65" fmla="*/ 869 h 1618"/>
                <a:gd name="T66" fmla="*/ 390 w 462"/>
                <a:gd name="T67" fmla="*/ 716 h 1618"/>
                <a:gd name="T68" fmla="*/ 305 w 462"/>
                <a:gd name="T69" fmla="*/ 464 h 1618"/>
                <a:gd name="T70" fmla="*/ 319 w 462"/>
                <a:gd name="T71" fmla="*/ 406 h 1618"/>
                <a:gd name="T72" fmla="*/ 385 w 462"/>
                <a:gd name="T73" fmla="*/ 353 h 1618"/>
                <a:gd name="T74" fmla="*/ 413 w 462"/>
                <a:gd name="T75" fmla="*/ 314 h 1618"/>
                <a:gd name="T76" fmla="*/ 347 w 462"/>
                <a:gd name="T77" fmla="*/ 250 h 1618"/>
                <a:gd name="T78" fmla="*/ 280 w 462"/>
                <a:gd name="T79" fmla="*/ 299 h 1618"/>
                <a:gd name="T80" fmla="*/ 330 w 462"/>
                <a:gd name="T81" fmla="*/ 220 h 1618"/>
                <a:gd name="T82" fmla="*/ 347 w 462"/>
                <a:gd name="T83" fmla="*/ 160 h 1618"/>
                <a:gd name="T84" fmla="*/ 359 w 462"/>
                <a:gd name="T85" fmla="*/ 111 h 1618"/>
                <a:gd name="T86" fmla="*/ 288 w 462"/>
                <a:gd name="T87" fmla="*/ 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2" h="1618">
                  <a:moveTo>
                    <a:pt x="219" y="1570"/>
                  </a:moveTo>
                  <a:cubicBezTo>
                    <a:pt x="213" y="1592"/>
                    <a:pt x="209" y="1611"/>
                    <a:pt x="228" y="1618"/>
                  </a:cubicBezTo>
                  <a:cubicBezTo>
                    <a:pt x="228" y="1614"/>
                    <a:pt x="227" y="1611"/>
                    <a:pt x="227" y="1607"/>
                  </a:cubicBezTo>
                  <a:cubicBezTo>
                    <a:pt x="226" y="1596"/>
                    <a:pt x="222" y="1583"/>
                    <a:pt x="219" y="1570"/>
                  </a:cubicBezTo>
                  <a:moveTo>
                    <a:pt x="427" y="455"/>
                  </a:moveTo>
                  <a:cubicBezTo>
                    <a:pt x="408" y="481"/>
                    <a:pt x="397" y="480"/>
                    <a:pt x="387" y="488"/>
                  </a:cubicBezTo>
                  <a:cubicBezTo>
                    <a:pt x="388" y="495"/>
                    <a:pt x="399" y="496"/>
                    <a:pt x="400" y="503"/>
                  </a:cubicBezTo>
                  <a:cubicBezTo>
                    <a:pt x="402" y="511"/>
                    <a:pt x="394" y="518"/>
                    <a:pt x="392" y="526"/>
                  </a:cubicBezTo>
                  <a:cubicBezTo>
                    <a:pt x="392" y="526"/>
                    <a:pt x="393" y="525"/>
                    <a:pt x="393" y="524"/>
                  </a:cubicBezTo>
                  <a:cubicBezTo>
                    <a:pt x="393" y="524"/>
                    <a:pt x="393" y="524"/>
                    <a:pt x="393" y="524"/>
                  </a:cubicBezTo>
                  <a:cubicBezTo>
                    <a:pt x="393" y="527"/>
                    <a:pt x="392" y="530"/>
                    <a:pt x="392" y="533"/>
                  </a:cubicBezTo>
                  <a:cubicBezTo>
                    <a:pt x="394" y="536"/>
                    <a:pt x="398" y="535"/>
                    <a:pt x="400" y="539"/>
                  </a:cubicBezTo>
                  <a:cubicBezTo>
                    <a:pt x="403" y="549"/>
                    <a:pt x="392" y="561"/>
                    <a:pt x="397" y="569"/>
                  </a:cubicBezTo>
                  <a:cubicBezTo>
                    <a:pt x="402" y="577"/>
                    <a:pt x="412" y="575"/>
                    <a:pt x="417" y="582"/>
                  </a:cubicBezTo>
                  <a:cubicBezTo>
                    <a:pt x="427" y="595"/>
                    <a:pt x="415" y="613"/>
                    <a:pt x="428" y="624"/>
                  </a:cubicBezTo>
                  <a:cubicBezTo>
                    <a:pt x="432" y="628"/>
                    <a:pt x="440" y="630"/>
                    <a:pt x="446" y="633"/>
                  </a:cubicBezTo>
                  <a:cubicBezTo>
                    <a:pt x="451" y="636"/>
                    <a:pt x="452" y="639"/>
                    <a:pt x="452" y="643"/>
                  </a:cubicBezTo>
                  <a:cubicBezTo>
                    <a:pt x="455" y="640"/>
                    <a:pt x="459" y="637"/>
                    <a:pt x="462" y="634"/>
                  </a:cubicBezTo>
                  <a:cubicBezTo>
                    <a:pt x="436" y="550"/>
                    <a:pt x="457" y="537"/>
                    <a:pt x="427" y="455"/>
                  </a:cubicBezTo>
                  <a:moveTo>
                    <a:pt x="294" y="640"/>
                  </a:moveTo>
                  <a:cubicBezTo>
                    <a:pt x="294" y="640"/>
                    <a:pt x="295" y="640"/>
                    <a:pt x="299" y="639"/>
                  </a:cubicBezTo>
                  <a:cubicBezTo>
                    <a:pt x="315" y="650"/>
                    <a:pt x="331" y="676"/>
                    <a:pt x="332" y="699"/>
                  </a:cubicBezTo>
                  <a:cubicBezTo>
                    <a:pt x="313" y="705"/>
                    <a:pt x="332" y="699"/>
                    <a:pt x="312" y="705"/>
                  </a:cubicBezTo>
                  <a:cubicBezTo>
                    <a:pt x="319" y="690"/>
                    <a:pt x="318" y="662"/>
                    <a:pt x="288" y="640"/>
                  </a:cubicBezTo>
                  <a:cubicBezTo>
                    <a:pt x="290" y="640"/>
                    <a:pt x="292" y="640"/>
                    <a:pt x="293" y="640"/>
                  </a:cubicBezTo>
                  <a:cubicBezTo>
                    <a:pt x="293" y="640"/>
                    <a:pt x="294" y="640"/>
                    <a:pt x="294" y="640"/>
                  </a:cubicBezTo>
                  <a:cubicBezTo>
                    <a:pt x="294" y="640"/>
                    <a:pt x="294" y="640"/>
                    <a:pt x="294" y="640"/>
                  </a:cubicBezTo>
                  <a:moveTo>
                    <a:pt x="165" y="688"/>
                  </a:moveTo>
                  <a:cubicBezTo>
                    <a:pt x="147" y="675"/>
                    <a:pt x="148" y="675"/>
                    <a:pt x="131" y="668"/>
                  </a:cubicBezTo>
                  <a:cubicBezTo>
                    <a:pt x="140" y="649"/>
                    <a:pt x="151" y="625"/>
                    <a:pt x="180" y="619"/>
                  </a:cubicBezTo>
                  <a:cubicBezTo>
                    <a:pt x="187" y="623"/>
                    <a:pt x="186" y="623"/>
                    <a:pt x="193" y="626"/>
                  </a:cubicBezTo>
                  <a:cubicBezTo>
                    <a:pt x="182" y="627"/>
                    <a:pt x="139" y="656"/>
                    <a:pt x="165" y="688"/>
                  </a:cubicBezTo>
                  <a:moveTo>
                    <a:pt x="107" y="556"/>
                  </a:moveTo>
                  <a:cubicBezTo>
                    <a:pt x="105" y="556"/>
                    <a:pt x="103" y="554"/>
                    <a:pt x="103" y="552"/>
                  </a:cubicBezTo>
                  <a:cubicBezTo>
                    <a:pt x="99" y="537"/>
                    <a:pt x="103" y="518"/>
                    <a:pt x="108" y="503"/>
                  </a:cubicBezTo>
                  <a:cubicBezTo>
                    <a:pt x="109" y="501"/>
                    <a:pt x="111" y="498"/>
                    <a:pt x="113" y="498"/>
                  </a:cubicBezTo>
                  <a:cubicBezTo>
                    <a:pt x="113" y="498"/>
                    <a:pt x="113" y="498"/>
                    <a:pt x="113" y="498"/>
                  </a:cubicBezTo>
                  <a:cubicBezTo>
                    <a:pt x="114" y="498"/>
                    <a:pt x="114" y="498"/>
                    <a:pt x="114" y="498"/>
                  </a:cubicBezTo>
                  <a:cubicBezTo>
                    <a:pt x="105" y="521"/>
                    <a:pt x="106" y="543"/>
                    <a:pt x="108" y="556"/>
                  </a:cubicBezTo>
                  <a:cubicBezTo>
                    <a:pt x="107" y="556"/>
                    <a:pt x="107" y="556"/>
                    <a:pt x="107" y="556"/>
                  </a:cubicBezTo>
                  <a:moveTo>
                    <a:pt x="288" y="0"/>
                  </a:moveTo>
                  <a:cubicBezTo>
                    <a:pt x="258" y="0"/>
                    <a:pt x="228" y="16"/>
                    <a:pt x="220" y="28"/>
                  </a:cubicBezTo>
                  <a:cubicBezTo>
                    <a:pt x="209" y="45"/>
                    <a:pt x="211" y="88"/>
                    <a:pt x="216" y="98"/>
                  </a:cubicBezTo>
                  <a:cubicBezTo>
                    <a:pt x="215" y="100"/>
                    <a:pt x="214" y="101"/>
                    <a:pt x="213" y="101"/>
                  </a:cubicBezTo>
                  <a:cubicBezTo>
                    <a:pt x="212" y="101"/>
                    <a:pt x="212" y="100"/>
                    <a:pt x="211" y="100"/>
                  </a:cubicBezTo>
                  <a:cubicBezTo>
                    <a:pt x="210" y="100"/>
                    <a:pt x="209" y="100"/>
                    <a:pt x="209" y="100"/>
                  </a:cubicBezTo>
                  <a:cubicBezTo>
                    <a:pt x="207" y="100"/>
                    <a:pt x="206" y="101"/>
                    <a:pt x="206" y="105"/>
                  </a:cubicBezTo>
                  <a:cubicBezTo>
                    <a:pt x="208" y="142"/>
                    <a:pt x="213" y="148"/>
                    <a:pt x="217" y="148"/>
                  </a:cubicBezTo>
                  <a:cubicBezTo>
                    <a:pt x="217" y="148"/>
                    <a:pt x="218" y="147"/>
                    <a:pt x="219" y="147"/>
                  </a:cubicBezTo>
                  <a:cubicBezTo>
                    <a:pt x="219" y="147"/>
                    <a:pt x="220" y="147"/>
                    <a:pt x="220" y="147"/>
                  </a:cubicBezTo>
                  <a:cubicBezTo>
                    <a:pt x="220" y="147"/>
                    <a:pt x="220" y="147"/>
                    <a:pt x="220" y="147"/>
                  </a:cubicBezTo>
                  <a:cubicBezTo>
                    <a:pt x="226" y="169"/>
                    <a:pt x="231" y="186"/>
                    <a:pt x="225" y="220"/>
                  </a:cubicBezTo>
                  <a:cubicBezTo>
                    <a:pt x="255" y="249"/>
                    <a:pt x="248" y="254"/>
                    <a:pt x="265" y="261"/>
                  </a:cubicBezTo>
                  <a:cubicBezTo>
                    <a:pt x="252" y="261"/>
                    <a:pt x="243" y="262"/>
                    <a:pt x="239" y="272"/>
                  </a:cubicBezTo>
                  <a:cubicBezTo>
                    <a:pt x="235" y="283"/>
                    <a:pt x="249" y="293"/>
                    <a:pt x="250" y="305"/>
                  </a:cubicBezTo>
                  <a:cubicBezTo>
                    <a:pt x="240" y="331"/>
                    <a:pt x="225" y="343"/>
                    <a:pt x="220" y="416"/>
                  </a:cubicBezTo>
                  <a:cubicBezTo>
                    <a:pt x="209" y="364"/>
                    <a:pt x="215" y="300"/>
                    <a:pt x="211" y="242"/>
                  </a:cubicBezTo>
                  <a:cubicBezTo>
                    <a:pt x="211" y="242"/>
                    <a:pt x="211" y="242"/>
                    <a:pt x="211" y="241"/>
                  </a:cubicBezTo>
                  <a:cubicBezTo>
                    <a:pt x="210" y="242"/>
                    <a:pt x="209" y="243"/>
                    <a:pt x="207" y="245"/>
                  </a:cubicBezTo>
                  <a:cubicBezTo>
                    <a:pt x="183" y="254"/>
                    <a:pt x="118" y="270"/>
                    <a:pt x="98" y="279"/>
                  </a:cubicBezTo>
                  <a:cubicBezTo>
                    <a:pt x="97" y="278"/>
                    <a:pt x="96" y="278"/>
                    <a:pt x="95" y="278"/>
                  </a:cubicBezTo>
                  <a:cubicBezTo>
                    <a:pt x="80" y="278"/>
                    <a:pt x="75" y="322"/>
                    <a:pt x="58" y="361"/>
                  </a:cubicBezTo>
                  <a:cubicBezTo>
                    <a:pt x="40" y="402"/>
                    <a:pt x="1" y="527"/>
                    <a:pt x="1" y="536"/>
                  </a:cubicBezTo>
                  <a:cubicBezTo>
                    <a:pt x="1" y="549"/>
                    <a:pt x="0" y="562"/>
                    <a:pt x="3" y="568"/>
                  </a:cubicBezTo>
                  <a:cubicBezTo>
                    <a:pt x="12" y="600"/>
                    <a:pt x="57" y="629"/>
                    <a:pt x="85" y="670"/>
                  </a:cubicBezTo>
                  <a:cubicBezTo>
                    <a:pt x="75" y="713"/>
                    <a:pt x="60" y="840"/>
                    <a:pt x="59" y="847"/>
                  </a:cubicBezTo>
                  <a:cubicBezTo>
                    <a:pt x="60" y="847"/>
                    <a:pt x="60" y="847"/>
                    <a:pt x="60" y="847"/>
                  </a:cubicBezTo>
                  <a:cubicBezTo>
                    <a:pt x="61" y="847"/>
                    <a:pt x="61" y="847"/>
                    <a:pt x="61" y="846"/>
                  </a:cubicBezTo>
                  <a:cubicBezTo>
                    <a:pt x="61" y="846"/>
                    <a:pt x="61" y="845"/>
                    <a:pt x="61" y="845"/>
                  </a:cubicBezTo>
                  <a:cubicBezTo>
                    <a:pt x="61" y="845"/>
                    <a:pt x="61" y="847"/>
                    <a:pt x="63" y="852"/>
                  </a:cubicBezTo>
                  <a:cubicBezTo>
                    <a:pt x="68" y="865"/>
                    <a:pt x="58" y="894"/>
                    <a:pt x="56" y="925"/>
                  </a:cubicBezTo>
                  <a:cubicBezTo>
                    <a:pt x="53" y="957"/>
                    <a:pt x="59" y="1015"/>
                    <a:pt x="61" y="1044"/>
                  </a:cubicBezTo>
                  <a:cubicBezTo>
                    <a:pt x="63" y="1072"/>
                    <a:pt x="57" y="1074"/>
                    <a:pt x="64" y="1125"/>
                  </a:cubicBezTo>
                  <a:cubicBezTo>
                    <a:pt x="73" y="1198"/>
                    <a:pt x="109" y="1410"/>
                    <a:pt x="101" y="1463"/>
                  </a:cubicBezTo>
                  <a:cubicBezTo>
                    <a:pt x="111" y="1462"/>
                    <a:pt x="111" y="1462"/>
                    <a:pt x="118" y="1461"/>
                  </a:cubicBezTo>
                  <a:cubicBezTo>
                    <a:pt x="129" y="1478"/>
                    <a:pt x="77" y="1530"/>
                    <a:pt x="91" y="1560"/>
                  </a:cubicBezTo>
                  <a:cubicBezTo>
                    <a:pt x="92" y="1564"/>
                    <a:pt x="97" y="1565"/>
                    <a:pt x="104" y="1565"/>
                  </a:cubicBezTo>
                  <a:cubicBezTo>
                    <a:pt x="127" y="1565"/>
                    <a:pt x="170" y="1549"/>
                    <a:pt x="175" y="1542"/>
                  </a:cubicBezTo>
                  <a:cubicBezTo>
                    <a:pt x="182" y="1532"/>
                    <a:pt x="170" y="1485"/>
                    <a:pt x="183" y="1477"/>
                  </a:cubicBezTo>
                  <a:cubicBezTo>
                    <a:pt x="195" y="1475"/>
                    <a:pt x="197" y="1476"/>
                    <a:pt x="203" y="1470"/>
                  </a:cubicBezTo>
                  <a:cubicBezTo>
                    <a:pt x="208" y="1464"/>
                    <a:pt x="208" y="1460"/>
                    <a:pt x="217" y="1451"/>
                  </a:cubicBezTo>
                  <a:cubicBezTo>
                    <a:pt x="218" y="1435"/>
                    <a:pt x="201" y="1410"/>
                    <a:pt x="194" y="1388"/>
                  </a:cubicBezTo>
                  <a:cubicBezTo>
                    <a:pt x="188" y="1365"/>
                    <a:pt x="181" y="1342"/>
                    <a:pt x="179" y="1315"/>
                  </a:cubicBezTo>
                  <a:cubicBezTo>
                    <a:pt x="178" y="1289"/>
                    <a:pt x="182" y="1254"/>
                    <a:pt x="178" y="1229"/>
                  </a:cubicBezTo>
                  <a:cubicBezTo>
                    <a:pt x="173" y="1205"/>
                    <a:pt x="166" y="1183"/>
                    <a:pt x="166" y="1173"/>
                  </a:cubicBezTo>
                  <a:cubicBezTo>
                    <a:pt x="168" y="1107"/>
                    <a:pt x="189" y="950"/>
                    <a:pt x="214" y="901"/>
                  </a:cubicBezTo>
                  <a:cubicBezTo>
                    <a:pt x="239" y="903"/>
                    <a:pt x="222" y="1065"/>
                    <a:pt x="232" y="1165"/>
                  </a:cubicBezTo>
                  <a:cubicBezTo>
                    <a:pt x="242" y="1266"/>
                    <a:pt x="217" y="1463"/>
                    <a:pt x="223" y="1492"/>
                  </a:cubicBezTo>
                  <a:cubicBezTo>
                    <a:pt x="226" y="1507"/>
                    <a:pt x="229" y="1495"/>
                    <a:pt x="228" y="1523"/>
                  </a:cubicBezTo>
                  <a:cubicBezTo>
                    <a:pt x="230" y="1522"/>
                    <a:pt x="232" y="1522"/>
                    <a:pt x="234" y="1521"/>
                  </a:cubicBezTo>
                  <a:cubicBezTo>
                    <a:pt x="241" y="1521"/>
                    <a:pt x="247" y="1520"/>
                    <a:pt x="252" y="1520"/>
                  </a:cubicBezTo>
                  <a:cubicBezTo>
                    <a:pt x="265" y="1520"/>
                    <a:pt x="276" y="1522"/>
                    <a:pt x="284" y="1526"/>
                  </a:cubicBezTo>
                  <a:cubicBezTo>
                    <a:pt x="287" y="1524"/>
                    <a:pt x="290" y="1523"/>
                    <a:pt x="293" y="1521"/>
                  </a:cubicBezTo>
                  <a:cubicBezTo>
                    <a:pt x="293" y="1518"/>
                    <a:pt x="293" y="1516"/>
                    <a:pt x="294" y="1514"/>
                  </a:cubicBezTo>
                  <a:cubicBezTo>
                    <a:pt x="307" y="1507"/>
                    <a:pt x="304" y="1513"/>
                    <a:pt x="311" y="1500"/>
                  </a:cubicBezTo>
                  <a:cubicBezTo>
                    <a:pt x="317" y="1488"/>
                    <a:pt x="313" y="1466"/>
                    <a:pt x="317" y="1448"/>
                  </a:cubicBezTo>
                  <a:cubicBezTo>
                    <a:pt x="321" y="1430"/>
                    <a:pt x="327" y="1430"/>
                    <a:pt x="331" y="1402"/>
                  </a:cubicBezTo>
                  <a:cubicBezTo>
                    <a:pt x="336" y="1374"/>
                    <a:pt x="336" y="1264"/>
                    <a:pt x="340" y="1164"/>
                  </a:cubicBezTo>
                  <a:cubicBezTo>
                    <a:pt x="343" y="1111"/>
                    <a:pt x="367" y="946"/>
                    <a:pt x="374" y="869"/>
                  </a:cubicBezTo>
                  <a:cubicBezTo>
                    <a:pt x="375" y="869"/>
                    <a:pt x="375" y="870"/>
                    <a:pt x="376" y="870"/>
                  </a:cubicBezTo>
                  <a:cubicBezTo>
                    <a:pt x="376" y="870"/>
                    <a:pt x="377" y="869"/>
                    <a:pt x="379" y="869"/>
                  </a:cubicBezTo>
                  <a:cubicBezTo>
                    <a:pt x="381" y="833"/>
                    <a:pt x="387" y="822"/>
                    <a:pt x="390" y="716"/>
                  </a:cubicBezTo>
                  <a:cubicBezTo>
                    <a:pt x="389" y="716"/>
                    <a:pt x="389" y="716"/>
                    <a:pt x="388" y="716"/>
                  </a:cubicBezTo>
                  <a:cubicBezTo>
                    <a:pt x="342" y="662"/>
                    <a:pt x="323" y="572"/>
                    <a:pt x="312" y="559"/>
                  </a:cubicBezTo>
                  <a:cubicBezTo>
                    <a:pt x="301" y="546"/>
                    <a:pt x="296" y="496"/>
                    <a:pt x="305" y="464"/>
                  </a:cubicBezTo>
                  <a:cubicBezTo>
                    <a:pt x="309" y="449"/>
                    <a:pt x="323" y="433"/>
                    <a:pt x="339" y="416"/>
                  </a:cubicBezTo>
                  <a:cubicBezTo>
                    <a:pt x="330" y="416"/>
                    <a:pt x="322" y="416"/>
                    <a:pt x="318" y="417"/>
                  </a:cubicBezTo>
                  <a:cubicBezTo>
                    <a:pt x="317" y="415"/>
                    <a:pt x="315" y="414"/>
                    <a:pt x="319" y="406"/>
                  </a:cubicBezTo>
                  <a:cubicBezTo>
                    <a:pt x="319" y="406"/>
                    <a:pt x="319" y="406"/>
                    <a:pt x="319" y="406"/>
                  </a:cubicBezTo>
                  <a:cubicBezTo>
                    <a:pt x="323" y="407"/>
                    <a:pt x="334" y="408"/>
                    <a:pt x="346" y="408"/>
                  </a:cubicBezTo>
                  <a:cubicBezTo>
                    <a:pt x="361" y="392"/>
                    <a:pt x="376" y="374"/>
                    <a:pt x="385" y="353"/>
                  </a:cubicBezTo>
                  <a:cubicBezTo>
                    <a:pt x="387" y="350"/>
                    <a:pt x="397" y="350"/>
                    <a:pt x="401" y="344"/>
                  </a:cubicBezTo>
                  <a:cubicBezTo>
                    <a:pt x="404" y="337"/>
                    <a:pt x="397" y="326"/>
                    <a:pt x="400" y="323"/>
                  </a:cubicBezTo>
                  <a:cubicBezTo>
                    <a:pt x="404" y="319"/>
                    <a:pt x="410" y="318"/>
                    <a:pt x="413" y="314"/>
                  </a:cubicBezTo>
                  <a:cubicBezTo>
                    <a:pt x="420" y="304"/>
                    <a:pt x="411" y="297"/>
                    <a:pt x="418" y="287"/>
                  </a:cubicBezTo>
                  <a:cubicBezTo>
                    <a:pt x="418" y="287"/>
                    <a:pt x="418" y="287"/>
                    <a:pt x="418" y="287"/>
                  </a:cubicBezTo>
                  <a:cubicBezTo>
                    <a:pt x="394" y="272"/>
                    <a:pt x="366" y="254"/>
                    <a:pt x="347" y="250"/>
                  </a:cubicBezTo>
                  <a:cubicBezTo>
                    <a:pt x="343" y="249"/>
                    <a:pt x="336" y="243"/>
                    <a:pt x="332" y="234"/>
                  </a:cubicBezTo>
                  <a:cubicBezTo>
                    <a:pt x="322" y="293"/>
                    <a:pt x="288" y="351"/>
                    <a:pt x="277" y="416"/>
                  </a:cubicBezTo>
                  <a:cubicBezTo>
                    <a:pt x="275" y="380"/>
                    <a:pt x="278" y="339"/>
                    <a:pt x="280" y="299"/>
                  </a:cubicBezTo>
                  <a:cubicBezTo>
                    <a:pt x="283" y="287"/>
                    <a:pt x="292" y="281"/>
                    <a:pt x="290" y="273"/>
                  </a:cubicBezTo>
                  <a:cubicBezTo>
                    <a:pt x="288" y="264"/>
                    <a:pt x="277" y="269"/>
                    <a:pt x="271" y="263"/>
                  </a:cubicBezTo>
                  <a:cubicBezTo>
                    <a:pt x="285" y="256"/>
                    <a:pt x="308" y="239"/>
                    <a:pt x="330" y="220"/>
                  </a:cubicBezTo>
                  <a:cubicBezTo>
                    <a:pt x="329" y="204"/>
                    <a:pt x="335" y="183"/>
                    <a:pt x="341" y="165"/>
                  </a:cubicBezTo>
                  <a:cubicBezTo>
                    <a:pt x="342" y="160"/>
                    <a:pt x="343" y="159"/>
                    <a:pt x="345" y="159"/>
                  </a:cubicBezTo>
                  <a:cubicBezTo>
                    <a:pt x="345" y="159"/>
                    <a:pt x="346" y="159"/>
                    <a:pt x="347" y="160"/>
                  </a:cubicBezTo>
                  <a:cubicBezTo>
                    <a:pt x="348" y="160"/>
                    <a:pt x="349" y="161"/>
                    <a:pt x="350" y="161"/>
                  </a:cubicBezTo>
                  <a:cubicBezTo>
                    <a:pt x="354" y="161"/>
                    <a:pt x="359" y="155"/>
                    <a:pt x="367" y="123"/>
                  </a:cubicBezTo>
                  <a:cubicBezTo>
                    <a:pt x="371" y="108"/>
                    <a:pt x="356" y="118"/>
                    <a:pt x="359" y="111"/>
                  </a:cubicBezTo>
                  <a:cubicBezTo>
                    <a:pt x="366" y="76"/>
                    <a:pt x="382" y="40"/>
                    <a:pt x="344" y="34"/>
                  </a:cubicBezTo>
                  <a:cubicBezTo>
                    <a:pt x="329" y="6"/>
                    <a:pt x="308" y="0"/>
                    <a:pt x="288" y="0"/>
                  </a:cubicBezTo>
                  <a:cubicBezTo>
                    <a:pt x="288" y="0"/>
                    <a:pt x="288" y="0"/>
                    <a:pt x="288" y="0"/>
                  </a:cubicBezTo>
                  <a:cubicBezTo>
                    <a:pt x="288" y="0"/>
                    <a:pt x="288" y="0"/>
                    <a:pt x="288"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81" name="Freeform 89"/>
            <p:cNvSpPr/>
            <p:nvPr/>
          </p:nvSpPr>
          <p:spPr bwMode="auto">
            <a:xfrm>
              <a:off x="1054264" y="3470070"/>
              <a:ext cx="12065" cy="28956"/>
            </a:xfrm>
            <a:custGeom>
              <a:avLst/>
              <a:gdLst>
                <a:gd name="T0" fmla="*/ 13 w 14"/>
                <a:gd name="T1" fmla="*/ 0 h 34"/>
                <a:gd name="T2" fmla="*/ 11 w 14"/>
                <a:gd name="T3" fmla="*/ 0 h 34"/>
                <a:gd name="T4" fmla="*/ 0 w 14"/>
                <a:gd name="T5" fmla="*/ 34 h 34"/>
                <a:gd name="T6" fmla="*/ 12 w 14"/>
                <a:gd name="T7" fmla="*/ 18 h 34"/>
                <a:gd name="T8" fmla="*/ 13 w 14"/>
                <a:gd name="T9" fmla="*/ 0 h 34"/>
              </a:gdLst>
              <a:ahLst/>
              <a:cxnLst>
                <a:cxn ang="0">
                  <a:pos x="T0" y="T1"/>
                </a:cxn>
                <a:cxn ang="0">
                  <a:pos x="T2" y="T3"/>
                </a:cxn>
                <a:cxn ang="0">
                  <a:pos x="T4" y="T5"/>
                </a:cxn>
                <a:cxn ang="0">
                  <a:pos x="T6" y="T7"/>
                </a:cxn>
                <a:cxn ang="0">
                  <a:pos x="T8" y="T9"/>
                </a:cxn>
              </a:cxnLst>
              <a:rect l="0" t="0" r="r" b="b"/>
              <a:pathLst>
                <a:path w="14" h="34">
                  <a:moveTo>
                    <a:pt x="13" y="0"/>
                  </a:moveTo>
                  <a:cubicBezTo>
                    <a:pt x="12" y="0"/>
                    <a:pt x="11" y="0"/>
                    <a:pt x="11" y="0"/>
                  </a:cubicBezTo>
                  <a:cubicBezTo>
                    <a:pt x="7" y="12"/>
                    <a:pt x="3" y="24"/>
                    <a:pt x="0" y="34"/>
                  </a:cubicBezTo>
                  <a:cubicBezTo>
                    <a:pt x="5" y="29"/>
                    <a:pt x="9" y="24"/>
                    <a:pt x="12" y="18"/>
                  </a:cubicBezTo>
                  <a:cubicBezTo>
                    <a:pt x="14" y="13"/>
                    <a:pt x="14" y="7"/>
                    <a:pt x="13"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82" name="Freeform 90"/>
            <p:cNvSpPr/>
            <p:nvPr/>
          </p:nvSpPr>
          <p:spPr bwMode="auto">
            <a:xfrm>
              <a:off x="989917" y="3424223"/>
              <a:ext cx="55499" cy="85259"/>
            </a:xfrm>
            <a:custGeom>
              <a:avLst/>
              <a:gdLst>
                <a:gd name="T0" fmla="*/ 33 w 65"/>
                <a:gd name="T1" fmla="*/ 0 h 100"/>
                <a:gd name="T2" fmla="*/ 15 w 65"/>
                <a:gd name="T3" fmla="*/ 1 h 100"/>
                <a:gd name="T4" fmla="*/ 9 w 65"/>
                <a:gd name="T5" fmla="*/ 3 h 100"/>
                <a:gd name="T6" fmla="*/ 8 w 65"/>
                <a:gd name="T7" fmla="*/ 13 h 100"/>
                <a:gd name="T8" fmla="*/ 0 w 65"/>
                <a:gd name="T9" fmla="*/ 50 h 100"/>
                <a:gd name="T10" fmla="*/ 8 w 65"/>
                <a:gd name="T11" fmla="*/ 87 h 100"/>
                <a:gd name="T12" fmla="*/ 9 w 65"/>
                <a:gd name="T13" fmla="*/ 98 h 100"/>
                <a:gd name="T14" fmla="*/ 15 w 65"/>
                <a:gd name="T15" fmla="*/ 99 h 100"/>
                <a:gd name="T16" fmla="*/ 33 w 65"/>
                <a:gd name="T17" fmla="*/ 100 h 100"/>
                <a:gd name="T18" fmla="*/ 65 w 65"/>
                <a:gd name="T19" fmla="*/ 94 h 100"/>
                <a:gd name="T20" fmla="*/ 12 w 65"/>
                <a:gd name="T21" fmla="*/ 54 h 100"/>
                <a:gd name="T22" fmla="*/ 15 w 65"/>
                <a:gd name="T23" fmla="*/ 50 h 100"/>
                <a:gd name="T24" fmla="*/ 12 w 65"/>
                <a:gd name="T25" fmla="*/ 46 h 100"/>
                <a:gd name="T26" fmla="*/ 65 w 65"/>
                <a:gd name="T27" fmla="*/ 6 h 100"/>
                <a:gd name="T28" fmla="*/ 33 w 65"/>
                <a:gd name="T2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00">
                  <a:moveTo>
                    <a:pt x="33" y="0"/>
                  </a:moveTo>
                  <a:cubicBezTo>
                    <a:pt x="28" y="0"/>
                    <a:pt x="22" y="1"/>
                    <a:pt x="15" y="1"/>
                  </a:cubicBezTo>
                  <a:cubicBezTo>
                    <a:pt x="13" y="2"/>
                    <a:pt x="11" y="2"/>
                    <a:pt x="9" y="3"/>
                  </a:cubicBezTo>
                  <a:cubicBezTo>
                    <a:pt x="9" y="6"/>
                    <a:pt x="8" y="9"/>
                    <a:pt x="8" y="13"/>
                  </a:cubicBezTo>
                  <a:cubicBezTo>
                    <a:pt x="7" y="25"/>
                    <a:pt x="3" y="38"/>
                    <a:pt x="0" y="50"/>
                  </a:cubicBezTo>
                  <a:cubicBezTo>
                    <a:pt x="3" y="63"/>
                    <a:pt x="7" y="76"/>
                    <a:pt x="8" y="87"/>
                  </a:cubicBezTo>
                  <a:cubicBezTo>
                    <a:pt x="8" y="91"/>
                    <a:pt x="9" y="94"/>
                    <a:pt x="9" y="98"/>
                  </a:cubicBezTo>
                  <a:cubicBezTo>
                    <a:pt x="11" y="98"/>
                    <a:pt x="13" y="99"/>
                    <a:pt x="15" y="99"/>
                  </a:cubicBezTo>
                  <a:cubicBezTo>
                    <a:pt x="22" y="100"/>
                    <a:pt x="28" y="100"/>
                    <a:pt x="33" y="100"/>
                  </a:cubicBezTo>
                  <a:cubicBezTo>
                    <a:pt x="46" y="100"/>
                    <a:pt x="57" y="98"/>
                    <a:pt x="65" y="94"/>
                  </a:cubicBezTo>
                  <a:cubicBezTo>
                    <a:pt x="36" y="78"/>
                    <a:pt x="6" y="64"/>
                    <a:pt x="12" y="54"/>
                  </a:cubicBezTo>
                  <a:cubicBezTo>
                    <a:pt x="13" y="53"/>
                    <a:pt x="14" y="51"/>
                    <a:pt x="15" y="50"/>
                  </a:cubicBezTo>
                  <a:cubicBezTo>
                    <a:pt x="14" y="49"/>
                    <a:pt x="13" y="48"/>
                    <a:pt x="12" y="46"/>
                  </a:cubicBezTo>
                  <a:cubicBezTo>
                    <a:pt x="6" y="36"/>
                    <a:pt x="36" y="23"/>
                    <a:pt x="65" y="6"/>
                  </a:cubicBezTo>
                  <a:cubicBezTo>
                    <a:pt x="57" y="2"/>
                    <a:pt x="46" y="0"/>
                    <a:pt x="33"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83" name="Freeform 91"/>
            <p:cNvSpPr/>
            <p:nvPr/>
          </p:nvSpPr>
          <p:spPr bwMode="auto">
            <a:xfrm>
              <a:off x="994743" y="3466853"/>
              <a:ext cx="69173" cy="37804"/>
            </a:xfrm>
            <a:custGeom>
              <a:avLst/>
              <a:gdLst>
                <a:gd name="T0" fmla="*/ 9 w 81"/>
                <a:gd name="T1" fmla="*/ 0 h 44"/>
                <a:gd name="T2" fmla="*/ 6 w 81"/>
                <a:gd name="T3" fmla="*/ 4 h 44"/>
                <a:gd name="T4" fmla="*/ 59 w 81"/>
                <a:gd name="T5" fmla="*/ 44 h 44"/>
                <a:gd name="T6" fmla="*/ 70 w 81"/>
                <a:gd name="T7" fmla="*/ 38 h 44"/>
                <a:gd name="T8" fmla="*/ 81 w 81"/>
                <a:gd name="T9" fmla="*/ 4 h 44"/>
                <a:gd name="T10" fmla="*/ 40 w 81"/>
                <a:gd name="T11" fmla="*/ 14 h 44"/>
                <a:gd name="T12" fmla="*/ 9 w 81"/>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81" h="44">
                  <a:moveTo>
                    <a:pt x="9" y="0"/>
                  </a:moveTo>
                  <a:cubicBezTo>
                    <a:pt x="8" y="1"/>
                    <a:pt x="7" y="3"/>
                    <a:pt x="6" y="4"/>
                  </a:cubicBezTo>
                  <a:cubicBezTo>
                    <a:pt x="0" y="14"/>
                    <a:pt x="30" y="28"/>
                    <a:pt x="59" y="44"/>
                  </a:cubicBezTo>
                  <a:cubicBezTo>
                    <a:pt x="63" y="42"/>
                    <a:pt x="67" y="40"/>
                    <a:pt x="70" y="38"/>
                  </a:cubicBezTo>
                  <a:cubicBezTo>
                    <a:pt x="73" y="28"/>
                    <a:pt x="77" y="16"/>
                    <a:pt x="81" y="4"/>
                  </a:cubicBezTo>
                  <a:cubicBezTo>
                    <a:pt x="66" y="10"/>
                    <a:pt x="52" y="14"/>
                    <a:pt x="40" y="14"/>
                  </a:cubicBezTo>
                  <a:cubicBezTo>
                    <a:pt x="27" y="14"/>
                    <a:pt x="16" y="10"/>
                    <a:pt x="9"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84" name="Freeform 92"/>
            <p:cNvSpPr>
              <a:spLocks noEditPoints="1"/>
            </p:cNvSpPr>
            <p:nvPr/>
          </p:nvSpPr>
          <p:spPr bwMode="auto">
            <a:xfrm>
              <a:off x="1045416" y="2370546"/>
              <a:ext cx="192236" cy="1064938"/>
            </a:xfrm>
            <a:custGeom>
              <a:avLst/>
              <a:gdLst>
                <a:gd name="T0" fmla="*/ 9 w 225"/>
                <a:gd name="T1" fmla="*/ 1234 h 1246"/>
                <a:gd name="T2" fmla="*/ 0 w 225"/>
                <a:gd name="T3" fmla="*/ 1239 h 1246"/>
                <a:gd name="T4" fmla="*/ 11 w 225"/>
                <a:gd name="T5" fmla="*/ 1246 h 1246"/>
                <a:gd name="T6" fmla="*/ 9 w 225"/>
                <a:gd name="T7" fmla="*/ 1234 h 1246"/>
                <a:gd name="T8" fmla="*/ 134 w 225"/>
                <a:gd name="T9" fmla="*/ 0 h 1246"/>
                <a:gd name="T10" fmla="*/ 134 w 225"/>
                <a:gd name="T11" fmla="*/ 0 h 1246"/>
                <a:gd name="T12" fmla="*/ 129 w 225"/>
                <a:gd name="T13" fmla="*/ 27 h 1246"/>
                <a:gd name="T14" fmla="*/ 116 w 225"/>
                <a:gd name="T15" fmla="*/ 36 h 1246"/>
                <a:gd name="T16" fmla="*/ 117 w 225"/>
                <a:gd name="T17" fmla="*/ 57 h 1246"/>
                <a:gd name="T18" fmla="*/ 101 w 225"/>
                <a:gd name="T19" fmla="*/ 66 h 1246"/>
                <a:gd name="T20" fmla="*/ 62 w 225"/>
                <a:gd name="T21" fmla="*/ 121 h 1246"/>
                <a:gd name="T22" fmla="*/ 74 w 225"/>
                <a:gd name="T23" fmla="*/ 121 h 1246"/>
                <a:gd name="T24" fmla="*/ 103 w 225"/>
                <a:gd name="T25" fmla="*/ 121 h 1246"/>
                <a:gd name="T26" fmla="*/ 103 w 225"/>
                <a:gd name="T27" fmla="*/ 130 h 1246"/>
                <a:gd name="T28" fmla="*/ 58 w 225"/>
                <a:gd name="T29" fmla="*/ 129 h 1246"/>
                <a:gd name="T30" fmla="*/ 55 w 225"/>
                <a:gd name="T31" fmla="*/ 129 h 1246"/>
                <a:gd name="T32" fmla="*/ 21 w 225"/>
                <a:gd name="T33" fmla="*/ 177 h 1246"/>
                <a:gd name="T34" fmla="*/ 28 w 225"/>
                <a:gd name="T35" fmla="*/ 272 h 1246"/>
                <a:gd name="T36" fmla="*/ 104 w 225"/>
                <a:gd name="T37" fmla="*/ 429 h 1246"/>
                <a:gd name="T38" fmla="*/ 106 w 225"/>
                <a:gd name="T39" fmla="*/ 429 h 1246"/>
                <a:gd name="T40" fmla="*/ 106 w 225"/>
                <a:gd name="T41" fmla="*/ 418 h 1246"/>
                <a:gd name="T42" fmla="*/ 111 w 225"/>
                <a:gd name="T43" fmla="*/ 403 h 1246"/>
                <a:gd name="T44" fmla="*/ 168 w 225"/>
                <a:gd name="T45" fmla="*/ 356 h 1246"/>
                <a:gd name="T46" fmla="*/ 162 w 225"/>
                <a:gd name="T47" fmla="*/ 346 h 1246"/>
                <a:gd name="T48" fmla="*/ 144 w 225"/>
                <a:gd name="T49" fmla="*/ 337 h 1246"/>
                <a:gd name="T50" fmla="*/ 133 w 225"/>
                <a:gd name="T51" fmla="*/ 295 h 1246"/>
                <a:gd name="T52" fmla="*/ 113 w 225"/>
                <a:gd name="T53" fmla="*/ 282 h 1246"/>
                <a:gd name="T54" fmla="*/ 116 w 225"/>
                <a:gd name="T55" fmla="*/ 252 h 1246"/>
                <a:gd name="T56" fmla="*/ 108 w 225"/>
                <a:gd name="T57" fmla="*/ 246 h 1246"/>
                <a:gd name="T58" fmla="*/ 107 w 225"/>
                <a:gd name="T59" fmla="*/ 285 h 1246"/>
                <a:gd name="T60" fmla="*/ 102 w 225"/>
                <a:gd name="T61" fmla="*/ 294 h 1246"/>
                <a:gd name="T62" fmla="*/ 101 w 225"/>
                <a:gd name="T63" fmla="*/ 294 h 1246"/>
                <a:gd name="T64" fmla="*/ 108 w 225"/>
                <a:gd name="T65" fmla="*/ 239 h 1246"/>
                <a:gd name="T66" fmla="*/ 116 w 225"/>
                <a:gd name="T67" fmla="*/ 216 h 1246"/>
                <a:gd name="T68" fmla="*/ 103 w 225"/>
                <a:gd name="T69" fmla="*/ 201 h 1246"/>
                <a:gd name="T70" fmla="*/ 143 w 225"/>
                <a:gd name="T71" fmla="*/ 168 h 1246"/>
                <a:gd name="T72" fmla="*/ 178 w 225"/>
                <a:gd name="T73" fmla="*/ 347 h 1246"/>
                <a:gd name="T74" fmla="*/ 203 w 225"/>
                <a:gd name="T75" fmla="*/ 310 h 1246"/>
                <a:gd name="T76" fmla="*/ 185 w 225"/>
                <a:gd name="T77" fmla="*/ 38 h 1246"/>
                <a:gd name="T78" fmla="*/ 178 w 225"/>
                <a:gd name="T79" fmla="*/ 25 h 1246"/>
                <a:gd name="T80" fmla="*/ 176 w 225"/>
                <a:gd name="T81" fmla="*/ 25 h 1246"/>
                <a:gd name="T82" fmla="*/ 134 w 225"/>
                <a:gd name="T83" fmla="*/ 0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5" h="1246">
                  <a:moveTo>
                    <a:pt x="9" y="1234"/>
                  </a:moveTo>
                  <a:cubicBezTo>
                    <a:pt x="6" y="1236"/>
                    <a:pt x="3" y="1237"/>
                    <a:pt x="0" y="1239"/>
                  </a:cubicBezTo>
                  <a:cubicBezTo>
                    <a:pt x="4" y="1241"/>
                    <a:pt x="8" y="1243"/>
                    <a:pt x="11" y="1246"/>
                  </a:cubicBezTo>
                  <a:cubicBezTo>
                    <a:pt x="10" y="1241"/>
                    <a:pt x="9" y="1237"/>
                    <a:pt x="9" y="1234"/>
                  </a:cubicBezTo>
                  <a:moveTo>
                    <a:pt x="134" y="0"/>
                  </a:moveTo>
                  <a:cubicBezTo>
                    <a:pt x="134" y="0"/>
                    <a:pt x="134" y="0"/>
                    <a:pt x="134" y="0"/>
                  </a:cubicBezTo>
                  <a:cubicBezTo>
                    <a:pt x="127" y="10"/>
                    <a:pt x="136" y="17"/>
                    <a:pt x="129" y="27"/>
                  </a:cubicBezTo>
                  <a:cubicBezTo>
                    <a:pt x="126" y="31"/>
                    <a:pt x="120" y="32"/>
                    <a:pt x="116" y="36"/>
                  </a:cubicBezTo>
                  <a:cubicBezTo>
                    <a:pt x="113" y="39"/>
                    <a:pt x="120" y="50"/>
                    <a:pt x="117" y="57"/>
                  </a:cubicBezTo>
                  <a:cubicBezTo>
                    <a:pt x="113" y="63"/>
                    <a:pt x="103" y="63"/>
                    <a:pt x="101" y="66"/>
                  </a:cubicBezTo>
                  <a:cubicBezTo>
                    <a:pt x="92" y="87"/>
                    <a:pt x="77" y="105"/>
                    <a:pt x="62" y="121"/>
                  </a:cubicBezTo>
                  <a:cubicBezTo>
                    <a:pt x="66" y="121"/>
                    <a:pt x="70" y="121"/>
                    <a:pt x="74" y="121"/>
                  </a:cubicBezTo>
                  <a:cubicBezTo>
                    <a:pt x="86" y="121"/>
                    <a:pt x="98" y="121"/>
                    <a:pt x="103" y="121"/>
                  </a:cubicBezTo>
                  <a:cubicBezTo>
                    <a:pt x="105" y="124"/>
                    <a:pt x="103" y="130"/>
                    <a:pt x="103" y="130"/>
                  </a:cubicBezTo>
                  <a:cubicBezTo>
                    <a:pt x="103" y="130"/>
                    <a:pt x="78" y="129"/>
                    <a:pt x="58" y="129"/>
                  </a:cubicBezTo>
                  <a:cubicBezTo>
                    <a:pt x="57" y="129"/>
                    <a:pt x="56" y="129"/>
                    <a:pt x="55" y="129"/>
                  </a:cubicBezTo>
                  <a:cubicBezTo>
                    <a:pt x="39" y="146"/>
                    <a:pt x="25" y="162"/>
                    <a:pt x="21" y="177"/>
                  </a:cubicBezTo>
                  <a:cubicBezTo>
                    <a:pt x="12" y="209"/>
                    <a:pt x="17" y="259"/>
                    <a:pt x="28" y="272"/>
                  </a:cubicBezTo>
                  <a:cubicBezTo>
                    <a:pt x="39" y="285"/>
                    <a:pt x="58" y="375"/>
                    <a:pt x="104" y="429"/>
                  </a:cubicBezTo>
                  <a:cubicBezTo>
                    <a:pt x="105" y="429"/>
                    <a:pt x="105" y="429"/>
                    <a:pt x="106" y="429"/>
                  </a:cubicBezTo>
                  <a:cubicBezTo>
                    <a:pt x="106" y="425"/>
                    <a:pt x="106" y="422"/>
                    <a:pt x="106" y="418"/>
                  </a:cubicBezTo>
                  <a:cubicBezTo>
                    <a:pt x="116" y="416"/>
                    <a:pt x="122" y="415"/>
                    <a:pt x="111" y="403"/>
                  </a:cubicBezTo>
                  <a:cubicBezTo>
                    <a:pt x="127" y="386"/>
                    <a:pt x="149" y="372"/>
                    <a:pt x="168" y="356"/>
                  </a:cubicBezTo>
                  <a:cubicBezTo>
                    <a:pt x="168" y="352"/>
                    <a:pt x="167" y="349"/>
                    <a:pt x="162" y="346"/>
                  </a:cubicBezTo>
                  <a:cubicBezTo>
                    <a:pt x="156" y="343"/>
                    <a:pt x="148" y="341"/>
                    <a:pt x="144" y="337"/>
                  </a:cubicBezTo>
                  <a:cubicBezTo>
                    <a:pt x="131" y="326"/>
                    <a:pt x="143" y="308"/>
                    <a:pt x="133" y="295"/>
                  </a:cubicBezTo>
                  <a:cubicBezTo>
                    <a:pt x="128" y="288"/>
                    <a:pt x="118" y="290"/>
                    <a:pt x="113" y="282"/>
                  </a:cubicBezTo>
                  <a:cubicBezTo>
                    <a:pt x="108" y="274"/>
                    <a:pt x="119" y="262"/>
                    <a:pt x="116" y="252"/>
                  </a:cubicBezTo>
                  <a:cubicBezTo>
                    <a:pt x="114" y="248"/>
                    <a:pt x="110" y="249"/>
                    <a:pt x="108" y="246"/>
                  </a:cubicBezTo>
                  <a:cubicBezTo>
                    <a:pt x="106" y="264"/>
                    <a:pt x="107" y="285"/>
                    <a:pt x="107" y="285"/>
                  </a:cubicBezTo>
                  <a:cubicBezTo>
                    <a:pt x="107" y="285"/>
                    <a:pt x="105" y="294"/>
                    <a:pt x="102" y="294"/>
                  </a:cubicBezTo>
                  <a:cubicBezTo>
                    <a:pt x="102" y="294"/>
                    <a:pt x="102" y="294"/>
                    <a:pt x="101" y="294"/>
                  </a:cubicBezTo>
                  <a:cubicBezTo>
                    <a:pt x="97" y="284"/>
                    <a:pt x="99" y="255"/>
                    <a:pt x="108" y="239"/>
                  </a:cubicBezTo>
                  <a:cubicBezTo>
                    <a:pt x="110" y="231"/>
                    <a:pt x="118" y="224"/>
                    <a:pt x="116" y="216"/>
                  </a:cubicBezTo>
                  <a:cubicBezTo>
                    <a:pt x="115" y="209"/>
                    <a:pt x="104" y="208"/>
                    <a:pt x="103" y="201"/>
                  </a:cubicBezTo>
                  <a:cubicBezTo>
                    <a:pt x="113" y="193"/>
                    <a:pt x="124" y="194"/>
                    <a:pt x="143" y="168"/>
                  </a:cubicBezTo>
                  <a:cubicBezTo>
                    <a:pt x="173" y="250"/>
                    <a:pt x="152" y="263"/>
                    <a:pt x="178" y="347"/>
                  </a:cubicBezTo>
                  <a:cubicBezTo>
                    <a:pt x="189" y="336"/>
                    <a:pt x="198" y="324"/>
                    <a:pt x="203" y="310"/>
                  </a:cubicBezTo>
                  <a:cubicBezTo>
                    <a:pt x="225" y="251"/>
                    <a:pt x="177" y="102"/>
                    <a:pt x="185" y="38"/>
                  </a:cubicBezTo>
                  <a:cubicBezTo>
                    <a:pt x="186" y="30"/>
                    <a:pt x="182" y="25"/>
                    <a:pt x="178" y="25"/>
                  </a:cubicBezTo>
                  <a:cubicBezTo>
                    <a:pt x="177" y="25"/>
                    <a:pt x="176" y="25"/>
                    <a:pt x="176" y="25"/>
                  </a:cubicBezTo>
                  <a:cubicBezTo>
                    <a:pt x="167" y="22"/>
                    <a:pt x="151" y="11"/>
                    <a:pt x="134"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85" name="Freeform 93"/>
            <p:cNvSpPr/>
            <p:nvPr/>
          </p:nvSpPr>
          <p:spPr bwMode="auto">
            <a:xfrm>
              <a:off x="1063916" y="3466853"/>
              <a:ext cx="1609" cy="3217"/>
            </a:xfrm>
            <a:custGeom>
              <a:avLst/>
              <a:gdLst>
                <a:gd name="T0" fmla="*/ 1 w 2"/>
                <a:gd name="T1" fmla="*/ 0 h 4"/>
                <a:gd name="T2" fmla="*/ 0 w 2"/>
                <a:gd name="T3" fmla="*/ 4 h 4"/>
                <a:gd name="T4" fmla="*/ 2 w 2"/>
                <a:gd name="T5" fmla="*/ 4 h 4"/>
                <a:gd name="T6" fmla="*/ 1 w 2"/>
                <a:gd name="T7" fmla="*/ 0 h 4"/>
              </a:gdLst>
              <a:ahLst/>
              <a:cxnLst>
                <a:cxn ang="0">
                  <a:pos x="T0" y="T1"/>
                </a:cxn>
                <a:cxn ang="0">
                  <a:pos x="T2" y="T3"/>
                </a:cxn>
                <a:cxn ang="0">
                  <a:pos x="T4" y="T5"/>
                </a:cxn>
                <a:cxn ang="0">
                  <a:pos x="T6" y="T7"/>
                </a:cxn>
              </a:cxnLst>
              <a:rect l="0" t="0" r="r" b="b"/>
              <a:pathLst>
                <a:path w="2" h="4">
                  <a:moveTo>
                    <a:pt x="1" y="0"/>
                  </a:moveTo>
                  <a:cubicBezTo>
                    <a:pt x="0" y="2"/>
                    <a:pt x="0" y="3"/>
                    <a:pt x="0" y="4"/>
                  </a:cubicBezTo>
                  <a:cubicBezTo>
                    <a:pt x="0" y="4"/>
                    <a:pt x="1" y="4"/>
                    <a:pt x="2" y="4"/>
                  </a:cubicBezTo>
                  <a:cubicBezTo>
                    <a:pt x="1" y="3"/>
                    <a:pt x="1" y="1"/>
                    <a:pt x="1"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86" name="Freeform 94"/>
            <p:cNvSpPr/>
            <p:nvPr/>
          </p:nvSpPr>
          <p:spPr bwMode="auto">
            <a:xfrm>
              <a:off x="994743" y="3429049"/>
              <a:ext cx="69173" cy="37804"/>
            </a:xfrm>
            <a:custGeom>
              <a:avLst/>
              <a:gdLst>
                <a:gd name="T0" fmla="*/ 59 w 81"/>
                <a:gd name="T1" fmla="*/ 0 h 44"/>
                <a:gd name="T2" fmla="*/ 6 w 81"/>
                <a:gd name="T3" fmla="*/ 40 h 44"/>
                <a:gd name="T4" fmla="*/ 9 w 81"/>
                <a:gd name="T5" fmla="*/ 44 h 44"/>
                <a:gd name="T6" fmla="*/ 40 w 81"/>
                <a:gd name="T7" fmla="*/ 31 h 44"/>
                <a:gd name="T8" fmla="*/ 81 w 81"/>
                <a:gd name="T9" fmla="*/ 40 h 44"/>
                <a:gd name="T10" fmla="*/ 70 w 81"/>
                <a:gd name="T11" fmla="*/ 7 h 44"/>
                <a:gd name="T12" fmla="*/ 59 w 81"/>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81" h="44">
                  <a:moveTo>
                    <a:pt x="59" y="0"/>
                  </a:moveTo>
                  <a:cubicBezTo>
                    <a:pt x="30" y="17"/>
                    <a:pt x="0" y="30"/>
                    <a:pt x="6" y="40"/>
                  </a:cubicBezTo>
                  <a:cubicBezTo>
                    <a:pt x="7" y="42"/>
                    <a:pt x="8" y="43"/>
                    <a:pt x="9" y="44"/>
                  </a:cubicBezTo>
                  <a:cubicBezTo>
                    <a:pt x="16" y="35"/>
                    <a:pt x="27" y="31"/>
                    <a:pt x="40" y="31"/>
                  </a:cubicBezTo>
                  <a:cubicBezTo>
                    <a:pt x="52" y="31"/>
                    <a:pt x="66" y="35"/>
                    <a:pt x="81" y="40"/>
                  </a:cubicBezTo>
                  <a:cubicBezTo>
                    <a:pt x="77" y="29"/>
                    <a:pt x="73" y="17"/>
                    <a:pt x="70" y="7"/>
                  </a:cubicBezTo>
                  <a:cubicBezTo>
                    <a:pt x="67" y="4"/>
                    <a:pt x="63" y="2"/>
                    <a:pt x="59"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87" name="Freeform 95"/>
            <p:cNvSpPr/>
            <p:nvPr/>
          </p:nvSpPr>
          <p:spPr bwMode="auto">
            <a:xfrm>
              <a:off x="1002786" y="3455592"/>
              <a:ext cx="61934" cy="23326"/>
            </a:xfrm>
            <a:custGeom>
              <a:avLst/>
              <a:gdLst>
                <a:gd name="T0" fmla="*/ 31 w 73"/>
                <a:gd name="T1" fmla="*/ 0 h 27"/>
                <a:gd name="T2" fmla="*/ 0 w 73"/>
                <a:gd name="T3" fmla="*/ 13 h 27"/>
                <a:gd name="T4" fmla="*/ 31 w 73"/>
                <a:gd name="T5" fmla="*/ 27 h 27"/>
                <a:gd name="T6" fmla="*/ 72 w 73"/>
                <a:gd name="T7" fmla="*/ 17 h 27"/>
                <a:gd name="T8" fmla="*/ 73 w 73"/>
                <a:gd name="T9" fmla="*/ 13 h 27"/>
                <a:gd name="T10" fmla="*/ 72 w 73"/>
                <a:gd name="T11" fmla="*/ 9 h 27"/>
                <a:gd name="T12" fmla="*/ 31 w 7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73" h="27">
                  <a:moveTo>
                    <a:pt x="31" y="0"/>
                  </a:moveTo>
                  <a:cubicBezTo>
                    <a:pt x="18" y="0"/>
                    <a:pt x="7" y="4"/>
                    <a:pt x="0" y="13"/>
                  </a:cubicBezTo>
                  <a:cubicBezTo>
                    <a:pt x="7" y="23"/>
                    <a:pt x="18" y="27"/>
                    <a:pt x="31" y="27"/>
                  </a:cubicBezTo>
                  <a:cubicBezTo>
                    <a:pt x="43" y="27"/>
                    <a:pt x="57" y="23"/>
                    <a:pt x="72" y="17"/>
                  </a:cubicBezTo>
                  <a:cubicBezTo>
                    <a:pt x="72" y="16"/>
                    <a:pt x="72" y="15"/>
                    <a:pt x="73" y="13"/>
                  </a:cubicBezTo>
                  <a:cubicBezTo>
                    <a:pt x="72" y="12"/>
                    <a:pt x="72" y="10"/>
                    <a:pt x="72" y="9"/>
                  </a:cubicBezTo>
                  <a:cubicBezTo>
                    <a:pt x="57" y="4"/>
                    <a:pt x="43" y="0"/>
                    <a:pt x="31"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88" name="Freeform 96"/>
            <p:cNvSpPr>
              <a:spLocks noEditPoints="1"/>
            </p:cNvSpPr>
            <p:nvPr/>
          </p:nvSpPr>
          <p:spPr bwMode="auto">
            <a:xfrm>
              <a:off x="2459434" y="2125225"/>
              <a:ext cx="485817" cy="1368976"/>
            </a:xfrm>
            <a:custGeom>
              <a:avLst/>
              <a:gdLst>
                <a:gd name="T0" fmla="*/ 300 w 568"/>
                <a:gd name="T1" fmla="*/ 1589 h 1602"/>
                <a:gd name="T2" fmla="*/ 227 w 568"/>
                <a:gd name="T3" fmla="*/ 1602 h 1602"/>
                <a:gd name="T4" fmla="*/ 78 w 568"/>
                <a:gd name="T5" fmla="*/ 968 h 1602"/>
                <a:gd name="T6" fmla="*/ 87 w 568"/>
                <a:gd name="T7" fmla="*/ 1022 h 1602"/>
                <a:gd name="T8" fmla="*/ 90 w 568"/>
                <a:gd name="T9" fmla="*/ 977 h 1602"/>
                <a:gd name="T10" fmla="*/ 86 w 568"/>
                <a:gd name="T11" fmla="*/ 941 h 1602"/>
                <a:gd name="T12" fmla="*/ 85 w 568"/>
                <a:gd name="T13" fmla="*/ 941 h 1602"/>
                <a:gd name="T14" fmla="*/ 430 w 568"/>
                <a:gd name="T15" fmla="*/ 711 h 1602"/>
                <a:gd name="T16" fmla="*/ 432 w 568"/>
                <a:gd name="T17" fmla="*/ 700 h 1602"/>
                <a:gd name="T18" fmla="*/ 467 w 568"/>
                <a:gd name="T19" fmla="*/ 579 h 1602"/>
                <a:gd name="T20" fmla="*/ 518 w 568"/>
                <a:gd name="T21" fmla="*/ 576 h 1602"/>
                <a:gd name="T22" fmla="*/ 527 w 568"/>
                <a:gd name="T23" fmla="*/ 575 h 1602"/>
                <a:gd name="T24" fmla="*/ 522 w 568"/>
                <a:gd name="T25" fmla="*/ 510 h 1602"/>
                <a:gd name="T26" fmla="*/ 494 w 568"/>
                <a:gd name="T27" fmla="*/ 359 h 1602"/>
                <a:gd name="T28" fmla="*/ 566 w 568"/>
                <a:gd name="T29" fmla="*/ 676 h 1602"/>
                <a:gd name="T30" fmla="*/ 523 w 568"/>
                <a:gd name="T31" fmla="*/ 435 h 1602"/>
                <a:gd name="T32" fmla="*/ 225 w 568"/>
                <a:gd name="T33" fmla="*/ 258 h 1602"/>
                <a:gd name="T34" fmla="*/ 305 w 568"/>
                <a:gd name="T35" fmla="*/ 264 h 1602"/>
                <a:gd name="T36" fmla="*/ 290 w 568"/>
                <a:gd name="T37" fmla="*/ 334 h 1602"/>
                <a:gd name="T38" fmla="*/ 139 w 568"/>
                <a:gd name="T39" fmla="*/ 214 h 1602"/>
                <a:gd name="T40" fmla="*/ 198 w 568"/>
                <a:gd name="T41" fmla="*/ 192 h 1602"/>
                <a:gd name="T42" fmla="*/ 111 w 568"/>
                <a:gd name="T43" fmla="*/ 271 h 1602"/>
                <a:gd name="T44" fmla="*/ 164 w 568"/>
                <a:gd name="T45" fmla="*/ 107 h 1602"/>
                <a:gd name="T46" fmla="*/ 135 w 568"/>
                <a:gd name="T47" fmla="*/ 158 h 1602"/>
                <a:gd name="T48" fmla="*/ 239 w 568"/>
                <a:gd name="T49" fmla="*/ 0 h 1602"/>
                <a:gd name="T50" fmla="*/ 166 w 568"/>
                <a:gd name="T51" fmla="*/ 85 h 1602"/>
                <a:gd name="T52" fmla="*/ 154 w 568"/>
                <a:gd name="T53" fmla="*/ 81 h 1602"/>
                <a:gd name="T54" fmla="*/ 139 w 568"/>
                <a:gd name="T55" fmla="*/ 81 h 1602"/>
                <a:gd name="T56" fmla="*/ 87 w 568"/>
                <a:gd name="T57" fmla="*/ 114 h 1602"/>
                <a:gd name="T58" fmla="*/ 27 w 568"/>
                <a:gd name="T59" fmla="*/ 255 h 1602"/>
                <a:gd name="T60" fmla="*/ 69 w 568"/>
                <a:gd name="T61" fmla="*/ 441 h 1602"/>
                <a:gd name="T62" fmla="*/ 93 w 568"/>
                <a:gd name="T63" fmla="*/ 734 h 1602"/>
                <a:gd name="T64" fmla="*/ 87 w 568"/>
                <a:gd name="T65" fmla="*/ 891 h 1602"/>
                <a:gd name="T66" fmla="*/ 177 w 568"/>
                <a:gd name="T67" fmla="*/ 1137 h 1602"/>
                <a:gd name="T68" fmla="*/ 170 w 568"/>
                <a:gd name="T69" fmla="*/ 1135 h 1602"/>
                <a:gd name="T70" fmla="*/ 178 w 568"/>
                <a:gd name="T71" fmla="*/ 1174 h 1602"/>
                <a:gd name="T72" fmla="*/ 200 w 568"/>
                <a:gd name="T73" fmla="*/ 1403 h 1602"/>
                <a:gd name="T74" fmla="*/ 216 w 568"/>
                <a:gd name="T75" fmla="*/ 1460 h 1602"/>
                <a:gd name="T76" fmla="*/ 224 w 568"/>
                <a:gd name="T77" fmla="*/ 1522 h 1602"/>
                <a:gd name="T78" fmla="*/ 228 w 568"/>
                <a:gd name="T79" fmla="*/ 1538 h 1602"/>
                <a:gd name="T80" fmla="*/ 268 w 568"/>
                <a:gd name="T81" fmla="*/ 1521 h 1602"/>
                <a:gd name="T82" fmla="*/ 281 w 568"/>
                <a:gd name="T83" fmla="*/ 1548 h 1602"/>
                <a:gd name="T84" fmla="*/ 292 w 568"/>
                <a:gd name="T85" fmla="*/ 1523 h 1602"/>
                <a:gd name="T86" fmla="*/ 297 w 568"/>
                <a:gd name="T87" fmla="*/ 1368 h 1602"/>
                <a:gd name="T88" fmla="*/ 305 w 568"/>
                <a:gd name="T89" fmla="*/ 1303 h 1602"/>
                <a:gd name="T90" fmla="*/ 361 w 568"/>
                <a:gd name="T91" fmla="*/ 1122 h 1602"/>
                <a:gd name="T92" fmla="*/ 458 w 568"/>
                <a:gd name="T93" fmla="*/ 1007 h 1602"/>
                <a:gd name="T94" fmla="*/ 398 w 568"/>
                <a:gd name="T95" fmla="*/ 603 h 1602"/>
                <a:gd name="T96" fmla="*/ 376 w 568"/>
                <a:gd name="T97" fmla="*/ 590 h 1602"/>
                <a:gd name="T98" fmla="*/ 431 w 568"/>
                <a:gd name="T99" fmla="*/ 318 h 1602"/>
                <a:gd name="T100" fmla="*/ 365 w 568"/>
                <a:gd name="T101" fmla="*/ 234 h 1602"/>
                <a:gd name="T102" fmla="*/ 322 w 568"/>
                <a:gd name="T103" fmla="*/ 93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8" h="1602">
                  <a:moveTo>
                    <a:pt x="300" y="1570"/>
                  </a:moveTo>
                  <a:cubicBezTo>
                    <a:pt x="298" y="1577"/>
                    <a:pt x="296" y="1585"/>
                    <a:pt x="294" y="1593"/>
                  </a:cubicBezTo>
                  <a:cubicBezTo>
                    <a:pt x="296" y="1592"/>
                    <a:pt x="299" y="1591"/>
                    <a:pt x="300" y="1589"/>
                  </a:cubicBezTo>
                  <a:cubicBezTo>
                    <a:pt x="302" y="1584"/>
                    <a:pt x="302" y="1578"/>
                    <a:pt x="300" y="1570"/>
                  </a:cubicBezTo>
                  <a:moveTo>
                    <a:pt x="226" y="1570"/>
                  </a:moveTo>
                  <a:cubicBezTo>
                    <a:pt x="223" y="1584"/>
                    <a:pt x="221" y="1597"/>
                    <a:pt x="227" y="1602"/>
                  </a:cubicBezTo>
                  <a:cubicBezTo>
                    <a:pt x="227" y="1602"/>
                    <a:pt x="227" y="1602"/>
                    <a:pt x="228" y="1602"/>
                  </a:cubicBezTo>
                  <a:cubicBezTo>
                    <a:pt x="229" y="1592"/>
                    <a:pt x="227" y="1581"/>
                    <a:pt x="226" y="1570"/>
                  </a:cubicBezTo>
                  <a:moveTo>
                    <a:pt x="78" y="968"/>
                  </a:moveTo>
                  <a:cubicBezTo>
                    <a:pt x="78" y="983"/>
                    <a:pt x="78" y="999"/>
                    <a:pt x="77" y="1014"/>
                  </a:cubicBezTo>
                  <a:cubicBezTo>
                    <a:pt x="81" y="1020"/>
                    <a:pt x="84" y="1025"/>
                    <a:pt x="86" y="1025"/>
                  </a:cubicBezTo>
                  <a:cubicBezTo>
                    <a:pt x="86" y="1025"/>
                    <a:pt x="87" y="1024"/>
                    <a:pt x="87" y="1022"/>
                  </a:cubicBezTo>
                  <a:cubicBezTo>
                    <a:pt x="86" y="1000"/>
                    <a:pt x="82" y="985"/>
                    <a:pt x="78" y="968"/>
                  </a:cubicBezTo>
                  <a:moveTo>
                    <a:pt x="85" y="941"/>
                  </a:moveTo>
                  <a:cubicBezTo>
                    <a:pt x="79" y="941"/>
                    <a:pt x="87" y="962"/>
                    <a:pt x="90" y="977"/>
                  </a:cubicBezTo>
                  <a:cubicBezTo>
                    <a:pt x="93" y="1000"/>
                    <a:pt x="100" y="1016"/>
                    <a:pt x="92" y="1036"/>
                  </a:cubicBezTo>
                  <a:cubicBezTo>
                    <a:pt x="106" y="1043"/>
                    <a:pt x="108" y="1058"/>
                    <a:pt x="123" y="1067"/>
                  </a:cubicBezTo>
                  <a:cubicBezTo>
                    <a:pt x="118" y="1006"/>
                    <a:pt x="107" y="1001"/>
                    <a:pt x="86" y="941"/>
                  </a:cubicBezTo>
                  <a:cubicBezTo>
                    <a:pt x="85" y="941"/>
                    <a:pt x="85" y="941"/>
                    <a:pt x="85" y="941"/>
                  </a:cubicBezTo>
                  <a:cubicBezTo>
                    <a:pt x="85" y="941"/>
                    <a:pt x="85" y="941"/>
                    <a:pt x="85" y="941"/>
                  </a:cubicBezTo>
                  <a:cubicBezTo>
                    <a:pt x="85" y="941"/>
                    <a:pt x="85" y="941"/>
                    <a:pt x="85" y="941"/>
                  </a:cubicBezTo>
                  <a:moveTo>
                    <a:pt x="432" y="700"/>
                  </a:moveTo>
                  <a:cubicBezTo>
                    <a:pt x="418" y="700"/>
                    <a:pt x="408" y="707"/>
                    <a:pt x="410" y="723"/>
                  </a:cubicBezTo>
                  <a:cubicBezTo>
                    <a:pt x="422" y="716"/>
                    <a:pt x="424" y="711"/>
                    <a:pt x="430" y="711"/>
                  </a:cubicBezTo>
                  <a:cubicBezTo>
                    <a:pt x="432" y="711"/>
                    <a:pt x="434" y="711"/>
                    <a:pt x="437" y="712"/>
                  </a:cubicBezTo>
                  <a:cubicBezTo>
                    <a:pt x="439" y="709"/>
                    <a:pt x="439" y="701"/>
                    <a:pt x="435" y="700"/>
                  </a:cubicBezTo>
                  <a:cubicBezTo>
                    <a:pt x="434" y="700"/>
                    <a:pt x="433" y="700"/>
                    <a:pt x="432" y="700"/>
                  </a:cubicBezTo>
                  <a:cubicBezTo>
                    <a:pt x="432" y="700"/>
                    <a:pt x="432" y="700"/>
                    <a:pt x="432" y="700"/>
                  </a:cubicBezTo>
                  <a:cubicBezTo>
                    <a:pt x="432" y="700"/>
                    <a:pt x="432" y="700"/>
                    <a:pt x="432" y="700"/>
                  </a:cubicBezTo>
                  <a:moveTo>
                    <a:pt x="467" y="579"/>
                  </a:moveTo>
                  <a:cubicBezTo>
                    <a:pt x="466" y="578"/>
                    <a:pt x="466" y="576"/>
                    <a:pt x="467" y="574"/>
                  </a:cubicBezTo>
                  <a:cubicBezTo>
                    <a:pt x="486" y="567"/>
                    <a:pt x="494" y="555"/>
                    <a:pt x="512" y="538"/>
                  </a:cubicBezTo>
                  <a:cubicBezTo>
                    <a:pt x="517" y="550"/>
                    <a:pt x="517" y="564"/>
                    <a:pt x="518" y="576"/>
                  </a:cubicBezTo>
                  <a:cubicBezTo>
                    <a:pt x="501" y="576"/>
                    <a:pt x="484" y="576"/>
                    <a:pt x="467" y="579"/>
                  </a:cubicBezTo>
                  <a:moveTo>
                    <a:pt x="554" y="579"/>
                  </a:moveTo>
                  <a:cubicBezTo>
                    <a:pt x="545" y="579"/>
                    <a:pt x="534" y="577"/>
                    <a:pt x="527" y="575"/>
                  </a:cubicBezTo>
                  <a:cubicBezTo>
                    <a:pt x="523" y="559"/>
                    <a:pt x="523" y="537"/>
                    <a:pt x="521" y="514"/>
                  </a:cubicBezTo>
                  <a:cubicBezTo>
                    <a:pt x="521" y="512"/>
                    <a:pt x="520" y="510"/>
                    <a:pt x="522" y="510"/>
                  </a:cubicBezTo>
                  <a:cubicBezTo>
                    <a:pt x="522" y="510"/>
                    <a:pt x="522" y="510"/>
                    <a:pt x="522" y="510"/>
                  </a:cubicBezTo>
                  <a:cubicBezTo>
                    <a:pt x="537" y="526"/>
                    <a:pt x="554" y="563"/>
                    <a:pt x="565" y="578"/>
                  </a:cubicBezTo>
                  <a:cubicBezTo>
                    <a:pt x="562" y="578"/>
                    <a:pt x="558" y="579"/>
                    <a:pt x="554" y="579"/>
                  </a:cubicBezTo>
                  <a:moveTo>
                    <a:pt x="494" y="359"/>
                  </a:moveTo>
                  <a:cubicBezTo>
                    <a:pt x="467" y="456"/>
                    <a:pt x="467" y="613"/>
                    <a:pt x="429" y="645"/>
                  </a:cubicBezTo>
                  <a:cubicBezTo>
                    <a:pt x="445" y="672"/>
                    <a:pt x="471" y="679"/>
                    <a:pt x="507" y="679"/>
                  </a:cubicBezTo>
                  <a:cubicBezTo>
                    <a:pt x="524" y="679"/>
                    <a:pt x="544" y="678"/>
                    <a:pt x="566" y="676"/>
                  </a:cubicBezTo>
                  <a:cubicBezTo>
                    <a:pt x="566" y="638"/>
                    <a:pt x="567" y="603"/>
                    <a:pt x="568" y="565"/>
                  </a:cubicBezTo>
                  <a:cubicBezTo>
                    <a:pt x="550" y="536"/>
                    <a:pt x="534" y="516"/>
                    <a:pt x="522" y="490"/>
                  </a:cubicBezTo>
                  <a:cubicBezTo>
                    <a:pt x="523" y="475"/>
                    <a:pt x="527" y="460"/>
                    <a:pt x="523" y="435"/>
                  </a:cubicBezTo>
                  <a:cubicBezTo>
                    <a:pt x="516" y="411"/>
                    <a:pt x="502" y="386"/>
                    <a:pt x="494" y="359"/>
                  </a:cubicBezTo>
                  <a:moveTo>
                    <a:pt x="288" y="399"/>
                  </a:moveTo>
                  <a:cubicBezTo>
                    <a:pt x="271" y="359"/>
                    <a:pt x="231" y="310"/>
                    <a:pt x="225" y="258"/>
                  </a:cubicBezTo>
                  <a:cubicBezTo>
                    <a:pt x="230" y="265"/>
                    <a:pt x="243" y="267"/>
                    <a:pt x="257" y="267"/>
                  </a:cubicBezTo>
                  <a:cubicBezTo>
                    <a:pt x="265" y="267"/>
                    <a:pt x="274" y="266"/>
                    <a:pt x="283" y="266"/>
                  </a:cubicBezTo>
                  <a:cubicBezTo>
                    <a:pt x="291" y="265"/>
                    <a:pt x="299" y="264"/>
                    <a:pt x="305" y="264"/>
                  </a:cubicBezTo>
                  <a:cubicBezTo>
                    <a:pt x="306" y="264"/>
                    <a:pt x="308" y="264"/>
                    <a:pt x="309" y="264"/>
                  </a:cubicBezTo>
                  <a:cubicBezTo>
                    <a:pt x="314" y="273"/>
                    <a:pt x="309" y="278"/>
                    <a:pt x="307" y="287"/>
                  </a:cubicBezTo>
                  <a:cubicBezTo>
                    <a:pt x="305" y="305"/>
                    <a:pt x="300" y="316"/>
                    <a:pt x="290" y="334"/>
                  </a:cubicBezTo>
                  <a:cubicBezTo>
                    <a:pt x="285" y="355"/>
                    <a:pt x="290" y="369"/>
                    <a:pt x="288" y="399"/>
                  </a:cubicBezTo>
                  <a:moveTo>
                    <a:pt x="111" y="271"/>
                  </a:moveTo>
                  <a:cubicBezTo>
                    <a:pt x="118" y="244"/>
                    <a:pt x="133" y="235"/>
                    <a:pt x="139" y="214"/>
                  </a:cubicBezTo>
                  <a:cubicBezTo>
                    <a:pt x="138" y="210"/>
                    <a:pt x="131" y="207"/>
                    <a:pt x="128" y="203"/>
                  </a:cubicBezTo>
                  <a:cubicBezTo>
                    <a:pt x="152" y="179"/>
                    <a:pt x="155" y="142"/>
                    <a:pt x="172" y="122"/>
                  </a:cubicBezTo>
                  <a:cubicBezTo>
                    <a:pt x="191" y="167"/>
                    <a:pt x="179" y="162"/>
                    <a:pt x="198" y="192"/>
                  </a:cubicBezTo>
                  <a:cubicBezTo>
                    <a:pt x="195" y="211"/>
                    <a:pt x="181" y="228"/>
                    <a:pt x="182" y="248"/>
                  </a:cubicBezTo>
                  <a:cubicBezTo>
                    <a:pt x="182" y="248"/>
                    <a:pt x="181" y="248"/>
                    <a:pt x="180" y="248"/>
                  </a:cubicBezTo>
                  <a:cubicBezTo>
                    <a:pt x="146" y="248"/>
                    <a:pt x="133" y="270"/>
                    <a:pt x="111" y="271"/>
                  </a:cubicBezTo>
                  <a:moveTo>
                    <a:pt x="135" y="158"/>
                  </a:moveTo>
                  <a:cubicBezTo>
                    <a:pt x="131" y="157"/>
                    <a:pt x="132" y="150"/>
                    <a:pt x="133" y="146"/>
                  </a:cubicBezTo>
                  <a:cubicBezTo>
                    <a:pt x="143" y="135"/>
                    <a:pt x="148" y="118"/>
                    <a:pt x="164" y="107"/>
                  </a:cubicBezTo>
                  <a:cubicBezTo>
                    <a:pt x="166" y="110"/>
                    <a:pt x="168" y="114"/>
                    <a:pt x="167" y="117"/>
                  </a:cubicBezTo>
                  <a:cubicBezTo>
                    <a:pt x="167" y="117"/>
                    <a:pt x="167" y="117"/>
                    <a:pt x="167" y="117"/>
                  </a:cubicBezTo>
                  <a:cubicBezTo>
                    <a:pt x="160" y="117"/>
                    <a:pt x="148" y="149"/>
                    <a:pt x="135" y="158"/>
                  </a:cubicBezTo>
                  <a:moveTo>
                    <a:pt x="240" y="0"/>
                  </a:moveTo>
                  <a:cubicBezTo>
                    <a:pt x="240" y="0"/>
                    <a:pt x="239" y="0"/>
                    <a:pt x="239" y="0"/>
                  </a:cubicBezTo>
                  <a:cubicBezTo>
                    <a:pt x="239" y="0"/>
                    <a:pt x="239" y="0"/>
                    <a:pt x="239" y="0"/>
                  </a:cubicBezTo>
                  <a:cubicBezTo>
                    <a:pt x="202" y="1"/>
                    <a:pt x="159" y="22"/>
                    <a:pt x="172" y="88"/>
                  </a:cubicBezTo>
                  <a:cubicBezTo>
                    <a:pt x="170" y="89"/>
                    <a:pt x="169" y="89"/>
                    <a:pt x="168" y="89"/>
                  </a:cubicBezTo>
                  <a:cubicBezTo>
                    <a:pt x="165" y="89"/>
                    <a:pt x="166" y="87"/>
                    <a:pt x="166" y="85"/>
                  </a:cubicBezTo>
                  <a:cubicBezTo>
                    <a:pt x="167" y="82"/>
                    <a:pt x="167" y="80"/>
                    <a:pt x="164" y="80"/>
                  </a:cubicBezTo>
                  <a:cubicBezTo>
                    <a:pt x="164" y="80"/>
                    <a:pt x="163" y="80"/>
                    <a:pt x="163" y="80"/>
                  </a:cubicBezTo>
                  <a:cubicBezTo>
                    <a:pt x="159" y="81"/>
                    <a:pt x="156" y="81"/>
                    <a:pt x="154" y="81"/>
                  </a:cubicBezTo>
                  <a:cubicBezTo>
                    <a:pt x="150" y="81"/>
                    <a:pt x="147" y="80"/>
                    <a:pt x="145" y="76"/>
                  </a:cubicBezTo>
                  <a:cubicBezTo>
                    <a:pt x="145" y="76"/>
                    <a:pt x="145" y="75"/>
                    <a:pt x="144" y="75"/>
                  </a:cubicBezTo>
                  <a:cubicBezTo>
                    <a:pt x="143" y="75"/>
                    <a:pt x="141" y="78"/>
                    <a:pt x="139" y="81"/>
                  </a:cubicBezTo>
                  <a:cubicBezTo>
                    <a:pt x="136" y="83"/>
                    <a:pt x="133" y="86"/>
                    <a:pt x="131" y="86"/>
                  </a:cubicBezTo>
                  <a:cubicBezTo>
                    <a:pt x="129" y="86"/>
                    <a:pt x="127" y="85"/>
                    <a:pt x="126" y="83"/>
                  </a:cubicBezTo>
                  <a:cubicBezTo>
                    <a:pt x="112" y="92"/>
                    <a:pt x="97" y="102"/>
                    <a:pt x="87" y="114"/>
                  </a:cubicBezTo>
                  <a:cubicBezTo>
                    <a:pt x="74" y="130"/>
                    <a:pt x="77" y="162"/>
                    <a:pt x="77" y="173"/>
                  </a:cubicBezTo>
                  <a:cubicBezTo>
                    <a:pt x="74" y="178"/>
                    <a:pt x="67" y="179"/>
                    <a:pt x="63" y="184"/>
                  </a:cubicBezTo>
                  <a:cubicBezTo>
                    <a:pt x="37" y="213"/>
                    <a:pt x="51" y="240"/>
                    <a:pt x="27" y="255"/>
                  </a:cubicBezTo>
                  <a:cubicBezTo>
                    <a:pt x="17" y="262"/>
                    <a:pt x="7" y="269"/>
                    <a:pt x="0" y="276"/>
                  </a:cubicBezTo>
                  <a:cubicBezTo>
                    <a:pt x="19" y="282"/>
                    <a:pt x="36" y="289"/>
                    <a:pt x="43" y="299"/>
                  </a:cubicBezTo>
                  <a:cubicBezTo>
                    <a:pt x="47" y="307"/>
                    <a:pt x="62" y="391"/>
                    <a:pt x="69" y="441"/>
                  </a:cubicBezTo>
                  <a:cubicBezTo>
                    <a:pt x="89" y="440"/>
                    <a:pt x="106" y="435"/>
                    <a:pt x="114" y="426"/>
                  </a:cubicBezTo>
                  <a:cubicBezTo>
                    <a:pt x="137" y="524"/>
                    <a:pt x="188" y="527"/>
                    <a:pt x="161" y="565"/>
                  </a:cubicBezTo>
                  <a:cubicBezTo>
                    <a:pt x="124" y="592"/>
                    <a:pt x="105" y="656"/>
                    <a:pt x="93" y="734"/>
                  </a:cubicBezTo>
                  <a:cubicBezTo>
                    <a:pt x="97" y="773"/>
                    <a:pt x="100" y="810"/>
                    <a:pt x="102" y="842"/>
                  </a:cubicBezTo>
                  <a:cubicBezTo>
                    <a:pt x="94" y="843"/>
                    <a:pt x="107" y="853"/>
                    <a:pt x="103" y="861"/>
                  </a:cubicBezTo>
                  <a:cubicBezTo>
                    <a:pt x="100" y="868"/>
                    <a:pt x="87" y="871"/>
                    <a:pt x="87" y="891"/>
                  </a:cubicBezTo>
                  <a:cubicBezTo>
                    <a:pt x="87" y="894"/>
                    <a:pt x="83" y="891"/>
                    <a:pt x="82" y="895"/>
                  </a:cubicBezTo>
                  <a:cubicBezTo>
                    <a:pt x="102" y="985"/>
                    <a:pt x="132" y="1013"/>
                    <a:pt x="135" y="1066"/>
                  </a:cubicBezTo>
                  <a:cubicBezTo>
                    <a:pt x="136" y="1089"/>
                    <a:pt x="167" y="1084"/>
                    <a:pt x="177" y="1137"/>
                  </a:cubicBezTo>
                  <a:cubicBezTo>
                    <a:pt x="177" y="1137"/>
                    <a:pt x="176" y="1138"/>
                    <a:pt x="176" y="1138"/>
                  </a:cubicBezTo>
                  <a:cubicBezTo>
                    <a:pt x="176" y="1138"/>
                    <a:pt x="175" y="1137"/>
                    <a:pt x="173" y="1136"/>
                  </a:cubicBezTo>
                  <a:cubicBezTo>
                    <a:pt x="172" y="1136"/>
                    <a:pt x="171" y="1135"/>
                    <a:pt x="170" y="1135"/>
                  </a:cubicBezTo>
                  <a:cubicBezTo>
                    <a:pt x="168" y="1135"/>
                    <a:pt x="166" y="1137"/>
                    <a:pt x="166" y="1141"/>
                  </a:cubicBezTo>
                  <a:cubicBezTo>
                    <a:pt x="167" y="1152"/>
                    <a:pt x="170" y="1156"/>
                    <a:pt x="172" y="1167"/>
                  </a:cubicBezTo>
                  <a:cubicBezTo>
                    <a:pt x="174" y="1169"/>
                    <a:pt x="176" y="1171"/>
                    <a:pt x="178" y="1174"/>
                  </a:cubicBezTo>
                  <a:cubicBezTo>
                    <a:pt x="179" y="1195"/>
                    <a:pt x="176" y="1216"/>
                    <a:pt x="181" y="1235"/>
                  </a:cubicBezTo>
                  <a:cubicBezTo>
                    <a:pt x="180" y="1242"/>
                    <a:pt x="171" y="1246"/>
                    <a:pt x="169" y="1255"/>
                  </a:cubicBezTo>
                  <a:cubicBezTo>
                    <a:pt x="183" y="1306"/>
                    <a:pt x="190" y="1358"/>
                    <a:pt x="200" y="1403"/>
                  </a:cubicBezTo>
                  <a:cubicBezTo>
                    <a:pt x="201" y="1408"/>
                    <a:pt x="209" y="1408"/>
                    <a:pt x="210" y="1413"/>
                  </a:cubicBezTo>
                  <a:cubicBezTo>
                    <a:pt x="211" y="1418"/>
                    <a:pt x="208" y="1427"/>
                    <a:pt x="209" y="1432"/>
                  </a:cubicBezTo>
                  <a:cubicBezTo>
                    <a:pt x="211" y="1441"/>
                    <a:pt x="215" y="1451"/>
                    <a:pt x="216" y="1460"/>
                  </a:cubicBezTo>
                  <a:cubicBezTo>
                    <a:pt x="216" y="1487"/>
                    <a:pt x="216" y="1499"/>
                    <a:pt x="220" y="1518"/>
                  </a:cubicBezTo>
                  <a:cubicBezTo>
                    <a:pt x="221" y="1522"/>
                    <a:pt x="223" y="1522"/>
                    <a:pt x="224" y="1522"/>
                  </a:cubicBezTo>
                  <a:cubicBezTo>
                    <a:pt x="224" y="1522"/>
                    <a:pt x="224" y="1522"/>
                    <a:pt x="224" y="1522"/>
                  </a:cubicBezTo>
                  <a:cubicBezTo>
                    <a:pt x="225" y="1522"/>
                    <a:pt x="225" y="1522"/>
                    <a:pt x="225" y="1522"/>
                  </a:cubicBezTo>
                  <a:cubicBezTo>
                    <a:pt x="227" y="1522"/>
                    <a:pt x="229" y="1523"/>
                    <a:pt x="227" y="1536"/>
                  </a:cubicBezTo>
                  <a:cubicBezTo>
                    <a:pt x="228" y="1536"/>
                    <a:pt x="228" y="1537"/>
                    <a:pt x="228" y="1538"/>
                  </a:cubicBezTo>
                  <a:cubicBezTo>
                    <a:pt x="230" y="1538"/>
                    <a:pt x="232" y="1537"/>
                    <a:pt x="234" y="1537"/>
                  </a:cubicBezTo>
                  <a:cubicBezTo>
                    <a:pt x="243" y="1537"/>
                    <a:pt x="256" y="1541"/>
                    <a:pt x="266" y="1543"/>
                  </a:cubicBezTo>
                  <a:cubicBezTo>
                    <a:pt x="267" y="1535"/>
                    <a:pt x="265" y="1528"/>
                    <a:pt x="268" y="1521"/>
                  </a:cubicBezTo>
                  <a:cubicBezTo>
                    <a:pt x="269" y="1520"/>
                    <a:pt x="271" y="1520"/>
                    <a:pt x="272" y="1520"/>
                  </a:cubicBezTo>
                  <a:cubicBezTo>
                    <a:pt x="274" y="1520"/>
                    <a:pt x="276" y="1521"/>
                    <a:pt x="278" y="1522"/>
                  </a:cubicBezTo>
                  <a:cubicBezTo>
                    <a:pt x="278" y="1531"/>
                    <a:pt x="280" y="1539"/>
                    <a:pt x="281" y="1548"/>
                  </a:cubicBezTo>
                  <a:cubicBezTo>
                    <a:pt x="284" y="1548"/>
                    <a:pt x="287" y="1548"/>
                    <a:pt x="291" y="1548"/>
                  </a:cubicBezTo>
                  <a:cubicBezTo>
                    <a:pt x="292" y="1548"/>
                    <a:pt x="293" y="1548"/>
                    <a:pt x="294" y="1548"/>
                  </a:cubicBezTo>
                  <a:cubicBezTo>
                    <a:pt x="292" y="1539"/>
                    <a:pt x="290" y="1530"/>
                    <a:pt x="292" y="1523"/>
                  </a:cubicBezTo>
                  <a:cubicBezTo>
                    <a:pt x="293" y="1515"/>
                    <a:pt x="283" y="1511"/>
                    <a:pt x="282" y="1504"/>
                  </a:cubicBezTo>
                  <a:cubicBezTo>
                    <a:pt x="282" y="1499"/>
                    <a:pt x="290" y="1498"/>
                    <a:pt x="290" y="1490"/>
                  </a:cubicBezTo>
                  <a:cubicBezTo>
                    <a:pt x="293" y="1453"/>
                    <a:pt x="295" y="1384"/>
                    <a:pt x="297" y="1368"/>
                  </a:cubicBezTo>
                  <a:cubicBezTo>
                    <a:pt x="299" y="1356"/>
                    <a:pt x="296" y="1348"/>
                    <a:pt x="296" y="1345"/>
                  </a:cubicBezTo>
                  <a:cubicBezTo>
                    <a:pt x="300" y="1332"/>
                    <a:pt x="302" y="1328"/>
                    <a:pt x="303" y="1325"/>
                  </a:cubicBezTo>
                  <a:cubicBezTo>
                    <a:pt x="307" y="1311"/>
                    <a:pt x="304" y="1306"/>
                    <a:pt x="305" y="1303"/>
                  </a:cubicBezTo>
                  <a:cubicBezTo>
                    <a:pt x="308" y="1291"/>
                    <a:pt x="331" y="1206"/>
                    <a:pt x="339" y="1161"/>
                  </a:cubicBezTo>
                  <a:cubicBezTo>
                    <a:pt x="346" y="1151"/>
                    <a:pt x="358" y="1145"/>
                    <a:pt x="371" y="1143"/>
                  </a:cubicBezTo>
                  <a:cubicBezTo>
                    <a:pt x="365" y="1136"/>
                    <a:pt x="363" y="1135"/>
                    <a:pt x="361" y="1122"/>
                  </a:cubicBezTo>
                  <a:cubicBezTo>
                    <a:pt x="401" y="1110"/>
                    <a:pt x="422" y="1106"/>
                    <a:pt x="436" y="1106"/>
                  </a:cubicBezTo>
                  <a:cubicBezTo>
                    <a:pt x="465" y="1106"/>
                    <a:pt x="456" y="1126"/>
                    <a:pt x="502" y="1135"/>
                  </a:cubicBezTo>
                  <a:cubicBezTo>
                    <a:pt x="504" y="1090"/>
                    <a:pt x="475" y="1052"/>
                    <a:pt x="458" y="1007"/>
                  </a:cubicBezTo>
                  <a:cubicBezTo>
                    <a:pt x="450" y="970"/>
                    <a:pt x="447" y="932"/>
                    <a:pt x="444" y="894"/>
                  </a:cubicBezTo>
                  <a:cubicBezTo>
                    <a:pt x="414" y="788"/>
                    <a:pt x="387" y="683"/>
                    <a:pt x="395" y="636"/>
                  </a:cubicBezTo>
                  <a:cubicBezTo>
                    <a:pt x="397" y="625"/>
                    <a:pt x="398" y="614"/>
                    <a:pt x="398" y="603"/>
                  </a:cubicBezTo>
                  <a:cubicBezTo>
                    <a:pt x="398" y="599"/>
                    <a:pt x="398" y="594"/>
                    <a:pt x="397" y="590"/>
                  </a:cubicBezTo>
                  <a:cubicBezTo>
                    <a:pt x="396" y="590"/>
                    <a:pt x="396" y="592"/>
                    <a:pt x="396" y="593"/>
                  </a:cubicBezTo>
                  <a:cubicBezTo>
                    <a:pt x="388" y="592"/>
                    <a:pt x="383" y="592"/>
                    <a:pt x="376" y="590"/>
                  </a:cubicBezTo>
                  <a:cubicBezTo>
                    <a:pt x="375" y="582"/>
                    <a:pt x="376" y="565"/>
                    <a:pt x="378" y="555"/>
                  </a:cubicBezTo>
                  <a:cubicBezTo>
                    <a:pt x="403" y="536"/>
                    <a:pt x="407" y="499"/>
                    <a:pt x="410" y="486"/>
                  </a:cubicBezTo>
                  <a:cubicBezTo>
                    <a:pt x="424" y="377"/>
                    <a:pt x="419" y="332"/>
                    <a:pt x="431" y="318"/>
                  </a:cubicBezTo>
                  <a:cubicBezTo>
                    <a:pt x="442" y="305"/>
                    <a:pt x="456" y="296"/>
                    <a:pt x="470" y="289"/>
                  </a:cubicBezTo>
                  <a:cubicBezTo>
                    <a:pt x="466" y="283"/>
                    <a:pt x="460" y="277"/>
                    <a:pt x="454" y="272"/>
                  </a:cubicBezTo>
                  <a:cubicBezTo>
                    <a:pt x="430" y="249"/>
                    <a:pt x="385" y="244"/>
                    <a:pt x="365" y="234"/>
                  </a:cubicBezTo>
                  <a:cubicBezTo>
                    <a:pt x="345" y="161"/>
                    <a:pt x="331" y="163"/>
                    <a:pt x="304" y="145"/>
                  </a:cubicBezTo>
                  <a:cubicBezTo>
                    <a:pt x="311" y="138"/>
                    <a:pt x="321" y="127"/>
                    <a:pt x="324" y="116"/>
                  </a:cubicBezTo>
                  <a:cubicBezTo>
                    <a:pt x="326" y="110"/>
                    <a:pt x="323" y="98"/>
                    <a:pt x="322" y="93"/>
                  </a:cubicBezTo>
                  <a:cubicBezTo>
                    <a:pt x="319" y="37"/>
                    <a:pt x="315" y="8"/>
                    <a:pt x="250" y="1"/>
                  </a:cubicBezTo>
                  <a:cubicBezTo>
                    <a:pt x="247" y="0"/>
                    <a:pt x="244" y="0"/>
                    <a:pt x="240"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89" name="Freeform 97"/>
            <p:cNvSpPr/>
            <p:nvPr/>
          </p:nvSpPr>
          <p:spPr bwMode="auto">
            <a:xfrm>
              <a:off x="2653279" y="3424223"/>
              <a:ext cx="62738" cy="85259"/>
            </a:xfrm>
            <a:custGeom>
              <a:avLst/>
              <a:gdLst>
                <a:gd name="T0" fmla="*/ 46 w 74"/>
                <a:gd name="T1" fmla="*/ 0 h 100"/>
                <a:gd name="T2" fmla="*/ 42 w 74"/>
                <a:gd name="T3" fmla="*/ 1 h 100"/>
                <a:gd name="T4" fmla="*/ 40 w 74"/>
                <a:gd name="T5" fmla="*/ 23 h 100"/>
                <a:gd name="T6" fmla="*/ 8 w 74"/>
                <a:gd name="T7" fmla="*/ 17 h 100"/>
                <a:gd name="T8" fmla="*/ 2 w 74"/>
                <a:gd name="T9" fmla="*/ 18 h 100"/>
                <a:gd name="T10" fmla="*/ 0 w 74"/>
                <a:gd name="T11" fmla="*/ 50 h 100"/>
                <a:gd name="T12" fmla="*/ 2 w 74"/>
                <a:gd name="T13" fmla="*/ 82 h 100"/>
                <a:gd name="T14" fmla="*/ 8 w 74"/>
                <a:gd name="T15" fmla="*/ 83 h 100"/>
                <a:gd name="T16" fmla="*/ 40 w 74"/>
                <a:gd name="T17" fmla="*/ 78 h 100"/>
                <a:gd name="T18" fmla="*/ 42 w 74"/>
                <a:gd name="T19" fmla="*/ 99 h 100"/>
                <a:gd name="T20" fmla="*/ 46 w 74"/>
                <a:gd name="T21" fmla="*/ 100 h 100"/>
                <a:gd name="T22" fmla="*/ 52 w 74"/>
                <a:gd name="T23" fmla="*/ 98 h 100"/>
                <a:gd name="T24" fmla="*/ 55 w 74"/>
                <a:gd name="T25" fmla="*/ 72 h 100"/>
                <a:gd name="T26" fmla="*/ 65 w 74"/>
                <a:gd name="T27" fmla="*/ 73 h 100"/>
                <a:gd name="T28" fmla="*/ 68 w 74"/>
                <a:gd name="T29" fmla="*/ 73 h 100"/>
                <a:gd name="T30" fmla="*/ 74 w 74"/>
                <a:gd name="T31" fmla="*/ 50 h 100"/>
                <a:gd name="T32" fmla="*/ 68 w 74"/>
                <a:gd name="T33" fmla="*/ 28 h 100"/>
                <a:gd name="T34" fmla="*/ 65 w 74"/>
                <a:gd name="T35" fmla="*/ 28 h 100"/>
                <a:gd name="T36" fmla="*/ 55 w 74"/>
                <a:gd name="T37" fmla="*/ 28 h 100"/>
                <a:gd name="T38" fmla="*/ 52 w 74"/>
                <a:gd name="T39" fmla="*/ 2 h 100"/>
                <a:gd name="T40" fmla="*/ 46 w 74"/>
                <a:gd name="T4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100">
                  <a:moveTo>
                    <a:pt x="46" y="0"/>
                  </a:moveTo>
                  <a:cubicBezTo>
                    <a:pt x="45" y="0"/>
                    <a:pt x="43" y="0"/>
                    <a:pt x="42" y="1"/>
                  </a:cubicBezTo>
                  <a:cubicBezTo>
                    <a:pt x="39" y="8"/>
                    <a:pt x="41" y="15"/>
                    <a:pt x="40" y="23"/>
                  </a:cubicBezTo>
                  <a:cubicBezTo>
                    <a:pt x="30" y="21"/>
                    <a:pt x="17" y="17"/>
                    <a:pt x="8" y="17"/>
                  </a:cubicBezTo>
                  <a:cubicBezTo>
                    <a:pt x="6" y="17"/>
                    <a:pt x="4" y="18"/>
                    <a:pt x="2" y="18"/>
                  </a:cubicBezTo>
                  <a:cubicBezTo>
                    <a:pt x="3" y="28"/>
                    <a:pt x="1" y="40"/>
                    <a:pt x="0" y="50"/>
                  </a:cubicBezTo>
                  <a:cubicBezTo>
                    <a:pt x="1" y="61"/>
                    <a:pt x="3" y="72"/>
                    <a:pt x="2" y="82"/>
                  </a:cubicBezTo>
                  <a:cubicBezTo>
                    <a:pt x="4" y="83"/>
                    <a:pt x="6" y="83"/>
                    <a:pt x="8" y="83"/>
                  </a:cubicBezTo>
                  <a:cubicBezTo>
                    <a:pt x="17" y="83"/>
                    <a:pt x="30" y="79"/>
                    <a:pt x="40" y="78"/>
                  </a:cubicBezTo>
                  <a:cubicBezTo>
                    <a:pt x="41" y="86"/>
                    <a:pt x="39" y="92"/>
                    <a:pt x="42" y="99"/>
                  </a:cubicBezTo>
                  <a:cubicBezTo>
                    <a:pt x="43" y="100"/>
                    <a:pt x="45" y="100"/>
                    <a:pt x="46" y="100"/>
                  </a:cubicBezTo>
                  <a:cubicBezTo>
                    <a:pt x="48" y="100"/>
                    <a:pt x="50" y="99"/>
                    <a:pt x="52" y="98"/>
                  </a:cubicBezTo>
                  <a:cubicBezTo>
                    <a:pt x="52" y="90"/>
                    <a:pt x="54" y="81"/>
                    <a:pt x="55" y="72"/>
                  </a:cubicBezTo>
                  <a:cubicBezTo>
                    <a:pt x="58" y="72"/>
                    <a:pt x="61" y="73"/>
                    <a:pt x="65" y="73"/>
                  </a:cubicBezTo>
                  <a:cubicBezTo>
                    <a:pt x="66" y="73"/>
                    <a:pt x="67" y="73"/>
                    <a:pt x="68" y="73"/>
                  </a:cubicBezTo>
                  <a:cubicBezTo>
                    <a:pt x="70" y="65"/>
                    <a:pt x="72" y="57"/>
                    <a:pt x="74" y="50"/>
                  </a:cubicBezTo>
                  <a:cubicBezTo>
                    <a:pt x="72" y="43"/>
                    <a:pt x="70" y="35"/>
                    <a:pt x="68" y="28"/>
                  </a:cubicBezTo>
                  <a:cubicBezTo>
                    <a:pt x="67" y="28"/>
                    <a:pt x="66" y="28"/>
                    <a:pt x="65" y="28"/>
                  </a:cubicBezTo>
                  <a:cubicBezTo>
                    <a:pt x="61" y="28"/>
                    <a:pt x="58" y="28"/>
                    <a:pt x="55" y="28"/>
                  </a:cubicBezTo>
                  <a:cubicBezTo>
                    <a:pt x="54" y="19"/>
                    <a:pt x="52" y="11"/>
                    <a:pt x="52" y="2"/>
                  </a:cubicBezTo>
                  <a:cubicBezTo>
                    <a:pt x="50" y="1"/>
                    <a:pt x="48" y="0"/>
                    <a:pt x="46"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90" name="Freeform 98"/>
            <p:cNvSpPr>
              <a:spLocks noEditPoints="1"/>
            </p:cNvSpPr>
            <p:nvPr/>
          </p:nvSpPr>
          <p:spPr bwMode="auto">
            <a:xfrm>
              <a:off x="2790819" y="2372155"/>
              <a:ext cx="249343" cy="517187"/>
            </a:xfrm>
            <a:custGeom>
              <a:avLst/>
              <a:gdLst>
                <a:gd name="T0" fmla="*/ 23 w 292"/>
                <a:gd name="T1" fmla="*/ 434 h 605"/>
                <a:gd name="T2" fmla="*/ 45 w 292"/>
                <a:gd name="T3" fmla="*/ 411 h 605"/>
                <a:gd name="T4" fmla="*/ 45 w 292"/>
                <a:gd name="T5" fmla="*/ 411 h 605"/>
                <a:gd name="T6" fmla="*/ 45 w 292"/>
                <a:gd name="T7" fmla="*/ 411 h 605"/>
                <a:gd name="T8" fmla="*/ 48 w 292"/>
                <a:gd name="T9" fmla="*/ 411 h 605"/>
                <a:gd name="T10" fmla="*/ 50 w 292"/>
                <a:gd name="T11" fmla="*/ 423 h 605"/>
                <a:gd name="T12" fmla="*/ 43 w 292"/>
                <a:gd name="T13" fmla="*/ 422 h 605"/>
                <a:gd name="T14" fmla="*/ 23 w 292"/>
                <a:gd name="T15" fmla="*/ 434 h 605"/>
                <a:gd name="T16" fmla="*/ 43 w 292"/>
                <a:gd name="T17" fmla="*/ 292 h 605"/>
                <a:gd name="T18" fmla="*/ 32 w 292"/>
                <a:gd name="T19" fmla="*/ 291 h 605"/>
                <a:gd name="T20" fmla="*/ 38 w 292"/>
                <a:gd name="T21" fmla="*/ 265 h 605"/>
                <a:gd name="T22" fmla="*/ 64 w 292"/>
                <a:gd name="T23" fmla="*/ 282 h 605"/>
                <a:gd name="T24" fmla="*/ 65 w 292"/>
                <a:gd name="T25" fmla="*/ 290 h 605"/>
                <a:gd name="T26" fmla="*/ 43 w 292"/>
                <a:gd name="T27" fmla="*/ 292 h 605"/>
                <a:gd name="T28" fmla="*/ 83 w 292"/>
                <a:gd name="T29" fmla="*/ 0 h 605"/>
                <a:gd name="T30" fmla="*/ 44 w 292"/>
                <a:gd name="T31" fmla="*/ 29 h 605"/>
                <a:gd name="T32" fmla="*/ 23 w 292"/>
                <a:gd name="T33" fmla="*/ 197 h 605"/>
                <a:gd name="T34" fmla="*/ 25 w 292"/>
                <a:gd name="T35" fmla="*/ 193 h 605"/>
                <a:gd name="T36" fmla="*/ 25 w 292"/>
                <a:gd name="T37" fmla="*/ 193 h 605"/>
                <a:gd name="T38" fmla="*/ 34 w 292"/>
                <a:gd name="T39" fmla="*/ 249 h 605"/>
                <a:gd name="T40" fmla="*/ 22 w 292"/>
                <a:gd name="T41" fmla="*/ 296 h 605"/>
                <a:gd name="T42" fmla="*/ 10 w 292"/>
                <a:gd name="T43" fmla="*/ 301 h 605"/>
                <a:gd name="T44" fmla="*/ 11 w 292"/>
                <a:gd name="T45" fmla="*/ 314 h 605"/>
                <a:gd name="T46" fmla="*/ 8 w 292"/>
                <a:gd name="T47" fmla="*/ 347 h 605"/>
                <a:gd name="T48" fmla="*/ 57 w 292"/>
                <a:gd name="T49" fmla="*/ 605 h 605"/>
                <a:gd name="T50" fmla="*/ 53 w 292"/>
                <a:gd name="T51" fmla="*/ 529 h 605"/>
                <a:gd name="T52" fmla="*/ 280 w 292"/>
                <a:gd name="T53" fmla="*/ 493 h 605"/>
                <a:gd name="T54" fmla="*/ 198 w 292"/>
                <a:gd name="T55" fmla="*/ 292 h 605"/>
                <a:gd name="T56" fmla="*/ 188 w 292"/>
                <a:gd name="T57" fmla="*/ 286 h 605"/>
                <a:gd name="T58" fmla="*/ 181 w 292"/>
                <a:gd name="T59" fmla="*/ 276 h 605"/>
                <a:gd name="T60" fmla="*/ 179 w 292"/>
                <a:gd name="T61" fmla="*/ 387 h 605"/>
                <a:gd name="T62" fmla="*/ 120 w 292"/>
                <a:gd name="T63" fmla="*/ 390 h 605"/>
                <a:gd name="T64" fmla="*/ 42 w 292"/>
                <a:gd name="T65" fmla="*/ 356 h 605"/>
                <a:gd name="T66" fmla="*/ 107 w 292"/>
                <a:gd name="T67" fmla="*/ 70 h 605"/>
                <a:gd name="T68" fmla="*/ 103 w 292"/>
                <a:gd name="T69" fmla="*/ 57 h 605"/>
                <a:gd name="T70" fmla="*/ 83 w 292"/>
                <a:gd name="T7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605">
                  <a:moveTo>
                    <a:pt x="23" y="434"/>
                  </a:moveTo>
                  <a:cubicBezTo>
                    <a:pt x="21" y="418"/>
                    <a:pt x="31" y="411"/>
                    <a:pt x="45" y="411"/>
                  </a:cubicBezTo>
                  <a:cubicBezTo>
                    <a:pt x="45" y="411"/>
                    <a:pt x="45" y="411"/>
                    <a:pt x="45" y="411"/>
                  </a:cubicBezTo>
                  <a:cubicBezTo>
                    <a:pt x="45" y="411"/>
                    <a:pt x="45" y="411"/>
                    <a:pt x="45" y="411"/>
                  </a:cubicBezTo>
                  <a:cubicBezTo>
                    <a:pt x="46" y="411"/>
                    <a:pt x="47" y="411"/>
                    <a:pt x="48" y="411"/>
                  </a:cubicBezTo>
                  <a:cubicBezTo>
                    <a:pt x="52" y="412"/>
                    <a:pt x="52" y="420"/>
                    <a:pt x="50" y="423"/>
                  </a:cubicBezTo>
                  <a:cubicBezTo>
                    <a:pt x="47" y="422"/>
                    <a:pt x="45" y="422"/>
                    <a:pt x="43" y="422"/>
                  </a:cubicBezTo>
                  <a:cubicBezTo>
                    <a:pt x="37" y="422"/>
                    <a:pt x="35" y="427"/>
                    <a:pt x="23" y="434"/>
                  </a:cubicBezTo>
                  <a:moveTo>
                    <a:pt x="43" y="292"/>
                  </a:moveTo>
                  <a:cubicBezTo>
                    <a:pt x="40" y="292"/>
                    <a:pt x="36" y="292"/>
                    <a:pt x="32" y="291"/>
                  </a:cubicBezTo>
                  <a:cubicBezTo>
                    <a:pt x="34" y="284"/>
                    <a:pt x="33" y="273"/>
                    <a:pt x="38" y="265"/>
                  </a:cubicBezTo>
                  <a:cubicBezTo>
                    <a:pt x="46" y="275"/>
                    <a:pt x="55" y="279"/>
                    <a:pt x="64" y="282"/>
                  </a:cubicBezTo>
                  <a:cubicBezTo>
                    <a:pt x="65" y="284"/>
                    <a:pt x="65" y="288"/>
                    <a:pt x="65" y="290"/>
                  </a:cubicBezTo>
                  <a:cubicBezTo>
                    <a:pt x="59" y="291"/>
                    <a:pt x="51" y="292"/>
                    <a:pt x="43" y="292"/>
                  </a:cubicBezTo>
                  <a:moveTo>
                    <a:pt x="83" y="0"/>
                  </a:moveTo>
                  <a:cubicBezTo>
                    <a:pt x="69" y="7"/>
                    <a:pt x="55" y="16"/>
                    <a:pt x="44" y="29"/>
                  </a:cubicBezTo>
                  <a:cubicBezTo>
                    <a:pt x="32" y="43"/>
                    <a:pt x="37" y="88"/>
                    <a:pt x="23" y="197"/>
                  </a:cubicBezTo>
                  <a:cubicBezTo>
                    <a:pt x="23" y="195"/>
                    <a:pt x="24" y="194"/>
                    <a:pt x="25" y="193"/>
                  </a:cubicBezTo>
                  <a:cubicBezTo>
                    <a:pt x="25" y="193"/>
                    <a:pt x="25" y="193"/>
                    <a:pt x="25" y="193"/>
                  </a:cubicBezTo>
                  <a:cubicBezTo>
                    <a:pt x="31" y="193"/>
                    <a:pt x="26" y="233"/>
                    <a:pt x="34" y="249"/>
                  </a:cubicBezTo>
                  <a:cubicBezTo>
                    <a:pt x="29" y="264"/>
                    <a:pt x="27" y="275"/>
                    <a:pt x="22" y="296"/>
                  </a:cubicBezTo>
                  <a:cubicBezTo>
                    <a:pt x="19" y="297"/>
                    <a:pt x="13" y="298"/>
                    <a:pt x="10" y="301"/>
                  </a:cubicBezTo>
                  <a:cubicBezTo>
                    <a:pt x="11" y="305"/>
                    <a:pt x="11" y="310"/>
                    <a:pt x="11" y="314"/>
                  </a:cubicBezTo>
                  <a:cubicBezTo>
                    <a:pt x="11" y="325"/>
                    <a:pt x="10" y="336"/>
                    <a:pt x="8" y="347"/>
                  </a:cubicBezTo>
                  <a:cubicBezTo>
                    <a:pt x="0" y="394"/>
                    <a:pt x="27" y="499"/>
                    <a:pt x="57" y="605"/>
                  </a:cubicBezTo>
                  <a:cubicBezTo>
                    <a:pt x="56" y="580"/>
                    <a:pt x="55" y="554"/>
                    <a:pt x="53" y="529"/>
                  </a:cubicBezTo>
                  <a:cubicBezTo>
                    <a:pt x="122" y="524"/>
                    <a:pt x="263" y="523"/>
                    <a:pt x="280" y="493"/>
                  </a:cubicBezTo>
                  <a:cubicBezTo>
                    <a:pt x="292" y="477"/>
                    <a:pt x="232" y="356"/>
                    <a:pt x="198" y="292"/>
                  </a:cubicBezTo>
                  <a:cubicBezTo>
                    <a:pt x="195" y="289"/>
                    <a:pt x="192" y="289"/>
                    <a:pt x="188" y="286"/>
                  </a:cubicBezTo>
                  <a:cubicBezTo>
                    <a:pt x="186" y="283"/>
                    <a:pt x="183" y="279"/>
                    <a:pt x="181" y="276"/>
                  </a:cubicBezTo>
                  <a:cubicBezTo>
                    <a:pt x="180" y="314"/>
                    <a:pt x="179" y="349"/>
                    <a:pt x="179" y="387"/>
                  </a:cubicBezTo>
                  <a:cubicBezTo>
                    <a:pt x="157" y="389"/>
                    <a:pt x="137" y="390"/>
                    <a:pt x="120" y="390"/>
                  </a:cubicBezTo>
                  <a:cubicBezTo>
                    <a:pt x="84" y="390"/>
                    <a:pt x="58" y="383"/>
                    <a:pt x="42" y="356"/>
                  </a:cubicBezTo>
                  <a:cubicBezTo>
                    <a:pt x="80" y="324"/>
                    <a:pt x="80" y="167"/>
                    <a:pt x="107" y="70"/>
                  </a:cubicBezTo>
                  <a:cubicBezTo>
                    <a:pt x="105" y="66"/>
                    <a:pt x="104" y="61"/>
                    <a:pt x="103" y="57"/>
                  </a:cubicBezTo>
                  <a:cubicBezTo>
                    <a:pt x="101" y="46"/>
                    <a:pt x="96" y="20"/>
                    <a:pt x="83"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91" name="Freeform 99"/>
            <p:cNvSpPr>
              <a:spLocks noEditPoints="1"/>
            </p:cNvSpPr>
            <p:nvPr/>
          </p:nvSpPr>
          <p:spPr bwMode="auto">
            <a:xfrm>
              <a:off x="2404739" y="2360894"/>
              <a:ext cx="206714" cy="761704"/>
            </a:xfrm>
            <a:custGeom>
              <a:avLst/>
              <a:gdLst>
                <a:gd name="T0" fmla="*/ 187 w 241"/>
                <a:gd name="T1" fmla="*/ 791 h 891"/>
                <a:gd name="T2" fmla="*/ 156 w 241"/>
                <a:gd name="T3" fmla="*/ 760 h 891"/>
                <a:gd name="T4" fmla="*/ 154 w 241"/>
                <a:gd name="T5" fmla="*/ 701 h 891"/>
                <a:gd name="T6" fmla="*/ 149 w 241"/>
                <a:gd name="T7" fmla="*/ 665 h 891"/>
                <a:gd name="T8" fmla="*/ 149 w 241"/>
                <a:gd name="T9" fmla="*/ 665 h 891"/>
                <a:gd name="T10" fmla="*/ 149 w 241"/>
                <a:gd name="T11" fmla="*/ 665 h 891"/>
                <a:gd name="T12" fmla="*/ 150 w 241"/>
                <a:gd name="T13" fmla="*/ 665 h 891"/>
                <a:gd name="T14" fmla="*/ 187 w 241"/>
                <a:gd name="T15" fmla="*/ 791 h 891"/>
                <a:gd name="T16" fmla="*/ 157 w 241"/>
                <a:gd name="T17" fmla="*/ 458 h 891"/>
                <a:gd name="T18" fmla="*/ 142 w 241"/>
                <a:gd name="T19" fmla="*/ 692 h 891"/>
                <a:gd name="T20" fmla="*/ 151 w 241"/>
                <a:gd name="T21" fmla="*/ 746 h 891"/>
                <a:gd name="T22" fmla="*/ 150 w 241"/>
                <a:gd name="T23" fmla="*/ 749 h 891"/>
                <a:gd name="T24" fmla="*/ 141 w 241"/>
                <a:gd name="T25" fmla="*/ 738 h 891"/>
                <a:gd name="T26" fmla="*/ 136 w 241"/>
                <a:gd name="T27" fmla="*/ 862 h 891"/>
                <a:gd name="T28" fmla="*/ 236 w 241"/>
                <a:gd name="T29" fmla="*/ 891 h 891"/>
                <a:gd name="T30" fmla="*/ 230 w 241"/>
                <a:gd name="T31" fmla="*/ 865 h 891"/>
                <a:gd name="T32" fmla="*/ 234 w 241"/>
                <a:gd name="T33" fmla="*/ 859 h 891"/>
                <a:gd name="T34" fmla="*/ 237 w 241"/>
                <a:gd name="T35" fmla="*/ 860 h 891"/>
                <a:gd name="T36" fmla="*/ 240 w 241"/>
                <a:gd name="T37" fmla="*/ 862 h 891"/>
                <a:gd name="T38" fmla="*/ 241 w 241"/>
                <a:gd name="T39" fmla="*/ 861 h 891"/>
                <a:gd name="T40" fmla="*/ 199 w 241"/>
                <a:gd name="T41" fmla="*/ 790 h 891"/>
                <a:gd name="T42" fmla="*/ 146 w 241"/>
                <a:gd name="T43" fmla="*/ 619 h 891"/>
                <a:gd name="T44" fmla="*/ 151 w 241"/>
                <a:gd name="T45" fmla="*/ 615 h 891"/>
                <a:gd name="T46" fmla="*/ 167 w 241"/>
                <a:gd name="T47" fmla="*/ 585 h 891"/>
                <a:gd name="T48" fmla="*/ 166 w 241"/>
                <a:gd name="T49" fmla="*/ 566 h 891"/>
                <a:gd name="T50" fmla="*/ 157 w 241"/>
                <a:gd name="T51" fmla="*/ 458 h 891"/>
                <a:gd name="T52" fmla="*/ 64 w 241"/>
                <a:gd name="T53" fmla="*/ 0 h 891"/>
                <a:gd name="T54" fmla="*/ 23 w 241"/>
                <a:gd name="T55" fmla="*/ 71 h 891"/>
                <a:gd name="T56" fmla="*/ 3 w 241"/>
                <a:gd name="T57" fmla="*/ 112 h 891"/>
                <a:gd name="T58" fmla="*/ 121 w 241"/>
                <a:gd name="T59" fmla="*/ 166 h 891"/>
                <a:gd name="T60" fmla="*/ 133 w 241"/>
                <a:gd name="T61" fmla="*/ 165 h 891"/>
                <a:gd name="T62" fmla="*/ 107 w 241"/>
                <a:gd name="T63" fmla="*/ 23 h 891"/>
                <a:gd name="T64" fmla="*/ 64 w 241"/>
                <a:gd name="T65" fmla="*/ 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1" h="891">
                  <a:moveTo>
                    <a:pt x="187" y="791"/>
                  </a:moveTo>
                  <a:cubicBezTo>
                    <a:pt x="172" y="782"/>
                    <a:pt x="170" y="767"/>
                    <a:pt x="156" y="760"/>
                  </a:cubicBezTo>
                  <a:cubicBezTo>
                    <a:pt x="164" y="740"/>
                    <a:pt x="157" y="724"/>
                    <a:pt x="154" y="701"/>
                  </a:cubicBezTo>
                  <a:cubicBezTo>
                    <a:pt x="151" y="686"/>
                    <a:pt x="143" y="665"/>
                    <a:pt x="149" y="665"/>
                  </a:cubicBezTo>
                  <a:cubicBezTo>
                    <a:pt x="149" y="665"/>
                    <a:pt x="149" y="665"/>
                    <a:pt x="149" y="665"/>
                  </a:cubicBezTo>
                  <a:cubicBezTo>
                    <a:pt x="149" y="665"/>
                    <a:pt x="149" y="665"/>
                    <a:pt x="149" y="665"/>
                  </a:cubicBezTo>
                  <a:cubicBezTo>
                    <a:pt x="150" y="665"/>
                    <a:pt x="150" y="665"/>
                    <a:pt x="150" y="665"/>
                  </a:cubicBezTo>
                  <a:cubicBezTo>
                    <a:pt x="171" y="725"/>
                    <a:pt x="182" y="730"/>
                    <a:pt x="187" y="791"/>
                  </a:cubicBezTo>
                  <a:moveTo>
                    <a:pt x="157" y="458"/>
                  </a:moveTo>
                  <a:cubicBezTo>
                    <a:pt x="147" y="529"/>
                    <a:pt x="145" y="613"/>
                    <a:pt x="142" y="692"/>
                  </a:cubicBezTo>
                  <a:cubicBezTo>
                    <a:pt x="146" y="709"/>
                    <a:pt x="150" y="724"/>
                    <a:pt x="151" y="746"/>
                  </a:cubicBezTo>
                  <a:cubicBezTo>
                    <a:pt x="151" y="748"/>
                    <a:pt x="150" y="749"/>
                    <a:pt x="150" y="749"/>
                  </a:cubicBezTo>
                  <a:cubicBezTo>
                    <a:pt x="148" y="749"/>
                    <a:pt x="145" y="744"/>
                    <a:pt x="141" y="738"/>
                  </a:cubicBezTo>
                  <a:cubicBezTo>
                    <a:pt x="140" y="783"/>
                    <a:pt x="139" y="826"/>
                    <a:pt x="136" y="862"/>
                  </a:cubicBezTo>
                  <a:cubicBezTo>
                    <a:pt x="166" y="879"/>
                    <a:pt x="211" y="870"/>
                    <a:pt x="236" y="891"/>
                  </a:cubicBezTo>
                  <a:cubicBezTo>
                    <a:pt x="234" y="880"/>
                    <a:pt x="231" y="876"/>
                    <a:pt x="230" y="865"/>
                  </a:cubicBezTo>
                  <a:cubicBezTo>
                    <a:pt x="230" y="861"/>
                    <a:pt x="232" y="859"/>
                    <a:pt x="234" y="859"/>
                  </a:cubicBezTo>
                  <a:cubicBezTo>
                    <a:pt x="235" y="859"/>
                    <a:pt x="236" y="860"/>
                    <a:pt x="237" y="860"/>
                  </a:cubicBezTo>
                  <a:cubicBezTo>
                    <a:pt x="239" y="861"/>
                    <a:pt x="240" y="862"/>
                    <a:pt x="240" y="862"/>
                  </a:cubicBezTo>
                  <a:cubicBezTo>
                    <a:pt x="240" y="862"/>
                    <a:pt x="241" y="861"/>
                    <a:pt x="241" y="861"/>
                  </a:cubicBezTo>
                  <a:cubicBezTo>
                    <a:pt x="231" y="808"/>
                    <a:pt x="200" y="813"/>
                    <a:pt x="199" y="790"/>
                  </a:cubicBezTo>
                  <a:cubicBezTo>
                    <a:pt x="196" y="737"/>
                    <a:pt x="166" y="709"/>
                    <a:pt x="146" y="619"/>
                  </a:cubicBezTo>
                  <a:cubicBezTo>
                    <a:pt x="147" y="615"/>
                    <a:pt x="151" y="618"/>
                    <a:pt x="151" y="615"/>
                  </a:cubicBezTo>
                  <a:cubicBezTo>
                    <a:pt x="151" y="595"/>
                    <a:pt x="164" y="592"/>
                    <a:pt x="167" y="585"/>
                  </a:cubicBezTo>
                  <a:cubicBezTo>
                    <a:pt x="171" y="577"/>
                    <a:pt x="158" y="567"/>
                    <a:pt x="166" y="566"/>
                  </a:cubicBezTo>
                  <a:cubicBezTo>
                    <a:pt x="164" y="534"/>
                    <a:pt x="161" y="497"/>
                    <a:pt x="157" y="458"/>
                  </a:cubicBezTo>
                  <a:moveTo>
                    <a:pt x="64" y="0"/>
                  </a:moveTo>
                  <a:cubicBezTo>
                    <a:pt x="31" y="30"/>
                    <a:pt x="23" y="57"/>
                    <a:pt x="23" y="71"/>
                  </a:cubicBezTo>
                  <a:cubicBezTo>
                    <a:pt x="9" y="86"/>
                    <a:pt x="0" y="107"/>
                    <a:pt x="3" y="112"/>
                  </a:cubicBezTo>
                  <a:cubicBezTo>
                    <a:pt x="17" y="148"/>
                    <a:pt x="75" y="166"/>
                    <a:pt x="121" y="166"/>
                  </a:cubicBezTo>
                  <a:cubicBezTo>
                    <a:pt x="125" y="166"/>
                    <a:pt x="129" y="166"/>
                    <a:pt x="133" y="165"/>
                  </a:cubicBezTo>
                  <a:cubicBezTo>
                    <a:pt x="126" y="115"/>
                    <a:pt x="111" y="31"/>
                    <a:pt x="107" y="23"/>
                  </a:cubicBezTo>
                  <a:cubicBezTo>
                    <a:pt x="100" y="13"/>
                    <a:pt x="83" y="6"/>
                    <a:pt x="64"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92" name="Freeform 100"/>
            <p:cNvSpPr>
              <a:spLocks noEditPoints="1"/>
            </p:cNvSpPr>
            <p:nvPr/>
          </p:nvSpPr>
          <p:spPr bwMode="auto">
            <a:xfrm>
              <a:off x="3714999" y="2123616"/>
              <a:ext cx="433536" cy="1385867"/>
            </a:xfrm>
            <a:custGeom>
              <a:avLst/>
              <a:gdLst>
                <a:gd name="T0" fmla="*/ 9 w 508"/>
                <a:gd name="T1" fmla="*/ 1582 h 1622"/>
                <a:gd name="T2" fmla="*/ 33 w 508"/>
                <a:gd name="T3" fmla="*/ 1603 h 1622"/>
                <a:gd name="T4" fmla="*/ 271 w 508"/>
                <a:gd name="T5" fmla="*/ 1608 h 1622"/>
                <a:gd name="T6" fmla="*/ 284 w 508"/>
                <a:gd name="T7" fmla="*/ 1572 h 1622"/>
                <a:gd name="T8" fmla="*/ 372 w 508"/>
                <a:gd name="T9" fmla="*/ 1604 h 1622"/>
                <a:gd name="T10" fmla="*/ 59 w 508"/>
                <a:gd name="T11" fmla="*/ 920 h 1622"/>
                <a:gd name="T12" fmla="*/ 60 w 508"/>
                <a:gd name="T13" fmla="*/ 804 h 1622"/>
                <a:gd name="T14" fmla="*/ 77 w 508"/>
                <a:gd name="T15" fmla="*/ 899 h 1622"/>
                <a:gd name="T16" fmla="*/ 79 w 508"/>
                <a:gd name="T17" fmla="*/ 888 h 1622"/>
                <a:gd name="T18" fmla="*/ 81 w 508"/>
                <a:gd name="T19" fmla="*/ 860 h 1622"/>
                <a:gd name="T20" fmla="*/ 78 w 508"/>
                <a:gd name="T21" fmla="*/ 844 h 1622"/>
                <a:gd name="T22" fmla="*/ 76 w 508"/>
                <a:gd name="T23" fmla="*/ 826 h 1622"/>
                <a:gd name="T24" fmla="*/ 74 w 508"/>
                <a:gd name="T25" fmla="*/ 825 h 1622"/>
                <a:gd name="T26" fmla="*/ 419 w 508"/>
                <a:gd name="T27" fmla="*/ 876 h 1622"/>
                <a:gd name="T28" fmla="*/ 437 w 508"/>
                <a:gd name="T29" fmla="*/ 835 h 1622"/>
                <a:gd name="T30" fmla="*/ 436 w 508"/>
                <a:gd name="T31" fmla="*/ 875 h 1622"/>
                <a:gd name="T32" fmla="*/ 419 w 508"/>
                <a:gd name="T33" fmla="*/ 819 h 1622"/>
                <a:gd name="T34" fmla="*/ 398 w 508"/>
                <a:gd name="T35" fmla="*/ 498 h 1622"/>
                <a:gd name="T36" fmla="*/ 418 w 508"/>
                <a:gd name="T37" fmla="*/ 747 h 1622"/>
                <a:gd name="T38" fmla="*/ 284 w 508"/>
                <a:gd name="T39" fmla="*/ 0 h 1622"/>
                <a:gd name="T40" fmla="*/ 214 w 508"/>
                <a:gd name="T41" fmla="*/ 39 h 1622"/>
                <a:gd name="T42" fmla="*/ 207 w 508"/>
                <a:gd name="T43" fmla="*/ 106 h 1622"/>
                <a:gd name="T44" fmla="*/ 223 w 508"/>
                <a:gd name="T45" fmla="*/ 187 h 1622"/>
                <a:gd name="T46" fmla="*/ 275 w 508"/>
                <a:gd name="T47" fmla="*/ 260 h 1622"/>
                <a:gd name="T48" fmla="*/ 251 w 508"/>
                <a:gd name="T49" fmla="*/ 388 h 1622"/>
                <a:gd name="T50" fmla="*/ 216 w 508"/>
                <a:gd name="T51" fmla="*/ 224 h 1622"/>
                <a:gd name="T52" fmla="*/ 94 w 508"/>
                <a:gd name="T53" fmla="*/ 274 h 1622"/>
                <a:gd name="T54" fmla="*/ 45 w 508"/>
                <a:gd name="T55" fmla="*/ 512 h 1622"/>
                <a:gd name="T56" fmla="*/ 115 w 508"/>
                <a:gd name="T57" fmla="*/ 539 h 1622"/>
                <a:gd name="T58" fmla="*/ 120 w 508"/>
                <a:gd name="T59" fmla="*/ 812 h 1622"/>
                <a:gd name="T60" fmla="*/ 95 w 508"/>
                <a:gd name="T61" fmla="*/ 910 h 1622"/>
                <a:gd name="T62" fmla="*/ 97 w 508"/>
                <a:gd name="T63" fmla="*/ 897 h 1622"/>
                <a:gd name="T64" fmla="*/ 59 w 508"/>
                <a:gd name="T65" fmla="*/ 1207 h 1622"/>
                <a:gd name="T66" fmla="*/ 33 w 508"/>
                <a:gd name="T67" fmla="*/ 1541 h 1622"/>
                <a:gd name="T68" fmla="*/ 87 w 508"/>
                <a:gd name="T69" fmla="*/ 1572 h 1622"/>
                <a:gd name="T70" fmla="*/ 108 w 508"/>
                <a:gd name="T71" fmla="*/ 1566 h 1622"/>
                <a:gd name="T72" fmla="*/ 129 w 508"/>
                <a:gd name="T73" fmla="*/ 1497 h 1622"/>
                <a:gd name="T74" fmla="*/ 251 w 508"/>
                <a:gd name="T75" fmla="*/ 902 h 1622"/>
                <a:gd name="T76" fmla="*/ 294 w 508"/>
                <a:gd name="T77" fmla="*/ 1180 h 1622"/>
                <a:gd name="T78" fmla="*/ 280 w 508"/>
                <a:gd name="T79" fmla="*/ 1481 h 1622"/>
                <a:gd name="T80" fmla="*/ 293 w 508"/>
                <a:gd name="T81" fmla="*/ 1522 h 1622"/>
                <a:gd name="T82" fmla="*/ 349 w 508"/>
                <a:gd name="T83" fmla="*/ 1527 h 1622"/>
                <a:gd name="T84" fmla="*/ 392 w 508"/>
                <a:gd name="T85" fmla="*/ 1295 h 1622"/>
                <a:gd name="T86" fmla="*/ 422 w 508"/>
                <a:gd name="T87" fmla="*/ 897 h 1622"/>
                <a:gd name="T88" fmla="*/ 467 w 508"/>
                <a:gd name="T89" fmla="*/ 890 h 1622"/>
                <a:gd name="T90" fmla="*/ 492 w 508"/>
                <a:gd name="T91" fmla="*/ 787 h 1622"/>
                <a:gd name="T92" fmla="*/ 484 w 508"/>
                <a:gd name="T93" fmla="*/ 529 h 1622"/>
                <a:gd name="T94" fmla="*/ 436 w 508"/>
                <a:gd name="T95" fmla="*/ 298 h 1622"/>
                <a:gd name="T96" fmla="*/ 330 w 508"/>
                <a:gd name="T97" fmla="*/ 268 h 1622"/>
                <a:gd name="T98" fmla="*/ 303 w 508"/>
                <a:gd name="T99" fmla="*/ 328 h 1622"/>
                <a:gd name="T100" fmla="*/ 279 w 508"/>
                <a:gd name="T101" fmla="*/ 260 h 1622"/>
                <a:gd name="T102" fmla="*/ 355 w 508"/>
                <a:gd name="T103" fmla="*/ 124 h 1622"/>
                <a:gd name="T104" fmla="*/ 287 w 508"/>
                <a:gd name="T105" fmla="*/ 0 h 1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8" h="1622">
                  <a:moveTo>
                    <a:pt x="0" y="1572"/>
                  </a:moveTo>
                  <a:cubicBezTo>
                    <a:pt x="0" y="1572"/>
                    <a:pt x="0" y="1572"/>
                    <a:pt x="0" y="1572"/>
                  </a:cubicBezTo>
                  <a:cubicBezTo>
                    <a:pt x="3" y="1575"/>
                    <a:pt x="6" y="1578"/>
                    <a:pt x="9" y="1582"/>
                  </a:cubicBezTo>
                  <a:cubicBezTo>
                    <a:pt x="11" y="1585"/>
                    <a:pt x="8" y="1594"/>
                    <a:pt x="8" y="1602"/>
                  </a:cubicBezTo>
                  <a:cubicBezTo>
                    <a:pt x="13" y="1603"/>
                    <a:pt x="19" y="1603"/>
                    <a:pt x="27" y="1603"/>
                  </a:cubicBezTo>
                  <a:cubicBezTo>
                    <a:pt x="29" y="1603"/>
                    <a:pt x="31" y="1603"/>
                    <a:pt x="33" y="1603"/>
                  </a:cubicBezTo>
                  <a:cubicBezTo>
                    <a:pt x="21" y="1589"/>
                    <a:pt x="7" y="1580"/>
                    <a:pt x="0" y="1572"/>
                  </a:cubicBezTo>
                  <a:moveTo>
                    <a:pt x="284" y="1572"/>
                  </a:moveTo>
                  <a:cubicBezTo>
                    <a:pt x="277" y="1586"/>
                    <a:pt x="267" y="1604"/>
                    <a:pt x="271" y="1608"/>
                  </a:cubicBezTo>
                  <a:cubicBezTo>
                    <a:pt x="277" y="1615"/>
                    <a:pt x="284" y="1619"/>
                    <a:pt x="293" y="1622"/>
                  </a:cubicBezTo>
                  <a:cubicBezTo>
                    <a:pt x="292" y="1604"/>
                    <a:pt x="293" y="1591"/>
                    <a:pt x="286" y="1576"/>
                  </a:cubicBezTo>
                  <a:cubicBezTo>
                    <a:pt x="286" y="1574"/>
                    <a:pt x="285" y="1573"/>
                    <a:pt x="284" y="1572"/>
                  </a:cubicBezTo>
                  <a:moveTo>
                    <a:pt x="364" y="1572"/>
                  </a:moveTo>
                  <a:cubicBezTo>
                    <a:pt x="359" y="1582"/>
                    <a:pt x="354" y="1593"/>
                    <a:pt x="349" y="1618"/>
                  </a:cubicBezTo>
                  <a:cubicBezTo>
                    <a:pt x="363" y="1613"/>
                    <a:pt x="372" y="1607"/>
                    <a:pt x="372" y="1604"/>
                  </a:cubicBezTo>
                  <a:cubicBezTo>
                    <a:pt x="371" y="1589"/>
                    <a:pt x="367" y="1581"/>
                    <a:pt x="364" y="1572"/>
                  </a:cubicBezTo>
                  <a:moveTo>
                    <a:pt x="60" y="902"/>
                  </a:moveTo>
                  <a:cubicBezTo>
                    <a:pt x="59" y="908"/>
                    <a:pt x="59" y="914"/>
                    <a:pt x="59" y="920"/>
                  </a:cubicBezTo>
                  <a:cubicBezTo>
                    <a:pt x="66" y="922"/>
                    <a:pt x="74" y="925"/>
                    <a:pt x="84" y="927"/>
                  </a:cubicBezTo>
                  <a:cubicBezTo>
                    <a:pt x="88" y="906"/>
                    <a:pt x="77" y="912"/>
                    <a:pt x="60" y="902"/>
                  </a:cubicBezTo>
                  <a:moveTo>
                    <a:pt x="60" y="804"/>
                  </a:moveTo>
                  <a:cubicBezTo>
                    <a:pt x="60" y="825"/>
                    <a:pt x="60" y="844"/>
                    <a:pt x="60" y="860"/>
                  </a:cubicBezTo>
                  <a:cubicBezTo>
                    <a:pt x="62" y="860"/>
                    <a:pt x="64" y="861"/>
                    <a:pt x="65" y="862"/>
                  </a:cubicBezTo>
                  <a:cubicBezTo>
                    <a:pt x="65" y="888"/>
                    <a:pt x="72" y="896"/>
                    <a:pt x="77" y="899"/>
                  </a:cubicBezTo>
                  <a:cubicBezTo>
                    <a:pt x="78" y="893"/>
                    <a:pt x="81" y="887"/>
                    <a:pt x="83" y="884"/>
                  </a:cubicBezTo>
                  <a:cubicBezTo>
                    <a:pt x="83" y="884"/>
                    <a:pt x="83" y="883"/>
                    <a:pt x="83" y="883"/>
                  </a:cubicBezTo>
                  <a:cubicBezTo>
                    <a:pt x="83" y="883"/>
                    <a:pt x="81" y="885"/>
                    <a:pt x="79" y="888"/>
                  </a:cubicBezTo>
                  <a:cubicBezTo>
                    <a:pt x="78" y="890"/>
                    <a:pt x="76" y="892"/>
                    <a:pt x="75" y="892"/>
                  </a:cubicBezTo>
                  <a:cubicBezTo>
                    <a:pt x="74" y="892"/>
                    <a:pt x="74" y="891"/>
                    <a:pt x="74" y="890"/>
                  </a:cubicBezTo>
                  <a:cubicBezTo>
                    <a:pt x="74" y="877"/>
                    <a:pt x="80" y="870"/>
                    <a:pt x="81" y="860"/>
                  </a:cubicBezTo>
                  <a:cubicBezTo>
                    <a:pt x="79" y="848"/>
                    <a:pt x="79" y="848"/>
                    <a:pt x="79" y="848"/>
                  </a:cubicBezTo>
                  <a:cubicBezTo>
                    <a:pt x="79" y="848"/>
                    <a:pt x="79" y="848"/>
                    <a:pt x="79" y="848"/>
                  </a:cubicBezTo>
                  <a:cubicBezTo>
                    <a:pt x="79" y="848"/>
                    <a:pt x="79" y="848"/>
                    <a:pt x="78" y="844"/>
                  </a:cubicBezTo>
                  <a:cubicBezTo>
                    <a:pt x="79" y="846"/>
                    <a:pt x="80" y="848"/>
                    <a:pt x="81" y="849"/>
                  </a:cubicBezTo>
                  <a:cubicBezTo>
                    <a:pt x="81" y="847"/>
                    <a:pt x="80" y="845"/>
                    <a:pt x="80" y="843"/>
                  </a:cubicBezTo>
                  <a:cubicBezTo>
                    <a:pt x="78" y="839"/>
                    <a:pt x="78" y="829"/>
                    <a:pt x="76" y="826"/>
                  </a:cubicBezTo>
                  <a:cubicBezTo>
                    <a:pt x="76" y="826"/>
                    <a:pt x="76" y="826"/>
                    <a:pt x="75" y="826"/>
                  </a:cubicBezTo>
                  <a:cubicBezTo>
                    <a:pt x="75" y="828"/>
                    <a:pt x="75" y="829"/>
                    <a:pt x="75" y="830"/>
                  </a:cubicBezTo>
                  <a:cubicBezTo>
                    <a:pt x="75" y="828"/>
                    <a:pt x="74" y="827"/>
                    <a:pt x="74" y="825"/>
                  </a:cubicBezTo>
                  <a:cubicBezTo>
                    <a:pt x="72" y="825"/>
                    <a:pt x="69" y="828"/>
                    <a:pt x="67" y="829"/>
                  </a:cubicBezTo>
                  <a:cubicBezTo>
                    <a:pt x="65" y="822"/>
                    <a:pt x="68" y="812"/>
                    <a:pt x="60" y="804"/>
                  </a:cubicBezTo>
                  <a:moveTo>
                    <a:pt x="419" y="876"/>
                  </a:moveTo>
                  <a:cubicBezTo>
                    <a:pt x="416" y="874"/>
                    <a:pt x="417" y="871"/>
                    <a:pt x="416" y="867"/>
                  </a:cubicBezTo>
                  <a:cubicBezTo>
                    <a:pt x="433" y="859"/>
                    <a:pt x="430" y="845"/>
                    <a:pt x="437" y="835"/>
                  </a:cubicBezTo>
                  <a:cubicBezTo>
                    <a:pt x="437" y="835"/>
                    <a:pt x="437" y="835"/>
                    <a:pt x="437" y="835"/>
                  </a:cubicBezTo>
                  <a:cubicBezTo>
                    <a:pt x="442" y="835"/>
                    <a:pt x="448" y="835"/>
                    <a:pt x="452" y="837"/>
                  </a:cubicBezTo>
                  <a:cubicBezTo>
                    <a:pt x="452" y="843"/>
                    <a:pt x="451" y="846"/>
                    <a:pt x="451" y="855"/>
                  </a:cubicBezTo>
                  <a:cubicBezTo>
                    <a:pt x="447" y="863"/>
                    <a:pt x="444" y="866"/>
                    <a:pt x="436" y="875"/>
                  </a:cubicBezTo>
                  <a:cubicBezTo>
                    <a:pt x="432" y="875"/>
                    <a:pt x="429" y="875"/>
                    <a:pt x="426" y="875"/>
                  </a:cubicBezTo>
                  <a:cubicBezTo>
                    <a:pt x="423" y="875"/>
                    <a:pt x="421" y="875"/>
                    <a:pt x="419" y="876"/>
                  </a:cubicBezTo>
                  <a:moveTo>
                    <a:pt x="419" y="819"/>
                  </a:moveTo>
                  <a:cubicBezTo>
                    <a:pt x="417" y="796"/>
                    <a:pt x="411" y="754"/>
                    <a:pt x="408" y="705"/>
                  </a:cubicBezTo>
                  <a:cubicBezTo>
                    <a:pt x="407" y="690"/>
                    <a:pt x="397" y="616"/>
                    <a:pt x="388" y="579"/>
                  </a:cubicBezTo>
                  <a:cubicBezTo>
                    <a:pt x="394" y="556"/>
                    <a:pt x="390" y="546"/>
                    <a:pt x="398" y="498"/>
                  </a:cubicBezTo>
                  <a:cubicBezTo>
                    <a:pt x="406" y="535"/>
                    <a:pt x="398" y="570"/>
                    <a:pt x="403" y="580"/>
                  </a:cubicBezTo>
                  <a:cubicBezTo>
                    <a:pt x="396" y="604"/>
                    <a:pt x="410" y="633"/>
                    <a:pt x="413" y="675"/>
                  </a:cubicBezTo>
                  <a:cubicBezTo>
                    <a:pt x="410" y="698"/>
                    <a:pt x="418" y="740"/>
                    <a:pt x="418" y="747"/>
                  </a:cubicBezTo>
                  <a:cubicBezTo>
                    <a:pt x="418" y="764"/>
                    <a:pt x="429" y="801"/>
                    <a:pt x="429" y="801"/>
                  </a:cubicBezTo>
                  <a:cubicBezTo>
                    <a:pt x="429" y="801"/>
                    <a:pt x="425" y="810"/>
                    <a:pt x="419" y="819"/>
                  </a:cubicBezTo>
                  <a:moveTo>
                    <a:pt x="284" y="0"/>
                  </a:moveTo>
                  <a:cubicBezTo>
                    <a:pt x="283" y="0"/>
                    <a:pt x="282" y="0"/>
                    <a:pt x="281" y="0"/>
                  </a:cubicBezTo>
                  <a:cubicBezTo>
                    <a:pt x="281" y="0"/>
                    <a:pt x="281" y="0"/>
                    <a:pt x="281" y="0"/>
                  </a:cubicBezTo>
                  <a:cubicBezTo>
                    <a:pt x="253" y="1"/>
                    <a:pt x="228" y="13"/>
                    <a:pt x="214" y="39"/>
                  </a:cubicBezTo>
                  <a:cubicBezTo>
                    <a:pt x="205" y="58"/>
                    <a:pt x="213" y="105"/>
                    <a:pt x="213" y="105"/>
                  </a:cubicBezTo>
                  <a:cubicBezTo>
                    <a:pt x="213" y="105"/>
                    <a:pt x="212" y="104"/>
                    <a:pt x="211" y="104"/>
                  </a:cubicBezTo>
                  <a:cubicBezTo>
                    <a:pt x="210" y="104"/>
                    <a:pt x="208" y="104"/>
                    <a:pt x="207" y="106"/>
                  </a:cubicBezTo>
                  <a:cubicBezTo>
                    <a:pt x="200" y="116"/>
                    <a:pt x="209" y="136"/>
                    <a:pt x="209" y="136"/>
                  </a:cubicBezTo>
                  <a:cubicBezTo>
                    <a:pt x="216" y="155"/>
                    <a:pt x="216" y="155"/>
                    <a:pt x="216" y="155"/>
                  </a:cubicBezTo>
                  <a:cubicBezTo>
                    <a:pt x="216" y="155"/>
                    <a:pt x="216" y="176"/>
                    <a:pt x="223" y="187"/>
                  </a:cubicBezTo>
                  <a:cubicBezTo>
                    <a:pt x="226" y="193"/>
                    <a:pt x="225" y="209"/>
                    <a:pt x="225" y="209"/>
                  </a:cubicBezTo>
                  <a:cubicBezTo>
                    <a:pt x="225" y="209"/>
                    <a:pt x="224" y="210"/>
                    <a:pt x="224" y="211"/>
                  </a:cubicBezTo>
                  <a:cubicBezTo>
                    <a:pt x="237" y="224"/>
                    <a:pt x="266" y="255"/>
                    <a:pt x="275" y="260"/>
                  </a:cubicBezTo>
                  <a:cubicBezTo>
                    <a:pt x="269" y="260"/>
                    <a:pt x="263" y="263"/>
                    <a:pt x="259" y="268"/>
                  </a:cubicBezTo>
                  <a:cubicBezTo>
                    <a:pt x="253" y="276"/>
                    <a:pt x="266" y="286"/>
                    <a:pt x="268" y="296"/>
                  </a:cubicBezTo>
                  <a:cubicBezTo>
                    <a:pt x="254" y="321"/>
                    <a:pt x="248" y="343"/>
                    <a:pt x="251" y="388"/>
                  </a:cubicBezTo>
                  <a:cubicBezTo>
                    <a:pt x="250" y="390"/>
                    <a:pt x="250" y="392"/>
                    <a:pt x="250" y="393"/>
                  </a:cubicBezTo>
                  <a:cubicBezTo>
                    <a:pt x="240" y="339"/>
                    <a:pt x="227" y="284"/>
                    <a:pt x="216" y="224"/>
                  </a:cubicBezTo>
                  <a:cubicBezTo>
                    <a:pt x="216" y="224"/>
                    <a:pt x="216" y="224"/>
                    <a:pt x="216" y="224"/>
                  </a:cubicBezTo>
                  <a:cubicBezTo>
                    <a:pt x="212" y="230"/>
                    <a:pt x="207" y="236"/>
                    <a:pt x="201" y="238"/>
                  </a:cubicBezTo>
                  <a:cubicBezTo>
                    <a:pt x="161" y="249"/>
                    <a:pt x="104" y="275"/>
                    <a:pt x="104" y="275"/>
                  </a:cubicBezTo>
                  <a:cubicBezTo>
                    <a:pt x="104" y="275"/>
                    <a:pt x="99" y="274"/>
                    <a:pt x="94" y="274"/>
                  </a:cubicBezTo>
                  <a:cubicBezTo>
                    <a:pt x="89" y="274"/>
                    <a:pt x="85" y="275"/>
                    <a:pt x="83" y="279"/>
                  </a:cubicBezTo>
                  <a:cubicBezTo>
                    <a:pt x="65" y="327"/>
                    <a:pt x="45" y="392"/>
                    <a:pt x="32" y="443"/>
                  </a:cubicBezTo>
                  <a:cubicBezTo>
                    <a:pt x="36" y="457"/>
                    <a:pt x="40" y="474"/>
                    <a:pt x="45" y="512"/>
                  </a:cubicBezTo>
                  <a:cubicBezTo>
                    <a:pt x="59" y="577"/>
                    <a:pt x="72" y="622"/>
                    <a:pt x="81" y="651"/>
                  </a:cubicBezTo>
                  <a:cubicBezTo>
                    <a:pt x="92" y="566"/>
                    <a:pt x="107" y="496"/>
                    <a:pt x="107" y="496"/>
                  </a:cubicBezTo>
                  <a:cubicBezTo>
                    <a:pt x="107" y="496"/>
                    <a:pt x="116" y="503"/>
                    <a:pt x="115" y="539"/>
                  </a:cubicBezTo>
                  <a:cubicBezTo>
                    <a:pt x="108" y="582"/>
                    <a:pt x="99" y="641"/>
                    <a:pt x="92" y="694"/>
                  </a:cubicBezTo>
                  <a:cubicBezTo>
                    <a:pt x="95" y="712"/>
                    <a:pt x="119" y="788"/>
                    <a:pt x="128" y="808"/>
                  </a:cubicBezTo>
                  <a:cubicBezTo>
                    <a:pt x="129" y="811"/>
                    <a:pt x="119" y="809"/>
                    <a:pt x="120" y="812"/>
                  </a:cubicBezTo>
                  <a:cubicBezTo>
                    <a:pt x="126" y="824"/>
                    <a:pt x="131" y="823"/>
                    <a:pt x="133" y="836"/>
                  </a:cubicBezTo>
                  <a:cubicBezTo>
                    <a:pt x="135" y="842"/>
                    <a:pt x="129" y="854"/>
                    <a:pt x="124" y="879"/>
                  </a:cubicBezTo>
                  <a:cubicBezTo>
                    <a:pt x="112" y="889"/>
                    <a:pt x="104" y="910"/>
                    <a:pt x="95" y="910"/>
                  </a:cubicBezTo>
                  <a:cubicBezTo>
                    <a:pt x="94" y="910"/>
                    <a:pt x="94" y="910"/>
                    <a:pt x="94" y="910"/>
                  </a:cubicBezTo>
                  <a:cubicBezTo>
                    <a:pt x="91" y="910"/>
                    <a:pt x="101" y="895"/>
                    <a:pt x="99" y="895"/>
                  </a:cubicBezTo>
                  <a:cubicBezTo>
                    <a:pt x="99" y="895"/>
                    <a:pt x="98" y="896"/>
                    <a:pt x="97" y="897"/>
                  </a:cubicBezTo>
                  <a:cubicBezTo>
                    <a:pt x="93" y="899"/>
                    <a:pt x="92" y="909"/>
                    <a:pt x="87" y="911"/>
                  </a:cubicBezTo>
                  <a:cubicBezTo>
                    <a:pt x="80" y="978"/>
                    <a:pt x="68" y="1095"/>
                    <a:pt x="71" y="1142"/>
                  </a:cubicBezTo>
                  <a:cubicBezTo>
                    <a:pt x="69" y="1165"/>
                    <a:pt x="63" y="1180"/>
                    <a:pt x="59" y="1207"/>
                  </a:cubicBezTo>
                  <a:cubicBezTo>
                    <a:pt x="70" y="1320"/>
                    <a:pt x="50" y="1336"/>
                    <a:pt x="67" y="1520"/>
                  </a:cubicBezTo>
                  <a:cubicBezTo>
                    <a:pt x="59" y="1528"/>
                    <a:pt x="49" y="1531"/>
                    <a:pt x="39" y="1533"/>
                  </a:cubicBezTo>
                  <a:cubicBezTo>
                    <a:pt x="37" y="1536"/>
                    <a:pt x="35" y="1539"/>
                    <a:pt x="33" y="1541"/>
                  </a:cubicBezTo>
                  <a:cubicBezTo>
                    <a:pt x="35" y="1541"/>
                    <a:pt x="37" y="1541"/>
                    <a:pt x="39" y="1541"/>
                  </a:cubicBezTo>
                  <a:cubicBezTo>
                    <a:pt x="39" y="1541"/>
                    <a:pt x="69" y="1544"/>
                    <a:pt x="84" y="1555"/>
                  </a:cubicBezTo>
                  <a:cubicBezTo>
                    <a:pt x="86" y="1565"/>
                    <a:pt x="87" y="1569"/>
                    <a:pt x="87" y="1572"/>
                  </a:cubicBezTo>
                  <a:cubicBezTo>
                    <a:pt x="88" y="1568"/>
                    <a:pt x="88" y="1568"/>
                    <a:pt x="94" y="1562"/>
                  </a:cubicBezTo>
                  <a:cubicBezTo>
                    <a:pt x="95" y="1562"/>
                    <a:pt x="95" y="1561"/>
                    <a:pt x="96" y="1561"/>
                  </a:cubicBezTo>
                  <a:cubicBezTo>
                    <a:pt x="99" y="1561"/>
                    <a:pt x="104" y="1565"/>
                    <a:pt x="108" y="1566"/>
                  </a:cubicBezTo>
                  <a:cubicBezTo>
                    <a:pt x="108" y="1566"/>
                    <a:pt x="122" y="1561"/>
                    <a:pt x="129" y="1556"/>
                  </a:cubicBezTo>
                  <a:cubicBezTo>
                    <a:pt x="129" y="1547"/>
                    <a:pt x="132" y="1540"/>
                    <a:pt x="129" y="1532"/>
                  </a:cubicBezTo>
                  <a:cubicBezTo>
                    <a:pt x="131" y="1523"/>
                    <a:pt x="130" y="1513"/>
                    <a:pt x="129" y="1497"/>
                  </a:cubicBezTo>
                  <a:cubicBezTo>
                    <a:pt x="145" y="1411"/>
                    <a:pt x="163" y="1293"/>
                    <a:pt x="183" y="1187"/>
                  </a:cubicBezTo>
                  <a:cubicBezTo>
                    <a:pt x="195" y="1149"/>
                    <a:pt x="197" y="1107"/>
                    <a:pt x="203" y="1065"/>
                  </a:cubicBezTo>
                  <a:cubicBezTo>
                    <a:pt x="213" y="1041"/>
                    <a:pt x="251" y="902"/>
                    <a:pt x="251" y="902"/>
                  </a:cubicBezTo>
                  <a:cubicBezTo>
                    <a:pt x="251" y="902"/>
                    <a:pt x="260" y="936"/>
                    <a:pt x="271" y="996"/>
                  </a:cubicBezTo>
                  <a:cubicBezTo>
                    <a:pt x="271" y="1042"/>
                    <a:pt x="282" y="1060"/>
                    <a:pt x="283" y="1115"/>
                  </a:cubicBezTo>
                  <a:cubicBezTo>
                    <a:pt x="282" y="1148"/>
                    <a:pt x="289" y="1162"/>
                    <a:pt x="294" y="1180"/>
                  </a:cubicBezTo>
                  <a:cubicBezTo>
                    <a:pt x="297" y="1214"/>
                    <a:pt x="291" y="1246"/>
                    <a:pt x="294" y="1285"/>
                  </a:cubicBezTo>
                  <a:cubicBezTo>
                    <a:pt x="287" y="1330"/>
                    <a:pt x="286" y="1364"/>
                    <a:pt x="283" y="1405"/>
                  </a:cubicBezTo>
                  <a:cubicBezTo>
                    <a:pt x="279" y="1440"/>
                    <a:pt x="288" y="1461"/>
                    <a:pt x="280" y="1481"/>
                  </a:cubicBezTo>
                  <a:cubicBezTo>
                    <a:pt x="276" y="1483"/>
                    <a:pt x="279" y="1487"/>
                    <a:pt x="278" y="1490"/>
                  </a:cubicBezTo>
                  <a:cubicBezTo>
                    <a:pt x="279" y="1503"/>
                    <a:pt x="279" y="1503"/>
                    <a:pt x="282" y="1508"/>
                  </a:cubicBezTo>
                  <a:cubicBezTo>
                    <a:pt x="301" y="1512"/>
                    <a:pt x="292" y="1517"/>
                    <a:pt x="293" y="1522"/>
                  </a:cubicBezTo>
                  <a:cubicBezTo>
                    <a:pt x="293" y="1523"/>
                    <a:pt x="293" y="1523"/>
                    <a:pt x="293" y="1523"/>
                  </a:cubicBezTo>
                  <a:cubicBezTo>
                    <a:pt x="299" y="1521"/>
                    <a:pt x="306" y="1520"/>
                    <a:pt x="313" y="1520"/>
                  </a:cubicBezTo>
                  <a:cubicBezTo>
                    <a:pt x="325" y="1520"/>
                    <a:pt x="339" y="1523"/>
                    <a:pt x="349" y="1527"/>
                  </a:cubicBezTo>
                  <a:cubicBezTo>
                    <a:pt x="349" y="1524"/>
                    <a:pt x="348" y="1522"/>
                    <a:pt x="348" y="1519"/>
                  </a:cubicBezTo>
                  <a:cubicBezTo>
                    <a:pt x="355" y="1516"/>
                    <a:pt x="360" y="1505"/>
                    <a:pt x="363" y="1489"/>
                  </a:cubicBezTo>
                  <a:cubicBezTo>
                    <a:pt x="364" y="1472"/>
                    <a:pt x="377" y="1393"/>
                    <a:pt x="392" y="1295"/>
                  </a:cubicBezTo>
                  <a:cubicBezTo>
                    <a:pt x="394" y="1271"/>
                    <a:pt x="400" y="1205"/>
                    <a:pt x="398" y="1133"/>
                  </a:cubicBezTo>
                  <a:cubicBezTo>
                    <a:pt x="407" y="1119"/>
                    <a:pt x="411" y="985"/>
                    <a:pt x="416" y="896"/>
                  </a:cubicBezTo>
                  <a:cubicBezTo>
                    <a:pt x="417" y="897"/>
                    <a:pt x="419" y="897"/>
                    <a:pt x="422" y="897"/>
                  </a:cubicBezTo>
                  <a:cubicBezTo>
                    <a:pt x="427" y="897"/>
                    <a:pt x="434" y="896"/>
                    <a:pt x="444" y="891"/>
                  </a:cubicBezTo>
                  <a:cubicBezTo>
                    <a:pt x="449" y="891"/>
                    <a:pt x="454" y="891"/>
                    <a:pt x="458" y="891"/>
                  </a:cubicBezTo>
                  <a:cubicBezTo>
                    <a:pt x="464" y="891"/>
                    <a:pt x="468" y="891"/>
                    <a:pt x="467" y="890"/>
                  </a:cubicBezTo>
                  <a:cubicBezTo>
                    <a:pt x="476" y="874"/>
                    <a:pt x="482" y="864"/>
                    <a:pt x="490" y="851"/>
                  </a:cubicBezTo>
                  <a:cubicBezTo>
                    <a:pt x="489" y="839"/>
                    <a:pt x="488" y="835"/>
                    <a:pt x="488" y="821"/>
                  </a:cubicBezTo>
                  <a:cubicBezTo>
                    <a:pt x="495" y="811"/>
                    <a:pt x="493" y="802"/>
                    <a:pt x="492" y="787"/>
                  </a:cubicBezTo>
                  <a:cubicBezTo>
                    <a:pt x="493" y="741"/>
                    <a:pt x="508" y="688"/>
                    <a:pt x="496" y="675"/>
                  </a:cubicBezTo>
                  <a:cubicBezTo>
                    <a:pt x="499" y="663"/>
                    <a:pt x="496" y="626"/>
                    <a:pt x="494" y="619"/>
                  </a:cubicBezTo>
                  <a:cubicBezTo>
                    <a:pt x="494" y="588"/>
                    <a:pt x="498" y="548"/>
                    <a:pt x="484" y="529"/>
                  </a:cubicBezTo>
                  <a:cubicBezTo>
                    <a:pt x="485" y="495"/>
                    <a:pt x="472" y="445"/>
                    <a:pt x="472" y="376"/>
                  </a:cubicBezTo>
                  <a:cubicBezTo>
                    <a:pt x="464" y="351"/>
                    <a:pt x="456" y="295"/>
                    <a:pt x="441" y="295"/>
                  </a:cubicBezTo>
                  <a:cubicBezTo>
                    <a:pt x="439" y="295"/>
                    <a:pt x="438" y="296"/>
                    <a:pt x="436" y="298"/>
                  </a:cubicBezTo>
                  <a:cubicBezTo>
                    <a:pt x="416" y="285"/>
                    <a:pt x="376" y="265"/>
                    <a:pt x="348" y="255"/>
                  </a:cubicBezTo>
                  <a:cubicBezTo>
                    <a:pt x="342" y="249"/>
                    <a:pt x="336" y="243"/>
                    <a:pt x="331" y="237"/>
                  </a:cubicBezTo>
                  <a:cubicBezTo>
                    <a:pt x="331" y="248"/>
                    <a:pt x="331" y="258"/>
                    <a:pt x="330" y="268"/>
                  </a:cubicBezTo>
                  <a:cubicBezTo>
                    <a:pt x="325" y="311"/>
                    <a:pt x="319" y="343"/>
                    <a:pt x="311" y="379"/>
                  </a:cubicBezTo>
                  <a:cubicBezTo>
                    <a:pt x="311" y="378"/>
                    <a:pt x="311" y="378"/>
                    <a:pt x="310" y="377"/>
                  </a:cubicBezTo>
                  <a:cubicBezTo>
                    <a:pt x="306" y="363"/>
                    <a:pt x="309" y="345"/>
                    <a:pt x="303" y="328"/>
                  </a:cubicBezTo>
                  <a:cubicBezTo>
                    <a:pt x="294" y="297"/>
                    <a:pt x="284" y="307"/>
                    <a:pt x="283" y="293"/>
                  </a:cubicBezTo>
                  <a:cubicBezTo>
                    <a:pt x="282" y="284"/>
                    <a:pt x="297" y="277"/>
                    <a:pt x="293" y="269"/>
                  </a:cubicBezTo>
                  <a:cubicBezTo>
                    <a:pt x="289" y="264"/>
                    <a:pt x="284" y="261"/>
                    <a:pt x="279" y="260"/>
                  </a:cubicBezTo>
                  <a:cubicBezTo>
                    <a:pt x="288" y="257"/>
                    <a:pt x="320" y="234"/>
                    <a:pt x="324" y="222"/>
                  </a:cubicBezTo>
                  <a:cubicBezTo>
                    <a:pt x="319" y="200"/>
                    <a:pt x="327" y="180"/>
                    <a:pt x="331" y="159"/>
                  </a:cubicBezTo>
                  <a:cubicBezTo>
                    <a:pt x="337" y="157"/>
                    <a:pt x="346" y="157"/>
                    <a:pt x="355" y="124"/>
                  </a:cubicBezTo>
                  <a:cubicBezTo>
                    <a:pt x="358" y="112"/>
                    <a:pt x="349" y="104"/>
                    <a:pt x="349" y="104"/>
                  </a:cubicBezTo>
                  <a:cubicBezTo>
                    <a:pt x="349" y="104"/>
                    <a:pt x="353" y="52"/>
                    <a:pt x="351" y="41"/>
                  </a:cubicBezTo>
                  <a:cubicBezTo>
                    <a:pt x="348" y="31"/>
                    <a:pt x="313" y="1"/>
                    <a:pt x="287" y="0"/>
                  </a:cubicBezTo>
                  <a:cubicBezTo>
                    <a:pt x="286" y="0"/>
                    <a:pt x="285" y="0"/>
                    <a:pt x="284"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93" name="Freeform 101"/>
            <p:cNvSpPr/>
            <p:nvPr/>
          </p:nvSpPr>
          <p:spPr bwMode="auto">
            <a:xfrm>
              <a:off x="3704542" y="3466853"/>
              <a:ext cx="19304" cy="25739"/>
            </a:xfrm>
            <a:custGeom>
              <a:avLst/>
              <a:gdLst>
                <a:gd name="T0" fmla="*/ 12 w 23"/>
                <a:gd name="T1" fmla="*/ 0 h 30"/>
                <a:gd name="T2" fmla="*/ 8 w 23"/>
                <a:gd name="T3" fmla="*/ 11 h 30"/>
                <a:gd name="T4" fmla="*/ 20 w 23"/>
                <a:gd name="T5" fmla="*/ 30 h 30"/>
                <a:gd name="T6" fmla="*/ 21 w 23"/>
                <a:gd name="T7" fmla="*/ 10 h 30"/>
                <a:gd name="T8" fmla="*/ 12 w 23"/>
                <a:gd name="T9" fmla="*/ 0 h 30"/>
              </a:gdLst>
              <a:ahLst/>
              <a:cxnLst>
                <a:cxn ang="0">
                  <a:pos x="T0" y="T1"/>
                </a:cxn>
                <a:cxn ang="0">
                  <a:pos x="T2" y="T3"/>
                </a:cxn>
                <a:cxn ang="0">
                  <a:pos x="T4" y="T5"/>
                </a:cxn>
                <a:cxn ang="0">
                  <a:pos x="T6" y="T7"/>
                </a:cxn>
                <a:cxn ang="0">
                  <a:pos x="T8" y="T9"/>
                </a:cxn>
              </a:cxnLst>
              <a:rect l="0" t="0" r="r" b="b"/>
              <a:pathLst>
                <a:path w="23" h="30">
                  <a:moveTo>
                    <a:pt x="12" y="0"/>
                  </a:moveTo>
                  <a:cubicBezTo>
                    <a:pt x="9" y="4"/>
                    <a:pt x="8" y="7"/>
                    <a:pt x="8" y="11"/>
                  </a:cubicBezTo>
                  <a:cubicBezTo>
                    <a:pt x="7" y="16"/>
                    <a:pt x="0" y="26"/>
                    <a:pt x="20" y="30"/>
                  </a:cubicBezTo>
                  <a:cubicBezTo>
                    <a:pt x="20" y="22"/>
                    <a:pt x="23" y="13"/>
                    <a:pt x="21" y="10"/>
                  </a:cubicBezTo>
                  <a:cubicBezTo>
                    <a:pt x="18" y="6"/>
                    <a:pt x="15" y="3"/>
                    <a:pt x="12"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94" name="Freeform 102"/>
            <p:cNvSpPr>
              <a:spLocks noEditPoints="1"/>
            </p:cNvSpPr>
            <p:nvPr/>
          </p:nvSpPr>
          <p:spPr bwMode="auto">
            <a:xfrm>
              <a:off x="3714999" y="3422614"/>
              <a:ext cx="310473" cy="88477"/>
            </a:xfrm>
            <a:custGeom>
              <a:avLst/>
              <a:gdLst>
                <a:gd name="T0" fmla="*/ 33 w 364"/>
                <a:gd name="T1" fmla="*/ 21 h 104"/>
                <a:gd name="T2" fmla="*/ 0 w 364"/>
                <a:gd name="T3" fmla="*/ 52 h 104"/>
                <a:gd name="T4" fmla="*/ 33 w 364"/>
                <a:gd name="T5" fmla="*/ 83 h 104"/>
                <a:gd name="T6" fmla="*/ 39 w 364"/>
                <a:gd name="T7" fmla="*/ 83 h 104"/>
                <a:gd name="T8" fmla="*/ 84 w 364"/>
                <a:gd name="T9" fmla="*/ 70 h 104"/>
                <a:gd name="T10" fmla="*/ 87 w 364"/>
                <a:gd name="T11" fmla="*/ 52 h 104"/>
                <a:gd name="T12" fmla="*/ 84 w 364"/>
                <a:gd name="T13" fmla="*/ 35 h 104"/>
                <a:gd name="T14" fmla="*/ 39 w 364"/>
                <a:gd name="T15" fmla="*/ 21 h 104"/>
                <a:gd name="T16" fmla="*/ 33 w 364"/>
                <a:gd name="T17" fmla="*/ 21 h 104"/>
                <a:gd name="T18" fmla="*/ 313 w 364"/>
                <a:gd name="T19" fmla="*/ 0 h 104"/>
                <a:gd name="T20" fmla="*/ 293 w 364"/>
                <a:gd name="T21" fmla="*/ 3 h 104"/>
                <a:gd name="T22" fmla="*/ 286 w 364"/>
                <a:gd name="T23" fmla="*/ 49 h 104"/>
                <a:gd name="T24" fmla="*/ 284 w 364"/>
                <a:gd name="T25" fmla="*/ 52 h 104"/>
                <a:gd name="T26" fmla="*/ 286 w 364"/>
                <a:gd name="T27" fmla="*/ 56 h 104"/>
                <a:gd name="T28" fmla="*/ 293 w 364"/>
                <a:gd name="T29" fmla="*/ 102 h 104"/>
                <a:gd name="T30" fmla="*/ 313 w 364"/>
                <a:gd name="T31" fmla="*/ 104 h 104"/>
                <a:gd name="T32" fmla="*/ 349 w 364"/>
                <a:gd name="T33" fmla="*/ 98 h 104"/>
                <a:gd name="T34" fmla="*/ 364 w 364"/>
                <a:gd name="T35" fmla="*/ 52 h 104"/>
                <a:gd name="T36" fmla="*/ 349 w 364"/>
                <a:gd name="T37" fmla="*/ 7 h 104"/>
                <a:gd name="T38" fmla="*/ 313 w 364"/>
                <a:gd name="T3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4" h="104">
                  <a:moveTo>
                    <a:pt x="33" y="21"/>
                  </a:moveTo>
                  <a:cubicBezTo>
                    <a:pt x="21" y="36"/>
                    <a:pt x="7" y="44"/>
                    <a:pt x="0" y="52"/>
                  </a:cubicBezTo>
                  <a:cubicBezTo>
                    <a:pt x="7" y="60"/>
                    <a:pt x="21" y="69"/>
                    <a:pt x="33" y="83"/>
                  </a:cubicBezTo>
                  <a:cubicBezTo>
                    <a:pt x="35" y="83"/>
                    <a:pt x="37" y="83"/>
                    <a:pt x="39" y="83"/>
                  </a:cubicBezTo>
                  <a:cubicBezTo>
                    <a:pt x="39" y="83"/>
                    <a:pt x="69" y="81"/>
                    <a:pt x="84" y="70"/>
                  </a:cubicBezTo>
                  <a:cubicBezTo>
                    <a:pt x="86" y="60"/>
                    <a:pt x="87" y="55"/>
                    <a:pt x="87" y="52"/>
                  </a:cubicBezTo>
                  <a:cubicBezTo>
                    <a:pt x="87" y="49"/>
                    <a:pt x="86" y="45"/>
                    <a:pt x="84" y="35"/>
                  </a:cubicBezTo>
                  <a:cubicBezTo>
                    <a:pt x="69" y="24"/>
                    <a:pt x="39" y="21"/>
                    <a:pt x="39" y="21"/>
                  </a:cubicBezTo>
                  <a:cubicBezTo>
                    <a:pt x="37" y="21"/>
                    <a:pt x="35" y="21"/>
                    <a:pt x="33" y="21"/>
                  </a:cubicBezTo>
                  <a:moveTo>
                    <a:pt x="313" y="0"/>
                  </a:moveTo>
                  <a:cubicBezTo>
                    <a:pt x="306" y="0"/>
                    <a:pt x="299" y="1"/>
                    <a:pt x="293" y="3"/>
                  </a:cubicBezTo>
                  <a:cubicBezTo>
                    <a:pt x="292" y="21"/>
                    <a:pt x="293" y="33"/>
                    <a:pt x="286" y="49"/>
                  </a:cubicBezTo>
                  <a:cubicBezTo>
                    <a:pt x="286" y="50"/>
                    <a:pt x="285" y="51"/>
                    <a:pt x="284" y="52"/>
                  </a:cubicBezTo>
                  <a:cubicBezTo>
                    <a:pt x="285" y="53"/>
                    <a:pt x="286" y="54"/>
                    <a:pt x="286" y="56"/>
                  </a:cubicBezTo>
                  <a:cubicBezTo>
                    <a:pt x="293" y="71"/>
                    <a:pt x="292" y="84"/>
                    <a:pt x="293" y="102"/>
                  </a:cubicBezTo>
                  <a:cubicBezTo>
                    <a:pt x="299" y="103"/>
                    <a:pt x="306" y="104"/>
                    <a:pt x="313" y="104"/>
                  </a:cubicBezTo>
                  <a:cubicBezTo>
                    <a:pt x="325" y="104"/>
                    <a:pt x="339" y="101"/>
                    <a:pt x="349" y="98"/>
                  </a:cubicBezTo>
                  <a:cubicBezTo>
                    <a:pt x="354" y="73"/>
                    <a:pt x="359" y="62"/>
                    <a:pt x="364" y="52"/>
                  </a:cubicBezTo>
                  <a:cubicBezTo>
                    <a:pt x="359" y="42"/>
                    <a:pt x="354" y="31"/>
                    <a:pt x="349" y="7"/>
                  </a:cubicBezTo>
                  <a:cubicBezTo>
                    <a:pt x="339" y="3"/>
                    <a:pt x="325" y="0"/>
                    <a:pt x="313"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sp>
          <p:nvSpPr>
            <p:cNvPr id="295" name="Freeform 103"/>
            <p:cNvSpPr>
              <a:spLocks noEditPoints="1"/>
            </p:cNvSpPr>
            <p:nvPr/>
          </p:nvSpPr>
          <p:spPr bwMode="auto">
            <a:xfrm>
              <a:off x="3708564" y="2501653"/>
              <a:ext cx="121455" cy="931418"/>
            </a:xfrm>
            <a:custGeom>
              <a:avLst/>
              <a:gdLst>
                <a:gd name="T0" fmla="*/ 66 w 142"/>
                <a:gd name="T1" fmla="*/ 764 h 1090"/>
                <a:gd name="T2" fmla="*/ 64 w 142"/>
                <a:gd name="T3" fmla="*/ 776 h 1090"/>
                <a:gd name="T4" fmla="*/ 63 w 142"/>
                <a:gd name="T5" fmla="*/ 929 h 1090"/>
                <a:gd name="T6" fmla="*/ 53 w 142"/>
                <a:gd name="T7" fmla="*/ 1051 h 1090"/>
                <a:gd name="T8" fmla="*/ 60 w 142"/>
                <a:gd name="T9" fmla="*/ 1061 h 1090"/>
                <a:gd name="T10" fmla="*/ 46 w 142"/>
                <a:gd name="T11" fmla="*/ 1090 h 1090"/>
                <a:gd name="T12" fmla="*/ 74 w 142"/>
                <a:gd name="T13" fmla="*/ 1077 h 1090"/>
                <a:gd name="T14" fmla="*/ 66 w 142"/>
                <a:gd name="T15" fmla="*/ 764 h 1090"/>
                <a:gd name="T16" fmla="*/ 88 w 142"/>
                <a:gd name="T17" fmla="*/ 417 h 1090"/>
                <a:gd name="T18" fmla="*/ 81 w 142"/>
                <a:gd name="T19" fmla="*/ 447 h 1090"/>
                <a:gd name="T20" fmla="*/ 82 w 142"/>
                <a:gd name="T21" fmla="*/ 449 h 1090"/>
                <a:gd name="T22" fmla="*/ 86 w 142"/>
                <a:gd name="T23" fmla="*/ 445 h 1090"/>
                <a:gd name="T24" fmla="*/ 90 w 142"/>
                <a:gd name="T25" fmla="*/ 440 h 1090"/>
                <a:gd name="T26" fmla="*/ 90 w 142"/>
                <a:gd name="T27" fmla="*/ 441 h 1090"/>
                <a:gd name="T28" fmla="*/ 84 w 142"/>
                <a:gd name="T29" fmla="*/ 456 h 1090"/>
                <a:gd name="T30" fmla="*/ 88 w 142"/>
                <a:gd name="T31" fmla="*/ 457 h 1090"/>
                <a:gd name="T32" fmla="*/ 92 w 142"/>
                <a:gd name="T33" fmla="*/ 434 h 1090"/>
                <a:gd name="T34" fmla="*/ 88 w 142"/>
                <a:gd name="T35" fmla="*/ 417 h 1090"/>
                <a:gd name="T36" fmla="*/ 99 w 142"/>
                <a:gd name="T37" fmla="*/ 251 h 1090"/>
                <a:gd name="T38" fmla="*/ 82 w 142"/>
                <a:gd name="T39" fmla="*/ 383 h 1090"/>
                <a:gd name="T40" fmla="*/ 83 w 142"/>
                <a:gd name="T41" fmla="*/ 383 h 1090"/>
                <a:gd name="T42" fmla="*/ 87 w 142"/>
                <a:gd name="T43" fmla="*/ 400 h 1090"/>
                <a:gd name="T44" fmla="*/ 88 w 142"/>
                <a:gd name="T45" fmla="*/ 406 h 1090"/>
                <a:gd name="T46" fmla="*/ 89 w 142"/>
                <a:gd name="T47" fmla="*/ 407 h 1090"/>
                <a:gd name="T48" fmla="*/ 99 w 142"/>
                <a:gd name="T49" fmla="*/ 419 h 1090"/>
                <a:gd name="T50" fmla="*/ 94 w 142"/>
                <a:gd name="T51" fmla="*/ 468 h 1090"/>
                <a:gd name="T52" fmla="*/ 104 w 142"/>
                <a:gd name="T53" fmla="*/ 454 h 1090"/>
                <a:gd name="T54" fmla="*/ 106 w 142"/>
                <a:gd name="T55" fmla="*/ 452 h 1090"/>
                <a:gd name="T56" fmla="*/ 101 w 142"/>
                <a:gd name="T57" fmla="*/ 467 h 1090"/>
                <a:gd name="T58" fmla="*/ 102 w 142"/>
                <a:gd name="T59" fmla="*/ 467 h 1090"/>
                <a:gd name="T60" fmla="*/ 131 w 142"/>
                <a:gd name="T61" fmla="*/ 436 h 1090"/>
                <a:gd name="T62" fmla="*/ 140 w 142"/>
                <a:gd name="T63" fmla="*/ 393 h 1090"/>
                <a:gd name="T64" fmla="*/ 127 w 142"/>
                <a:gd name="T65" fmla="*/ 369 h 1090"/>
                <a:gd name="T66" fmla="*/ 135 w 142"/>
                <a:gd name="T67" fmla="*/ 365 h 1090"/>
                <a:gd name="T68" fmla="*/ 99 w 142"/>
                <a:gd name="T69" fmla="*/ 251 h 1090"/>
                <a:gd name="T70" fmla="*/ 39 w 142"/>
                <a:gd name="T71" fmla="*/ 0 h 1090"/>
                <a:gd name="T72" fmla="*/ 23 w 142"/>
                <a:gd name="T73" fmla="*/ 78 h 1090"/>
                <a:gd name="T74" fmla="*/ 9 w 142"/>
                <a:gd name="T75" fmla="*/ 136 h 1090"/>
                <a:gd name="T76" fmla="*/ 4 w 142"/>
                <a:gd name="T77" fmla="*/ 289 h 1090"/>
                <a:gd name="T78" fmla="*/ 6 w 142"/>
                <a:gd name="T79" fmla="*/ 378 h 1090"/>
                <a:gd name="T80" fmla="*/ 17 w 142"/>
                <a:gd name="T81" fmla="*/ 388 h 1090"/>
                <a:gd name="T82" fmla="*/ 7 w 142"/>
                <a:gd name="T83" fmla="*/ 421 h 1090"/>
                <a:gd name="T84" fmla="*/ 21 w 142"/>
                <a:gd name="T85" fmla="*/ 455 h 1090"/>
                <a:gd name="T86" fmla="*/ 66 w 142"/>
                <a:gd name="T87" fmla="*/ 477 h 1090"/>
                <a:gd name="T88" fmla="*/ 67 w 142"/>
                <a:gd name="T89" fmla="*/ 459 h 1090"/>
                <a:gd name="T90" fmla="*/ 60 w 142"/>
                <a:gd name="T91" fmla="*/ 454 h 1090"/>
                <a:gd name="T92" fmla="*/ 54 w 142"/>
                <a:gd name="T93" fmla="*/ 426 h 1090"/>
                <a:gd name="T94" fmla="*/ 64 w 142"/>
                <a:gd name="T95" fmla="*/ 417 h 1090"/>
                <a:gd name="T96" fmla="*/ 67 w 142"/>
                <a:gd name="T97" fmla="*/ 417 h 1090"/>
                <a:gd name="T98" fmla="*/ 67 w 142"/>
                <a:gd name="T99" fmla="*/ 361 h 1090"/>
                <a:gd name="T100" fmla="*/ 74 w 142"/>
                <a:gd name="T101" fmla="*/ 386 h 1090"/>
                <a:gd name="T102" fmla="*/ 81 w 142"/>
                <a:gd name="T103" fmla="*/ 382 h 1090"/>
                <a:gd name="T104" fmla="*/ 78 w 142"/>
                <a:gd name="T105" fmla="*/ 373 h 1090"/>
                <a:gd name="T106" fmla="*/ 88 w 142"/>
                <a:gd name="T107" fmla="*/ 208 h 1090"/>
                <a:gd name="T108" fmla="*/ 52 w 142"/>
                <a:gd name="T109" fmla="*/ 69 h 1090"/>
                <a:gd name="T110" fmla="*/ 39 w 142"/>
                <a:gd name="T111"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2" h="1090">
                  <a:moveTo>
                    <a:pt x="66" y="764"/>
                  </a:moveTo>
                  <a:cubicBezTo>
                    <a:pt x="66" y="767"/>
                    <a:pt x="65" y="772"/>
                    <a:pt x="64" y="776"/>
                  </a:cubicBezTo>
                  <a:cubicBezTo>
                    <a:pt x="60" y="827"/>
                    <a:pt x="64" y="876"/>
                    <a:pt x="63" y="929"/>
                  </a:cubicBezTo>
                  <a:cubicBezTo>
                    <a:pt x="57" y="978"/>
                    <a:pt x="53" y="1051"/>
                    <a:pt x="53" y="1051"/>
                  </a:cubicBezTo>
                  <a:cubicBezTo>
                    <a:pt x="53" y="1051"/>
                    <a:pt x="57" y="1054"/>
                    <a:pt x="60" y="1061"/>
                  </a:cubicBezTo>
                  <a:cubicBezTo>
                    <a:pt x="57" y="1072"/>
                    <a:pt x="52" y="1082"/>
                    <a:pt x="46" y="1090"/>
                  </a:cubicBezTo>
                  <a:cubicBezTo>
                    <a:pt x="56" y="1088"/>
                    <a:pt x="66" y="1085"/>
                    <a:pt x="74" y="1077"/>
                  </a:cubicBezTo>
                  <a:cubicBezTo>
                    <a:pt x="57" y="893"/>
                    <a:pt x="77" y="877"/>
                    <a:pt x="66" y="764"/>
                  </a:cubicBezTo>
                  <a:moveTo>
                    <a:pt x="88" y="417"/>
                  </a:moveTo>
                  <a:cubicBezTo>
                    <a:pt x="87" y="427"/>
                    <a:pt x="81" y="434"/>
                    <a:pt x="81" y="447"/>
                  </a:cubicBezTo>
                  <a:cubicBezTo>
                    <a:pt x="81" y="448"/>
                    <a:pt x="81" y="449"/>
                    <a:pt x="82" y="449"/>
                  </a:cubicBezTo>
                  <a:cubicBezTo>
                    <a:pt x="83" y="449"/>
                    <a:pt x="85" y="447"/>
                    <a:pt x="86" y="445"/>
                  </a:cubicBezTo>
                  <a:cubicBezTo>
                    <a:pt x="88" y="442"/>
                    <a:pt x="90" y="440"/>
                    <a:pt x="90" y="440"/>
                  </a:cubicBezTo>
                  <a:cubicBezTo>
                    <a:pt x="90" y="440"/>
                    <a:pt x="90" y="441"/>
                    <a:pt x="90" y="441"/>
                  </a:cubicBezTo>
                  <a:cubicBezTo>
                    <a:pt x="88" y="444"/>
                    <a:pt x="85" y="450"/>
                    <a:pt x="84" y="456"/>
                  </a:cubicBezTo>
                  <a:cubicBezTo>
                    <a:pt x="86" y="457"/>
                    <a:pt x="88" y="457"/>
                    <a:pt x="88" y="457"/>
                  </a:cubicBezTo>
                  <a:cubicBezTo>
                    <a:pt x="96" y="453"/>
                    <a:pt x="92" y="434"/>
                    <a:pt x="92" y="434"/>
                  </a:cubicBezTo>
                  <a:cubicBezTo>
                    <a:pt x="88" y="417"/>
                    <a:pt x="88" y="417"/>
                    <a:pt x="88" y="417"/>
                  </a:cubicBezTo>
                  <a:moveTo>
                    <a:pt x="99" y="251"/>
                  </a:moveTo>
                  <a:cubicBezTo>
                    <a:pt x="91" y="312"/>
                    <a:pt x="84" y="366"/>
                    <a:pt x="82" y="383"/>
                  </a:cubicBezTo>
                  <a:cubicBezTo>
                    <a:pt x="83" y="383"/>
                    <a:pt x="83" y="383"/>
                    <a:pt x="83" y="383"/>
                  </a:cubicBezTo>
                  <a:cubicBezTo>
                    <a:pt x="85" y="386"/>
                    <a:pt x="85" y="396"/>
                    <a:pt x="87" y="400"/>
                  </a:cubicBezTo>
                  <a:cubicBezTo>
                    <a:pt x="87" y="402"/>
                    <a:pt x="88" y="404"/>
                    <a:pt x="88" y="406"/>
                  </a:cubicBezTo>
                  <a:cubicBezTo>
                    <a:pt x="88" y="407"/>
                    <a:pt x="89" y="407"/>
                    <a:pt x="89" y="407"/>
                  </a:cubicBezTo>
                  <a:cubicBezTo>
                    <a:pt x="99" y="412"/>
                    <a:pt x="99" y="419"/>
                    <a:pt x="99" y="419"/>
                  </a:cubicBezTo>
                  <a:cubicBezTo>
                    <a:pt x="99" y="419"/>
                    <a:pt x="97" y="439"/>
                    <a:pt x="94" y="468"/>
                  </a:cubicBezTo>
                  <a:cubicBezTo>
                    <a:pt x="99" y="466"/>
                    <a:pt x="100" y="456"/>
                    <a:pt x="104" y="454"/>
                  </a:cubicBezTo>
                  <a:cubicBezTo>
                    <a:pt x="105" y="453"/>
                    <a:pt x="106" y="452"/>
                    <a:pt x="106" y="452"/>
                  </a:cubicBezTo>
                  <a:cubicBezTo>
                    <a:pt x="108" y="452"/>
                    <a:pt x="98" y="467"/>
                    <a:pt x="101" y="467"/>
                  </a:cubicBezTo>
                  <a:cubicBezTo>
                    <a:pt x="101" y="467"/>
                    <a:pt x="101" y="467"/>
                    <a:pt x="102" y="467"/>
                  </a:cubicBezTo>
                  <a:cubicBezTo>
                    <a:pt x="111" y="467"/>
                    <a:pt x="119" y="446"/>
                    <a:pt x="131" y="436"/>
                  </a:cubicBezTo>
                  <a:cubicBezTo>
                    <a:pt x="136" y="411"/>
                    <a:pt x="142" y="399"/>
                    <a:pt x="140" y="393"/>
                  </a:cubicBezTo>
                  <a:cubicBezTo>
                    <a:pt x="138" y="380"/>
                    <a:pt x="133" y="381"/>
                    <a:pt x="127" y="369"/>
                  </a:cubicBezTo>
                  <a:cubicBezTo>
                    <a:pt x="126" y="366"/>
                    <a:pt x="136" y="368"/>
                    <a:pt x="135" y="365"/>
                  </a:cubicBezTo>
                  <a:cubicBezTo>
                    <a:pt x="126" y="345"/>
                    <a:pt x="102" y="269"/>
                    <a:pt x="99" y="251"/>
                  </a:cubicBezTo>
                  <a:moveTo>
                    <a:pt x="39" y="0"/>
                  </a:moveTo>
                  <a:cubicBezTo>
                    <a:pt x="30" y="37"/>
                    <a:pt x="24" y="67"/>
                    <a:pt x="23" y="78"/>
                  </a:cubicBezTo>
                  <a:cubicBezTo>
                    <a:pt x="19" y="97"/>
                    <a:pt x="12" y="117"/>
                    <a:pt x="9" y="136"/>
                  </a:cubicBezTo>
                  <a:cubicBezTo>
                    <a:pt x="1" y="186"/>
                    <a:pt x="0" y="235"/>
                    <a:pt x="4" y="289"/>
                  </a:cubicBezTo>
                  <a:cubicBezTo>
                    <a:pt x="7" y="321"/>
                    <a:pt x="6" y="378"/>
                    <a:pt x="6" y="378"/>
                  </a:cubicBezTo>
                  <a:cubicBezTo>
                    <a:pt x="17" y="388"/>
                    <a:pt x="17" y="388"/>
                    <a:pt x="17" y="388"/>
                  </a:cubicBezTo>
                  <a:cubicBezTo>
                    <a:pt x="17" y="388"/>
                    <a:pt x="15" y="404"/>
                    <a:pt x="7" y="421"/>
                  </a:cubicBezTo>
                  <a:cubicBezTo>
                    <a:pt x="5" y="431"/>
                    <a:pt x="16" y="431"/>
                    <a:pt x="21" y="455"/>
                  </a:cubicBezTo>
                  <a:cubicBezTo>
                    <a:pt x="23" y="460"/>
                    <a:pt x="35" y="467"/>
                    <a:pt x="66" y="477"/>
                  </a:cubicBezTo>
                  <a:cubicBezTo>
                    <a:pt x="66" y="471"/>
                    <a:pt x="66" y="465"/>
                    <a:pt x="67" y="459"/>
                  </a:cubicBezTo>
                  <a:cubicBezTo>
                    <a:pt x="65" y="457"/>
                    <a:pt x="62" y="456"/>
                    <a:pt x="60" y="454"/>
                  </a:cubicBezTo>
                  <a:cubicBezTo>
                    <a:pt x="60" y="446"/>
                    <a:pt x="59" y="441"/>
                    <a:pt x="54" y="426"/>
                  </a:cubicBezTo>
                  <a:cubicBezTo>
                    <a:pt x="55" y="419"/>
                    <a:pt x="59" y="417"/>
                    <a:pt x="64" y="417"/>
                  </a:cubicBezTo>
                  <a:cubicBezTo>
                    <a:pt x="65" y="417"/>
                    <a:pt x="66" y="417"/>
                    <a:pt x="67" y="417"/>
                  </a:cubicBezTo>
                  <a:cubicBezTo>
                    <a:pt x="67" y="401"/>
                    <a:pt x="67" y="382"/>
                    <a:pt x="67" y="361"/>
                  </a:cubicBezTo>
                  <a:cubicBezTo>
                    <a:pt x="75" y="369"/>
                    <a:pt x="72" y="379"/>
                    <a:pt x="74" y="386"/>
                  </a:cubicBezTo>
                  <a:cubicBezTo>
                    <a:pt x="76" y="385"/>
                    <a:pt x="79" y="382"/>
                    <a:pt x="81" y="382"/>
                  </a:cubicBezTo>
                  <a:cubicBezTo>
                    <a:pt x="80" y="379"/>
                    <a:pt x="79" y="376"/>
                    <a:pt x="78" y="373"/>
                  </a:cubicBezTo>
                  <a:cubicBezTo>
                    <a:pt x="76" y="320"/>
                    <a:pt x="81" y="261"/>
                    <a:pt x="88" y="208"/>
                  </a:cubicBezTo>
                  <a:cubicBezTo>
                    <a:pt x="79" y="179"/>
                    <a:pt x="66" y="134"/>
                    <a:pt x="52" y="69"/>
                  </a:cubicBezTo>
                  <a:cubicBezTo>
                    <a:pt x="47" y="31"/>
                    <a:pt x="43" y="14"/>
                    <a:pt x="39" y="0"/>
                  </a:cubicBezTo>
                </a:path>
              </a:pathLst>
            </a:custGeom>
            <a:grpFill/>
            <a:ln>
              <a:noFill/>
            </a:ln>
          </p:spPr>
          <p:txBody>
            <a:bodyPr vert="horz" wrap="square" lIns="121882" tIns="60941" rIns="121882" bIns="60941" numCol="1" anchor="t" anchorCtr="0" compatLnSpc="1"/>
            <a:lstStyle/>
            <a:p>
              <a:endParaRPr lang="zh-CN" altLang="en-US" sz="2400">
                <a:solidFill>
                  <a:srgbClr val="00B0F0"/>
                </a:solidFill>
                <a:cs typeface="+mn-ea"/>
                <a:sym typeface="+mn-lt"/>
              </a:endParaRPr>
            </a:p>
          </p:txBody>
        </p:sp>
      </p:grpSp>
      <p:sp>
        <p:nvSpPr>
          <p:cNvPr id="296" name="圆角矩形 295"/>
          <p:cNvSpPr/>
          <p:nvPr/>
        </p:nvSpPr>
        <p:spPr>
          <a:xfrm>
            <a:off x="7508748" y="1629594"/>
            <a:ext cx="17997" cy="4320000"/>
          </a:xfrm>
          <a:prstGeom prst="roundRect">
            <a:avLst>
              <a:gd name="adj" fmla="val 4736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wipe(left)">
                                      <p:cBhvr>
                                        <p:cTn id="7" dur="2000"/>
                                        <p:tgtEl>
                                          <p:spTgt spid="218"/>
                                        </p:tgtEl>
                                      </p:cBhvr>
                                    </p:animEffect>
                                  </p:childTnLst>
                                </p:cTn>
                              </p:par>
                            </p:childTnLst>
                          </p:cTn>
                        </p:par>
                        <p:par>
                          <p:cTn id="8" fill="hold">
                            <p:stCondLst>
                              <p:cond delay="2000"/>
                            </p:stCondLst>
                            <p:childTnLst>
                              <p:par>
                                <p:cTn id="9" presetID="16" presetClass="entr" presetSubtype="42" fill="hold" grpId="0" nodeType="afterEffect">
                                  <p:stCondLst>
                                    <p:cond delay="0"/>
                                  </p:stCondLst>
                                  <p:childTnLst>
                                    <p:set>
                                      <p:cBhvr>
                                        <p:cTn id="10" dur="1" fill="hold">
                                          <p:stCondLst>
                                            <p:cond delay="0"/>
                                          </p:stCondLst>
                                        </p:cTn>
                                        <p:tgtEl>
                                          <p:spTgt spid="296"/>
                                        </p:tgtEl>
                                        <p:attrNameLst>
                                          <p:attrName>style.visibility</p:attrName>
                                        </p:attrNameLst>
                                      </p:cBhvr>
                                      <p:to>
                                        <p:strVal val="visible"/>
                                      </p:to>
                                    </p:set>
                                    <p:animEffect transition="in" filter="barn(outHorizontal)">
                                      <p:cBhvr>
                                        <p:cTn id="11" dur="500"/>
                                        <p:tgtEl>
                                          <p:spTgt spid="296"/>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8" grpId="0">
        <p:bldAsOne/>
      </p:bldGraphic>
      <p:bldP spid="2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bwMode="auto">
          <a:xfrm>
            <a:off x="6745028" y="2178050"/>
            <a:ext cx="4037738" cy="2692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AutoShape 2"/>
          <p:cNvSpPr/>
          <p:nvPr/>
        </p:nvSpPr>
        <p:spPr bwMode="auto">
          <a:xfrm>
            <a:off x="1356394" y="2178050"/>
            <a:ext cx="5405014" cy="2692667"/>
          </a:xfrm>
          <a:custGeom>
            <a:avLst/>
            <a:gdLst>
              <a:gd name="T0" fmla="*/ 5124450 w 21600"/>
              <a:gd name="T1" fmla="*/ 2533650 h 21600"/>
              <a:gd name="T2" fmla="*/ 5124450 w 21600"/>
              <a:gd name="T3" fmla="*/ 2533650 h 21600"/>
              <a:gd name="T4" fmla="*/ 5124450 w 21600"/>
              <a:gd name="T5" fmla="*/ 2533650 h 21600"/>
              <a:gd name="T6" fmla="*/ 5124450 w 21600"/>
              <a:gd name="T7" fmla="*/ 25336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accent1"/>
          </a:solidFill>
          <a:ln w="12700" cap="flat" cmpd="sng" algn="ctr">
            <a:noFill/>
            <a:prstDash val="solid"/>
            <a:miter lim="800000"/>
          </a:ln>
          <a:effectLst/>
        </p:spPr>
        <p:txBody>
          <a:bodyPr lIns="91424" tIns="45712" rIns="91424" bIns="45712" rtlCol="0" anchor="ctr"/>
          <a:lstStyle/>
          <a:p>
            <a:endParaRPr lang="zh-CN" altLang="en-US" sz="1900" kern="0" dirty="0">
              <a:solidFill>
                <a:schemeClr val="tx1">
                  <a:lumMod val="65000"/>
                  <a:lumOff val="35000"/>
                </a:schemeClr>
              </a:solidFill>
              <a:cs typeface="+mn-ea"/>
              <a:sym typeface="+mn-lt"/>
            </a:endParaRPr>
          </a:p>
        </p:txBody>
      </p:sp>
      <p:sp>
        <p:nvSpPr>
          <p:cNvPr id="23555" name="AutoShape 3"/>
          <p:cNvSpPr/>
          <p:nvPr/>
        </p:nvSpPr>
        <p:spPr bwMode="auto">
          <a:xfrm>
            <a:off x="1362743" y="1527974"/>
            <a:ext cx="940462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es-ES" altLang="zh-CN" sz="1200" dirty="0">
                <a:solidFill>
                  <a:schemeClr val="bg1">
                    <a:lumMod val="65000"/>
                  </a:schemeClr>
                </a:solidFill>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a:t>
            </a:r>
            <a:endParaRPr lang="es-ES" altLang="zh-CN" sz="3200" dirty="0">
              <a:solidFill>
                <a:schemeClr val="bg1">
                  <a:lumMod val="65000"/>
                </a:schemeClr>
              </a:solidFill>
              <a:cs typeface="+mn-ea"/>
              <a:sym typeface="+mn-lt"/>
            </a:endParaRPr>
          </a:p>
        </p:txBody>
      </p:sp>
      <p:sp>
        <p:nvSpPr>
          <p:cNvPr id="23563" name="AutoShape 11"/>
          <p:cNvSpPr/>
          <p:nvPr/>
        </p:nvSpPr>
        <p:spPr bwMode="auto">
          <a:xfrm>
            <a:off x="1362743" y="5396611"/>
            <a:ext cx="9404623" cy="475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850">
              <a:lnSpc>
                <a:spcPct val="120000"/>
              </a:lnSpc>
              <a:spcBef>
                <a:spcPts val="850"/>
              </a:spcBef>
            </a:pPr>
            <a:r>
              <a:rPr lang="es-ES" altLang="zh-CN" sz="1200" dirty="0">
                <a:solidFill>
                  <a:schemeClr val="bg1">
                    <a:lumMod val="65000"/>
                  </a:schemeClr>
                </a:solidFill>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a:t>
            </a:r>
            <a:endParaRPr lang="es-ES" altLang="zh-CN" sz="3200" dirty="0">
              <a:solidFill>
                <a:schemeClr val="bg1">
                  <a:lumMod val="65000"/>
                </a:schemeClr>
              </a:solidFill>
              <a:cs typeface="+mn-ea"/>
              <a:sym typeface="+mn-lt"/>
            </a:endParaRPr>
          </a:p>
        </p:txBody>
      </p:sp>
      <p:sp>
        <p:nvSpPr>
          <p:cNvPr id="23564" name="AutoShape 12"/>
          <p:cNvSpPr/>
          <p:nvPr/>
        </p:nvSpPr>
        <p:spPr bwMode="auto">
          <a:xfrm>
            <a:off x="1365917" y="5056191"/>
            <a:ext cx="6235364" cy="3048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2" tIns="19042" rIns="19042" bIns="19042" anchor="ct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sp>
        <p:nvSpPr>
          <p:cNvPr id="14" name="Text Box 552"/>
          <p:cNvSpPr txBox="1">
            <a:spLocks noChangeArrowheads="1"/>
          </p:cNvSpPr>
          <p:nvPr/>
        </p:nvSpPr>
        <p:spPr bwMode="auto">
          <a:xfrm>
            <a:off x="1512063" y="2658635"/>
            <a:ext cx="4279243" cy="33845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cs typeface="Lato Regular"/>
              </a:rPr>
              <a:t>在此添加标题</a:t>
            </a:r>
            <a:endParaRPr lang="id-ID" altLang="zh-CN" sz="1600" dirty="0">
              <a:solidFill>
                <a:schemeClr val="bg1"/>
              </a:solidFill>
              <a:latin typeface="微软雅黑" panose="020B0503020204020204" pitchFamily="34" charset="-122"/>
              <a:ea typeface="微软雅黑" panose="020B0503020204020204" pitchFamily="34" charset="-122"/>
              <a:cs typeface="Lato Regular"/>
            </a:endParaRPr>
          </a:p>
        </p:txBody>
      </p:sp>
      <p:sp>
        <p:nvSpPr>
          <p:cNvPr id="15" name="Text Box 552"/>
          <p:cNvSpPr txBox="1">
            <a:spLocks noChangeArrowheads="1"/>
          </p:cNvSpPr>
          <p:nvPr/>
        </p:nvSpPr>
        <p:spPr bwMode="auto">
          <a:xfrm>
            <a:off x="1512059" y="3309248"/>
            <a:ext cx="4823967" cy="46164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spAutoFit/>
          </a:bodyPr>
          <a:lstStyle/>
          <a:p>
            <a:pPr algn="l"/>
            <a:r>
              <a:rPr lang="en-US" altLang="zh-CN" sz="1200" dirty="0" err="1">
                <a:solidFill>
                  <a:schemeClr val="bg1"/>
                </a:solidFill>
                <a:cs typeface="+mn-ea"/>
                <a:sym typeface="+mn-lt"/>
              </a:rPr>
              <a:t>Lorem</a:t>
            </a:r>
            <a:r>
              <a:rPr lang="en-US" altLang="zh-CN" sz="1200" dirty="0">
                <a:solidFill>
                  <a:schemeClr val="bg1"/>
                </a:solidFill>
                <a:cs typeface="+mn-ea"/>
                <a:sym typeface="+mn-lt"/>
              </a:rPr>
              <a:t> </a:t>
            </a:r>
            <a:r>
              <a:rPr lang="en-US" altLang="zh-CN" sz="1200" dirty="0" err="1">
                <a:solidFill>
                  <a:schemeClr val="bg1"/>
                </a:solidFill>
                <a:cs typeface="+mn-ea"/>
                <a:sym typeface="+mn-lt"/>
              </a:rPr>
              <a:t>Ipsum</a:t>
            </a:r>
            <a:r>
              <a:rPr lang="en-US" altLang="zh-CN" sz="1200" dirty="0">
                <a:solidFill>
                  <a:schemeClr val="bg1"/>
                </a:solidFill>
                <a:cs typeface="+mn-ea"/>
                <a:sym typeface="+mn-lt"/>
              </a:rPr>
              <a:t> is simply dummy text of the printing and typesetting industry.</a:t>
            </a:r>
            <a:endParaRPr lang="en-US" altLang="zh-CN" sz="120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fade">
                                      <p:cBhvr>
                                        <p:cTn id="7" dur="500"/>
                                        <p:tgtEl>
                                          <p:spTgt spid="2355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3555"/>
                                        </p:tgtEl>
                                        <p:attrNameLst>
                                          <p:attrName>style.visibility</p:attrName>
                                        </p:attrNameLst>
                                      </p:cBhvr>
                                      <p:to>
                                        <p:strVal val="visible"/>
                                      </p:to>
                                    </p:set>
                                    <p:anim calcmode="lin" valueType="num">
                                      <p:cBhvr additive="base">
                                        <p:cTn id="11" dur="500" fill="hold"/>
                                        <p:tgtEl>
                                          <p:spTgt spid="23555"/>
                                        </p:tgtEl>
                                        <p:attrNameLst>
                                          <p:attrName>ppt_x</p:attrName>
                                        </p:attrNameLst>
                                      </p:cBhvr>
                                      <p:tavLst>
                                        <p:tav tm="0">
                                          <p:val>
                                            <p:strVal val="1+#ppt_w/2"/>
                                          </p:val>
                                        </p:tav>
                                        <p:tav tm="100000">
                                          <p:val>
                                            <p:strVal val="#ppt_x"/>
                                          </p:val>
                                        </p:tav>
                                      </p:tavLst>
                                    </p:anim>
                                    <p:anim calcmode="lin" valueType="num">
                                      <p:cBhvr additive="base">
                                        <p:cTn id="12" dur="500" fill="hold"/>
                                        <p:tgtEl>
                                          <p:spTgt spid="2355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23554"/>
                                        </p:tgtEl>
                                        <p:attrNameLst>
                                          <p:attrName>style.visibility</p:attrName>
                                        </p:attrNameLst>
                                      </p:cBhvr>
                                      <p:to>
                                        <p:strVal val="visible"/>
                                      </p:to>
                                    </p:set>
                                    <p:animEffect transition="in" filter="dissolve">
                                      <p:cBhvr>
                                        <p:cTn id="16" dur="500"/>
                                        <p:tgtEl>
                                          <p:spTgt spid="23554"/>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23563"/>
                                        </p:tgtEl>
                                        <p:attrNameLst>
                                          <p:attrName>style.visibility</p:attrName>
                                        </p:attrNameLst>
                                      </p:cBhvr>
                                      <p:to>
                                        <p:strVal val="visible"/>
                                      </p:to>
                                    </p:set>
                                    <p:anim calcmode="lin" valueType="num">
                                      <p:cBhvr additive="base">
                                        <p:cTn id="20" dur="500" fill="hold"/>
                                        <p:tgtEl>
                                          <p:spTgt spid="23563"/>
                                        </p:tgtEl>
                                        <p:attrNameLst>
                                          <p:attrName>ppt_x</p:attrName>
                                        </p:attrNameLst>
                                      </p:cBhvr>
                                      <p:tavLst>
                                        <p:tav tm="0">
                                          <p:val>
                                            <p:strVal val="1+#ppt_w/2"/>
                                          </p:val>
                                        </p:tav>
                                        <p:tav tm="100000">
                                          <p:val>
                                            <p:strVal val="#ppt_x"/>
                                          </p:val>
                                        </p:tav>
                                      </p:tavLst>
                                    </p:anim>
                                    <p:anim calcmode="lin" valueType="num">
                                      <p:cBhvr additive="base">
                                        <p:cTn id="21" dur="500" fill="hold"/>
                                        <p:tgtEl>
                                          <p:spTgt spid="23563"/>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23564"/>
                                        </p:tgtEl>
                                        <p:attrNameLst>
                                          <p:attrName>style.visibility</p:attrName>
                                        </p:attrNameLst>
                                      </p:cBhvr>
                                      <p:to>
                                        <p:strVal val="visible"/>
                                      </p:to>
                                    </p:set>
                                    <p:anim calcmode="lin" valueType="num">
                                      <p:cBhvr additive="base">
                                        <p:cTn id="25" dur="500" fill="hold"/>
                                        <p:tgtEl>
                                          <p:spTgt spid="23564"/>
                                        </p:tgtEl>
                                        <p:attrNameLst>
                                          <p:attrName>ppt_x</p:attrName>
                                        </p:attrNameLst>
                                      </p:cBhvr>
                                      <p:tavLst>
                                        <p:tav tm="0">
                                          <p:val>
                                            <p:strVal val="1+#ppt_w/2"/>
                                          </p:val>
                                        </p:tav>
                                        <p:tav tm="100000">
                                          <p:val>
                                            <p:strVal val="#ppt_x"/>
                                          </p:val>
                                        </p:tav>
                                      </p:tavLst>
                                    </p:anim>
                                    <p:anim calcmode="lin" valueType="num">
                                      <p:cBhvr additive="base">
                                        <p:cTn id="26" dur="500" fill="hold"/>
                                        <p:tgtEl>
                                          <p:spTgt spid="23564"/>
                                        </p:tgtEl>
                                        <p:attrNameLst>
                                          <p:attrName>ppt_y</p:attrName>
                                        </p:attrNameLst>
                                      </p:cBhvr>
                                      <p:tavLst>
                                        <p:tav tm="0">
                                          <p:val>
                                            <p:strVal val="#ppt_y"/>
                                          </p:val>
                                        </p:tav>
                                        <p:tav tm="100000">
                                          <p:val>
                                            <p:strVal val="#ppt_y"/>
                                          </p:val>
                                        </p:tav>
                                      </p:tavLst>
                                    </p:anim>
                                  </p:childTnLst>
                                </p:cTn>
                              </p:par>
                              <p:par>
                                <p:cTn id="27" presetID="41" presetClass="entr" presetSubtype="0" fill="hold" nodeType="withEffect">
                                  <p:stCondLst>
                                    <p:cond delay="20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14"/>
                                        </p:tgtEl>
                                        <p:attrNameLst>
                                          <p:attrName>ppt_y</p:attrName>
                                        </p:attrNameLst>
                                      </p:cBhvr>
                                      <p:tavLst>
                                        <p:tav tm="0">
                                          <p:val>
                                            <p:strVal val="#ppt_y"/>
                                          </p:val>
                                        </p:tav>
                                        <p:tav tm="100000">
                                          <p:val>
                                            <p:strVal val="#ppt_y"/>
                                          </p:val>
                                        </p:tav>
                                      </p:tavLst>
                                    </p:anim>
                                    <p:anim calcmode="lin" valueType="num">
                                      <p:cBhvr>
                                        <p:cTn id="31" dur="10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14"/>
                                        </p:tgtEl>
                                      </p:cBhvr>
                                    </p:animEffect>
                                  </p:childTnLst>
                                </p:cTn>
                              </p:par>
                              <p:par>
                                <p:cTn id="34" presetID="41" presetClass="entr" presetSubtype="0" fill="hold" nodeType="withEffect">
                                  <p:stCondLst>
                                    <p:cond delay="200"/>
                                  </p:stCondLst>
                                  <p:iterate type="lt">
                                    <p:tmPct val="10000"/>
                                  </p:iterate>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15"/>
                                        </p:tgtEl>
                                        <p:attrNameLst>
                                          <p:attrName>ppt_y</p:attrName>
                                        </p:attrNameLst>
                                      </p:cBhvr>
                                      <p:tavLst>
                                        <p:tav tm="0">
                                          <p:val>
                                            <p:strVal val="#ppt_y"/>
                                          </p:val>
                                        </p:tav>
                                        <p:tav tm="100000">
                                          <p:val>
                                            <p:strVal val="#ppt_y"/>
                                          </p:val>
                                        </p:tav>
                                      </p:tavLst>
                                    </p:anim>
                                    <p:anim calcmode="lin" valueType="num">
                                      <p:cBhvr>
                                        <p:cTn id="38" dur="10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utoUpdateAnimBg="0"/>
      <p:bldP spid="23563" grpId="0" autoUpdateAnimBg="0"/>
      <p:bldP spid="2356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4"/>
          <p:cNvSpPr/>
          <p:nvPr/>
        </p:nvSpPr>
        <p:spPr>
          <a:xfrm>
            <a:off x="5232170" y="1496849"/>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95000"/>
                </a:schemeClr>
              </a:solidFill>
            </a:endParaRPr>
          </a:p>
        </p:txBody>
      </p:sp>
      <p:sp>
        <p:nvSpPr>
          <p:cNvPr id="78" name="矩形 77"/>
          <p:cNvSpPr/>
          <p:nvPr/>
        </p:nvSpPr>
        <p:spPr>
          <a:xfrm>
            <a:off x="5148716" y="3643722"/>
            <a:ext cx="1826060" cy="584733"/>
          </a:xfrm>
          <a:prstGeom prst="rect">
            <a:avLst/>
          </a:prstGeom>
        </p:spPr>
        <p:txBody>
          <a:bodyPr wrap="none" lIns="91400" tIns="45699" rIns="91400" bIns="45699">
            <a:spAutoFit/>
          </a:bodyPr>
          <a:lstStyle/>
          <a:p>
            <a:pPr lvl="0" defTabSz="914400">
              <a:defRPr/>
            </a:pPr>
            <a:r>
              <a:rPr lang="zh-CN" altLang="en-US" sz="3200" b="1" dirty="0">
                <a:solidFill>
                  <a:schemeClr val="accent1"/>
                </a:solidFill>
                <a:latin typeface="微软雅黑" panose="020B0503020204020204" pitchFamily="34" charset="-122"/>
                <a:ea typeface="微软雅黑" panose="020B0503020204020204" pitchFamily="34" charset="-122"/>
              </a:rPr>
              <a:t>投资回报</a:t>
            </a:r>
            <a:endParaRPr lang="zh-CN" altLang="en-US" sz="3200" kern="0" dirty="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400" dirty="0"/>
              <a:t>延时符</a:t>
            </a:r>
            <a:endParaRPr lang="zh-CN" altLang="en-US" sz="2400" dirty="0"/>
          </a:p>
        </p:txBody>
      </p:sp>
      <p:sp>
        <p:nvSpPr>
          <p:cNvPr id="26" name="矩形 25"/>
          <p:cNvSpPr/>
          <p:nvPr/>
        </p:nvSpPr>
        <p:spPr>
          <a:xfrm>
            <a:off x="5368472" y="2077834"/>
            <a:ext cx="1384593" cy="525486"/>
          </a:xfrm>
          <a:prstGeom prst="rect">
            <a:avLst/>
          </a:prstGeom>
        </p:spPr>
        <p:txBody>
          <a:bodyPr wrap="none" lIns="91400" tIns="45699" rIns="91400" bIns="45699">
            <a:spAutoFit/>
          </a:bodyPr>
          <a:lstStyle/>
          <a:p>
            <a:pPr algn="ctr">
              <a:lnSpc>
                <a:spcPct val="130000"/>
              </a:lnSpc>
              <a:defRPr/>
            </a:pPr>
            <a:r>
              <a:rPr lang="en-US"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04</a:t>
            </a:r>
            <a:endParaRPr lang="en-US"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3648483" y="4307916"/>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Scale>
                                      <p:cBhvr>
                                        <p:cTn id="7"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4"/>
                                        </p:tgtEl>
                                        <p:attrNameLst>
                                          <p:attrName>ppt_x</p:attrName>
                                          <p:attrName>ppt_y</p:attrName>
                                        </p:attrNameLst>
                                      </p:cBhvr>
                                    </p:animMotion>
                                    <p:animEffect transition="in" filter="fade">
                                      <p:cBhvr>
                                        <p:cTn id="9" dur="1000"/>
                                        <p:tgtEl>
                                          <p:spTgt spid="74"/>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8"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1178840" y="1029902"/>
            <a:ext cx="2149351" cy="21505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400"/>
          </a:p>
        </p:txBody>
      </p:sp>
      <p:sp>
        <p:nvSpPr>
          <p:cNvPr id="36" name="TextBox 59"/>
          <p:cNvSpPr txBox="1">
            <a:spLocks noChangeArrowheads="1"/>
          </p:cNvSpPr>
          <p:nvPr/>
        </p:nvSpPr>
        <p:spPr bwMode="auto">
          <a:xfrm>
            <a:off x="830507" y="1419279"/>
            <a:ext cx="2846014" cy="1224524"/>
          </a:xfrm>
          <a:prstGeom prst="rect">
            <a:avLst/>
          </a:prstGeom>
          <a:noFill/>
          <a:ln>
            <a:noFill/>
          </a:ln>
        </p:spPr>
        <p:txBody>
          <a:bodyPr wrap="square" lIns="91400" tIns="45699" rIns="91400" bIns="45699">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lnSpc>
                <a:spcPct val="120000"/>
              </a:lnSpc>
              <a:defRPr/>
            </a:pPr>
            <a:r>
              <a:rPr lang="zh-CN" altLang="en-US" sz="3730" b="1" kern="0" dirty="0">
                <a:solidFill>
                  <a:schemeClr val="bg1">
                    <a:lumMod val="95000"/>
                  </a:schemeClr>
                </a:solidFill>
                <a:latin typeface="微软雅黑" panose="020B0503020204020204" pitchFamily="34" charset="-122"/>
                <a:ea typeface="微软雅黑" panose="020B0503020204020204" pitchFamily="34" charset="-122"/>
              </a:rPr>
              <a:t>目录</a:t>
            </a:r>
            <a:r>
              <a:rPr lang="zh-CN" altLang="en-US" sz="3200" b="1" kern="0" dirty="0">
                <a:solidFill>
                  <a:schemeClr val="bg1">
                    <a:lumMod val="95000"/>
                  </a:schemeClr>
                </a:solidFill>
                <a:latin typeface="微软雅黑" panose="020B0503020204020204" pitchFamily="34" charset="-122"/>
                <a:ea typeface="微软雅黑" panose="020B0503020204020204" pitchFamily="34" charset="-122"/>
              </a:rPr>
              <a:t> </a:t>
            </a:r>
            <a:endParaRPr lang="en-US" altLang="zh-CN" sz="3200" b="1" kern="0" dirty="0">
              <a:solidFill>
                <a:schemeClr val="bg1">
                  <a:lumMod val="95000"/>
                </a:schemeClr>
              </a:solidFill>
              <a:latin typeface="微软雅黑" panose="020B0503020204020204" pitchFamily="34" charset="-122"/>
              <a:ea typeface="微软雅黑" panose="020B0503020204020204" pitchFamily="34" charset="-122"/>
            </a:endParaRPr>
          </a:p>
          <a:p>
            <a:pPr algn="ctr" defTabSz="913765">
              <a:lnSpc>
                <a:spcPct val="120000"/>
              </a:lnSpc>
              <a:defRPr/>
            </a:pPr>
            <a:r>
              <a:rPr lang="en-US" altLang="zh-CN" sz="2400" kern="0" dirty="0">
                <a:solidFill>
                  <a:schemeClr val="bg1">
                    <a:lumMod val="95000"/>
                  </a:schemeClr>
                </a:solidFill>
                <a:latin typeface="微软雅黑" panose="020B0503020204020204" pitchFamily="34" charset="-122"/>
                <a:ea typeface="微软雅黑" panose="020B0503020204020204" pitchFamily="34" charset="-122"/>
              </a:rPr>
              <a:t>Contents</a:t>
            </a:r>
            <a:endParaRPr lang="en-US" altLang="ko-KR" sz="2400"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7" name="任意多边形 36"/>
          <p:cNvSpPr/>
          <p:nvPr/>
        </p:nvSpPr>
        <p:spPr>
          <a:xfrm>
            <a:off x="-30184" y="4048123"/>
            <a:ext cx="12233163"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400"/>
          </a:p>
        </p:txBody>
      </p:sp>
      <p:sp>
        <p:nvSpPr>
          <p:cNvPr id="48" name="Oval 4"/>
          <p:cNvSpPr/>
          <p:nvPr/>
        </p:nvSpPr>
        <p:spPr>
          <a:xfrm>
            <a:off x="1706010" y="3879604"/>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1</a:t>
            </a:r>
            <a:endParaRPr lang="en-US" sz="3200" dirty="0">
              <a:solidFill>
                <a:schemeClr val="bg1">
                  <a:lumMod val="95000"/>
                </a:schemeClr>
              </a:solidFill>
            </a:endParaRPr>
          </a:p>
        </p:txBody>
      </p:sp>
      <p:sp>
        <p:nvSpPr>
          <p:cNvPr id="53" name="Oval 4"/>
          <p:cNvSpPr/>
          <p:nvPr/>
        </p:nvSpPr>
        <p:spPr>
          <a:xfrm>
            <a:off x="4237966" y="4025761"/>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2</a:t>
            </a:r>
            <a:endParaRPr lang="en-US" sz="3200" dirty="0">
              <a:solidFill>
                <a:schemeClr val="bg1">
                  <a:lumMod val="95000"/>
                </a:schemeClr>
              </a:solidFill>
            </a:endParaRPr>
          </a:p>
        </p:txBody>
      </p:sp>
      <p:sp>
        <p:nvSpPr>
          <p:cNvPr id="56" name="Oval 4"/>
          <p:cNvSpPr/>
          <p:nvPr/>
        </p:nvSpPr>
        <p:spPr>
          <a:xfrm>
            <a:off x="6655417" y="4737717"/>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3</a:t>
            </a:r>
            <a:endParaRPr lang="en-US" sz="3200" dirty="0">
              <a:solidFill>
                <a:schemeClr val="bg1">
                  <a:lumMod val="95000"/>
                </a:schemeClr>
              </a:solidFill>
            </a:endParaRPr>
          </a:p>
        </p:txBody>
      </p:sp>
      <p:sp>
        <p:nvSpPr>
          <p:cNvPr id="59" name="Oval 4"/>
          <p:cNvSpPr/>
          <p:nvPr/>
        </p:nvSpPr>
        <p:spPr>
          <a:xfrm>
            <a:off x="9262550" y="5133011"/>
            <a:ext cx="480730" cy="483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lumMod val="95000"/>
                  </a:schemeClr>
                </a:solidFill>
              </a:rPr>
              <a:t>4</a:t>
            </a:r>
            <a:endParaRPr lang="en-US" sz="3200" dirty="0">
              <a:solidFill>
                <a:schemeClr val="bg1">
                  <a:lumMod val="95000"/>
                </a:schemeClr>
              </a:solidFill>
            </a:endParaRPr>
          </a:p>
        </p:txBody>
      </p:sp>
      <p:sp>
        <p:nvSpPr>
          <p:cNvPr id="61" name="矩形 60"/>
          <p:cNvSpPr/>
          <p:nvPr/>
        </p:nvSpPr>
        <p:spPr>
          <a:xfrm>
            <a:off x="1308065" y="4500769"/>
            <a:ext cx="1415691" cy="781518"/>
          </a:xfrm>
          <a:prstGeom prst="rect">
            <a:avLst/>
          </a:prstGeom>
        </p:spPr>
        <p:txBody>
          <a:bodyPr wrap="none" lIns="91400" tIns="45699" rIns="91400" bIns="45699">
            <a:spAutoFit/>
          </a:bodyPr>
          <a:lstStyle/>
          <a:p>
            <a:pPr algn="ctr">
              <a:lnSpc>
                <a:spcPct val="130000"/>
              </a:lnSpc>
              <a:defRPr/>
            </a:pPr>
            <a:r>
              <a:rPr lang="en-US" altLang="zh-CN"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01</a:t>
            </a:r>
            <a:endParaRPr lang="en-US" altLang="zh-CN"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lvl="0" defTabSz="914400">
              <a:defRPr/>
            </a:pPr>
            <a:r>
              <a:rPr lang="zh-CN" altLang="en-US" sz="2400" b="1" dirty="0">
                <a:solidFill>
                  <a:schemeClr val="accent1"/>
                </a:solidFill>
                <a:latin typeface="微软雅黑" panose="020B0503020204020204" pitchFamily="34" charset="-122"/>
                <a:ea typeface="微软雅黑" panose="020B0503020204020204" pitchFamily="34" charset="-122"/>
              </a:rPr>
              <a:t>项目介绍</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sp>
        <p:nvSpPr>
          <p:cNvPr id="62" name="矩形 61"/>
          <p:cNvSpPr/>
          <p:nvPr/>
        </p:nvSpPr>
        <p:spPr>
          <a:xfrm>
            <a:off x="3843171" y="4679409"/>
            <a:ext cx="1415691" cy="781518"/>
          </a:xfrm>
          <a:prstGeom prst="rect">
            <a:avLst/>
          </a:prstGeom>
        </p:spPr>
        <p:txBody>
          <a:bodyPr wrap="none" lIns="91400" tIns="45699" rIns="91400" bIns="45699">
            <a:spAutoFit/>
          </a:bodyPr>
          <a:lstStyle/>
          <a:p>
            <a:pPr algn="ctr">
              <a:lnSpc>
                <a:spcPct val="130000"/>
              </a:lnSpc>
              <a:defRPr/>
            </a:pPr>
            <a:r>
              <a:rPr lang="en-US" altLang="zh-CN"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02</a:t>
            </a:r>
            <a:endParaRPr lang="en-US" altLang="zh-CN"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lvl="0" defTabSz="914400">
              <a:defRPr/>
            </a:pPr>
            <a:r>
              <a:rPr lang="zh-CN" altLang="en-US" sz="2400" b="1" dirty="0">
                <a:solidFill>
                  <a:schemeClr val="accent1"/>
                </a:solidFill>
                <a:latin typeface="微软雅黑" panose="020B0503020204020204" pitchFamily="34" charset="-122"/>
                <a:ea typeface="微软雅黑" panose="020B0503020204020204" pitchFamily="34" charset="-122"/>
              </a:rPr>
              <a:t>产品运行</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sp>
        <p:nvSpPr>
          <p:cNvPr id="63" name="矩形 62"/>
          <p:cNvSpPr/>
          <p:nvPr/>
        </p:nvSpPr>
        <p:spPr>
          <a:xfrm>
            <a:off x="6255025" y="3701124"/>
            <a:ext cx="1415691" cy="781518"/>
          </a:xfrm>
          <a:prstGeom prst="rect">
            <a:avLst/>
          </a:prstGeom>
        </p:spPr>
        <p:txBody>
          <a:bodyPr wrap="none" lIns="91400" tIns="45699" rIns="91400" bIns="45699">
            <a:spAutoFit/>
          </a:bodyPr>
          <a:lstStyle/>
          <a:p>
            <a:pPr algn="ctr">
              <a:lnSpc>
                <a:spcPct val="130000"/>
              </a:lnSpc>
              <a:defRPr/>
            </a:pPr>
            <a:r>
              <a:rPr lang="en-US" altLang="zh-CN"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03</a:t>
            </a:r>
            <a:endParaRPr lang="en-US" altLang="zh-CN"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lvl="0" defTabSz="914400">
              <a:defRPr/>
            </a:pPr>
            <a:r>
              <a:rPr lang="zh-CN" altLang="en-US" sz="2400" b="1" dirty="0">
                <a:solidFill>
                  <a:schemeClr val="accent1"/>
                </a:solidFill>
                <a:latin typeface="微软雅黑" panose="020B0503020204020204" pitchFamily="34" charset="-122"/>
                <a:ea typeface="微软雅黑" panose="020B0503020204020204" pitchFamily="34" charset="-122"/>
              </a:rPr>
              <a:t>市场分析</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sp>
        <p:nvSpPr>
          <p:cNvPr id="64" name="矩形 63"/>
          <p:cNvSpPr/>
          <p:nvPr/>
        </p:nvSpPr>
        <p:spPr>
          <a:xfrm>
            <a:off x="8792782" y="4168389"/>
            <a:ext cx="1415691" cy="781518"/>
          </a:xfrm>
          <a:prstGeom prst="rect">
            <a:avLst/>
          </a:prstGeom>
        </p:spPr>
        <p:txBody>
          <a:bodyPr wrap="none" lIns="91400" tIns="45699" rIns="91400" bIns="45699">
            <a:spAutoFit/>
          </a:bodyPr>
          <a:lstStyle/>
          <a:p>
            <a:pPr algn="ctr">
              <a:lnSpc>
                <a:spcPct val="130000"/>
              </a:lnSpc>
              <a:defRPr/>
            </a:pPr>
            <a:r>
              <a:rPr lang="en-US" altLang="zh-CN"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04</a:t>
            </a:r>
            <a:endParaRPr lang="en-US" altLang="zh-CN" sz="16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a:p>
            <a:pPr lvl="0" defTabSz="914400">
              <a:defRPr/>
            </a:pPr>
            <a:r>
              <a:rPr lang="zh-CN" altLang="en-US" sz="2400" b="1" dirty="0">
                <a:solidFill>
                  <a:schemeClr val="accent1"/>
                </a:solidFill>
                <a:latin typeface="微软雅黑" panose="020B0503020204020204" pitchFamily="34" charset="-122"/>
                <a:ea typeface="微软雅黑" panose="020B0503020204020204" pitchFamily="34" charset="-122"/>
              </a:rPr>
              <a:t>投资回报</a:t>
            </a:r>
            <a:endParaRPr lang="zh-CN" altLang="en-US" sz="2400" kern="0" dirty="0">
              <a:solidFill>
                <a:schemeClr val="accent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400" dirty="0"/>
              <a:t>延时符</a:t>
            </a:r>
            <a:endParaRPr lang="zh-CN" altLang="en-US" sz="2400" dirty="0"/>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10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1+#ppt_w/2"/>
                                          </p:val>
                                        </p:tav>
                                        <p:tav tm="100000">
                                          <p:val>
                                            <p:strVal val="#ppt_x"/>
                                          </p:val>
                                        </p:tav>
                                      </p:tavLst>
                                    </p:anim>
                                    <p:anim calcmode="lin" valueType="num">
                                      <p:cBhvr additive="base">
                                        <p:cTn id="22" dur="500" fill="hold"/>
                                        <p:tgtEl>
                                          <p:spTgt spid="48"/>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1+#ppt_w/2"/>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1+#ppt_w/2"/>
                                          </p:val>
                                        </p:tav>
                                        <p:tav tm="100000">
                                          <p:val>
                                            <p:strVal val="#ppt_x"/>
                                          </p:val>
                                        </p:tav>
                                      </p:tavLst>
                                    </p:anim>
                                    <p:anim calcmode="lin" valueType="num">
                                      <p:cBhvr additive="base">
                                        <p:cTn id="30" dur="500" fill="hold"/>
                                        <p:tgtEl>
                                          <p:spTgt spid="56"/>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1+#ppt_w/2"/>
                                          </p:val>
                                        </p:tav>
                                        <p:tav tm="100000">
                                          <p:val>
                                            <p:strVal val="#ppt_x"/>
                                          </p:val>
                                        </p:tav>
                                      </p:tavLst>
                                    </p:anim>
                                    <p:anim calcmode="lin" valueType="num">
                                      <p:cBhvr additive="base">
                                        <p:cTn id="34" dur="500" fill="hold"/>
                                        <p:tgtEl>
                                          <p:spTgt spid="59"/>
                                        </p:tgtEl>
                                        <p:attrNameLst>
                                          <p:attrName>ppt_y</p:attrName>
                                        </p:attrNameLst>
                                      </p:cBhvr>
                                      <p:tavLst>
                                        <p:tav tm="0">
                                          <p:val>
                                            <p:strVal val="1+#ppt_h/2"/>
                                          </p:val>
                                        </p:tav>
                                        <p:tav tm="100000">
                                          <p:val>
                                            <p:strVal val="#ppt_y"/>
                                          </p:val>
                                        </p:tav>
                                      </p:tavLst>
                                    </p:anim>
                                  </p:childTnLst>
                                </p:cTn>
                              </p:par>
                              <p:par>
                                <p:cTn id="35" presetID="53" presetClass="entr" presetSubtype="16" fill="hold" grpId="0" nodeType="withEffect">
                                  <p:stCondLst>
                                    <p:cond delay="100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62"/>
                                        </p:tgtEl>
                                        <p:attrNameLst>
                                          <p:attrName>style.visibility</p:attrName>
                                        </p:attrNameLst>
                                      </p:cBhvr>
                                      <p:to>
                                        <p:strVal val="visible"/>
                                      </p:to>
                                    </p:set>
                                    <p:anim calcmode="lin" valueType="num">
                                      <p:cBhvr>
                                        <p:cTn id="42" dur="500" fill="hold"/>
                                        <p:tgtEl>
                                          <p:spTgt spid="62"/>
                                        </p:tgtEl>
                                        <p:attrNameLst>
                                          <p:attrName>ppt_w</p:attrName>
                                        </p:attrNameLst>
                                      </p:cBhvr>
                                      <p:tavLst>
                                        <p:tav tm="0">
                                          <p:val>
                                            <p:fltVal val="0"/>
                                          </p:val>
                                        </p:tav>
                                        <p:tav tm="100000">
                                          <p:val>
                                            <p:strVal val="#ppt_w"/>
                                          </p:val>
                                        </p:tav>
                                      </p:tavLst>
                                    </p:anim>
                                    <p:anim calcmode="lin" valueType="num">
                                      <p:cBhvr>
                                        <p:cTn id="43" dur="500" fill="hold"/>
                                        <p:tgtEl>
                                          <p:spTgt spid="62"/>
                                        </p:tgtEl>
                                        <p:attrNameLst>
                                          <p:attrName>ppt_h</p:attrName>
                                        </p:attrNameLst>
                                      </p:cBhvr>
                                      <p:tavLst>
                                        <p:tav tm="0">
                                          <p:val>
                                            <p:fltVal val="0"/>
                                          </p:val>
                                        </p:tav>
                                        <p:tav tm="100000">
                                          <p:val>
                                            <p:strVal val="#ppt_h"/>
                                          </p:val>
                                        </p:tav>
                                      </p:tavLst>
                                    </p:anim>
                                    <p:animEffect transition="in" filter="fade">
                                      <p:cBhvr>
                                        <p:cTn id="44" dur="500"/>
                                        <p:tgtEl>
                                          <p:spTgt spid="62"/>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63"/>
                                        </p:tgtEl>
                                        <p:attrNameLst>
                                          <p:attrName>style.visibility</p:attrName>
                                        </p:attrNameLst>
                                      </p:cBhvr>
                                      <p:to>
                                        <p:strVal val="visible"/>
                                      </p:to>
                                    </p:set>
                                    <p:anim calcmode="lin" valueType="num">
                                      <p:cBhvr>
                                        <p:cTn id="47" dur="500" fill="hold"/>
                                        <p:tgtEl>
                                          <p:spTgt spid="63"/>
                                        </p:tgtEl>
                                        <p:attrNameLst>
                                          <p:attrName>ppt_w</p:attrName>
                                        </p:attrNameLst>
                                      </p:cBhvr>
                                      <p:tavLst>
                                        <p:tav tm="0">
                                          <p:val>
                                            <p:fltVal val="0"/>
                                          </p:val>
                                        </p:tav>
                                        <p:tav tm="100000">
                                          <p:val>
                                            <p:strVal val="#ppt_w"/>
                                          </p:val>
                                        </p:tav>
                                      </p:tavLst>
                                    </p:anim>
                                    <p:anim calcmode="lin" valueType="num">
                                      <p:cBhvr>
                                        <p:cTn id="48" dur="500" fill="hold"/>
                                        <p:tgtEl>
                                          <p:spTgt spid="63"/>
                                        </p:tgtEl>
                                        <p:attrNameLst>
                                          <p:attrName>ppt_h</p:attrName>
                                        </p:attrNameLst>
                                      </p:cBhvr>
                                      <p:tavLst>
                                        <p:tav tm="0">
                                          <p:val>
                                            <p:fltVal val="0"/>
                                          </p:val>
                                        </p:tav>
                                        <p:tav tm="100000">
                                          <p:val>
                                            <p:strVal val="#ppt_h"/>
                                          </p:val>
                                        </p:tav>
                                      </p:tavLst>
                                    </p:anim>
                                    <p:animEffect transition="in" filter="fade">
                                      <p:cBhvr>
                                        <p:cTn id="49" dur="500"/>
                                        <p:tgtEl>
                                          <p:spTgt spid="63"/>
                                        </p:tgtEl>
                                      </p:cBhvr>
                                    </p:animEffect>
                                  </p:childTnLst>
                                </p:cTn>
                              </p:par>
                              <p:par>
                                <p:cTn id="50" presetID="53" presetClass="entr" presetSubtype="16" fill="hold" grpId="0" nodeType="withEffect">
                                  <p:stCondLst>
                                    <p:cond delay="100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1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animBg="1"/>
      <p:bldP spid="48" grpId="0" animBg="1"/>
      <p:bldP spid="53" grpId="0" animBg="1"/>
      <p:bldP spid="56" grpId="0" animBg="1"/>
      <p:bldP spid="59" grpId="0" animBg="1"/>
      <p:bldP spid="61" grpId="0"/>
      <p:bldP spid="62" grpId="0"/>
      <p:bldP spid="63" grpId="0"/>
      <p:bldP spid="64"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bwMode="auto">
          <a:xfrm>
            <a:off x="8333827" y="2193775"/>
            <a:ext cx="2129312" cy="3679336"/>
            <a:chOff x="7743825" y="2216150"/>
            <a:chExt cx="2012931" cy="3863302"/>
          </a:xfrm>
        </p:grpSpPr>
        <p:cxnSp>
          <p:nvCxnSpPr>
            <p:cNvPr id="4" name="直接箭头连接符 3"/>
            <p:cNvCxnSpPr/>
            <p:nvPr/>
          </p:nvCxnSpPr>
          <p:spPr>
            <a:xfrm rot="5400000">
              <a:off x="8077994" y="4088606"/>
              <a:ext cx="1209675" cy="1587"/>
            </a:xfrm>
            <a:prstGeom prst="straightConnector1">
              <a:avLst/>
            </a:prstGeom>
            <a:ln w="60325">
              <a:solidFill>
                <a:schemeClr val="accent1"/>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 name="组合 8"/>
            <p:cNvGrpSpPr/>
            <p:nvPr/>
          </p:nvGrpSpPr>
          <p:grpSpPr bwMode="auto">
            <a:xfrm>
              <a:off x="7743825" y="2216150"/>
              <a:ext cx="1870075" cy="1557338"/>
              <a:chOff x="6016141" y="2093239"/>
              <a:chExt cx="1483835" cy="1483835"/>
            </a:xfrm>
          </p:grpSpPr>
          <p:sp>
            <p:nvSpPr>
              <p:cNvPr id="10" name="圆角矩形 9"/>
              <p:cNvSpPr/>
              <p:nvPr/>
            </p:nvSpPr>
            <p:spPr>
              <a:xfrm rot="18900000">
                <a:off x="6016141" y="2093239"/>
                <a:ext cx="1483835" cy="1483834"/>
              </a:xfrm>
              <a:prstGeom prst="roundRect">
                <a:avLst/>
              </a:prstGeom>
              <a:solidFill>
                <a:schemeClr val="accent1"/>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圆角矩形 10"/>
              <p:cNvSpPr/>
              <p:nvPr/>
            </p:nvSpPr>
            <p:spPr>
              <a:xfrm rot="18900000">
                <a:off x="6142103" y="2220295"/>
                <a:ext cx="1231911" cy="1229722"/>
              </a:xfrm>
              <a:prstGeom prst="roundRect">
                <a:avLst/>
              </a:prstGeom>
              <a:solidFill>
                <a:schemeClr val="accent1"/>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7" name="TextBox 33"/>
            <p:cNvSpPr txBox="1">
              <a:spLocks noChangeArrowheads="1"/>
            </p:cNvSpPr>
            <p:nvPr/>
          </p:nvSpPr>
          <p:spPr bwMode="auto">
            <a:xfrm>
              <a:off x="8259630" y="2811464"/>
              <a:ext cx="831202" cy="409452"/>
            </a:xfrm>
            <a:prstGeom prst="rect">
              <a:avLst/>
            </a:prstGeom>
            <a:noFill/>
            <a:ln w="9525">
              <a:noFill/>
              <a:miter lim="800000"/>
            </a:ln>
          </p:spPr>
          <p:txBody>
            <a:bodyPr wrap="none" lIns="142484" tIns="71235" rIns="142484" bIns="71235">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文本</a:t>
              </a:r>
              <a:r>
                <a:rPr lang="en-US" altLang="zh-CN" sz="1600" dirty="0">
                  <a:solidFill>
                    <a:schemeClr val="bg1"/>
                  </a:solidFill>
                  <a:latin typeface="微软雅黑" panose="020B0503020204020204" pitchFamily="34" charset="-122"/>
                  <a:ea typeface="微软雅黑" panose="020B0503020204020204" pitchFamily="34" charset="-122"/>
                </a:rPr>
                <a:t> 5</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8" name="TextBox 40"/>
            <p:cNvSpPr txBox="1"/>
            <p:nvPr/>
          </p:nvSpPr>
          <p:spPr>
            <a:xfrm>
              <a:off x="8209934" y="4895850"/>
              <a:ext cx="1047902" cy="409452"/>
            </a:xfrm>
            <a:prstGeom prst="rect">
              <a:avLst/>
            </a:prstGeom>
            <a:noFill/>
          </p:spPr>
          <p:txBody>
            <a:bodyPr wrap="none" lIns="142484" tIns="71235" rIns="142484" bIns="7123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dirty="0">
                <a:solidFill>
                  <a:schemeClr val="tx1">
                    <a:lumMod val="75000"/>
                    <a:lumOff val="25000"/>
                  </a:schemeClr>
                </a:solidFill>
              </a:endParaRPr>
            </a:p>
          </p:txBody>
        </p:sp>
        <p:sp>
          <p:nvSpPr>
            <p:cNvPr id="9" name="TextBox 41"/>
            <p:cNvSpPr txBox="1">
              <a:spLocks noChangeArrowheads="1"/>
            </p:cNvSpPr>
            <p:nvPr/>
          </p:nvSpPr>
          <p:spPr bwMode="auto">
            <a:xfrm>
              <a:off x="8024563" y="5346700"/>
              <a:ext cx="1732193" cy="732752"/>
            </a:xfrm>
            <a:prstGeom prst="rect">
              <a:avLst/>
            </a:prstGeom>
            <a:noFill/>
            <a:ln w="9525">
              <a:noFill/>
              <a:miter lim="800000"/>
            </a:ln>
          </p:spPr>
          <p:txBody>
            <a:bodyPr wrap="square" lIns="142484" tIns="71235" rIns="142484" bIns="71235">
              <a:spAutoFit/>
            </a:bodyPr>
            <a:lstStyle/>
            <a:p>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组合 11"/>
          <p:cNvGrpSpPr/>
          <p:nvPr/>
        </p:nvGrpSpPr>
        <p:grpSpPr bwMode="auto">
          <a:xfrm>
            <a:off x="6800641" y="2193775"/>
            <a:ext cx="1978196" cy="3584609"/>
            <a:chOff x="6294438" y="2216150"/>
            <a:chExt cx="1870075" cy="3763838"/>
          </a:xfrm>
        </p:grpSpPr>
        <p:cxnSp>
          <p:nvCxnSpPr>
            <p:cNvPr id="13" name="直接箭头连接符 12"/>
            <p:cNvCxnSpPr/>
            <p:nvPr/>
          </p:nvCxnSpPr>
          <p:spPr>
            <a:xfrm rot="5400000">
              <a:off x="6321425" y="4425950"/>
              <a:ext cx="1882775" cy="3175"/>
            </a:xfrm>
            <a:prstGeom prst="straightConnector1">
              <a:avLst/>
            </a:prstGeom>
            <a:ln w="60325">
              <a:solidFill>
                <a:schemeClr val="accent4"/>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bwMode="auto">
            <a:xfrm>
              <a:off x="6294438" y="2216150"/>
              <a:ext cx="1870075" cy="1557338"/>
              <a:chOff x="4866723" y="2093239"/>
              <a:chExt cx="1483835" cy="1483835"/>
            </a:xfrm>
          </p:grpSpPr>
          <p:sp>
            <p:nvSpPr>
              <p:cNvPr id="17" name="圆角矩形 16"/>
              <p:cNvSpPr/>
              <p:nvPr/>
            </p:nvSpPr>
            <p:spPr>
              <a:xfrm rot="18900000">
                <a:off x="4866723" y="2093239"/>
                <a:ext cx="1483835" cy="1483834"/>
              </a:xfrm>
              <a:prstGeom prst="roundRect">
                <a:avLst/>
              </a:prstGeom>
              <a:solidFill>
                <a:schemeClr val="accent4"/>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圆角矩形 17"/>
              <p:cNvSpPr/>
              <p:nvPr/>
            </p:nvSpPr>
            <p:spPr>
              <a:xfrm rot="18900000">
                <a:off x="4992685" y="2220295"/>
                <a:ext cx="1231911" cy="1229722"/>
              </a:xfrm>
              <a:prstGeom prst="roundRect">
                <a:avLst/>
              </a:prstGeom>
              <a:solidFill>
                <a:schemeClr val="accent4"/>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5" name="TextBox 32"/>
            <p:cNvSpPr txBox="1">
              <a:spLocks noChangeArrowheads="1"/>
            </p:cNvSpPr>
            <p:nvPr/>
          </p:nvSpPr>
          <p:spPr bwMode="auto">
            <a:xfrm>
              <a:off x="6807868" y="2811465"/>
              <a:ext cx="831202" cy="409452"/>
            </a:xfrm>
            <a:prstGeom prst="rect">
              <a:avLst/>
            </a:prstGeom>
            <a:noFill/>
            <a:ln w="9525">
              <a:noFill/>
              <a:miter lim="800000"/>
            </a:ln>
          </p:spPr>
          <p:txBody>
            <a:bodyPr wrap="none" lIns="142484" tIns="71235" rIns="142484" bIns="71235">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文本</a:t>
              </a:r>
              <a:r>
                <a:rPr lang="en-US" altLang="zh-CN" sz="1600" dirty="0">
                  <a:solidFill>
                    <a:schemeClr val="bg1"/>
                  </a:solidFill>
                  <a:latin typeface="微软雅黑" panose="020B0503020204020204" pitchFamily="34" charset="-122"/>
                  <a:ea typeface="微软雅黑" panose="020B0503020204020204" pitchFamily="34" charset="-122"/>
                </a:rPr>
                <a:t> 4</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6" name="TextBox 42"/>
            <p:cNvSpPr txBox="1"/>
            <p:nvPr/>
          </p:nvSpPr>
          <p:spPr>
            <a:xfrm>
              <a:off x="6712803" y="5570536"/>
              <a:ext cx="1047902" cy="409452"/>
            </a:xfrm>
            <a:prstGeom prst="rect">
              <a:avLst/>
            </a:prstGeom>
            <a:noFill/>
          </p:spPr>
          <p:txBody>
            <a:bodyPr wrap="none" lIns="142484" tIns="71235" rIns="142484" bIns="7123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dirty="0">
                <a:solidFill>
                  <a:schemeClr val="tx1">
                    <a:lumMod val="75000"/>
                    <a:lumOff val="25000"/>
                  </a:schemeClr>
                </a:solidFill>
              </a:endParaRPr>
            </a:p>
          </p:txBody>
        </p:sp>
      </p:grpSp>
      <p:grpSp>
        <p:nvGrpSpPr>
          <p:cNvPr id="14" name="组合 18"/>
          <p:cNvGrpSpPr/>
          <p:nvPr/>
        </p:nvGrpSpPr>
        <p:grpSpPr bwMode="auto">
          <a:xfrm>
            <a:off x="5215395" y="2193775"/>
            <a:ext cx="1976515" cy="3679336"/>
            <a:chOff x="4795838" y="2216150"/>
            <a:chExt cx="1868487" cy="3863302"/>
          </a:xfrm>
        </p:grpSpPr>
        <p:cxnSp>
          <p:nvCxnSpPr>
            <p:cNvPr id="20" name="直接箭头连接符 19"/>
            <p:cNvCxnSpPr/>
            <p:nvPr/>
          </p:nvCxnSpPr>
          <p:spPr>
            <a:xfrm rot="5400000">
              <a:off x="5098256" y="4088606"/>
              <a:ext cx="1209675" cy="1588"/>
            </a:xfrm>
            <a:prstGeom prst="straightConnector1">
              <a:avLst/>
            </a:prstGeom>
            <a:ln w="60325">
              <a:solidFill>
                <a:schemeClr val="accent3"/>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9" name="组合 14"/>
            <p:cNvGrpSpPr/>
            <p:nvPr/>
          </p:nvGrpSpPr>
          <p:grpSpPr bwMode="auto">
            <a:xfrm>
              <a:off x="4795838" y="2216150"/>
              <a:ext cx="1868487" cy="1557338"/>
              <a:chOff x="3676417" y="2093239"/>
              <a:chExt cx="1483835" cy="1483835"/>
            </a:xfrm>
          </p:grpSpPr>
          <p:sp>
            <p:nvSpPr>
              <p:cNvPr id="25" name="圆角矩形 24"/>
              <p:cNvSpPr/>
              <p:nvPr/>
            </p:nvSpPr>
            <p:spPr>
              <a:xfrm rot="18900000">
                <a:off x="3676417" y="2093239"/>
                <a:ext cx="1483835" cy="1483834"/>
              </a:xfrm>
              <a:prstGeom prst="roundRect">
                <a:avLst/>
              </a:prstGeom>
              <a:solidFill>
                <a:schemeClr val="accent3"/>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圆角矩形 25"/>
              <p:cNvSpPr/>
              <p:nvPr/>
            </p:nvSpPr>
            <p:spPr>
              <a:xfrm rot="18900000">
                <a:off x="3802486" y="2220295"/>
                <a:ext cx="1231696" cy="1229722"/>
              </a:xfrm>
              <a:prstGeom prst="roundRect">
                <a:avLst/>
              </a:prstGeom>
              <a:solidFill>
                <a:schemeClr val="accent3"/>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2" name="TextBox 31"/>
            <p:cNvSpPr txBox="1">
              <a:spLocks noChangeArrowheads="1"/>
            </p:cNvSpPr>
            <p:nvPr/>
          </p:nvSpPr>
          <p:spPr bwMode="auto">
            <a:xfrm>
              <a:off x="5265373" y="2811464"/>
              <a:ext cx="831202" cy="409452"/>
            </a:xfrm>
            <a:prstGeom prst="rect">
              <a:avLst/>
            </a:prstGeom>
            <a:noFill/>
            <a:ln w="9525">
              <a:noFill/>
              <a:miter lim="800000"/>
            </a:ln>
          </p:spPr>
          <p:txBody>
            <a:bodyPr wrap="none" lIns="142484" tIns="71235" rIns="142484" bIns="71235">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文本</a:t>
              </a:r>
              <a:r>
                <a:rPr lang="en-US" altLang="zh-CN" sz="1600" dirty="0">
                  <a:solidFill>
                    <a:schemeClr val="bg1"/>
                  </a:solidFill>
                  <a:latin typeface="微软雅黑" panose="020B0503020204020204" pitchFamily="34" charset="-122"/>
                  <a:ea typeface="微软雅黑" panose="020B0503020204020204" pitchFamily="34" charset="-122"/>
                </a:rPr>
                <a:t> 3</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3" name="TextBox 38"/>
            <p:cNvSpPr txBox="1"/>
            <p:nvPr/>
          </p:nvSpPr>
          <p:spPr>
            <a:xfrm>
              <a:off x="5215676" y="4895850"/>
              <a:ext cx="1047903" cy="409452"/>
            </a:xfrm>
            <a:prstGeom prst="rect">
              <a:avLst/>
            </a:prstGeom>
            <a:noFill/>
          </p:spPr>
          <p:txBody>
            <a:bodyPr wrap="none" lIns="142484" tIns="71235" rIns="142484" bIns="7123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dirty="0">
                <a:solidFill>
                  <a:schemeClr val="tx1">
                    <a:lumMod val="75000"/>
                    <a:lumOff val="25000"/>
                  </a:schemeClr>
                </a:solidFill>
              </a:endParaRPr>
            </a:p>
          </p:txBody>
        </p:sp>
        <p:sp>
          <p:nvSpPr>
            <p:cNvPr id="24" name="TextBox 39"/>
            <p:cNvSpPr txBox="1">
              <a:spLocks noChangeArrowheads="1"/>
            </p:cNvSpPr>
            <p:nvPr/>
          </p:nvSpPr>
          <p:spPr bwMode="auto">
            <a:xfrm>
              <a:off x="4857065" y="5346700"/>
              <a:ext cx="1769335" cy="732752"/>
            </a:xfrm>
            <a:prstGeom prst="rect">
              <a:avLst/>
            </a:prstGeom>
            <a:noFill/>
            <a:ln w="9525">
              <a:noFill/>
              <a:miter lim="800000"/>
            </a:ln>
          </p:spPr>
          <p:txBody>
            <a:bodyPr wrap="square" lIns="142484" tIns="71235" rIns="142484" bIns="71235">
              <a:spAutoFit/>
            </a:bodyPr>
            <a:lstStyle/>
            <a:p>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 name="组合 26"/>
          <p:cNvGrpSpPr/>
          <p:nvPr/>
        </p:nvGrpSpPr>
        <p:grpSpPr bwMode="auto">
          <a:xfrm>
            <a:off x="3672134" y="2193775"/>
            <a:ext cx="1978196" cy="3584609"/>
            <a:chOff x="3336925" y="2216150"/>
            <a:chExt cx="1870075" cy="3763838"/>
          </a:xfrm>
        </p:grpSpPr>
        <p:cxnSp>
          <p:nvCxnSpPr>
            <p:cNvPr id="28" name="直接箭头连接符 27"/>
            <p:cNvCxnSpPr/>
            <p:nvPr/>
          </p:nvCxnSpPr>
          <p:spPr>
            <a:xfrm rot="5400000">
              <a:off x="3341688" y="4427537"/>
              <a:ext cx="1881188" cy="1587"/>
            </a:xfrm>
            <a:prstGeom prst="straightConnector1">
              <a:avLst/>
            </a:prstGeom>
            <a:ln w="60325">
              <a:solidFill>
                <a:schemeClr val="accent2"/>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7" name="组合 17"/>
            <p:cNvGrpSpPr/>
            <p:nvPr/>
          </p:nvGrpSpPr>
          <p:grpSpPr bwMode="auto">
            <a:xfrm>
              <a:off x="3336925" y="2216150"/>
              <a:ext cx="1870075" cy="1557338"/>
              <a:chOff x="2519650" y="2096826"/>
              <a:chExt cx="1483835" cy="1483835"/>
            </a:xfrm>
          </p:grpSpPr>
          <p:sp>
            <p:nvSpPr>
              <p:cNvPr id="32" name="圆角矩形 31"/>
              <p:cNvSpPr/>
              <p:nvPr/>
            </p:nvSpPr>
            <p:spPr>
              <a:xfrm rot="18900000">
                <a:off x="2519650" y="2096826"/>
                <a:ext cx="1483835" cy="1483834"/>
              </a:xfrm>
              <a:prstGeom prst="roundRect">
                <a:avLst/>
              </a:prstGeom>
              <a:solidFill>
                <a:schemeClr val="accent2"/>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圆角矩形 32"/>
              <p:cNvSpPr/>
              <p:nvPr/>
            </p:nvSpPr>
            <p:spPr>
              <a:xfrm rot="18900000">
                <a:off x="2645612" y="2223882"/>
                <a:ext cx="1231911" cy="1229722"/>
              </a:xfrm>
              <a:prstGeom prst="roundRect">
                <a:avLst/>
              </a:prstGeom>
              <a:solidFill>
                <a:schemeClr val="accent2"/>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0" name="TextBox 30"/>
            <p:cNvSpPr txBox="1">
              <a:spLocks noChangeArrowheads="1"/>
            </p:cNvSpPr>
            <p:nvPr/>
          </p:nvSpPr>
          <p:spPr bwMode="auto">
            <a:xfrm>
              <a:off x="3813612" y="2811465"/>
              <a:ext cx="831202" cy="409452"/>
            </a:xfrm>
            <a:prstGeom prst="rect">
              <a:avLst/>
            </a:prstGeom>
            <a:noFill/>
            <a:ln w="9525">
              <a:noFill/>
              <a:miter lim="800000"/>
            </a:ln>
          </p:spPr>
          <p:txBody>
            <a:bodyPr wrap="none" lIns="142484" tIns="71235" rIns="142484" bIns="71235">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文本</a:t>
              </a:r>
              <a:r>
                <a:rPr lang="en-US" altLang="zh-CN" sz="1600" dirty="0">
                  <a:solidFill>
                    <a:schemeClr val="bg1"/>
                  </a:solidFill>
                  <a:latin typeface="微软雅黑" panose="020B0503020204020204" pitchFamily="34" charset="-122"/>
                  <a:ea typeface="微软雅黑" panose="020B0503020204020204" pitchFamily="34" charset="-122"/>
                </a:rPr>
                <a:t> 2</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1" name="TextBox 36"/>
            <p:cNvSpPr txBox="1"/>
            <p:nvPr/>
          </p:nvSpPr>
          <p:spPr>
            <a:xfrm>
              <a:off x="3647722" y="5570536"/>
              <a:ext cx="1047902" cy="409452"/>
            </a:xfrm>
            <a:prstGeom prst="rect">
              <a:avLst/>
            </a:prstGeom>
            <a:noFill/>
          </p:spPr>
          <p:txBody>
            <a:bodyPr wrap="none" lIns="142484" tIns="71235" rIns="142484" bIns="7123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dirty="0">
                <a:solidFill>
                  <a:schemeClr val="tx1">
                    <a:lumMod val="75000"/>
                    <a:lumOff val="25000"/>
                  </a:schemeClr>
                </a:solidFill>
              </a:endParaRPr>
            </a:p>
          </p:txBody>
        </p:sp>
      </p:grpSp>
      <p:grpSp>
        <p:nvGrpSpPr>
          <p:cNvPr id="29" name="组合 33"/>
          <p:cNvGrpSpPr/>
          <p:nvPr/>
        </p:nvGrpSpPr>
        <p:grpSpPr bwMode="auto">
          <a:xfrm>
            <a:off x="2160779" y="2193775"/>
            <a:ext cx="1978196" cy="3679336"/>
            <a:chOff x="1908175" y="2216150"/>
            <a:chExt cx="1870075" cy="3863302"/>
          </a:xfrm>
        </p:grpSpPr>
        <p:cxnSp>
          <p:nvCxnSpPr>
            <p:cNvPr id="35" name="直接箭头连接符 34"/>
            <p:cNvCxnSpPr/>
            <p:nvPr/>
          </p:nvCxnSpPr>
          <p:spPr>
            <a:xfrm rot="5400000">
              <a:off x="2247106" y="4088606"/>
              <a:ext cx="1209675" cy="1588"/>
            </a:xfrm>
            <a:prstGeom prst="straightConnector1">
              <a:avLst/>
            </a:prstGeom>
            <a:ln w="60325">
              <a:solidFill>
                <a:schemeClr val="accent1"/>
              </a:solidFill>
              <a:tailEnd type="oval"/>
            </a:ln>
          </p:spPr>
          <p:style>
            <a:lnRef idx="2">
              <a:schemeClr val="accent2"/>
            </a:lnRef>
            <a:fillRef idx="0">
              <a:schemeClr val="accent2"/>
            </a:fillRef>
            <a:effectRef idx="1">
              <a:schemeClr val="accent2"/>
            </a:effectRef>
            <a:fontRef idx="minor">
              <a:schemeClr val="tx1"/>
            </a:fontRef>
          </p:style>
        </p:cxnSp>
        <p:grpSp>
          <p:nvGrpSpPr>
            <p:cNvPr id="34" name="组合 20"/>
            <p:cNvGrpSpPr/>
            <p:nvPr/>
          </p:nvGrpSpPr>
          <p:grpSpPr bwMode="auto">
            <a:xfrm>
              <a:off x="1908175" y="2216150"/>
              <a:ext cx="1870075" cy="1557337"/>
              <a:chOff x="1385833" y="2096826"/>
              <a:chExt cx="1483835" cy="1483834"/>
            </a:xfrm>
          </p:grpSpPr>
          <p:sp>
            <p:nvSpPr>
              <p:cNvPr id="41" name="圆角矩形 40"/>
              <p:cNvSpPr/>
              <p:nvPr/>
            </p:nvSpPr>
            <p:spPr>
              <a:xfrm rot="18900000">
                <a:off x="1385833" y="2096826"/>
                <a:ext cx="1483835" cy="1483834"/>
              </a:xfrm>
              <a:prstGeom prst="roundRect">
                <a:avLst/>
              </a:prstGeom>
              <a:solidFill>
                <a:schemeClr val="accent3"/>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圆角矩形 41"/>
              <p:cNvSpPr/>
              <p:nvPr/>
            </p:nvSpPr>
            <p:spPr>
              <a:xfrm rot="18900000">
                <a:off x="1511795" y="2223883"/>
                <a:ext cx="1231911" cy="1229722"/>
              </a:xfrm>
              <a:prstGeom prst="roundRect">
                <a:avLst/>
              </a:prstGeom>
              <a:solidFill>
                <a:schemeClr val="accent3"/>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7" name="TextBox 28"/>
            <p:cNvSpPr txBox="1">
              <a:spLocks noChangeArrowheads="1"/>
            </p:cNvSpPr>
            <p:nvPr/>
          </p:nvSpPr>
          <p:spPr bwMode="auto">
            <a:xfrm>
              <a:off x="2322513" y="2646363"/>
              <a:ext cx="831202" cy="409452"/>
            </a:xfrm>
            <a:prstGeom prst="rect">
              <a:avLst/>
            </a:prstGeom>
            <a:noFill/>
            <a:ln w="9525">
              <a:noFill/>
              <a:miter lim="800000"/>
            </a:ln>
          </p:spPr>
          <p:txBody>
            <a:bodyPr wrap="none" lIns="142484" tIns="71235" rIns="142484" bIns="71235">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文本</a:t>
              </a:r>
              <a:r>
                <a:rPr lang="en-US" altLang="zh-CN" sz="1600" dirty="0">
                  <a:solidFill>
                    <a:schemeClr val="bg1"/>
                  </a:solidFill>
                  <a:latin typeface="微软雅黑" panose="020B0503020204020204" pitchFamily="34" charset="-122"/>
                  <a:ea typeface="微软雅黑" panose="020B0503020204020204" pitchFamily="34" charset="-122"/>
                </a:rPr>
                <a:t> 1</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8" name="TextBox 29"/>
            <p:cNvSpPr txBox="1">
              <a:spLocks noChangeArrowheads="1"/>
            </p:cNvSpPr>
            <p:nvPr/>
          </p:nvSpPr>
          <p:spPr bwMode="auto">
            <a:xfrm>
              <a:off x="2065338" y="3003550"/>
              <a:ext cx="272085" cy="409452"/>
            </a:xfrm>
            <a:prstGeom prst="rect">
              <a:avLst/>
            </a:prstGeom>
            <a:noFill/>
            <a:ln w="9525">
              <a:noFill/>
              <a:miter lim="800000"/>
            </a:ln>
          </p:spPr>
          <p:txBody>
            <a:bodyPr wrap="none" lIns="142484" tIns="71235" rIns="142484" bIns="71235">
              <a:spAutoFit/>
            </a:bodyPr>
            <a:lstStyle/>
            <a:p>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9" name="TextBox 34"/>
            <p:cNvSpPr txBox="1">
              <a:spLocks noChangeArrowheads="1"/>
            </p:cNvSpPr>
            <p:nvPr/>
          </p:nvSpPr>
          <p:spPr bwMode="auto">
            <a:xfrm>
              <a:off x="2218972" y="4895850"/>
              <a:ext cx="1047902" cy="409452"/>
            </a:xfrm>
            <a:prstGeom prst="rect">
              <a:avLst/>
            </a:prstGeom>
            <a:noFill/>
            <a:ln w="9525">
              <a:noFill/>
              <a:miter lim="800000"/>
            </a:ln>
          </p:spPr>
          <p:txBody>
            <a:bodyPr wrap="none" lIns="142484" tIns="71235" rIns="142484" bIns="71235">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600" dirty="0">
                <a:solidFill>
                  <a:schemeClr val="tx1">
                    <a:lumMod val="75000"/>
                    <a:lumOff val="25000"/>
                  </a:schemeClr>
                </a:solidFill>
              </a:endParaRPr>
            </a:p>
          </p:txBody>
        </p:sp>
        <p:sp>
          <p:nvSpPr>
            <p:cNvPr id="40" name="TextBox 35"/>
            <p:cNvSpPr txBox="1">
              <a:spLocks noChangeArrowheads="1"/>
            </p:cNvSpPr>
            <p:nvPr/>
          </p:nvSpPr>
          <p:spPr bwMode="auto">
            <a:xfrm>
              <a:off x="1953541" y="5346700"/>
              <a:ext cx="1769334" cy="732752"/>
            </a:xfrm>
            <a:prstGeom prst="rect">
              <a:avLst/>
            </a:prstGeom>
            <a:noFill/>
            <a:ln w="9525">
              <a:noFill/>
              <a:miter lim="800000"/>
            </a:ln>
          </p:spPr>
          <p:txBody>
            <a:bodyPr wrap="square" lIns="142484" tIns="71235" rIns="142484" bIns="71235">
              <a:spAutoFit/>
            </a:bodyPr>
            <a:lstStyle/>
            <a:p>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750"/>
                                        <p:tgtEl>
                                          <p:spTgt spid="21"/>
                                        </p:tgtEl>
                                      </p:cBhvr>
                                    </p:animEffect>
                                  </p:childTnLst>
                                </p:cTn>
                              </p:par>
                              <p:par>
                                <p:cTn id="14" presetID="10" presetClass="entr" presetSubtype="0"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50"/>
                                        <p:tgtEl>
                                          <p:spTgt spid="14"/>
                                        </p:tgtEl>
                                      </p:cBhvr>
                                    </p:animEffect>
                                  </p:childTnLst>
                                </p:cTn>
                              </p:par>
                              <p:par>
                                <p:cTn id="17" presetID="10" presetClass="entr" presetSubtype="0" fill="hold"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750"/>
                                        <p:tgtEl>
                                          <p:spTgt spid="5"/>
                                        </p:tgtEl>
                                      </p:cBhvr>
                                    </p:animEffect>
                                  </p:childTnLst>
                                </p:cTn>
                              </p:par>
                              <p:par>
                                <p:cTn id="20" presetID="10" presetClass="entr" presetSubtype="0" fill="hold" nodeType="withEffect">
                                  <p:stCondLst>
                                    <p:cond delay="7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4084124" y="1278062"/>
            <a:ext cx="901033" cy="3792543"/>
            <a:chOff x="5181600" y="1341352"/>
            <a:chExt cx="901311" cy="3792542"/>
          </a:xfrm>
        </p:grpSpPr>
        <p:sp>
          <p:nvSpPr>
            <p:cNvPr id="22" name="Rounded Rectangle 3"/>
            <p:cNvSpPr/>
            <p:nvPr/>
          </p:nvSpPr>
          <p:spPr>
            <a:xfrm>
              <a:off x="5227821" y="1436208"/>
              <a:ext cx="808869" cy="3697685"/>
            </a:xfrm>
            <a:custGeom>
              <a:avLst/>
              <a:gdLst/>
              <a:ahLst/>
              <a:cxnLst/>
              <a:rect l="l" t="t" r="r" b="b"/>
              <a:pathLst>
                <a:path w="1066800" h="4876800">
                  <a:moveTo>
                    <a:pt x="0" y="0"/>
                  </a:moveTo>
                  <a:lnTo>
                    <a:pt x="1066800" y="0"/>
                  </a:lnTo>
                  <a:lnTo>
                    <a:pt x="990600" y="160800"/>
                  </a:lnTo>
                  <a:lnTo>
                    <a:pt x="990600" y="4419600"/>
                  </a:lnTo>
                  <a:cubicBezTo>
                    <a:pt x="990600" y="4672105"/>
                    <a:pt x="785905" y="4876800"/>
                    <a:pt x="533400" y="4876800"/>
                  </a:cubicBezTo>
                  <a:cubicBezTo>
                    <a:pt x="280895" y="4876800"/>
                    <a:pt x="76200" y="4672105"/>
                    <a:pt x="76200" y="4419600"/>
                  </a:cubicBezTo>
                  <a:lnTo>
                    <a:pt x="76200" y="160800"/>
                  </a:lnTo>
                  <a:close/>
                </a:path>
              </a:pathLst>
            </a:custGeom>
            <a:gradFill flip="none" rotWithShape="1">
              <a:gsLst>
                <a:gs pos="74000">
                  <a:srgbClr val="F1F1F1"/>
                </a:gs>
                <a:gs pos="42000">
                  <a:srgbClr val="F1F1F1"/>
                </a:gs>
                <a:gs pos="0">
                  <a:schemeClr val="bg1">
                    <a:lumMod val="75000"/>
                  </a:schemeClr>
                </a:gs>
                <a:gs pos="56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8" name="Rounded Rectangle 3"/>
            <p:cNvSpPr/>
            <p:nvPr/>
          </p:nvSpPr>
          <p:spPr>
            <a:xfrm>
              <a:off x="5285598" y="2971800"/>
              <a:ext cx="693316" cy="2162093"/>
            </a:xfrm>
            <a:custGeom>
              <a:avLst/>
              <a:gdLst/>
              <a:ahLst/>
              <a:cxnLst/>
              <a:rect l="l" t="t" r="r" b="b"/>
              <a:pathLst>
                <a:path w="693316" h="2162093">
                  <a:moveTo>
                    <a:pt x="0" y="0"/>
                  </a:moveTo>
                  <a:lnTo>
                    <a:pt x="693316" y="0"/>
                  </a:lnTo>
                  <a:lnTo>
                    <a:pt x="693316" y="1815435"/>
                  </a:lnTo>
                  <a:cubicBezTo>
                    <a:pt x="693316" y="2006889"/>
                    <a:pt x="538112" y="2162093"/>
                    <a:pt x="346658" y="2162093"/>
                  </a:cubicBezTo>
                  <a:cubicBezTo>
                    <a:pt x="155203" y="2162093"/>
                    <a:pt x="0" y="2006889"/>
                    <a:pt x="0" y="181543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5" name="Rounded Rectangle 3"/>
            <p:cNvSpPr/>
            <p:nvPr/>
          </p:nvSpPr>
          <p:spPr>
            <a:xfrm>
              <a:off x="5285597" y="4720874"/>
              <a:ext cx="693316" cy="413020"/>
            </a:xfrm>
            <a:custGeom>
              <a:avLst/>
              <a:gdLst/>
              <a:ahLst/>
              <a:cxnLst/>
              <a:rect l="l" t="t" r="r" b="b"/>
              <a:pathLst>
                <a:path w="914400" h="544724">
                  <a:moveTo>
                    <a:pt x="0" y="0"/>
                  </a:moveTo>
                  <a:cubicBezTo>
                    <a:pt x="0" y="252505"/>
                    <a:pt x="204695" y="457200"/>
                    <a:pt x="457200" y="457200"/>
                  </a:cubicBezTo>
                  <a:cubicBezTo>
                    <a:pt x="709705" y="457200"/>
                    <a:pt x="914400" y="252505"/>
                    <a:pt x="914400" y="0"/>
                  </a:cubicBezTo>
                  <a:lnTo>
                    <a:pt x="914400" y="87524"/>
                  </a:lnTo>
                  <a:cubicBezTo>
                    <a:pt x="914400" y="340029"/>
                    <a:pt x="709705" y="544724"/>
                    <a:pt x="457200" y="544724"/>
                  </a:cubicBezTo>
                  <a:cubicBezTo>
                    <a:pt x="204695" y="544724"/>
                    <a:pt x="0" y="340029"/>
                    <a:pt x="0" y="87524"/>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Rounded Rectangle 8"/>
            <p:cNvSpPr/>
            <p:nvPr/>
          </p:nvSpPr>
          <p:spPr>
            <a:xfrm>
              <a:off x="5354929" y="1399128"/>
              <a:ext cx="194129" cy="3477671"/>
            </a:xfrm>
            <a:custGeom>
              <a:avLst/>
              <a:gdLst/>
              <a:ahLst/>
              <a:cxnLst/>
              <a:rect l="l" t="t" r="r" b="b"/>
              <a:pathLst>
                <a:path w="256032" h="4697104">
                  <a:moveTo>
                    <a:pt x="0" y="0"/>
                  </a:moveTo>
                  <a:lnTo>
                    <a:pt x="256032" y="0"/>
                  </a:lnTo>
                  <a:lnTo>
                    <a:pt x="256032" y="4569088"/>
                  </a:lnTo>
                  <a:cubicBezTo>
                    <a:pt x="256032" y="4639789"/>
                    <a:pt x="198717" y="4697104"/>
                    <a:pt x="128016" y="4697104"/>
                  </a:cubicBezTo>
                  <a:cubicBezTo>
                    <a:pt x="57315" y="4697104"/>
                    <a:pt x="0" y="4639789"/>
                    <a:pt x="0" y="4569088"/>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en-US" sz="2400">
                <a:solidFill>
                  <a:prstClr val="white"/>
                </a:solidFill>
              </a:endParaRPr>
            </a:p>
          </p:txBody>
        </p:sp>
        <p:sp>
          <p:nvSpPr>
            <p:cNvPr id="24" name="Rounded Rectangle 10"/>
            <p:cNvSpPr/>
            <p:nvPr/>
          </p:nvSpPr>
          <p:spPr>
            <a:xfrm>
              <a:off x="5773075" y="1399128"/>
              <a:ext cx="109775" cy="3477671"/>
            </a:xfrm>
            <a:custGeom>
              <a:avLst/>
              <a:gdLst/>
              <a:ahLst/>
              <a:cxnLst/>
              <a:rect l="l" t="t" r="r" b="b"/>
              <a:pathLst>
                <a:path w="144780" h="4697104">
                  <a:moveTo>
                    <a:pt x="0" y="0"/>
                  </a:moveTo>
                  <a:lnTo>
                    <a:pt x="144780" y="0"/>
                  </a:lnTo>
                  <a:lnTo>
                    <a:pt x="144780" y="4624714"/>
                  </a:lnTo>
                  <a:cubicBezTo>
                    <a:pt x="144780" y="4664694"/>
                    <a:pt x="112370" y="4697104"/>
                    <a:pt x="72390" y="4697104"/>
                  </a:cubicBezTo>
                  <a:cubicBezTo>
                    <a:pt x="32410" y="4697104"/>
                    <a:pt x="0" y="4664694"/>
                    <a:pt x="0" y="4624714"/>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en-US" sz="2400">
                <a:solidFill>
                  <a:prstClr val="white"/>
                </a:solidFill>
              </a:endParaRPr>
            </a:p>
          </p:txBody>
        </p:sp>
        <p:sp>
          <p:nvSpPr>
            <p:cNvPr id="26" name="Rounded Rectangle 25"/>
            <p:cNvSpPr/>
            <p:nvPr/>
          </p:nvSpPr>
          <p:spPr>
            <a:xfrm>
              <a:off x="5181600" y="1341352"/>
              <a:ext cx="901311" cy="115553"/>
            </a:xfrm>
            <a:prstGeom prst="roundRect">
              <a:avLst>
                <a:gd name="adj" fmla="val 50000"/>
              </a:avLst>
            </a:prstGeom>
            <a:gradFill flip="none" rotWithShape="1">
              <a:gsLst>
                <a:gs pos="0">
                  <a:schemeClr val="bg1">
                    <a:lumMod val="6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en-US" sz="2400">
                <a:solidFill>
                  <a:prstClr val="white"/>
                </a:solidFill>
              </a:endParaRPr>
            </a:p>
          </p:txBody>
        </p:sp>
        <p:sp>
          <p:nvSpPr>
            <p:cNvPr id="27" name="Rectangle 14"/>
            <p:cNvSpPr/>
            <p:nvPr/>
          </p:nvSpPr>
          <p:spPr>
            <a:xfrm>
              <a:off x="5227821" y="1436208"/>
              <a:ext cx="808869" cy="35140"/>
            </a:xfrm>
            <a:custGeom>
              <a:avLst/>
              <a:gdLst/>
              <a:ahLst/>
              <a:cxnLst/>
              <a:rect l="l" t="t" r="r" b="b"/>
              <a:pathLst>
                <a:path w="1066800" h="46346">
                  <a:moveTo>
                    <a:pt x="0" y="0"/>
                  </a:moveTo>
                  <a:lnTo>
                    <a:pt x="1066800" y="0"/>
                  </a:lnTo>
                  <a:lnTo>
                    <a:pt x="1044838" y="46346"/>
                  </a:lnTo>
                  <a:lnTo>
                    <a:pt x="21963" y="4634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en-US" sz="2400">
                <a:solidFill>
                  <a:prstClr val="white"/>
                </a:solidFill>
              </a:endParaRPr>
            </a:p>
          </p:txBody>
        </p:sp>
      </p:grpSp>
      <p:grpSp>
        <p:nvGrpSpPr>
          <p:cNvPr id="3" name="Group 30"/>
          <p:cNvGrpSpPr/>
          <p:nvPr/>
        </p:nvGrpSpPr>
        <p:grpSpPr>
          <a:xfrm>
            <a:off x="6765078" y="1278062"/>
            <a:ext cx="901033" cy="3792543"/>
            <a:chOff x="5181600" y="1341352"/>
            <a:chExt cx="901311" cy="3792542"/>
          </a:xfrm>
        </p:grpSpPr>
        <p:sp>
          <p:nvSpPr>
            <p:cNvPr id="32" name="Rounded Rectangle 3"/>
            <p:cNvSpPr/>
            <p:nvPr/>
          </p:nvSpPr>
          <p:spPr>
            <a:xfrm>
              <a:off x="5227821" y="1436208"/>
              <a:ext cx="808869" cy="3697685"/>
            </a:xfrm>
            <a:custGeom>
              <a:avLst/>
              <a:gdLst/>
              <a:ahLst/>
              <a:cxnLst/>
              <a:rect l="l" t="t" r="r" b="b"/>
              <a:pathLst>
                <a:path w="1066800" h="4876800">
                  <a:moveTo>
                    <a:pt x="0" y="0"/>
                  </a:moveTo>
                  <a:lnTo>
                    <a:pt x="1066800" y="0"/>
                  </a:lnTo>
                  <a:lnTo>
                    <a:pt x="990600" y="160800"/>
                  </a:lnTo>
                  <a:lnTo>
                    <a:pt x="990600" y="4419600"/>
                  </a:lnTo>
                  <a:cubicBezTo>
                    <a:pt x="990600" y="4672105"/>
                    <a:pt x="785905" y="4876800"/>
                    <a:pt x="533400" y="4876800"/>
                  </a:cubicBezTo>
                  <a:cubicBezTo>
                    <a:pt x="280895" y="4876800"/>
                    <a:pt x="76200" y="4672105"/>
                    <a:pt x="76200" y="4419600"/>
                  </a:cubicBezTo>
                  <a:lnTo>
                    <a:pt x="76200" y="160800"/>
                  </a:lnTo>
                  <a:close/>
                </a:path>
              </a:pathLst>
            </a:custGeom>
            <a:gradFill flip="none" rotWithShape="1">
              <a:gsLst>
                <a:gs pos="74000">
                  <a:srgbClr val="F1F1F1"/>
                </a:gs>
                <a:gs pos="42000">
                  <a:srgbClr val="F1F1F1"/>
                </a:gs>
                <a:gs pos="0">
                  <a:schemeClr val="bg1">
                    <a:lumMod val="75000"/>
                  </a:schemeClr>
                </a:gs>
                <a:gs pos="56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3" name="Rounded Rectangle 3"/>
            <p:cNvSpPr/>
            <p:nvPr/>
          </p:nvSpPr>
          <p:spPr>
            <a:xfrm>
              <a:off x="5285598" y="2489312"/>
              <a:ext cx="693316" cy="2644582"/>
            </a:xfrm>
            <a:custGeom>
              <a:avLst/>
              <a:gdLst/>
              <a:ahLst/>
              <a:cxnLst/>
              <a:rect l="l" t="t" r="r" b="b"/>
              <a:pathLst>
                <a:path w="693316" h="2162093">
                  <a:moveTo>
                    <a:pt x="0" y="0"/>
                  </a:moveTo>
                  <a:lnTo>
                    <a:pt x="693316" y="0"/>
                  </a:lnTo>
                  <a:lnTo>
                    <a:pt x="693316" y="1815435"/>
                  </a:lnTo>
                  <a:cubicBezTo>
                    <a:pt x="693316" y="2006889"/>
                    <a:pt x="538112" y="2162093"/>
                    <a:pt x="346658" y="2162093"/>
                  </a:cubicBezTo>
                  <a:cubicBezTo>
                    <a:pt x="155203" y="2162093"/>
                    <a:pt x="0" y="2006889"/>
                    <a:pt x="0" y="181543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Rounded Rectangle 3"/>
            <p:cNvSpPr/>
            <p:nvPr/>
          </p:nvSpPr>
          <p:spPr>
            <a:xfrm>
              <a:off x="5285597" y="4720874"/>
              <a:ext cx="693316" cy="413020"/>
            </a:xfrm>
            <a:custGeom>
              <a:avLst/>
              <a:gdLst/>
              <a:ahLst/>
              <a:cxnLst/>
              <a:rect l="l" t="t" r="r" b="b"/>
              <a:pathLst>
                <a:path w="914400" h="544724">
                  <a:moveTo>
                    <a:pt x="0" y="0"/>
                  </a:moveTo>
                  <a:cubicBezTo>
                    <a:pt x="0" y="252505"/>
                    <a:pt x="204695" y="457200"/>
                    <a:pt x="457200" y="457200"/>
                  </a:cubicBezTo>
                  <a:cubicBezTo>
                    <a:pt x="709705" y="457200"/>
                    <a:pt x="914400" y="252505"/>
                    <a:pt x="914400" y="0"/>
                  </a:cubicBezTo>
                  <a:lnTo>
                    <a:pt x="914400" y="87524"/>
                  </a:lnTo>
                  <a:cubicBezTo>
                    <a:pt x="914400" y="340029"/>
                    <a:pt x="709705" y="544724"/>
                    <a:pt x="457200" y="544724"/>
                  </a:cubicBezTo>
                  <a:cubicBezTo>
                    <a:pt x="204695" y="544724"/>
                    <a:pt x="0" y="340029"/>
                    <a:pt x="0" y="87524"/>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5" name="Rounded Rectangle 8"/>
            <p:cNvSpPr/>
            <p:nvPr/>
          </p:nvSpPr>
          <p:spPr>
            <a:xfrm>
              <a:off x="5354929" y="1399128"/>
              <a:ext cx="194129" cy="3477671"/>
            </a:xfrm>
            <a:custGeom>
              <a:avLst/>
              <a:gdLst/>
              <a:ahLst/>
              <a:cxnLst/>
              <a:rect l="l" t="t" r="r" b="b"/>
              <a:pathLst>
                <a:path w="256032" h="4697104">
                  <a:moveTo>
                    <a:pt x="0" y="0"/>
                  </a:moveTo>
                  <a:lnTo>
                    <a:pt x="256032" y="0"/>
                  </a:lnTo>
                  <a:lnTo>
                    <a:pt x="256032" y="4569088"/>
                  </a:lnTo>
                  <a:cubicBezTo>
                    <a:pt x="256032" y="4639789"/>
                    <a:pt x="198717" y="4697104"/>
                    <a:pt x="128016" y="4697104"/>
                  </a:cubicBezTo>
                  <a:cubicBezTo>
                    <a:pt x="57315" y="4697104"/>
                    <a:pt x="0" y="4639789"/>
                    <a:pt x="0" y="4569088"/>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en-US" sz="2400">
                <a:solidFill>
                  <a:prstClr val="white"/>
                </a:solidFill>
              </a:endParaRPr>
            </a:p>
          </p:txBody>
        </p:sp>
        <p:sp>
          <p:nvSpPr>
            <p:cNvPr id="36" name="Rounded Rectangle 10"/>
            <p:cNvSpPr/>
            <p:nvPr/>
          </p:nvSpPr>
          <p:spPr>
            <a:xfrm>
              <a:off x="5773075" y="1399128"/>
              <a:ext cx="109775" cy="3477671"/>
            </a:xfrm>
            <a:custGeom>
              <a:avLst/>
              <a:gdLst/>
              <a:ahLst/>
              <a:cxnLst/>
              <a:rect l="l" t="t" r="r" b="b"/>
              <a:pathLst>
                <a:path w="144780" h="4697104">
                  <a:moveTo>
                    <a:pt x="0" y="0"/>
                  </a:moveTo>
                  <a:lnTo>
                    <a:pt x="144780" y="0"/>
                  </a:lnTo>
                  <a:lnTo>
                    <a:pt x="144780" y="4624714"/>
                  </a:lnTo>
                  <a:cubicBezTo>
                    <a:pt x="144780" y="4664694"/>
                    <a:pt x="112370" y="4697104"/>
                    <a:pt x="72390" y="4697104"/>
                  </a:cubicBezTo>
                  <a:cubicBezTo>
                    <a:pt x="32410" y="4697104"/>
                    <a:pt x="0" y="4664694"/>
                    <a:pt x="0" y="4624714"/>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en-US" sz="2400">
                <a:solidFill>
                  <a:prstClr val="white"/>
                </a:solidFill>
              </a:endParaRPr>
            </a:p>
          </p:txBody>
        </p:sp>
        <p:sp>
          <p:nvSpPr>
            <p:cNvPr id="37" name="Rounded Rectangle 36"/>
            <p:cNvSpPr/>
            <p:nvPr/>
          </p:nvSpPr>
          <p:spPr>
            <a:xfrm>
              <a:off x="5181600" y="1341352"/>
              <a:ext cx="901311" cy="115553"/>
            </a:xfrm>
            <a:prstGeom prst="roundRect">
              <a:avLst>
                <a:gd name="adj" fmla="val 50000"/>
              </a:avLst>
            </a:prstGeom>
            <a:gradFill flip="none" rotWithShape="1">
              <a:gsLst>
                <a:gs pos="0">
                  <a:schemeClr val="bg1">
                    <a:lumMod val="6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en-US" sz="2400">
                <a:solidFill>
                  <a:prstClr val="white"/>
                </a:solidFill>
              </a:endParaRPr>
            </a:p>
          </p:txBody>
        </p:sp>
        <p:sp>
          <p:nvSpPr>
            <p:cNvPr id="38" name="Rectangle 14"/>
            <p:cNvSpPr/>
            <p:nvPr/>
          </p:nvSpPr>
          <p:spPr>
            <a:xfrm>
              <a:off x="5227821" y="1436208"/>
              <a:ext cx="808869" cy="35140"/>
            </a:xfrm>
            <a:custGeom>
              <a:avLst/>
              <a:gdLst/>
              <a:ahLst/>
              <a:cxnLst/>
              <a:rect l="l" t="t" r="r" b="b"/>
              <a:pathLst>
                <a:path w="1066800" h="46346">
                  <a:moveTo>
                    <a:pt x="0" y="0"/>
                  </a:moveTo>
                  <a:lnTo>
                    <a:pt x="1066800" y="0"/>
                  </a:lnTo>
                  <a:lnTo>
                    <a:pt x="1044838" y="46346"/>
                  </a:lnTo>
                  <a:lnTo>
                    <a:pt x="21963" y="4634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en-US" sz="2400">
                <a:solidFill>
                  <a:prstClr val="white"/>
                </a:solidFill>
              </a:endParaRPr>
            </a:p>
          </p:txBody>
        </p:sp>
      </p:grpSp>
      <p:grpSp>
        <p:nvGrpSpPr>
          <p:cNvPr id="4" name="Group 46"/>
          <p:cNvGrpSpPr/>
          <p:nvPr/>
        </p:nvGrpSpPr>
        <p:grpSpPr>
          <a:xfrm>
            <a:off x="9488432" y="1278062"/>
            <a:ext cx="901033" cy="3792543"/>
            <a:chOff x="5181600" y="1341352"/>
            <a:chExt cx="901311" cy="3792542"/>
          </a:xfrm>
        </p:grpSpPr>
        <p:sp>
          <p:nvSpPr>
            <p:cNvPr id="48" name="Rounded Rectangle 3"/>
            <p:cNvSpPr/>
            <p:nvPr/>
          </p:nvSpPr>
          <p:spPr>
            <a:xfrm>
              <a:off x="5227821" y="1436208"/>
              <a:ext cx="808869" cy="3697685"/>
            </a:xfrm>
            <a:custGeom>
              <a:avLst/>
              <a:gdLst/>
              <a:ahLst/>
              <a:cxnLst/>
              <a:rect l="l" t="t" r="r" b="b"/>
              <a:pathLst>
                <a:path w="1066800" h="4876800">
                  <a:moveTo>
                    <a:pt x="0" y="0"/>
                  </a:moveTo>
                  <a:lnTo>
                    <a:pt x="1066800" y="0"/>
                  </a:lnTo>
                  <a:lnTo>
                    <a:pt x="990600" y="160800"/>
                  </a:lnTo>
                  <a:lnTo>
                    <a:pt x="990600" y="4419600"/>
                  </a:lnTo>
                  <a:cubicBezTo>
                    <a:pt x="990600" y="4672105"/>
                    <a:pt x="785905" y="4876800"/>
                    <a:pt x="533400" y="4876800"/>
                  </a:cubicBezTo>
                  <a:cubicBezTo>
                    <a:pt x="280895" y="4876800"/>
                    <a:pt x="76200" y="4672105"/>
                    <a:pt x="76200" y="4419600"/>
                  </a:cubicBezTo>
                  <a:lnTo>
                    <a:pt x="76200" y="160800"/>
                  </a:lnTo>
                  <a:close/>
                </a:path>
              </a:pathLst>
            </a:custGeom>
            <a:gradFill flip="none" rotWithShape="1">
              <a:gsLst>
                <a:gs pos="74000">
                  <a:srgbClr val="F1F1F1"/>
                </a:gs>
                <a:gs pos="42000">
                  <a:srgbClr val="F1F1F1"/>
                </a:gs>
                <a:gs pos="0">
                  <a:schemeClr val="bg1">
                    <a:lumMod val="75000"/>
                  </a:schemeClr>
                </a:gs>
                <a:gs pos="56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9" name="Rounded Rectangle 3"/>
            <p:cNvSpPr/>
            <p:nvPr/>
          </p:nvSpPr>
          <p:spPr>
            <a:xfrm>
              <a:off x="5285598" y="2096218"/>
              <a:ext cx="693316" cy="3037676"/>
            </a:xfrm>
            <a:custGeom>
              <a:avLst/>
              <a:gdLst/>
              <a:ahLst/>
              <a:cxnLst/>
              <a:rect l="l" t="t" r="r" b="b"/>
              <a:pathLst>
                <a:path w="693316" h="2162093">
                  <a:moveTo>
                    <a:pt x="0" y="0"/>
                  </a:moveTo>
                  <a:lnTo>
                    <a:pt x="693316" y="0"/>
                  </a:lnTo>
                  <a:lnTo>
                    <a:pt x="693316" y="1815435"/>
                  </a:lnTo>
                  <a:cubicBezTo>
                    <a:pt x="693316" y="2006889"/>
                    <a:pt x="538112" y="2162093"/>
                    <a:pt x="346658" y="2162093"/>
                  </a:cubicBezTo>
                  <a:cubicBezTo>
                    <a:pt x="155203" y="2162093"/>
                    <a:pt x="0" y="2006889"/>
                    <a:pt x="0" y="181543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0" name="Rounded Rectangle 3"/>
            <p:cNvSpPr/>
            <p:nvPr/>
          </p:nvSpPr>
          <p:spPr>
            <a:xfrm>
              <a:off x="5285597" y="4720874"/>
              <a:ext cx="693316" cy="413020"/>
            </a:xfrm>
            <a:custGeom>
              <a:avLst/>
              <a:gdLst/>
              <a:ahLst/>
              <a:cxnLst/>
              <a:rect l="l" t="t" r="r" b="b"/>
              <a:pathLst>
                <a:path w="914400" h="544724">
                  <a:moveTo>
                    <a:pt x="0" y="0"/>
                  </a:moveTo>
                  <a:cubicBezTo>
                    <a:pt x="0" y="252505"/>
                    <a:pt x="204695" y="457200"/>
                    <a:pt x="457200" y="457200"/>
                  </a:cubicBezTo>
                  <a:cubicBezTo>
                    <a:pt x="709705" y="457200"/>
                    <a:pt x="914400" y="252505"/>
                    <a:pt x="914400" y="0"/>
                  </a:cubicBezTo>
                  <a:lnTo>
                    <a:pt x="914400" y="87524"/>
                  </a:lnTo>
                  <a:cubicBezTo>
                    <a:pt x="914400" y="340029"/>
                    <a:pt x="709705" y="544724"/>
                    <a:pt x="457200" y="544724"/>
                  </a:cubicBezTo>
                  <a:cubicBezTo>
                    <a:pt x="204695" y="544724"/>
                    <a:pt x="0" y="340029"/>
                    <a:pt x="0" y="87524"/>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1" name="Rounded Rectangle 8"/>
            <p:cNvSpPr/>
            <p:nvPr/>
          </p:nvSpPr>
          <p:spPr>
            <a:xfrm>
              <a:off x="5354929" y="1399128"/>
              <a:ext cx="194129" cy="3477671"/>
            </a:xfrm>
            <a:custGeom>
              <a:avLst/>
              <a:gdLst/>
              <a:ahLst/>
              <a:cxnLst/>
              <a:rect l="l" t="t" r="r" b="b"/>
              <a:pathLst>
                <a:path w="256032" h="4697104">
                  <a:moveTo>
                    <a:pt x="0" y="0"/>
                  </a:moveTo>
                  <a:lnTo>
                    <a:pt x="256032" y="0"/>
                  </a:lnTo>
                  <a:lnTo>
                    <a:pt x="256032" y="4569088"/>
                  </a:lnTo>
                  <a:cubicBezTo>
                    <a:pt x="256032" y="4639789"/>
                    <a:pt x="198717" y="4697104"/>
                    <a:pt x="128016" y="4697104"/>
                  </a:cubicBezTo>
                  <a:cubicBezTo>
                    <a:pt x="57315" y="4697104"/>
                    <a:pt x="0" y="4639789"/>
                    <a:pt x="0" y="4569088"/>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en-US" sz="2400">
                <a:solidFill>
                  <a:prstClr val="white"/>
                </a:solidFill>
              </a:endParaRPr>
            </a:p>
          </p:txBody>
        </p:sp>
        <p:sp>
          <p:nvSpPr>
            <p:cNvPr id="52" name="Rounded Rectangle 10"/>
            <p:cNvSpPr/>
            <p:nvPr/>
          </p:nvSpPr>
          <p:spPr>
            <a:xfrm>
              <a:off x="5773075" y="1399128"/>
              <a:ext cx="109775" cy="3477671"/>
            </a:xfrm>
            <a:custGeom>
              <a:avLst/>
              <a:gdLst/>
              <a:ahLst/>
              <a:cxnLst/>
              <a:rect l="l" t="t" r="r" b="b"/>
              <a:pathLst>
                <a:path w="144780" h="4697104">
                  <a:moveTo>
                    <a:pt x="0" y="0"/>
                  </a:moveTo>
                  <a:lnTo>
                    <a:pt x="144780" y="0"/>
                  </a:lnTo>
                  <a:lnTo>
                    <a:pt x="144780" y="4624714"/>
                  </a:lnTo>
                  <a:cubicBezTo>
                    <a:pt x="144780" y="4664694"/>
                    <a:pt x="112370" y="4697104"/>
                    <a:pt x="72390" y="4697104"/>
                  </a:cubicBezTo>
                  <a:cubicBezTo>
                    <a:pt x="32410" y="4697104"/>
                    <a:pt x="0" y="4664694"/>
                    <a:pt x="0" y="4624714"/>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en-US" sz="2400">
                <a:solidFill>
                  <a:prstClr val="white"/>
                </a:solidFill>
              </a:endParaRPr>
            </a:p>
          </p:txBody>
        </p:sp>
        <p:sp>
          <p:nvSpPr>
            <p:cNvPr id="53" name="Rounded Rectangle 52"/>
            <p:cNvSpPr/>
            <p:nvPr/>
          </p:nvSpPr>
          <p:spPr>
            <a:xfrm>
              <a:off x="5181600" y="1341352"/>
              <a:ext cx="901311" cy="115553"/>
            </a:xfrm>
            <a:prstGeom prst="roundRect">
              <a:avLst>
                <a:gd name="adj" fmla="val 50000"/>
              </a:avLst>
            </a:prstGeom>
            <a:gradFill flip="none" rotWithShape="1">
              <a:gsLst>
                <a:gs pos="0">
                  <a:schemeClr val="bg1">
                    <a:lumMod val="6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en-US" sz="2400">
                <a:solidFill>
                  <a:prstClr val="white"/>
                </a:solidFill>
              </a:endParaRPr>
            </a:p>
          </p:txBody>
        </p:sp>
        <p:sp>
          <p:nvSpPr>
            <p:cNvPr id="54" name="Rectangle 14"/>
            <p:cNvSpPr/>
            <p:nvPr/>
          </p:nvSpPr>
          <p:spPr>
            <a:xfrm>
              <a:off x="5227821" y="1436208"/>
              <a:ext cx="808869" cy="35140"/>
            </a:xfrm>
            <a:custGeom>
              <a:avLst/>
              <a:gdLst/>
              <a:ahLst/>
              <a:cxnLst/>
              <a:rect l="l" t="t" r="r" b="b"/>
              <a:pathLst>
                <a:path w="1066800" h="46346">
                  <a:moveTo>
                    <a:pt x="0" y="0"/>
                  </a:moveTo>
                  <a:lnTo>
                    <a:pt x="1066800" y="0"/>
                  </a:lnTo>
                  <a:lnTo>
                    <a:pt x="1044838" y="46346"/>
                  </a:lnTo>
                  <a:lnTo>
                    <a:pt x="21963" y="4634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en-US" sz="2400">
                <a:solidFill>
                  <a:prstClr val="white"/>
                </a:solidFill>
              </a:endParaRPr>
            </a:p>
          </p:txBody>
        </p:sp>
      </p:grpSp>
      <p:sp>
        <p:nvSpPr>
          <p:cNvPr id="94" name="Rectangle 55"/>
          <p:cNvSpPr/>
          <p:nvPr/>
        </p:nvSpPr>
        <p:spPr>
          <a:xfrm>
            <a:off x="9138046" y="5246447"/>
            <a:ext cx="1993096" cy="36576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Rectangle 56"/>
          <p:cNvSpPr/>
          <p:nvPr/>
        </p:nvSpPr>
        <p:spPr>
          <a:xfrm>
            <a:off x="9148414" y="5697513"/>
            <a:ext cx="2283173" cy="562928"/>
          </a:xfrm>
          <a:prstGeom prst="rect">
            <a:avLst/>
          </a:prstGeom>
          <a:noFill/>
          <a:ln w="12700" cap="flat" cmpd="sng" algn="ctr">
            <a:noFill/>
            <a:prstDash val="solid"/>
          </a:ln>
          <a:effectLst/>
        </p:spPr>
        <p:txBody>
          <a:bodyPr lIns="0" tIns="45706" rIns="0" bIns="0" rtlCol="0" anchor="t"/>
          <a:lstStyle/>
          <a:p>
            <a:pPr>
              <a:spcBef>
                <a:spcPts val="1115"/>
              </a:spcBef>
              <a:spcAft>
                <a:spcPts val="1115"/>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1115"/>
              </a:spcBef>
              <a:spcAft>
                <a:spcPts val="1115"/>
              </a:spcAft>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Rectangle 55"/>
          <p:cNvSpPr/>
          <p:nvPr/>
        </p:nvSpPr>
        <p:spPr>
          <a:xfrm>
            <a:off x="6310713" y="5246447"/>
            <a:ext cx="1993096" cy="36576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a:lnSpc>
                <a:spcPct val="120000"/>
              </a:lnSpc>
            </a:pPr>
            <a:r>
              <a:rPr lang="zh-CN" altLang="en-US" sz="1600" dirty="0">
                <a:solidFill>
                  <a:schemeClr val="bg1">
                    <a:lumMod val="95000"/>
                  </a:schemeClr>
                </a:solidFill>
                <a:latin typeface="微软雅黑" panose="020B0503020204020204" pitchFamily="34" charset="-122"/>
                <a:ea typeface="微软雅黑" panose="020B0503020204020204" pitchFamily="34" charset="-122"/>
              </a:rPr>
              <a:t>输入标题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8" name="Rectangle 56"/>
          <p:cNvSpPr/>
          <p:nvPr/>
        </p:nvSpPr>
        <p:spPr>
          <a:xfrm>
            <a:off x="6321081" y="5697513"/>
            <a:ext cx="2283173" cy="562928"/>
          </a:xfrm>
          <a:prstGeom prst="rect">
            <a:avLst/>
          </a:prstGeom>
          <a:noFill/>
          <a:ln w="12700" cap="flat" cmpd="sng" algn="ctr">
            <a:noFill/>
            <a:prstDash val="solid"/>
          </a:ln>
          <a:effectLst/>
        </p:spPr>
        <p:txBody>
          <a:bodyPr lIns="0" tIns="45706" rIns="0" bIns="0" rtlCol="0" anchor="t"/>
          <a:lstStyle/>
          <a:p>
            <a:pPr>
              <a:spcBef>
                <a:spcPts val="1115"/>
              </a:spcBef>
              <a:spcAft>
                <a:spcPts val="1115"/>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1115"/>
              </a:spcBef>
              <a:spcAft>
                <a:spcPts val="1115"/>
              </a:spcAft>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0" name="Rectangle 55"/>
          <p:cNvSpPr/>
          <p:nvPr/>
        </p:nvSpPr>
        <p:spPr>
          <a:xfrm>
            <a:off x="3734096" y="5246447"/>
            <a:ext cx="1993096" cy="36576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a:lnSpc>
                <a:spcPct val="120000"/>
              </a:lnSpc>
            </a:pPr>
            <a:r>
              <a:rPr lang="zh-CN" altLang="en-US" sz="1600" dirty="0">
                <a:solidFill>
                  <a:schemeClr val="bg1">
                    <a:lumMod val="95000"/>
                  </a:schemeClr>
                </a:solidFill>
                <a:latin typeface="微软雅黑" panose="020B0503020204020204" pitchFamily="34" charset="-122"/>
                <a:ea typeface="微软雅黑" panose="020B0503020204020204" pitchFamily="34" charset="-122"/>
              </a:rPr>
              <a:t>输入标题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1" name="Rectangle 56"/>
          <p:cNvSpPr/>
          <p:nvPr/>
        </p:nvSpPr>
        <p:spPr>
          <a:xfrm>
            <a:off x="3744464" y="5697513"/>
            <a:ext cx="2283173" cy="562928"/>
          </a:xfrm>
          <a:prstGeom prst="rect">
            <a:avLst/>
          </a:prstGeom>
          <a:noFill/>
          <a:ln w="12700" cap="flat" cmpd="sng" algn="ctr">
            <a:noFill/>
            <a:prstDash val="solid"/>
          </a:ln>
          <a:effectLst/>
        </p:spPr>
        <p:txBody>
          <a:bodyPr lIns="0" tIns="45706" rIns="0" bIns="0" rtlCol="0" anchor="t"/>
          <a:lstStyle/>
          <a:p>
            <a:pPr>
              <a:spcBef>
                <a:spcPts val="1115"/>
              </a:spcBef>
              <a:spcAft>
                <a:spcPts val="1115"/>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1115"/>
              </a:spcBef>
              <a:spcAft>
                <a:spcPts val="1115"/>
              </a:spcAft>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3" name="Rectangle 55"/>
          <p:cNvSpPr/>
          <p:nvPr/>
        </p:nvSpPr>
        <p:spPr>
          <a:xfrm>
            <a:off x="1157479" y="5246447"/>
            <a:ext cx="1993096" cy="36576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a:lnSpc>
                <a:spcPct val="120000"/>
              </a:lnSpc>
            </a:pPr>
            <a:r>
              <a:rPr lang="zh-CN" altLang="en-US" sz="1600" dirty="0">
                <a:solidFill>
                  <a:schemeClr val="bg1">
                    <a:lumMod val="95000"/>
                  </a:schemeClr>
                </a:solidFill>
                <a:latin typeface="微软雅黑" panose="020B0503020204020204" pitchFamily="34" charset="-122"/>
                <a:ea typeface="微软雅黑" panose="020B0503020204020204" pitchFamily="34" charset="-122"/>
              </a:rPr>
              <a:t>输入标题</a:t>
            </a:r>
            <a:endParaRPr lang="en-US" altLang="zh-CN"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4" name="Rectangle 56"/>
          <p:cNvSpPr/>
          <p:nvPr/>
        </p:nvSpPr>
        <p:spPr>
          <a:xfrm>
            <a:off x="1152976" y="5697513"/>
            <a:ext cx="2207565" cy="562928"/>
          </a:xfrm>
          <a:prstGeom prst="rect">
            <a:avLst/>
          </a:prstGeom>
          <a:noFill/>
          <a:ln w="12700" cap="flat" cmpd="sng" algn="ctr">
            <a:noFill/>
            <a:prstDash val="solid"/>
          </a:ln>
          <a:effectLst/>
        </p:spPr>
        <p:txBody>
          <a:bodyPr lIns="0" tIns="45706" rIns="0" bIns="0" rtlCol="0" anchor="t"/>
          <a:lstStyle/>
          <a:p>
            <a:pPr>
              <a:spcBef>
                <a:spcPts val="1115"/>
              </a:spcBef>
              <a:spcAft>
                <a:spcPts val="1115"/>
              </a:spcAft>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r>
              <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spcBef>
                <a:spcPts val="1115"/>
              </a:spcBef>
              <a:spcAft>
                <a:spcPts val="1115"/>
              </a:spcAft>
            </a:pP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Group 30"/>
          <p:cNvGrpSpPr/>
          <p:nvPr/>
        </p:nvGrpSpPr>
        <p:grpSpPr>
          <a:xfrm>
            <a:off x="1540981" y="1348847"/>
            <a:ext cx="901033" cy="3792543"/>
            <a:chOff x="5181600" y="1341352"/>
            <a:chExt cx="901311" cy="3792542"/>
          </a:xfrm>
        </p:grpSpPr>
        <p:sp>
          <p:nvSpPr>
            <p:cNvPr id="106" name="Rounded Rectangle 3"/>
            <p:cNvSpPr/>
            <p:nvPr/>
          </p:nvSpPr>
          <p:spPr>
            <a:xfrm>
              <a:off x="5227821" y="1436208"/>
              <a:ext cx="808869" cy="3697685"/>
            </a:xfrm>
            <a:custGeom>
              <a:avLst/>
              <a:gdLst/>
              <a:ahLst/>
              <a:cxnLst/>
              <a:rect l="l" t="t" r="r" b="b"/>
              <a:pathLst>
                <a:path w="1066800" h="4876800">
                  <a:moveTo>
                    <a:pt x="0" y="0"/>
                  </a:moveTo>
                  <a:lnTo>
                    <a:pt x="1066800" y="0"/>
                  </a:lnTo>
                  <a:lnTo>
                    <a:pt x="990600" y="160800"/>
                  </a:lnTo>
                  <a:lnTo>
                    <a:pt x="990600" y="4419600"/>
                  </a:lnTo>
                  <a:cubicBezTo>
                    <a:pt x="990600" y="4672105"/>
                    <a:pt x="785905" y="4876800"/>
                    <a:pt x="533400" y="4876800"/>
                  </a:cubicBezTo>
                  <a:cubicBezTo>
                    <a:pt x="280895" y="4876800"/>
                    <a:pt x="76200" y="4672105"/>
                    <a:pt x="76200" y="4419600"/>
                  </a:cubicBezTo>
                  <a:lnTo>
                    <a:pt x="76200" y="160800"/>
                  </a:lnTo>
                  <a:close/>
                </a:path>
              </a:pathLst>
            </a:custGeom>
            <a:gradFill flip="none" rotWithShape="1">
              <a:gsLst>
                <a:gs pos="74000">
                  <a:srgbClr val="F1F1F1"/>
                </a:gs>
                <a:gs pos="42000">
                  <a:srgbClr val="F1F1F1"/>
                </a:gs>
                <a:gs pos="0">
                  <a:schemeClr val="bg1">
                    <a:lumMod val="75000"/>
                  </a:schemeClr>
                </a:gs>
                <a:gs pos="5600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7" name="Rounded Rectangle 3"/>
            <p:cNvSpPr/>
            <p:nvPr/>
          </p:nvSpPr>
          <p:spPr>
            <a:xfrm>
              <a:off x="5285598" y="3441360"/>
              <a:ext cx="693316" cy="1692534"/>
            </a:xfrm>
            <a:custGeom>
              <a:avLst/>
              <a:gdLst/>
              <a:ahLst/>
              <a:cxnLst/>
              <a:rect l="l" t="t" r="r" b="b"/>
              <a:pathLst>
                <a:path w="693316" h="2162093">
                  <a:moveTo>
                    <a:pt x="0" y="0"/>
                  </a:moveTo>
                  <a:lnTo>
                    <a:pt x="693316" y="0"/>
                  </a:lnTo>
                  <a:lnTo>
                    <a:pt x="693316" y="1815435"/>
                  </a:lnTo>
                  <a:cubicBezTo>
                    <a:pt x="693316" y="2006889"/>
                    <a:pt x="538112" y="2162093"/>
                    <a:pt x="346658" y="2162093"/>
                  </a:cubicBezTo>
                  <a:cubicBezTo>
                    <a:pt x="155203" y="2162093"/>
                    <a:pt x="0" y="2006889"/>
                    <a:pt x="0" y="181543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8" name="Rounded Rectangle 3"/>
            <p:cNvSpPr/>
            <p:nvPr/>
          </p:nvSpPr>
          <p:spPr>
            <a:xfrm>
              <a:off x="5285597" y="4720874"/>
              <a:ext cx="693316" cy="413020"/>
            </a:xfrm>
            <a:custGeom>
              <a:avLst/>
              <a:gdLst/>
              <a:ahLst/>
              <a:cxnLst/>
              <a:rect l="l" t="t" r="r" b="b"/>
              <a:pathLst>
                <a:path w="914400" h="544724">
                  <a:moveTo>
                    <a:pt x="0" y="0"/>
                  </a:moveTo>
                  <a:cubicBezTo>
                    <a:pt x="0" y="252505"/>
                    <a:pt x="204695" y="457200"/>
                    <a:pt x="457200" y="457200"/>
                  </a:cubicBezTo>
                  <a:cubicBezTo>
                    <a:pt x="709705" y="457200"/>
                    <a:pt x="914400" y="252505"/>
                    <a:pt x="914400" y="0"/>
                  </a:cubicBezTo>
                  <a:lnTo>
                    <a:pt x="914400" y="87524"/>
                  </a:lnTo>
                  <a:cubicBezTo>
                    <a:pt x="914400" y="340029"/>
                    <a:pt x="709705" y="544724"/>
                    <a:pt x="457200" y="544724"/>
                  </a:cubicBezTo>
                  <a:cubicBezTo>
                    <a:pt x="204695" y="544724"/>
                    <a:pt x="0" y="340029"/>
                    <a:pt x="0" y="87524"/>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9" name="Rounded Rectangle 8"/>
            <p:cNvSpPr/>
            <p:nvPr/>
          </p:nvSpPr>
          <p:spPr>
            <a:xfrm>
              <a:off x="5354929" y="1399128"/>
              <a:ext cx="194129" cy="3477671"/>
            </a:xfrm>
            <a:custGeom>
              <a:avLst/>
              <a:gdLst/>
              <a:ahLst/>
              <a:cxnLst/>
              <a:rect l="l" t="t" r="r" b="b"/>
              <a:pathLst>
                <a:path w="256032" h="4697104">
                  <a:moveTo>
                    <a:pt x="0" y="0"/>
                  </a:moveTo>
                  <a:lnTo>
                    <a:pt x="256032" y="0"/>
                  </a:lnTo>
                  <a:lnTo>
                    <a:pt x="256032" y="4569088"/>
                  </a:lnTo>
                  <a:cubicBezTo>
                    <a:pt x="256032" y="4639789"/>
                    <a:pt x="198717" y="4697104"/>
                    <a:pt x="128016" y="4697104"/>
                  </a:cubicBezTo>
                  <a:cubicBezTo>
                    <a:pt x="57315" y="4697104"/>
                    <a:pt x="0" y="4639789"/>
                    <a:pt x="0" y="4569088"/>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en-US" sz="2400">
                <a:solidFill>
                  <a:prstClr val="white"/>
                </a:solidFill>
              </a:endParaRPr>
            </a:p>
          </p:txBody>
        </p:sp>
        <p:sp>
          <p:nvSpPr>
            <p:cNvPr id="110" name="Rounded Rectangle 10"/>
            <p:cNvSpPr/>
            <p:nvPr/>
          </p:nvSpPr>
          <p:spPr>
            <a:xfrm>
              <a:off x="5773075" y="1399128"/>
              <a:ext cx="109775" cy="3477671"/>
            </a:xfrm>
            <a:custGeom>
              <a:avLst/>
              <a:gdLst/>
              <a:ahLst/>
              <a:cxnLst/>
              <a:rect l="l" t="t" r="r" b="b"/>
              <a:pathLst>
                <a:path w="144780" h="4697104">
                  <a:moveTo>
                    <a:pt x="0" y="0"/>
                  </a:moveTo>
                  <a:lnTo>
                    <a:pt x="144780" y="0"/>
                  </a:lnTo>
                  <a:lnTo>
                    <a:pt x="144780" y="4624714"/>
                  </a:lnTo>
                  <a:cubicBezTo>
                    <a:pt x="144780" y="4664694"/>
                    <a:pt x="112370" y="4697104"/>
                    <a:pt x="72390" y="4697104"/>
                  </a:cubicBezTo>
                  <a:cubicBezTo>
                    <a:pt x="32410" y="4697104"/>
                    <a:pt x="0" y="4664694"/>
                    <a:pt x="0" y="4624714"/>
                  </a:cubicBezTo>
                  <a:close/>
                </a:path>
              </a:pathLst>
            </a:custGeom>
            <a:gradFill flip="none" rotWithShape="1">
              <a:gsLst>
                <a:gs pos="0">
                  <a:schemeClr val="bg1">
                    <a:alpha val="80000"/>
                  </a:schemeClr>
                </a:gs>
                <a:gs pos="72300">
                  <a:srgbClr val="FFFFFF">
                    <a:alpha val="60000"/>
                  </a:srgb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en-US" sz="2400">
                <a:solidFill>
                  <a:prstClr val="white"/>
                </a:solidFill>
              </a:endParaRPr>
            </a:p>
          </p:txBody>
        </p:sp>
        <p:sp>
          <p:nvSpPr>
            <p:cNvPr id="111" name="Rounded Rectangle 36"/>
            <p:cNvSpPr/>
            <p:nvPr/>
          </p:nvSpPr>
          <p:spPr>
            <a:xfrm>
              <a:off x="5181600" y="1341352"/>
              <a:ext cx="901311" cy="115553"/>
            </a:xfrm>
            <a:prstGeom prst="roundRect">
              <a:avLst>
                <a:gd name="adj" fmla="val 50000"/>
              </a:avLst>
            </a:prstGeom>
            <a:gradFill flip="none" rotWithShape="1">
              <a:gsLst>
                <a:gs pos="0">
                  <a:schemeClr val="bg1">
                    <a:lumMod val="6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en-US" sz="2400">
                <a:solidFill>
                  <a:prstClr val="white"/>
                </a:solidFill>
              </a:endParaRPr>
            </a:p>
          </p:txBody>
        </p:sp>
        <p:sp>
          <p:nvSpPr>
            <p:cNvPr id="112" name="Rectangle 14"/>
            <p:cNvSpPr/>
            <p:nvPr/>
          </p:nvSpPr>
          <p:spPr>
            <a:xfrm>
              <a:off x="5227821" y="1436208"/>
              <a:ext cx="808869" cy="35140"/>
            </a:xfrm>
            <a:custGeom>
              <a:avLst/>
              <a:gdLst/>
              <a:ahLst/>
              <a:cxnLst/>
              <a:rect l="l" t="t" r="r" b="b"/>
              <a:pathLst>
                <a:path w="1066800" h="46346">
                  <a:moveTo>
                    <a:pt x="0" y="0"/>
                  </a:moveTo>
                  <a:lnTo>
                    <a:pt x="1066800" y="0"/>
                  </a:lnTo>
                  <a:lnTo>
                    <a:pt x="1044838" y="46346"/>
                  </a:lnTo>
                  <a:lnTo>
                    <a:pt x="21963" y="46346"/>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en-US" sz="2400">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40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nodeType="withEffect">
                                  <p:stCondLst>
                                    <p:cond delay="60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03"/>
                                        </p:tgtEl>
                                        <p:attrNameLst>
                                          <p:attrName>style.visibility</p:attrName>
                                        </p:attrNameLst>
                                      </p:cBhvr>
                                      <p:to>
                                        <p:strVal val="visible"/>
                                      </p:to>
                                    </p:set>
                                    <p:anim calcmode="lin" valueType="num">
                                      <p:cBhvr>
                                        <p:cTn id="20" dur="5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3"/>
                                        </p:tgtEl>
                                        <p:attrNameLst>
                                          <p:attrName>ppt_y</p:attrName>
                                        </p:attrNameLst>
                                      </p:cBhvr>
                                      <p:tavLst>
                                        <p:tav tm="0">
                                          <p:val>
                                            <p:strVal val="#ppt_y"/>
                                          </p:val>
                                        </p:tav>
                                        <p:tav tm="100000">
                                          <p:val>
                                            <p:strVal val="#ppt_y"/>
                                          </p:val>
                                        </p:tav>
                                      </p:tavLst>
                                    </p:anim>
                                    <p:anim calcmode="lin" valueType="num">
                                      <p:cBhvr>
                                        <p:cTn id="22" dur="5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3"/>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100"/>
                                        </p:tgtEl>
                                        <p:attrNameLst>
                                          <p:attrName>style.visibility</p:attrName>
                                        </p:attrNameLst>
                                      </p:cBhvr>
                                      <p:to>
                                        <p:strVal val="visible"/>
                                      </p:to>
                                    </p:set>
                                    <p:anim calcmode="lin" valueType="num">
                                      <p:cBhvr>
                                        <p:cTn id="27"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0"/>
                                        </p:tgtEl>
                                        <p:attrNameLst>
                                          <p:attrName>ppt_y</p:attrName>
                                        </p:attrNameLst>
                                      </p:cBhvr>
                                      <p:tavLst>
                                        <p:tav tm="0">
                                          <p:val>
                                            <p:strVal val="#ppt_y"/>
                                          </p:val>
                                        </p:tav>
                                        <p:tav tm="100000">
                                          <p:val>
                                            <p:strVal val="#ppt_y"/>
                                          </p:val>
                                        </p:tav>
                                      </p:tavLst>
                                    </p:anim>
                                    <p:anim calcmode="lin" valueType="num">
                                      <p:cBhvr>
                                        <p:cTn id="29"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0"/>
                                        </p:tgtEl>
                                      </p:cBhvr>
                                    </p:animEffect>
                                  </p:childTnLst>
                                </p:cTn>
                              </p:par>
                              <p:par>
                                <p:cTn id="32" presetID="41" presetClass="entr" presetSubtype="0" fill="hold" grpId="0" nodeType="withEffect">
                                  <p:stCondLst>
                                    <p:cond delay="0"/>
                                  </p:stCondLst>
                                  <p:iterate type="lt">
                                    <p:tmPct val="10000"/>
                                  </p:iterate>
                                  <p:childTnLst>
                                    <p:set>
                                      <p:cBhvr>
                                        <p:cTn id="33" dur="1" fill="hold">
                                          <p:stCondLst>
                                            <p:cond delay="0"/>
                                          </p:stCondLst>
                                        </p:cTn>
                                        <p:tgtEl>
                                          <p:spTgt spid="97"/>
                                        </p:tgtEl>
                                        <p:attrNameLst>
                                          <p:attrName>style.visibility</p:attrName>
                                        </p:attrNameLst>
                                      </p:cBhvr>
                                      <p:to>
                                        <p:strVal val="visible"/>
                                      </p:to>
                                    </p:set>
                                    <p:anim calcmode="lin" valueType="num">
                                      <p:cBhvr>
                                        <p:cTn id="34" dur="500" fill="hold"/>
                                        <p:tgtEl>
                                          <p:spTgt spid="97"/>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97"/>
                                        </p:tgtEl>
                                        <p:attrNameLst>
                                          <p:attrName>ppt_y</p:attrName>
                                        </p:attrNameLst>
                                      </p:cBhvr>
                                      <p:tavLst>
                                        <p:tav tm="0">
                                          <p:val>
                                            <p:strVal val="#ppt_y"/>
                                          </p:val>
                                        </p:tav>
                                        <p:tav tm="100000">
                                          <p:val>
                                            <p:strVal val="#ppt_y"/>
                                          </p:val>
                                        </p:tav>
                                      </p:tavLst>
                                    </p:anim>
                                    <p:anim calcmode="lin" valueType="num">
                                      <p:cBhvr>
                                        <p:cTn id="36" dur="500" fill="hold"/>
                                        <p:tgtEl>
                                          <p:spTgt spid="97"/>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9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97"/>
                                        </p:tgtEl>
                                      </p:cBhvr>
                                    </p:animEffect>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94"/>
                                        </p:tgtEl>
                                        <p:attrNameLst>
                                          <p:attrName>style.visibility</p:attrName>
                                        </p:attrNameLst>
                                      </p:cBhvr>
                                      <p:to>
                                        <p:strVal val="visible"/>
                                      </p:to>
                                    </p:set>
                                    <p:anim calcmode="lin" valueType="num">
                                      <p:cBhvr>
                                        <p:cTn id="41" dur="500" fill="hold"/>
                                        <p:tgtEl>
                                          <p:spTgt spid="94"/>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94"/>
                                        </p:tgtEl>
                                        <p:attrNameLst>
                                          <p:attrName>ppt_y</p:attrName>
                                        </p:attrNameLst>
                                      </p:cBhvr>
                                      <p:tavLst>
                                        <p:tav tm="0">
                                          <p:val>
                                            <p:strVal val="#ppt_y"/>
                                          </p:val>
                                        </p:tav>
                                        <p:tav tm="100000">
                                          <p:val>
                                            <p:strVal val="#ppt_y"/>
                                          </p:val>
                                        </p:tav>
                                      </p:tavLst>
                                    </p:anim>
                                    <p:anim calcmode="lin" valueType="num">
                                      <p:cBhvr>
                                        <p:cTn id="43" dur="500" fill="hold"/>
                                        <p:tgtEl>
                                          <p:spTgt spid="94"/>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9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94"/>
                                        </p:tgtEl>
                                      </p:cBhvr>
                                    </p:animEffect>
                                  </p:childTnLst>
                                </p:cTn>
                              </p:par>
                            </p:childTnLst>
                          </p:cTn>
                        </p:par>
                        <p:par>
                          <p:cTn id="46" fill="hold">
                            <p:stCondLst>
                              <p:cond delay="1750"/>
                            </p:stCondLst>
                            <p:childTnLst>
                              <p:par>
                                <p:cTn id="47" presetID="22" presetClass="entr" presetSubtype="8"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left)">
                                      <p:cBhvr>
                                        <p:cTn id="49" dur="500"/>
                                        <p:tgtEl>
                                          <p:spTgt spid="104"/>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wipe(right)">
                                      <p:cBhvr>
                                        <p:cTn id="52" dur="500"/>
                                        <p:tgtEl>
                                          <p:spTgt spid="10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wipe(left)">
                                      <p:cBhvr>
                                        <p:cTn id="55" dur="500"/>
                                        <p:tgtEl>
                                          <p:spTgt spid="98"/>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wipe(right)">
                                      <p:cBhvr>
                                        <p:cTn id="5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p:bldP spid="97" grpId="0" animBg="1"/>
      <p:bldP spid="98" grpId="0"/>
      <p:bldP spid="100" grpId="0" animBg="1"/>
      <p:bldP spid="101" grpId="0"/>
      <p:bldP spid="103" grpId="0" animBg="1"/>
      <p:bldP spid="10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p:nvPr/>
        </p:nvGrpSpPr>
        <p:grpSpPr bwMode="auto">
          <a:xfrm>
            <a:off x="1728548" y="1682751"/>
            <a:ext cx="4367452" cy="2033588"/>
            <a:chOff x="0" y="0"/>
            <a:chExt cx="4368800" cy="2032681"/>
          </a:xfrm>
        </p:grpSpPr>
        <p:sp>
          <p:nvSpPr>
            <p:cNvPr id="5" name="矩形 5"/>
            <p:cNvSpPr>
              <a:spLocks noChangeArrowheads="1"/>
            </p:cNvSpPr>
            <p:nvPr/>
          </p:nvSpPr>
          <p:spPr bwMode="auto">
            <a:xfrm>
              <a:off x="0" y="0"/>
              <a:ext cx="4368800" cy="2032681"/>
            </a:xfrm>
            <a:prstGeom prst="rect">
              <a:avLst/>
            </a:prstGeom>
            <a:blipFill dpi="0" rotWithShape="1">
              <a:blip r:embed="rId1" cstate="hq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sz="320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文本框 11"/>
            <p:cNvSpPr>
              <a:spLocks noChangeArrowheads="1"/>
            </p:cNvSpPr>
            <p:nvPr/>
          </p:nvSpPr>
          <p:spPr bwMode="auto">
            <a:xfrm>
              <a:off x="83231" y="25399"/>
              <a:ext cx="665772" cy="58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01</a:t>
              </a:r>
              <a:endParaRPr lang="zh-CN" altLang="en-US" sz="3200" dirty="0">
                <a:solidFill>
                  <a:schemeClr val="bg1">
                    <a:lumMod val="9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4" name="组合 30"/>
          <p:cNvGrpSpPr/>
          <p:nvPr/>
        </p:nvGrpSpPr>
        <p:grpSpPr bwMode="auto">
          <a:xfrm>
            <a:off x="6096001" y="3708400"/>
            <a:ext cx="4367453" cy="1983483"/>
            <a:chOff x="0" y="0"/>
            <a:chExt cx="4368800" cy="1834332"/>
          </a:xfrm>
        </p:grpSpPr>
        <p:sp>
          <p:nvSpPr>
            <p:cNvPr id="13" name="矩形 6"/>
            <p:cNvSpPr>
              <a:spLocks noChangeArrowheads="1"/>
            </p:cNvSpPr>
            <p:nvPr/>
          </p:nvSpPr>
          <p:spPr bwMode="auto">
            <a:xfrm>
              <a:off x="0" y="0"/>
              <a:ext cx="4368800" cy="1834332"/>
            </a:xfrm>
            <a:prstGeom prst="rect">
              <a:avLst/>
            </a:prstGeom>
            <a:blipFill dpi="0" rotWithShape="1">
              <a:blip r:embed="rId2" cstate="hqprint">
                <a:extLst>
                  <a:ext uri="{28A0092B-C50C-407E-A947-70E740481C1C}">
                    <a14:useLocalDpi xmlns:a14="http://schemas.microsoft.com/office/drawing/2010/main" val="0"/>
                  </a:ext>
                </a:extLst>
              </a:blip>
              <a:srcRect/>
              <a:stretch>
                <a:fillRect t="1"/>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sz="3200">
                <a:solidFill>
                  <a:schemeClr val="tx1">
                    <a:lumMod val="50000"/>
                    <a:lumOff val="50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文本框 15"/>
            <p:cNvSpPr>
              <a:spLocks noChangeArrowheads="1"/>
            </p:cNvSpPr>
            <p:nvPr/>
          </p:nvSpPr>
          <p:spPr bwMode="auto">
            <a:xfrm>
              <a:off x="3598139" y="361861"/>
              <a:ext cx="665772" cy="58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chemeClr val="bg1">
                      <a:lumMod val="9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04</a:t>
              </a:r>
              <a:endParaRPr lang="zh-CN" altLang="en-US" sz="3200" dirty="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7" name="组合 28"/>
          <p:cNvGrpSpPr/>
          <p:nvPr/>
        </p:nvGrpSpPr>
        <p:grpSpPr bwMode="auto">
          <a:xfrm>
            <a:off x="2918808" y="3714750"/>
            <a:ext cx="3177194" cy="1479551"/>
            <a:chOff x="0" y="0"/>
            <a:chExt cx="3178629" cy="1478928"/>
          </a:xfrm>
          <a:solidFill>
            <a:srgbClr val="F5CA40"/>
          </a:solidFill>
          <a:scene3d>
            <a:camera prst="orthographicFront">
              <a:rot lat="0" lon="0" rev="0"/>
            </a:camera>
            <a:lightRig rig="glow" dir="t">
              <a:rot lat="0" lon="0" rev="4800000"/>
            </a:lightRig>
          </a:scene3d>
        </p:grpSpPr>
        <p:sp>
          <p:nvSpPr>
            <p:cNvPr id="23" name="矩形 10"/>
            <p:cNvSpPr>
              <a:spLocks noChangeArrowheads="1"/>
            </p:cNvSpPr>
            <p:nvPr/>
          </p:nvSpPr>
          <p:spPr bwMode="auto">
            <a:xfrm>
              <a:off x="0" y="0"/>
              <a:ext cx="3178629" cy="1478928"/>
            </a:xfrm>
            <a:prstGeom prst="rect">
              <a:avLst/>
            </a:prstGeom>
            <a:solidFill>
              <a:schemeClr val="accent2"/>
            </a:solidFill>
            <a:ln>
              <a:noFill/>
            </a:ln>
            <a:effectLst/>
            <a:sp3d prstMaterial="matte">
              <a:bevelT w="0" h="0"/>
            </a:sp3d>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sz="120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文本框 19"/>
            <p:cNvSpPr>
              <a:spLocks noChangeArrowheads="1"/>
            </p:cNvSpPr>
            <p:nvPr/>
          </p:nvSpPr>
          <p:spPr bwMode="auto">
            <a:xfrm>
              <a:off x="217994" y="40837"/>
              <a:ext cx="585681" cy="502361"/>
            </a:xfrm>
            <a:prstGeom prst="rect">
              <a:avLst/>
            </a:prstGeom>
            <a:no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65" dirty="0">
                  <a:solidFill>
                    <a:schemeClr val="bg1">
                      <a:lumMod val="9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03</a:t>
              </a:r>
              <a:endParaRPr lang="zh-CN" altLang="en-US" sz="2665" dirty="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8" name="组合 20"/>
            <p:cNvGrpSpPr/>
            <p:nvPr/>
          </p:nvGrpSpPr>
          <p:grpSpPr bwMode="auto">
            <a:xfrm>
              <a:off x="172239" y="565018"/>
              <a:ext cx="2964508" cy="828454"/>
              <a:chOff x="0" y="0"/>
              <a:chExt cx="2964508" cy="828454"/>
            </a:xfrm>
            <a:grpFill/>
          </p:grpSpPr>
          <p:sp>
            <p:nvSpPr>
              <p:cNvPr id="26" name="文本框 21"/>
              <p:cNvSpPr>
                <a:spLocks noChangeArrowheads="1"/>
              </p:cNvSpPr>
              <p:nvPr/>
            </p:nvSpPr>
            <p:spPr bwMode="auto">
              <a:xfrm>
                <a:off x="0" y="0"/>
                <a:ext cx="1211135" cy="338283"/>
              </a:xfrm>
              <a:prstGeom prst="rect">
                <a:avLst/>
              </a:prstGeom>
              <a:no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方正正黑简体" pitchFamily="2" charset="-122"/>
                  </a:rPr>
                  <a:t>请输入标题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7" name="矩形 22"/>
              <p:cNvSpPr>
                <a:spLocks noChangeArrowheads="1"/>
              </p:cNvSpPr>
              <p:nvPr/>
            </p:nvSpPr>
            <p:spPr bwMode="auto">
              <a:xfrm>
                <a:off x="0" y="366984"/>
                <a:ext cx="2964508" cy="461470"/>
              </a:xfrm>
              <a:prstGeom prst="rect">
                <a:avLst/>
              </a:prstGeom>
              <a:no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grpSp>
      </p:grpSp>
      <p:grpSp>
        <p:nvGrpSpPr>
          <p:cNvPr id="9" name="组合 8"/>
          <p:cNvGrpSpPr/>
          <p:nvPr/>
        </p:nvGrpSpPr>
        <p:grpSpPr bwMode="auto">
          <a:xfrm>
            <a:off x="6096000" y="2236789"/>
            <a:ext cx="3202588" cy="1479551"/>
            <a:chOff x="0" y="0"/>
            <a:chExt cx="3203223" cy="1478928"/>
          </a:xfrm>
          <a:solidFill>
            <a:srgbClr val="F86251"/>
          </a:solidFill>
          <a:scene3d>
            <a:camera prst="orthographicFront">
              <a:rot lat="0" lon="0" rev="0"/>
            </a:camera>
            <a:lightRig rig="glow" dir="t">
              <a:rot lat="0" lon="0" rev="4800000"/>
            </a:lightRig>
          </a:scene3d>
        </p:grpSpPr>
        <p:sp>
          <p:nvSpPr>
            <p:cNvPr id="35" name="矩形 9"/>
            <p:cNvSpPr>
              <a:spLocks noChangeArrowheads="1"/>
            </p:cNvSpPr>
            <p:nvPr/>
          </p:nvSpPr>
          <p:spPr bwMode="auto">
            <a:xfrm>
              <a:off x="0" y="0"/>
              <a:ext cx="3178629" cy="1478928"/>
            </a:xfrm>
            <a:prstGeom prst="rect">
              <a:avLst/>
            </a:prstGeom>
            <a:solidFill>
              <a:schemeClr val="accent1"/>
            </a:solidFill>
            <a:ln>
              <a:noFill/>
            </a:ln>
            <a:effectLst/>
            <a:sp3d prstMaterial="matte">
              <a:bevelT w="0" h="0"/>
            </a:sp3d>
            <a:extLst>
              <a:ext uri="{91240B29-F687-4F45-9708-019B960494DF}">
                <a14:hiddenLine xmlns:a14="http://schemas.microsoft.com/office/drawing/2010/main" w="12700">
                  <a:solidFill>
                    <a:srgbClr val="3D7329"/>
                  </a:solidFill>
                  <a:bevel/>
                </a14:hiddenLine>
              </a:ext>
            </a:extLst>
          </p:spPr>
          <p:txBody>
            <a:bodyPr anchor="ctr"/>
            <a:lstStyle/>
            <a:p>
              <a:pPr algn="ctr"/>
              <a:endParaRPr lang="zh-CN" altLang="zh-CN" sz="320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文本框 23"/>
            <p:cNvSpPr>
              <a:spLocks noChangeArrowheads="1"/>
            </p:cNvSpPr>
            <p:nvPr/>
          </p:nvSpPr>
          <p:spPr bwMode="auto">
            <a:xfrm>
              <a:off x="2448002" y="0"/>
              <a:ext cx="585533" cy="502361"/>
            </a:xfrm>
            <a:prstGeom prst="rect">
              <a:avLst/>
            </a:prstGeom>
            <a:no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65" dirty="0">
                  <a:solidFill>
                    <a:schemeClr val="bg1">
                      <a:lumMod val="9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02</a:t>
              </a:r>
              <a:endParaRPr lang="zh-CN" altLang="en-US" sz="2665" dirty="0">
                <a:solidFill>
                  <a:schemeClr val="bg1">
                    <a:lumMod val="9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0" name="组合 24"/>
            <p:cNvGrpSpPr/>
            <p:nvPr/>
          </p:nvGrpSpPr>
          <p:grpSpPr bwMode="auto">
            <a:xfrm>
              <a:off x="238714" y="564196"/>
              <a:ext cx="2964509" cy="769409"/>
              <a:chOff x="1" y="0"/>
              <a:chExt cx="2964509" cy="769409"/>
            </a:xfrm>
            <a:grpFill/>
          </p:grpSpPr>
          <p:sp>
            <p:nvSpPr>
              <p:cNvPr id="38" name="文本框 25"/>
              <p:cNvSpPr>
                <a:spLocks noChangeArrowheads="1"/>
              </p:cNvSpPr>
              <p:nvPr/>
            </p:nvSpPr>
            <p:spPr bwMode="auto">
              <a:xfrm>
                <a:off x="1633289" y="0"/>
                <a:ext cx="1210828" cy="338283"/>
              </a:xfrm>
              <a:prstGeom prst="rect">
                <a:avLst/>
              </a:prstGeom>
              <a:no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方正正黑简体" pitchFamily="2" charset="-122"/>
                  </a:rPr>
                  <a:t>请输入标题</a:t>
                </a:r>
                <a:endParaRPr lang="zh-CN" altLang="en-US" sz="1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39" name="矩形 26"/>
              <p:cNvSpPr>
                <a:spLocks noChangeArrowheads="1"/>
              </p:cNvSpPr>
              <p:nvPr/>
            </p:nvSpPr>
            <p:spPr bwMode="auto">
              <a:xfrm>
                <a:off x="1" y="307938"/>
                <a:ext cx="2964509" cy="461471"/>
              </a:xfrm>
              <a:prstGeom prst="rect">
                <a:avLst/>
              </a:prstGeom>
              <a:noFill/>
              <a:ln>
                <a:noFill/>
              </a:ln>
              <a:effectLst>
                <a:outerShdw blurRad="190500" dist="228600" dir="2700000" algn="ctr">
                  <a:srgbClr val="000000">
                    <a:alpha val="30000"/>
                  </a:srgbClr>
                </a:outerShdw>
              </a:effectLst>
              <a:sp3d prstMaterial="matte">
                <a:bevelT w="127000" h="63500"/>
              </a:sp3d>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zh-CN" altLang="en-US" sz="12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grpSp>
      </p:grpSp>
      <p:grpSp>
        <p:nvGrpSpPr>
          <p:cNvPr id="11" name="Group 21"/>
          <p:cNvGrpSpPr/>
          <p:nvPr/>
        </p:nvGrpSpPr>
        <p:grpSpPr bwMode="auto">
          <a:xfrm>
            <a:off x="8943096" y="1395415"/>
            <a:ext cx="455473" cy="500063"/>
            <a:chOff x="0" y="0"/>
            <a:chExt cx="419" cy="461"/>
          </a:xfrm>
        </p:grpSpPr>
        <p:sp>
          <p:nvSpPr>
            <p:cNvPr id="43"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44" name="Freeform 23"/>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0 60000 65536"/>
                <a:gd name="T11" fmla="*/ 0 60000 65536"/>
                <a:gd name="T12" fmla="*/ 0 60000 65536"/>
                <a:gd name="T13" fmla="*/ 0 60000 65536"/>
                <a:gd name="T14" fmla="*/ 0 60000 65536"/>
                <a:gd name="T15" fmla="*/ 0 w 418"/>
                <a:gd name="T16" fmla="*/ 0 h 417"/>
                <a:gd name="T17" fmla="*/ 418 w 418"/>
                <a:gd name="T18" fmla="*/ 417 h 417"/>
              </a:gdLst>
              <a:ahLst/>
              <a:cxnLst>
                <a:cxn ang="T10">
                  <a:pos x="T0" y="T1"/>
                </a:cxn>
                <a:cxn ang="T11">
                  <a:pos x="T2" y="T3"/>
                </a:cxn>
                <a:cxn ang="T12">
                  <a:pos x="T4" y="T5"/>
                </a:cxn>
                <a:cxn ang="T13">
                  <a:pos x="T6" y="T7"/>
                </a:cxn>
                <a:cxn ang="T14">
                  <a:pos x="T8" y="T9"/>
                </a:cxn>
              </a:cxnLst>
              <a:rect l="T15" t="T16" r="T17" b="T18"/>
              <a:pathLst>
                <a:path w="418" h="417">
                  <a:moveTo>
                    <a:pt x="418" y="325"/>
                  </a:moveTo>
                  <a:lnTo>
                    <a:pt x="302" y="417"/>
                  </a:lnTo>
                  <a:lnTo>
                    <a:pt x="0" y="417"/>
                  </a:lnTo>
                  <a:lnTo>
                    <a:pt x="0"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45"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46"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47"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48"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49"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grpSp>
      <p:sp>
        <p:nvSpPr>
          <p:cNvPr id="50" name="矩形 56"/>
          <p:cNvSpPr>
            <a:spLocks noChangeArrowheads="1"/>
          </p:cNvSpPr>
          <p:nvPr/>
        </p:nvSpPr>
        <p:spPr bwMode="auto">
          <a:xfrm>
            <a:off x="9398569" y="1355725"/>
            <a:ext cx="1569553" cy="6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p>
            <a:pPr algn="just">
              <a:lnSpc>
                <a:spcPct val="150000"/>
              </a:lnSpc>
            </a:pPr>
            <a:r>
              <a:rPr lang="zh-CN" altLang="en-US" sz="12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endParaRPr lang="zh-CN" altLang="en-US" sz="1200"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Freeform 32"/>
          <p:cNvSpPr>
            <a:spLocks noChangeArrowheads="1"/>
          </p:cNvSpPr>
          <p:nvPr/>
        </p:nvSpPr>
        <p:spPr bwMode="auto">
          <a:xfrm>
            <a:off x="2785499" y="5543551"/>
            <a:ext cx="344884" cy="4064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chemeClr val="accent2"/>
          </a:solidFill>
          <a:ln>
            <a:noFill/>
          </a:ln>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53" name="Freeform 33"/>
          <p:cNvSpPr>
            <a:spLocks noChangeArrowheads="1"/>
          </p:cNvSpPr>
          <p:nvPr/>
        </p:nvSpPr>
        <p:spPr bwMode="auto">
          <a:xfrm>
            <a:off x="2924335" y="5827348"/>
            <a:ext cx="41049" cy="4100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chemeClr val="accent2"/>
          </a:solidFill>
          <a:ln>
            <a:noFill/>
          </a:ln>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54" name="Freeform 34"/>
          <p:cNvSpPr>
            <a:spLocks noChangeArrowheads="1"/>
          </p:cNvSpPr>
          <p:nvPr/>
        </p:nvSpPr>
        <p:spPr bwMode="auto">
          <a:xfrm>
            <a:off x="2956128" y="5613095"/>
            <a:ext cx="222947" cy="224705"/>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chemeClr val="accent2"/>
          </a:solidFill>
          <a:ln>
            <a:noFill/>
          </a:ln>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55" name="Freeform 35"/>
          <p:cNvSpPr>
            <a:spLocks noChangeArrowheads="1"/>
          </p:cNvSpPr>
          <p:nvPr/>
        </p:nvSpPr>
        <p:spPr bwMode="auto">
          <a:xfrm>
            <a:off x="2859144" y="5658117"/>
            <a:ext cx="200411" cy="33767"/>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chemeClr val="accent2"/>
          </a:solidFill>
          <a:ln>
            <a:noFill/>
          </a:ln>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56" name="Freeform 36"/>
          <p:cNvSpPr>
            <a:spLocks noChangeArrowheads="1"/>
          </p:cNvSpPr>
          <p:nvPr/>
        </p:nvSpPr>
        <p:spPr bwMode="auto">
          <a:xfrm>
            <a:off x="2859142" y="5730069"/>
            <a:ext cx="136827" cy="33364"/>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chemeClr val="accent2"/>
          </a:solidFill>
          <a:ln>
            <a:noFill/>
          </a:ln>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57" name="Freeform 37"/>
          <p:cNvSpPr>
            <a:spLocks noChangeArrowheads="1"/>
          </p:cNvSpPr>
          <p:nvPr/>
        </p:nvSpPr>
        <p:spPr bwMode="auto">
          <a:xfrm>
            <a:off x="2859144" y="5801623"/>
            <a:ext cx="72840" cy="33364"/>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chemeClr val="accent2"/>
          </a:solidFill>
          <a:ln>
            <a:noFill/>
          </a:ln>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58" name="Freeform 38"/>
          <p:cNvSpPr>
            <a:spLocks noChangeArrowheads="1"/>
          </p:cNvSpPr>
          <p:nvPr/>
        </p:nvSpPr>
        <p:spPr bwMode="auto">
          <a:xfrm>
            <a:off x="2785499" y="5543551"/>
            <a:ext cx="344884" cy="4064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chemeClr val="accent2"/>
          </a:solidFill>
          <a:ln>
            <a:noFill/>
          </a:ln>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59" name="Freeform 39"/>
          <p:cNvSpPr>
            <a:spLocks noChangeArrowheads="1"/>
          </p:cNvSpPr>
          <p:nvPr/>
        </p:nvSpPr>
        <p:spPr bwMode="auto">
          <a:xfrm>
            <a:off x="2924335" y="5827348"/>
            <a:ext cx="41049" cy="4100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chemeClr val="accent2"/>
          </a:solidFill>
          <a:ln>
            <a:noFill/>
          </a:ln>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60" name="Freeform 40"/>
          <p:cNvSpPr>
            <a:spLocks noChangeArrowheads="1"/>
          </p:cNvSpPr>
          <p:nvPr/>
        </p:nvSpPr>
        <p:spPr bwMode="auto">
          <a:xfrm>
            <a:off x="2956128" y="5613095"/>
            <a:ext cx="222947" cy="224705"/>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chemeClr val="accent2"/>
          </a:solidFill>
          <a:ln>
            <a:noFill/>
          </a:ln>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61" name="Freeform 41"/>
          <p:cNvSpPr>
            <a:spLocks noChangeArrowheads="1"/>
          </p:cNvSpPr>
          <p:nvPr/>
        </p:nvSpPr>
        <p:spPr bwMode="auto">
          <a:xfrm>
            <a:off x="2859144" y="5658117"/>
            <a:ext cx="200411" cy="33767"/>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chemeClr val="accent2"/>
          </a:solidFill>
          <a:ln>
            <a:noFill/>
          </a:ln>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62" name="Freeform 42"/>
          <p:cNvSpPr>
            <a:spLocks noChangeArrowheads="1"/>
          </p:cNvSpPr>
          <p:nvPr/>
        </p:nvSpPr>
        <p:spPr bwMode="auto">
          <a:xfrm>
            <a:off x="2859142" y="5730069"/>
            <a:ext cx="136827" cy="33364"/>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chemeClr val="accent2"/>
          </a:solidFill>
          <a:ln>
            <a:noFill/>
          </a:ln>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63" name="Freeform 43"/>
          <p:cNvSpPr>
            <a:spLocks noChangeArrowheads="1"/>
          </p:cNvSpPr>
          <p:nvPr/>
        </p:nvSpPr>
        <p:spPr bwMode="auto">
          <a:xfrm>
            <a:off x="2859144" y="5801623"/>
            <a:ext cx="72840" cy="33364"/>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chemeClr val="accent2"/>
          </a:solidFill>
          <a:ln>
            <a:noFill/>
          </a:ln>
        </p:spPr>
        <p:txBody>
          <a:bodyPr/>
          <a:lstStyle/>
          <a:p>
            <a:endParaRPr lang="zh-CN" altLang="zh-CN" sz="2400">
              <a:solidFill>
                <a:srgbClr val="000000"/>
              </a:solidFill>
              <a:latin typeface="Calibri" panose="020F0502020204030204" pitchFamily="34" charset="0"/>
              <a:sym typeface="宋体" panose="02010600030101010101" pitchFamily="2" charset="-122"/>
            </a:endParaRPr>
          </a:p>
        </p:txBody>
      </p:sp>
      <p:sp>
        <p:nvSpPr>
          <p:cNvPr id="64" name="矩形 72"/>
          <p:cNvSpPr>
            <a:spLocks noChangeArrowheads="1"/>
          </p:cNvSpPr>
          <p:nvPr/>
        </p:nvSpPr>
        <p:spPr bwMode="auto">
          <a:xfrm>
            <a:off x="913024" y="5444602"/>
            <a:ext cx="1702861" cy="6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childTnLst>
                          </p:cTn>
                        </p:par>
                        <p:par>
                          <p:cTn id="66" fill="hold">
                            <p:stCondLst>
                              <p:cond delay="1500"/>
                            </p:stCondLst>
                            <p:childTnLst>
                              <p:par>
                                <p:cTn id="67" presetID="26" presetClass="emph" presetSubtype="0" fill="hold" nodeType="afterEffect">
                                  <p:stCondLst>
                                    <p:cond delay="0"/>
                                  </p:stCondLst>
                                  <p:childTnLst>
                                    <p:animEffect transition="out" filter="fade">
                                      <p:cBhvr>
                                        <p:cTn id="68" dur="500" tmFilter="0, 0; .2, .5; .8, .5; 1, 0"/>
                                        <p:tgtEl>
                                          <p:spTgt spid="3"/>
                                        </p:tgtEl>
                                      </p:cBhvr>
                                    </p:animEffect>
                                    <p:animScale>
                                      <p:cBhvr>
                                        <p:cTn id="69" dur="250" autoRev="1" fill="hold"/>
                                        <p:tgtEl>
                                          <p:spTgt spid="3"/>
                                        </p:tgtEl>
                                      </p:cBhvr>
                                      <p:by x="105000" y="105000"/>
                                    </p:animScale>
                                  </p:childTnLst>
                                </p:cTn>
                              </p:par>
                              <p:par>
                                <p:cTn id="70" presetID="26" presetClass="emph" presetSubtype="0" fill="hold" nodeType="withEffect">
                                  <p:stCondLst>
                                    <p:cond delay="250"/>
                                  </p:stCondLst>
                                  <p:childTnLst>
                                    <p:animEffect transition="out" filter="fade">
                                      <p:cBhvr>
                                        <p:cTn id="71" dur="500" tmFilter="0, 0; .2, .5; .8, .5; 1, 0"/>
                                        <p:tgtEl>
                                          <p:spTgt spid="4"/>
                                        </p:tgtEl>
                                      </p:cBhvr>
                                    </p:animEffect>
                                    <p:animScale>
                                      <p:cBhvr>
                                        <p:cTn id="7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819157" y="1687403"/>
            <a:ext cx="5837157" cy="3855146"/>
            <a:chOff x="0" y="0"/>
            <a:chExt cx="5166566" cy="3409678"/>
          </a:xfrm>
        </p:grpSpPr>
        <p:sp>
          <p:nvSpPr>
            <p:cNvPr id="4"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accent1"/>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91412" tIns="45706" rIns="91412" bIns="45706" anchor="ctr"/>
            <a:lstStyle/>
            <a:p>
              <a:endParaRPr lang="zh-CN" altLang="en-US" sz="2400">
                <a:solidFill>
                  <a:schemeClr val="tx1">
                    <a:lumMod val="65000"/>
                    <a:lumOff val="35000"/>
                  </a:schemeClr>
                </a:solidFill>
              </a:endParaRPr>
            </a:p>
          </p:txBody>
        </p:sp>
        <p:sp>
          <p:nvSpPr>
            <p:cNvPr id="5"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lIns="91412" tIns="45706" rIns="91412" bIns="45706" anchor="ctr"/>
            <a:lstStyle/>
            <a:p>
              <a:endParaRPr lang="zh-CN" altLang="en-US" sz="2400">
                <a:solidFill>
                  <a:schemeClr val="tx1">
                    <a:lumMod val="65000"/>
                    <a:lumOff val="35000"/>
                  </a:schemeClr>
                </a:solidFill>
              </a:endParaRPr>
            </a:p>
          </p:txBody>
        </p:sp>
        <p:sp>
          <p:nvSpPr>
            <p:cNvPr id="6"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lIns="91412" tIns="45706" rIns="91412" bIns="45706" anchor="ctr"/>
            <a:lstStyle/>
            <a:p>
              <a:endParaRPr lang="zh-CN" altLang="en-US" sz="2400">
                <a:solidFill>
                  <a:schemeClr val="tx1">
                    <a:lumMod val="65000"/>
                    <a:lumOff val="35000"/>
                  </a:schemeClr>
                </a:solidFill>
              </a:endParaRPr>
            </a:p>
          </p:txBody>
        </p:sp>
        <p:sp>
          <p:nvSpPr>
            <p:cNvPr id="7"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1"/>
              </a:solidFill>
              <a:prstDash val="sysDash"/>
              <a:round/>
            </a:ln>
            <a:extLst>
              <a:ext uri="{909E8E84-426E-40DD-AFC4-6F175D3DCCD1}">
                <a14:hiddenFill xmlns:a14="http://schemas.microsoft.com/office/drawing/2010/main">
                  <a:solidFill>
                    <a:srgbClr val="FFFFFF"/>
                  </a:solidFill>
                </a14:hiddenFill>
              </a:ext>
            </a:extLst>
          </p:spPr>
          <p:txBody>
            <a:bodyPr lIns="91412" tIns="45706" rIns="91412" bIns="45706" anchor="ctr"/>
            <a:lstStyle/>
            <a:p>
              <a:endParaRPr lang="zh-CN" altLang="en-US" sz="2400">
                <a:solidFill>
                  <a:schemeClr val="tx1">
                    <a:lumMod val="65000"/>
                    <a:lumOff val="35000"/>
                  </a:schemeClr>
                </a:solidFill>
              </a:endParaRPr>
            </a:p>
          </p:txBody>
        </p:sp>
      </p:grpSp>
      <p:sp>
        <p:nvSpPr>
          <p:cNvPr id="8" name="KSO_GN4"/>
          <p:cNvSpPr>
            <a:spLocks noChangeArrowheads="1"/>
          </p:cNvSpPr>
          <p:nvPr/>
        </p:nvSpPr>
        <p:spPr bwMode="auto">
          <a:xfrm>
            <a:off x="968258" y="1842943"/>
            <a:ext cx="2219071" cy="2220399"/>
          </a:xfrm>
          <a:prstGeom prst="ellipse">
            <a:avLst/>
          </a:prstGeom>
          <a:solidFill>
            <a:schemeClr val="accent1"/>
          </a:solidFill>
          <a:ln>
            <a:solidFill>
              <a:schemeClr val="accent1"/>
            </a:solidFill>
          </a:ln>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4265" dirty="0">
                <a:solidFill>
                  <a:schemeClr val="bg1"/>
                </a:solidFill>
                <a:latin typeface="Impact" panose="020B0806030902050204" pitchFamily="34" charset="0"/>
              </a:rPr>
              <a:t>04</a:t>
            </a:r>
            <a:endParaRPr lang="en-US" altLang="zh-CN" sz="4265" dirty="0">
              <a:solidFill>
                <a:schemeClr val="bg1"/>
              </a:solidFill>
              <a:latin typeface="Impact" panose="020B0806030902050204" pitchFamily="34" charset="0"/>
            </a:endParaRPr>
          </a:p>
        </p:txBody>
      </p:sp>
      <p:sp>
        <p:nvSpPr>
          <p:cNvPr id="9" name="KSO_GN3"/>
          <p:cNvSpPr>
            <a:spLocks noChangeArrowheads="1"/>
          </p:cNvSpPr>
          <p:nvPr/>
        </p:nvSpPr>
        <p:spPr bwMode="auto">
          <a:xfrm>
            <a:off x="3011263" y="3469753"/>
            <a:ext cx="1570322" cy="1571262"/>
          </a:xfrm>
          <a:prstGeom prst="ellipse">
            <a:avLst/>
          </a:prstGeom>
          <a:solidFill>
            <a:schemeClr val="accent2"/>
          </a:solidFill>
          <a:ln>
            <a:noFill/>
          </a:ln>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3200" dirty="0">
                <a:solidFill>
                  <a:schemeClr val="bg1"/>
                </a:solidFill>
                <a:latin typeface="Impact" panose="020B0806030902050204" pitchFamily="34" charset="0"/>
              </a:rPr>
              <a:t>03</a:t>
            </a:r>
            <a:endParaRPr lang="en-US" altLang="zh-CN" sz="3200" dirty="0">
              <a:solidFill>
                <a:schemeClr val="bg1"/>
              </a:solidFill>
              <a:latin typeface="Impact" panose="020B0806030902050204" pitchFamily="34" charset="0"/>
            </a:endParaRPr>
          </a:p>
        </p:txBody>
      </p:sp>
      <p:sp>
        <p:nvSpPr>
          <p:cNvPr id="10" name="KSO_GN2"/>
          <p:cNvSpPr>
            <a:spLocks noChangeArrowheads="1"/>
          </p:cNvSpPr>
          <p:nvPr/>
        </p:nvSpPr>
        <p:spPr bwMode="auto">
          <a:xfrm rot="10800000" flipV="1">
            <a:off x="4640272" y="4337916"/>
            <a:ext cx="1119846" cy="1120515"/>
          </a:xfrm>
          <a:prstGeom prst="ellipse">
            <a:avLst/>
          </a:prstGeom>
          <a:solidFill>
            <a:schemeClr val="accent3"/>
          </a:solidFill>
          <a:ln>
            <a:solidFill>
              <a:schemeClr val="accent3"/>
            </a:solidFill>
          </a:ln>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3200">
                <a:solidFill>
                  <a:schemeClr val="bg1"/>
                </a:solidFill>
                <a:latin typeface="Impact" panose="020B0806030902050204" pitchFamily="34" charset="0"/>
              </a:rPr>
              <a:t>02</a:t>
            </a:r>
            <a:endParaRPr lang="en-US" altLang="zh-CN" sz="3200">
              <a:solidFill>
                <a:schemeClr val="bg1"/>
              </a:solidFill>
              <a:latin typeface="Impact" panose="020B0806030902050204" pitchFamily="34" charset="0"/>
            </a:endParaRPr>
          </a:p>
        </p:txBody>
      </p:sp>
      <p:sp>
        <p:nvSpPr>
          <p:cNvPr id="11" name="KSO_GN1"/>
          <p:cNvSpPr>
            <a:spLocks noChangeArrowheads="1"/>
          </p:cNvSpPr>
          <p:nvPr/>
        </p:nvSpPr>
        <p:spPr bwMode="auto">
          <a:xfrm>
            <a:off x="5707774" y="5151575"/>
            <a:ext cx="772471" cy="772933"/>
          </a:xfrm>
          <a:prstGeom prst="ellipse">
            <a:avLst/>
          </a:prstGeom>
          <a:solidFill>
            <a:schemeClr val="accent4"/>
          </a:solidFill>
          <a:ln>
            <a:noFill/>
          </a:ln>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30000"/>
              </a:lnSpc>
            </a:pPr>
            <a:r>
              <a:rPr lang="en-US" altLang="zh-CN" sz="2665" dirty="0">
                <a:solidFill>
                  <a:schemeClr val="bg1"/>
                </a:solidFill>
                <a:latin typeface="Impact" panose="020B0806030902050204" pitchFamily="34" charset="0"/>
              </a:rPr>
              <a:t>01</a:t>
            </a:r>
            <a:endParaRPr lang="en-US" altLang="zh-CN" sz="2665" dirty="0">
              <a:solidFill>
                <a:schemeClr val="bg1"/>
              </a:solidFill>
              <a:latin typeface="Impact" panose="020B0806030902050204" pitchFamily="34" charset="0"/>
            </a:endParaRPr>
          </a:p>
        </p:txBody>
      </p:sp>
      <p:sp>
        <p:nvSpPr>
          <p:cNvPr id="13" name="文本框 11"/>
          <p:cNvSpPr txBox="1">
            <a:spLocks noChangeArrowheads="1"/>
          </p:cNvSpPr>
          <p:nvPr/>
        </p:nvSpPr>
        <p:spPr bwMode="auto">
          <a:xfrm>
            <a:off x="3638174" y="1730934"/>
            <a:ext cx="5597767" cy="81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2" tIns="45682" rIns="91362" bIns="4568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dirty="0">
                <a:solidFill>
                  <a:schemeClr val="tx1">
                    <a:lumMod val="50000"/>
                    <a:lumOff val="50000"/>
                  </a:schemeClr>
                </a:solidFill>
              </a:rPr>
              <a:t>点击此处输入文字点击此处输入文字点击此处输入文字</a:t>
            </a:r>
            <a:endParaRPr lang="en-US" altLang="zh-CN" sz="1200" dirty="0">
              <a:solidFill>
                <a:schemeClr val="tx1">
                  <a:lumMod val="50000"/>
                  <a:lumOff val="50000"/>
                </a:schemeClr>
              </a:solidFill>
            </a:endParaRPr>
          </a:p>
          <a:p>
            <a:pPr algn="just">
              <a:lnSpc>
                <a:spcPct val="130000"/>
              </a:lnSpc>
            </a:pPr>
            <a:r>
              <a:rPr lang="zh-CN" altLang="en-US" sz="1200" dirty="0">
                <a:solidFill>
                  <a:schemeClr val="tx1">
                    <a:lumMod val="50000"/>
                    <a:lumOff val="50000"/>
                  </a:schemeClr>
                </a:solidFill>
              </a:rPr>
              <a:t>点击此处输入文字点击此处输入文字点击此处输入文字</a:t>
            </a:r>
            <a:endParaRPr lang="en-US" altLang="zh-CN" sz="1200" dirty="0">
              <a:solidFill>
                <a:schemeClr val="tx1">
                  <a:lumMod val="50000"/>
                  <a:lumOff val="50000"/>
                </a:schemeClr>
              </a:solidFill>
            </a:endParaRPr>
          </a:p>
          <a:p>
            <a:pPr algn="just">
              <a:lnSpc>
                <a:spcPct val="130000"/>
              </a:lnSpc>
            </a:pPr>
            <a:r>
              <a:rPr lang="zh-CN" altLang="en-US" sz="1200" dirty="0">
                <a:solidFill>
                  <a:schemeClr val="tx1">
                    <a:lumMod val="50000"/>
                    <a:lumOff val="50000"/>
                  </a:schemeClr>
                </a:solidFill>
              </a:rPr>
              <a:t>点击此处输入文字点击此处输入文字点击此处输入文字</a:t>
            </a:r>
            <a:endParaRPr lang="zh-CN" altLang="en-US" sz="1200" dirty="0">
              <a:solidFill>
                <a:schemeClr val="tx1">
                  <a:lumMod val="50000"/>
                  <a:lumOff val="50000"/>
                </a:schemeClr>
              </a:solidFill>
            </a:endParaRPr>
          </a:p>
        </p:txBody>
      </p:sp>
      <p:sp>
        <p:nvSpPr>
          <p:cNvPr id="14" name="文本框 12"/>
          <p:cNvSpPr txBox="1">
            <a:spLocks noChangeArrowheads="1"/>
          </p:cNvSpPr>
          <p:nvPr/>
        </p:nvSpPr>
        <p:spPr bwMode="auto">
          <a:xfrm>
            <a:off x="4882163" y="3240685"/>
            <a:ext cx="5245041" cy="5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2" tIns="45682" rIns="91362" bIns="4568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eaLnBrk="1" hangingPunct="1">
              <a:lnSpc>
                <a:spcPct val="130000"/>
              </a:lnSpc>
            </a:pPr>
            <a:r>
              <a:rPr lang="zh-CN" altLang="en-US" sz="1200" dirty="0">
                <a:solidFill>
                  <a:schemeClr val="tx1">
                    <a:lumMod val="50000"/>
                    <a:lumOff val="50000"/>
                  </a:schemeClr>
                </a:solidFill>
              </a:rPr>
              <a:t>点击此处输入文字点击此处输入文字点击此处输入文字</a:t>
            </a:r>
            <a:endParaRPr lang="en-US" altLang="zh-CN" sz="1200" dirty="0">
              <a:solidFill>
                <a:schemeClr val="tx1">
                  <a:lumMod val="50000"/>
                  <a:lumOff val="50000"/>
                </a:schemeClr>
              </a:solidFill>
            </a:endParaRPr>
          </a:p>
          <a:p>
            <a:pPr algn="just">
              <a:lnSpc>
                <a:spcPct val="130000"/>
              </a:lnSpc>
            </a:pPr>
            <a:r>
              <a:rPr lang="zh-CN" altLang="en-US" sz="1200" dirty="0">
                <a:solidFill>
                  <a:schemeClr val="tx1">
                    <a:lumMod val="50000"/>
                    <a:lumOff val="50000"/>
                  </a:schemeClr>
                </a:solidFill>
              </a:rPr>
              <a:t>点击此处输入文字点击此处输入文字点击此处输入文字</a:t>
            </a:r>
            <a:endParaRPr lang="zh-CN" altLang="en-US" sz="1200" dirty="0">
              <a:solidFill>
                <a:schemeClr val="tx1">
                  <a:lumMod val="50000"/>
                  <a:lumOff val="50000"/>
                </a:schemeClr>
              </a:solidFill>
            </a:endParaRPr>
          </a:p>
        </p:txBody>
      </p:sp>
      <p:sp>
        <p:nvSpPr>
          <p:cNvPr id="15" name="文本框 13"/>
          <p:cNvSpPr txBox="1">
            <a:spLocks noChangeArrowheads="1"/>
          </p:cNvSpPr>
          <p:nvPr/>
        </p:nvSpPr>
        <p:spPr bwMode="auto">
          <a:xfrm>
            <a:off x="5903614" y="4248486"/>
            <a:ext cx="5087419" cy="5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2" tIns="45682" rIns="91362" bIns="4568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dirty="0">
                <a:solidFill>
                  <a:schemeClr val="tx1">
                    <a:lumMod val="50000"/>
                    <a:lumOff val="50000"/>
                  </a:schemeClr>
                </a:solidFill>
              </a:rPr>
              <a:t>点击此处输入文字点击此处输入文字点击此处输入文字</a:t>
            </a:r>
            <a:endParaRPr lang="en-US" altLang="zh-CN" sz="1200" dirty="0">
              <a:solidFill>
                <a:schemeClr val="tx1">
                  <a:lumMod val="50000"/>
                  <a:lumOff val="50000"/>
                </a:schemeClr>
              </a:solidFill>
            </a:endParaRPr>
          </a:p>
          <a:p>
            <a:pPr algn="just">
              <a:lnSpc>
                <a:spcPct val="130000"/>
              </a:lnSpc>
            </a:pPr>
            <a:r>
              <a:rPr lang="zh-CN" altLang="en-US" sz="1200" dirty="0">
                <a:solidFill>
                  <a:schemeClr val="tx1">
                    <a:lumMod val="50000"/>
                    <a:lumOff val="50000"/>
                  </a:schemeClr>
                </a:solidFill>
              </a:rPr>
              <a:t>点击此处输入文字点击此处输入文字点击此处输入文字</a:t>
            </a:r>
            <a:endParaRPr lang="zh-CN" altLang="en-US" sz="1200" dirty="0">
              <a:solidFill>
                <a:schemeClr val="tx1">
                  <a:lumMod val="50000"/>
                  <a:lumOff val="50000"/>
                </a:schemeClr>
              </a:solidFill>
            </a:endParaRPr>
          </a:p>
        </p:txBody>
      </p:sp>
      <p:sp>
        <p:nvSpPr>
          <p:cNvPr id="16" name="文本框 14"/>
          <p:cNvSpPr txBox="1">
            <a:spLocks noChangeArrowheads="1"/>
          </p:cNvSpPr>
          <p:nvPr/>
        </p:nvSpPr>
        <p:spPr bwMode="auto">
          <a:xfrm>
            <a:off x="6725664" y="5130241"/>
            <a:ext cx="5129198" cy="57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2" tIns="45682" rIns="91362" bIns="45682">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just">
              <a:lnSpc>
                <a:spcPct val="130000"/>
              </a:lnSpc>
            </a:pPr>
            <a:r>
              <a:rPr lang="zh-CN" altLang="en-US" sz="1200" dirty="0">
                <a:solidFill>
                  <a:schemeClr val="tx1">
                    <a:lumMod val="50000"/>
                    <a:lumOff val="50000"/>
                  </a:schemeClr>
                </a:solidFill>
              </a:rPr>
              <a:t>点击此处输入文字点击此处输入文字点击此处输入文字</a:t>
            </a:r>
            <a:endParaRPr lang="en-US" altLang="zh-CN" sz="1200" dirty="0">
              <a:solidFill>
                <a:schemeClr val="tx1">
                  <a:lumMod val="50000"/>
                  <a:lumOff val="50000"/>
                </a:schemeClr>
              </a:solidFill>
            </a:endParaRPr>
          </a:p>
          <a:p>
            <a:pPr algn="just">
              <a:lnSpc>
                <a:spcPct val="130000"/>
              </a:lnSpc>
            </a:pPr>
            <a:r>
              <a:rPr lang="zh-CN" altLang="en-US" sz="1200" dirty="0">
                <a:solidFill>
                  <a:schemeClr val="tx1">
                    <a:lumMod val="50000"/>
                    <a:lumOff val="50000"/>
                  </a:schemeClr>
                </a:solidFill>
              </a:rPr>
              <a:t>点击此处输入文字点击此处输入文字点击此处输入文字</a:t>
            </a:r>
            <a:endParaRPr lang="zh-CN" altLang="en-US" sz="1200" dirty="0">
              <a:solidFill>
                <a:schemeClr val="tx1">
                  <a:lumMod val="50000"/>
                  <a:lumOff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75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3"/>
                                        </p:tgtEl>
                                        <p:attrNameLst>
                                          <p:attrName>ppt_y</p:attrName>
                                        </p:attrNameLst>
                                      </p:cBhvr>
                                      <p:tavLst>
                                        <p:tav tm="0">
                                          <p:val>
                                            <p:strVal val="#ppt_y"/>
                                          </p:val>
                                        </p:tav>
                                        <p:tav tm="100000">
                                          <p:val>
                                            <p:strVal val="#ppt_y"/>
                                          </p:val>
                                        </p:tav>
                                      </p:tavLst>
                                    </p:anim>
                                    <p:anim calcmode="lin" valueType="num">
                                      <p:cBhvr>
                                        <p:cTn id="2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3"/>
                                        </p:tgtEl>
                                      </p:cBhvr>
                                    </p:animEffect>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5"/>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6"/>
                                        </p:tgtEl>
                                        <p:attrNameLst>
                                          <p:attrName>ppt_y</p:attrName>
                                        </p:attrNameLst>
                                      </p:cBhvr>
                                      <p:tavLst>
                                        <p:tav tm="0">
                                          <p:val>
                                            <p:strVal val="#ppt_y"/>
                                          </p:val>
                                        </p:tav>
                                        <p:tav tm="100000">
                                          <p:val>
                                            <p:strVal val="#ppt_y"/>
                                          </p:val>
                                        </p:tav>
                                      </p:tavLst>
                                    </p:anim>
                                    <p:anim calcmode="lin" valueType="num">
                                      <p:cBhvr>
                                        <p:cTn id="4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0" grpId="0" animBg="1" autoUpdateAnimBg="0"/>
      <p:bldP spid="11" grpId="0" animBg="1" autoUpdateAnimBg="0"/>
      <p:bldP spid="13" grpId="0"/>
      <p:bldP spid="14"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hqprint">
            <a:extLst>
              <a:ext uri="{28A0092B-C50C-407E-A947-70E740481C1C}">
                <a14:useLocalDpi xmlns:a14="http://schemas.microsoft.com/office/drawing/2010/main" val="0"/>
              </a:ext>
            </a:extLst>
          </a:blip>
          <a:srcRect l="-1"/>
          <a:stretch>
            <a:fillRect/>
          </a:stretch>
        </p:blipFill>
        <p:spPr>
          <a:xfrm>
            <a:off x="4153437" y="-10400"/>
            <a:ext cx="8038563" cy="6868400"/>
          </a:xfrm>
          <a:prstGeom prst="rect">
            <a:avLst/>
          </a:prstGeom>
        </p:spPr>
      </p:pic>
      <p:sp>
        <p:nvSpPr>
          <p:cNvPr id="5" name="文本框 3"/>
          <p:cNvSpPr txBox="1"/>
          <p:nvPr/>
        </p:nvSpPr>
        <p:spPr>
          <a:xfrm>
            <a:off x="490064" y="3018023"/>
            <a:ext cx="6506817" cy="988319"/>
          </a:xfrm>
          <a:prstGeom prst="rect">
            <a:avLst/>
          </a:prstGeom>
          <a:noFill/>
        </p:spPr>
        <p:txBody>
          <a:bodyPr wrap="square" lIns="91412" tIns="45706" rIns="91412" bIns="45706" rtlCol="0">
            <a:spAutoFit/>
          </a:bodyPr>
          <a:lstStyle/>
          <a:p>
            <a:pPr>
              <a:lnSpc>
                <a:spcPct val="150000"/>
              </a:lnSpc>
            </a:pPr>
            <a:r>
              <a:rPr lang="zh-CN" altLang="en-US" sz="4400" b="1" dirty="0">
                <a:solidFill>
                  <a:schemeClr val="accent1"/>
                </a:solidFill>
                <a:latin typeface="微软雅黑" panose="020B0503020204020204" pitchFamily="34" charset="-122"/>
                <a:ea typeface="微软雅黑" panose="020B0503020204020204" pitchFamily="34" charset="-122"/>
                <a:cs typeface="Clear Sans Light" pitchFamily="34" charset="0"/>
              </a:rPr>
              <a:t>演讲完毕   谢谢观看</a:t>
            </a:r>
            <a:endParaRPr lang="id-ID" altLang="zh-CN" sz="4400" b="1" dirty="0">
              <a:solidFill>
                <a:schemeClr val="accent1"/>
              </a:solidFill>
              <a:latin typeface="微软雅黑" panose="020B0503020204020204" pitchFamily="34" charset="-122"/>
              <a:ea typeface="微软雅黑" panose="020B0503020204020204" pitchFamily="34" charset="-122"/>
              <a:cs typeface="Clear Sans Light" pitchFamily="34" charset="0"/>
            </a:endParaRPr>
          </a:p>
        </p:txBody>
      </p:sp>
      <p:cxnSp>
        <p:nvCxnSpPr>
          <p:cNvPr id="14" name="直接连接符 13"/>
          <p:cNvCxnSpPr/>
          <p:nvPr/>
        </p:nvCxnSpPr>
        <p:spPr>
          <a:xfrm>
            <a:off x="645290" y="4086723"/>
            <a:ext cx="5292479"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5"/>
          <p:cNvSpPr txBox="1"/>
          <p:nvPr/>
        </p:nvSpPr>
        <p:spPr>
          <a:xfrm>
            <a:off x="618786" y="4934049"/>
            <a:ext cx="3407327" cy="276971"/>
          </a:xfrm>
          <a:prstGeom prst="rect">
            <a:avLst/>
          </a:prstGeom>
          <a:solidFill>
            <a:schemeClr val="accent1"/>
          </a:solidFill>
          <a:ln>
            <a:noFill/>
          </a:ln>
        </p:spPr>
        <p:txBody>
          <a:bodyPr wrap="square" lIns="91412" tIns="45706" rIns="91412" bIns="45706" rtlCol="0">
            <a:spAutoFit/>
          </a:bodyPr>
          <a:lstStyle/>
          <a:p>
            <a:pPr algn="ctr"/>
            <a:r>
              <a:rPr lang="zh-CN" altLang="en-US" sz="1200" dirty="0" smtClean="0">
                <a:solidFill>
                  <a:schemeClr val="bg1"/>
                </a:solidFill>
                <a:latin typeface="锐字云字库美黑体1.0" panose="02010604000000000000" charset="-122"/>
                <a:ea typeface="锐字云字库美黑体1.0" panose="02010604000000000000" charset="-122"/>
              </a:rPr>
              <a:t>汇报人</a:t>
            </a:r>
            <a:r>
              <a:rPr lang="zh-CN" altLang="en-US" sz="1200" dirty="0" smtClean="0">
                <a:solidFill>
                  <a:schemeClr val="bg1"/>
                </a:solidFill>
                <a:latin typeface="锐字云字库美黑体1.0" panose="02010604000000000000" charset="-122"/>
                <a:ea typeface="锐字云字库美黑体1.0" panose="02010604000000000000" charset="-122"/>
              </a:rPr>
              <a:t>：</a:t>
            </a:r>
            <a:r>
              <a:rPr lang="en-US" altLang="zh-CN" sz="1200" dirty="0" smtClean="0">
                <a:solidFill>
                  <a:schemeClr val="bg1"/>
                </a:solidFill>
                <a:latin typeface="锐字云字库美黑体1.0" panose="02010604000000000000" charset="-122"/>
                <a:ea typeface="锐字云字库美黑体1.0" panose="02010604000000000000" charset="-122"/>
              </a:rPr>
              <a:t>XXXX</a:t>
            </a:r>
            <a:r>
              <a:rPr lang="zh-CN" altLang="en-US" sz="1200" dirty="0" smtClean="0">
                <a:solidFill>
                  <a:schemeClr val="bg1"/>
                </a:solidFill>
                <a:latin typeface="锐字云字库美黑体1.0" panose="02010604000000000000" charset="-122"/>
                <a:ea typeface="锐字云字库美黑体1.0" panose="02010604000000000000" charset="-122"/>
              </a:rPr>
              <a:t>          </a:t>
            </a:r>
            <a:r>
              <a:rPr lang="zh-CN" altLang="en-US" sz="1200" dirty="0" smtClean="0">
                <a:solidFill>
                  <a:schemeClr val="bg1"/>
                </a:solidFill>
                <a:latin typeface="锐字云字库美黑体1.0" panose="02010604000000000000" charset="-122"/>
                <a:ea typeface="锐字云字库美黑体1.0" panose="02010604000000000000" charset="-122"/>
              </a:rPr>
              <a:t>时间：</a:t>
            </a:r>
            <a:r>
              <a:rPr lang="en-US" altLang="zh-CN" sz="1200" dirty="0" smtClean="0">
                <a:solidFill>
                  <a:schemeClr val="bg1"/>
                </a:solidFill>
                <a:latin typeface="锐字云字库美黑体1.0" panose="02010604000000000000" charset="-122"/>
                <a:ea typeface="锐字云字库美黑体1.0" panose="02010604000000000000" charset="-122"/>
              </a:rPr>
              <a:t>XX</a:t>
            </a:r>
            <a:r>
              <a:rPr lang="zh-CN" altLang="en-US" sz="1200" dirty="0" smtClean="0">
                <a:solidFill>
                  <a:schemeClr val="bg1"/>
                </a:solidFill>
                <a:latin typeface="锐字云字库美黑体1.0" panose="02010604000000000000" charset="-122"/>
                <a:ea typeface="锐字云字库美黑体1.0" panose="02010604000000000000" charset="-122"/>
              </a:rPr>
              <a:t>年</a:t>
            </a:r>
            <a:r>
              <a:rPr lang="en-US" altLang="zh-CN" sz="1200" dirty="0" smtClean="0">
                <a:solidFill>
                  <a:schemeClr val="bg1"/>
                </a:solidFill>
                <a:latin typeface="锐字云字库美黑体1.0" panose="02010604000000000000" charset="-122"/>
                <a:ea typeface="锐字云字库美黑体1.0" panose="02010604000000000000" charset="-122"/>
              </a:rPr>
              <a:t>XX</a:t>
            </a:r>
            <a:r>
              <a:rPr lang="zh-CN" altLang="en-US" sz="1200" dirty="0" smtClean="0">
                <a:solidFill>
                  <a:schemeClr val="bg1"/>
                </a:solidFill>
                <a:latin typeface="锐字云字库美黑体1.0" panose="02010604000000000000" charset="-122"/>
                <a:ea typeface="锐字云字库美黑体1.0" panose="02010604000000000000" charset="-122"/>
              </a:rPr>
              <a:t>月</a:t>
            </a:r>
            <a:endParaRPr lang="zh-CN" altLang="zh-CN" sz="1200" dirty="0">
              <a:solidFill>
                <a:schemeClr val="bg1"/>
              </a:solidFill>
              <a:latin typeface="锐字云字库美黑体1.0" panose="02010604000000000000" charset="-122"/>
              <a:ea typeface="锐字云字库美黑体1.0" panose="02010604000000000000" charset="-122"/>
            </a:endParaRPr>
          </a:p>
        </p:txBody>
      </p:sp>
      <p:sp>
        <p:nvSpPr>
          <p:cNvPr id="15" name="TextBox 4"/>
          <p:cNvSpPr txBox="1"/>
          <p:nvPr/>
        </p:nvSpPr>
        <p:spPr>
          <a:xfrm>
            <a:off x="516568" y="4167940"/>
            <a:ext cx="5421201" cy="557881"/>
          </a:xfrm>
          <a:prstGeom prst="rect">
            <a:avLst/>
          </a:prstGeom>
          <a:noFill/>
        </p:spPr>
        <p:txBody>
          <a:bodyPr wrap="square" lIns="91412" tIns="45706" rIns="91412" bIns="45706">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zh-CN" sz="1065" dirty="0">
                <a:solidFill>
                  <a:schemeClr val="tx1">
                    <a:lumMod val="75000"/>
                    <a:lumOff val="25000"/>
                  </a:schemeClr>
                </a:solidFill>
              </a:rPr>
              <a:t>Chinadaily.com.cn is the largest English portal in China, providing news, business information, BBS, learning materials. The Website has channels as China,</a:t>
            </a:r>
            <a:endParaRPr lang="id-ID" altLang="zh-CN" sz="800" dirty="0">
              <a:solidFill>
                <a:schemeClr val="tx1">
                  <a:lumMod val="75000"/>
                  <a:lumOff val="25000"/>
                </a:schemeClr>
              </a:solidFill>
              <a:latin typeface="Lato" pitchFamily="34" charset="0"/>
              <a:ea typeface="Clear Sans Light" pitchFamily="34" charset="0"/>
              <a:cs typeface="Clear Sans Light" pitchFamily="34" charset="0"/>
            </a:endParaRPr>
          </a:p>
        </p:txBody>
      </p:sp>
      <p:sp>
        <p:nvSpPr>
          <p:cNvPr id="12" name="文本框 3"/>
          <p:cNvSpPr txBox="1"/>
          <p:nvPr/>
        </p:nvSpPr>
        <p:spPr>
          <a:xfrm>
            <a:off x="516568" y="2176988"/>
            <a:ext cx="2526706" cy="1013460"/>
          </a:xfrm>
          <a:prstGeom prst="rect">
            <a:avLst/>
          </a:prstGeom>
          <a:noFill/>
        </p:spPr>
        <p:txBody>
          <a:bodyPr wrap="square" lIns="91412" tIns="45706" rIns="91412" bIns="45706" rtlCol="0">
            <a:spAutoFit/>
          </a:bodyPr>
          <a:lstStyle/>
          <a:p>
            <a:r>
              <a:rPr lang="en-US" altLang="zh-CN" sz="6000" b="1" spc="300" dirty="0">
                <a:ln w="12700">
                  <a:noFill/>
                </a:ln>
                <a:solidFill>
                  <a:schemeClr val="accent1"/>
                </a:solidFill>
                <a:latin typeface="方正姚体" panose="02010601030101010101" pitchFamily="2" charset="-122"/>
                <a:ea typeface="方正姚体" panose="02010601030101010101" pitchFamily="2" charset="-122"/>
                <a:cs typeface="经典综艺体简" panose="02010609000101010101" pitchFamily="49" charset="-122"/>
              </a:rPr>
              <a:t>2024</a:t>
            </a:r>
            <a:endParaRPr lang="zh-CN" altLang="en-US" sz="6000" b="1" spc="300" dirty="0">
              <a:ln w="12700">
                <a:noFill/>
              </a:ln>
              <a:solidFill>
                <a:schemeClr val="accent1"/>
              </a:solidFill>
              <a:latin typeface="方正姚体" panose="02010601030101010101" pitchFamily="2" charset="-122"/>
              <a:ea typeface="方正姚体" panose="02010601030101010101" pitchFamily="2" charset="-122"/>
              <a:cs typeface="经典综艺体简" panose="02010609000101010101" pitchFamily="49" charset="-122"/>
            </a:endParaRPr>
          </a:p>
        </p:txBody>
      </p:sp>
    </p:spTree>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649"/>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500" autoRev="1" fill="hold">
                                          <p:stCondLst>
                                            <p:cond delay="0"/>
                                          </p:stCondLst>
                                        </p:cTn>
                                        <p:tgtEl>
                                          <p:spTgt spid="5"/>
                                        </p:tgtEl>
                                        <p:attrNameLst>
                                          <p:attrName>ppt_w</p:attrName>
                                        </p:attrNameLst>
                                      </p:cBhvr>
                                    </p:anim>
                                    <p:anim by="(#ppt_w*0.50)" calcmode="lin" valueType="num">
                                      <p:cBhvr>
                                        <p:cTn id="20" dur="500" decel="50000" autoRev="1" fill="hold">
                                          <p:stCondLst>
                                            <p:cond delay="0"/>
                                          </p:stCondLst>
                                        </p:cTn>
                                        <p:tgtEl>
                                          <p:spTgt spid="5"/>
                                        </p:tgtEl>
                                        <p:attrNameLst>
                                          <p:attrName>ppt_x</p:attrName>
                                        </p:attrNameLst>
                                      </p:cBhvr>
                                    </p:anim>
                                    <p:anim from="(-#ppt_h/2)" to="(#ppt_y)" calcmode="lin" valueType="num">
                                      <p:cBhvr>
                                        <p:cTn id="21" dur="1000" fill="hold">
                                          <p:stCondLst>
                                            <p:cond delay="0"/>
                                          </p:stCondLst>
                                        </p:cTn>
                                        <p:tgtEl>
                                          <p:spTgt spid="5"/>
                                        </p:tgtEl>
                                        <p:attrNameLst>
                                          <p:attrName>ppt_y</p:attrName>
                                        </p:attrNameLst>
                                      </p:cBhvr>
                                    </p:anim>
                                    <p:animRot by="21600000">
                                      <p:cBhvr>
                                        <p:cTn id="22" dur="1000" fill="hold">
                                          <p:stCondLst>
                                            <p:cond delay="0"/>
                                          </p:stCondLst>
                                        </p:cTn>
                                        <p:tgtEl>
                                          <p:spTgt spid="5"/>
                                        </p:tgtEl>
                                        <p:attrNameLst>
                                          <p:attrName>r</p:attrName>
                                        </p:attrNameLst>
                                      </p:cBhvr>
                                    </p:animRot>
                                  </p:childTnLst>
                                </p:cTn>
                              </p:par>
                            </p:childTnLst>
                          </p:cTn>
                        </p:par>
                        <p:par>
                          <p:cTn id="23" fill="hold">
                            <p:stCondLst>
                              <p:cond delay="2650"/>
                            </p:stCondLst>
                            <p:childTnLst>
                              <p:par>
                                <p:cTn id="24" presetID="22" presetClass="entr" presetSubtype="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par>
                          <p:cTn id="27" fill="hold">
                            <p:stCondLst>
                              <p:cond delay="31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1000"/>
                                        <p:tgtEl>
                                          <p:spTgt spid="15"/>
                                        </p:tgtEl>
                                      </p:cBhvr>
                                    </p:animEffect>
                                  </p:childTnLst>
                                </p:cTn>
                              </p:par>
                            </p:childTnLst>
                          </p:cTn>
                        </p:par>
                        <p:par>
                          <p:cTn id="31" fill="hold">
                            <p:stCondLst>
                              <p:cond delay="4150"/>
                            </p:stCondLst>
                            <p:childTnLst>
                              <p:par>
                                <p:cTn id="32" presetID="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0-#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5"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4"/>
          <p:cNvSpPr/>
          <p:nvPr/>
        </p:nvSpPr>
        <p:spPr>
          <a:xfrm>
            <a:off x="5232170" y="1632356"/>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95000"/>
                </a:schemeClr>
              </a:solidFill>
            </a:endParaRPr>
          </a:p>
        </p:txBody>
      </p:sp>
      <p:sp>
        <p:nvSpPr>
          <p:cNvPr id="78" name="矩形 77"/>
          <p:cNvSpPr/>
          <p:nvPr/>
        </p:nvSpPr>
        <p:spPr>
          <a:xfrm>
            <a:off x="5134979" y="3728429"/>
            <a:ext cx="1826060" cy="584733"/>
          </a:xfrm>
          <a:prstGeom prst="rect">
            <a:avLst/>
          </a:prstGeom>
        </p:spPr>
        <p:txBody>
          <a:bodyPr wrap="none" lIns="91400" tIns="45699" rIns="91400" bIns="45699">
            <a:spAutoFit/>
          </a:bodyPr>
          <a:lstStyle/>
          <a:p>
            <a:pPr lvl="0" defTabSz="914400">
              <a:defRPr/>
            </a:pPr>
            <a:r>
              <a:rPr lang="zh-CN" altLang="en-US" sz="3200" b="1" dirty="0">
                <a:solidFill>
                  <a:schemeClr val="accent1"/>
                </a:solidFill>
                <a:latin typeface="微软雅黑" panose="020B0503020204020204" pitchFamily="34" charset="-122"/>
                <a:ea typeface="微软雅黑" panose="020B0503020204020204" pitchFamily="34" charset="-122"/>
              </a:rPr>
              <a:t>项目介绍</a:t>
            </a:r>
            <a:endParaRPr lang="zh-CN" altLang="en-US" sz="3200" kern="0" dirty="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400" dirty="0"/>
              <a:t>延时符</a:t>
            </a:r>
            <a:endParaRPr lang="zh-CN" altLang="en-US" sz="2400" dirty="0"/>
          </a:p>
        </p:txBody>
      </p:sp>
      <p:sp>
        <p:nvSpPr>
          <p:cNvPr id="26" name="矩形 25"/>
          <p:cNvSpPr/>
          <p:nvPr/>
        </p:nvSpPr>
        <p:spPr>
          <a:xfrm>
            <a:off x="5406572" y="2213341"/>
            <a:ext cx="1384594" cy="572230"/>
          </a:xfrm>
          <a:prstGeom prst="rect">
            <a:avLst/>
          </a:prstGeom>
        </p:spPr>
        <p:txBody>
          <a:bodyPr wrap="none" lIns="91400" tIns="45699" rIns="91400" bIns="45699">
            <a:spAutoFit/>
          </a:bodyPr>
          <a:lstStyle/>
          <a:p>
            <a:pPr algn="ctr">
              <a:lnSpc>
                <a:spcPct val="130000"/>
              </a:lnSpc>
              <a:defRPr/>
            </a:pPr>
            <a:r>
              <a:rPr lang="en-US"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01</a:t>
            </a:r>
            <a:endParaRPr lang="en-US"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3648483" y="4443423"/>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Scale>
                                      <p:cBhvr>
                                        <p:cTn id="7"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4"/>
                                        </p:tgtEl>
                                        <p:attrNameLst>
                                          <p:attrName>ppt_x</p:attrName>
                                          <p:attrName>ppt_y</p:attrName>
                                        </p:attrNameLst>
                                      </p:cBhvr>
                                    </p:animMotion>
                                    <p:animEffect transition="in" filter="fade">
                                      <p:cBhvr>
                                        <p:cTn id="9" dur="1000"/>
                                        <p:tgtEl>
                                          <p:spTgt spid="74"/>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8"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Freeform 5"/>
          <p:cNvSpPr/>
          <p:nvPr/>
        </p:nvSpPr>
        <p:spPr bwMode="auto">
          <a:xfrm>
            <a:off x="5678364" y="2454652"/>
            <a:ext cx="1980522" cy="4001428"/>
          </a:xfrm>
          <a:custGeom>
            <a:avLst/>
            <a:gdLst>
              <a:gd name="T0" fmla="*/ 616 w 725"/>
              <a:gd name="T1" fmla="*/ 590 h 1468"/>
              <a:gd name="T2" fmla="*/ 459 w 725"/>
              <a:gd name="T3" fmla="*/ 759 h 1468"/>
              <a:gd name="T4" fmla="*/ 478 w 725"/>
              <a:gd name="T5" fmla="*/ 488 h 1468"/>
              <a:gd name="T6" fmla="*/ 725 w 725"/>
              <a:gd name="T7" fmla="*/ 191 h 1468"/>
              <a:gd name="T8" fmla="*/ 675 w 725"/>
              <a:gd name="T9" fmla="*/ 124 h 1468"/>
              <a:gd name="T10" fmla="*/ 440 w 725"/>
              <a:gd name="T11" fmla="*/ 376 h 1468"/>
              <a:gd name="T12" fmla="*/ 412 w 725"/>
              <a:gd name="T13" fmla="*/ 0 h 1468"/>
              <a:gd name="T14" fmla="*/ 344 w 725"/>
              <a:gd name="T15" fmla="*/ 0 h 1468"/>
              <a:gd name="T16" fmla="*/ 314 w 725"/>
              <a:gd name="T17" fmla="*/ 577 h 1468"/>
              <a:gd name="T18" fmla="*/ 46 w 725"/>
              <a:gd name="T19" fmla="*/ 271 h 1468"/>
              <a:gd name="T20" fmla="*/ 0 w 725"/>
              <a:gd name="T21" fmla="*/ 313 h 1468"/>
              <a:gd name="T22" fmla="*/ 285 w 725"/>
              <a:gd name="T23" fmla="*/ 698 h 1468"/>
              <a:gd name="T24" fmla="*/ 216 w 725"/>
              <a:gd name="T25" fmla="*/ 1468 h 1468"/>
              <a:gd name="T26" fmla="*/ 548 w 725"/>
              <a:gd name="T27" fmla="*/ 1468 h 1468"/>
              <a:gd name="T28" fmla="*/ 471 w 725"/>
              <a:gd name="T29" fmla="*/ 892 h 1468"/>
              <a:gd name="T30" fmla="*/ 667 w 725"/>
              <a:gd name="T31" fmla="*/ 657 h 1468"/>
              <a:gd name="T32" fmla="*/ 616 w 725"/>
              <a:gd name="T33" fmla="*/ 590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5" h="1468">
                <a:moveTo>
                  <a:pt x="616" y="590"/>
                </a:moveTo>
                <a:cubicBezTo>
                  <a:pt x="459" y="759"/>
                  <a:pt x="459" y="759"/>
                  <a:pt x="459" y="759"/>
                </a:cubicBezTo>
                <a:cubicBezTo>
                  <a:pt x="439" y="488"/>
                  <a:pt x="478" y="488"/>
                  <a:pt x="478" y="488"/>
                </a:cubicBezTo>
                <a:cubicBezTo>
                  <a:pt x="725" y="191"/>
                  <a:pt x="725" y="191"/>
                  <a:pt x="725" y="191"/>
                </a:cubicBezTo>
                <a:cubicBezTo>
                  <a:pt x="675" y="124"/>
                  <a:pt x="675" y="124"/>
                  <a:pt x="675" y="124"/>
                </a:cubicBezTo>
                <a:cubicBezTo>
                  <a:pt x="440" y="376"/>
                  <a:pt x="440" y="376"/>
                  <a:pt x="440" y="376"/>
                </a:cubicBezTo>
                <a:cubicBezTo>
                  <a:pt x="412" y="0"/>
                  <a:pt x="412" y="0"/>
                  <a:pt x="412" y="0"/>
                </a:cubicBezTo>
                <a:cubicBezTo>
                  <a:pt x="344" y="0"/>
                  <a:pt x="344" y="0"/>
                  <a:pt x="344" y="0"/>
                </a:cubicBezTo>
                <a:cubicBezTo>
                  <a:pt x="314" y="577"/>
                  <a:pt x="314" y="577"/>
                  <a:pt x="314" y="577"/>
                </a:cubicBezTo>
                <a:cubicBezTo>
                  <a:pt x="46" y="271"/>
                  <a:pt x="46" y="271"/>
                  <a:pt x="46" y="271"/>
                </a:cubicBezTo>
                <a:cubicBezTo>
                  <a:pt x="0" y="313"/>
                  <a:pt x="0" y="313"/>
                  <a:pt x="0" y="313"/>
                </a:cubicBezTo>
                <a:cubicBezTo>
                  <a:pt x="285" y="698"/>
                  <a:pt x="285" y="698"/>
                  <a:pt x="285" y="698"/>
                </a:cubicBezTo>
                <a:cubicBezTo>
                  <a:pt x="323" y="824"/>
                  <a:pt x="216" y="1468"/>
                  <a:pt x="216" y="1468"/>
                </a:cubicBezTo>
                <a:cubicBezTo>
                  <a:pt x="548" y="1468"/>
                  <a:pt x="548" y="1468"/>
                  <a:pt x="548" y="1468"/>
                </a:cubicBezTo>
                <a:cubicBezTo>
                  <a:pt x="548" y="1468"/>
                  <a:pt x="500" y="1168"/>
                  <a:pt x="471" y="892"/>
                </a:cubicBezTo>
                <a:cubicBezTo>
                  <a:pt x="667" y="657"/>
                  <a:pt x="667" y="657"/>
                  <a:pt x="667" y="657"/>
                </a:cubicBezTo>
                <a:lnTo>
                  <a:pt x="616" y="590"/>
                </a:lnTo>
                <a:close/>
              </a:path>
            </a:pathLst>
          </a:custGeom>
          <a:solidFill>
            <a:srgbClr val="878787"/>
          </a:solidFill>
          <a:ln>
            <a:noFill/>
          </a:ln>
        </p:spPr>
        <p:txBody>
          <a:bodyPr vert="horz" wrap="square" lIns="91417" tIns="45709" rIns="91417" bIns="45709" numCol="1" anchor="t" anchorCtr="0" compatLnSpc="1"/>
          <a:lstStyle/>
          <a:p>
            <a:pPr defTabSz="967105">
              <a:defRPr/>
            </a:pPr>
            <a:endParaRPr lang="id-ID" sz="1865" kern="0" dirty="0">
              <a:solidFill>
                <a:sysClr val="windowText" lastClr="000000"/>
              </a:solidFill>
              <a:latin typeface="微软雅黑" panose="020B0503020204020204" pitchFamily="34" charset="-122"/>
            </a:endParaRPr>
          </a:p>
        </p:txBody>
      </p:sp>
      <p:sp>
        <p:nvSpPr>
          <p:cNvPr id="208" name="Oval 15"/>
          <p:cNvSpPr/>
          <p:nvPr/>
        </p:nvSpPr>
        <p:spPr>
          <a:xfrm>
            <a:off x="4187926" y="3511976"/>
            <a:ext cx="678365" cy="678576"/>
          </a:xfrm>
          <a:prstGeom prst="ellipse">
            <a:avLst/>
          </a:prstGeom>
          <a:solidFill>
            <a:schemeClr val="accent1"/>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09" name="Oval 16"/>
          <p:cNvSpPr/>
          <p:nvPr/>
        </p:nvSpPr>
        <p:spPr>
          <a:xfrm>
            <a:off x="4866290" y="4001767"/>
            <a:ext cx="559771" cy="559943"/>
          </a:xfrm>
          <a:prstGeom prst="ellipse">
            <a:avLst/>
          </a:prstGeom>
          <a:solidFill>
            <a:schemeClr val="accent3"/>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10" name="Oval 17"/>
          <p:cNvSpPr/>
          <p:nvPr/>
        </p:nvSpPr>
        <p:spPr>
          <a:xfrm>
            <a:off x="8726595" y="3922730"/>
            <a:ext cx="504558" cy="504714"/>
          </a:xfrm>
          <a:prstGeom prst="ellipse">
            <a:avLst/>
          </a:prstGeom>
          <a:solidFill>
            <a:schemeClr val="accent1"/>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11" name="Oval 18"/>
          <p:cNvSpPr/>
          <p:nvPr/>
        </p:nvSpPr>
        <p:spPr>
          <a:xfrm>
            <a:off x="8913304" y="3511978"/>
            <a:ext cx="388781" cy="388900"/>
          </a:xfrm>
          <a:prstGeom prst="ellipse">
            <a:avLst/>
          </a:prstGeom>
          <a:solidFill>
            <a:schemeClr val="accent3"/>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12" name="Oval 19"/>
          <p:cNvSpPr/>
          <p:nvPr/>
        </p:nvSpPr>
        <p:spPr>
          <a:xfrm>
            <a:off x="9181077" y="2978042"/>
            <a:ext cx="645777" cy="645977"/>
          </a:xfrm>
          <a:prstGeom prst="ellipse">
            <a:avLst/>
          </a:prstGeom>
          <a:solidFill>
            <a:schemeClr val="accent2"/>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13" name="Oval 20"/>
          <p:cNvSpPr/>
          <p:nvPr/>
        </p:nvSpPr>
        <p:spPr>
          <a:xfrm>
            <a:off x="6295766" y="3490835"/>
            <a:ext cx="206243" cy="206306"/>
          </a:xfrm>
          <a:prstGeom prst="ellipse">
            <a:avLst/>
          </a:prstGeom>
          <a:solidFill>
            <a:schemeClr val="accent4"/>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14" name="Oval 21"/>
          <p:cNvSpPr/>
          <p:nvPr/>
        </p:nvSpPr>
        <p:spPr>
          <a:xfrm>
            <a:off x="5685267" y="3986154"/>
            <a:ext cx="362797" cy="362908"/>
          </a:xfrm>
          <a:prstGeom prst="ellipse">
            <a:avLst/>
          </a:prstGeom>
          <a:solidFill>
            <a:schemeClr val="accent4"/>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15" name="Oval 22"/>
          <p:cNvSpPr/>
          <p:nvPr/>
        </p:nvSpPr>
        <p:spPr>
          <a:xfrm>
            <a:off x="5030618" y="3842826"/>
            <a:ext cx="232972" cy="233044"/>
          </a:xfrm>
          <a:prstGeom prst="ellipse">
            <a:avLst/>
          </a:prstGeom>
          <a:solidFill>
            <a:schemeClr val="accent4"/>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16" name="Oval 23"/>
          <p:cNvSpPr/>
          <p:nvPr/>
        </p:nvSpPr>
        <p:spPr>
          <a:xfrm>
            <a:off x="8551467" y="2962074"/>
            <a:ext cx="561604" cy="561777"/>
          </a:xfrm>
          <a:prstGeom prst="ellipse">
            <a:avLst/>
          </a:prstGeom>
          <a:solidFill>
            <a:schemeClr val="accent1"/>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17" name="Oval 24"/>
          <p:cNvSpPr/>
          <p:nvPr/>
        </p:nvSpPr>
        <p:spPr>
          <a:xfrm>
            <a:off x="4217696" y="3032964"/>
            <a:ext cx="435980" cy="436115"/>
          </a:xfrm>
          <a:prstGeom prst="ellipse">
            <a:avLst/>
          </a:prstGeom>
          <a:solidFill>
            <a:schemeClr val="accent3"/>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18" name="Oval 25"/>
          <p:cNvSpPr/>
          <p:nvPr/>
        </p:nvSpPr>
        <p:spPr>
          <a:xfrm>
            <a:off x="5367887" y="4319131"/>
            <a:ext cx="382984" cy="383103"/>
          </a:xfrm>
          <a:prstGeom prst="ellipse">
            <a:avLst/>
          </a:prstGeom>
          <a:solidFill>
            <a:schemeClr val="accent2"/>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19" name="Oval 26"/>
          <p:cNvSpPr/>
          <p:nvPr/>
        </p:nvSpPr>
        <p:spPr>
          <a:xfrm>
            <a:off x="4522315" y="2470698"/>
            <a:ext cx="173025" cy="173079"/>
          </a:xfrm>
          <a:prstGeom prst="ellipse">
            <a:avLst/>
          </a:prstGeom>
          <a:solidFill>
            <a:schemeClr val="accent2"/>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20" name="Oval 27"/>
          <p:cNvSpPr/>
          <p:nvPr/>
        </p:nvSpPr>
        <p:spPr>
          <a:xfrm>
            <a:off x="6171249" y="3128195"/>
            <a:ext cx="284983" cy="285071"/>
          </a:xfrm>
          <a:prstGeom prst="ellipse">
            <a:avLst/>
          </a:prstGeom>
          <a:solidFill>
            <a:schemeClr val="accent4"/>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21" name="Oval 28"/>
          <p:cNvSpPr/>
          <p:nvPr/>
        </p:nvSpPr>
        <p:spPr>
          <a:xfrm>
            <a:off x="8863966" y="2443933"/>
            <a:ext cx="516816" cy="516975"/>
          </a:xfrm>
          <a:prstGeom prst="ellipse">
            <a:avLst/>
          </a:prstGeom>
          <a:solidFill>
            <a:schemeClr val="accent2"/>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22" name="Oval 29"/>
          <p:cNvSpPr/>
          <p:nvPr/>
        </p:nvSpPr>
        <p:spPr>
          <a:xfrm>
            <a:off x="5352090" y="3782601"/>
            <a:ext cx="516816" cy="516975"/>
          </a:xfrm>
          <a:prstGeom prst="ellipse">
            <a:avLst/>
          </a:prstGeom>
          <a:solidFill>
            <a:schemeClr val="accent3"/>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23" name="Oval 30"/>
          <p:cNvSpPr/>
          <p:nvPr/>
        </p:nvSpPr>
        <p:spPr>
          <a:xfrm>
            <a:off x="5091546" y="1810564"/>
            <a:ext cx="456787" cy="456928"/>
          </a:xfrm>
          <a:prstGeom prst="ellipse">
            <a:avLst/>
          </a:prstGeom>
          <a:solidFill>
            <a:schemeClr val="accent1"/>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24" name="Oval 31"/>
          <p:cNvSpPr/>
          <p:nvPr/>
        </p:nvSpPr>
        <p:spPr>
          <a:xfrm>
            <a:off x="4606740" y="2070540"/>
            <a:ext cx="452548" cy="452688"/>
          </a:xfrm>
          <a:prstGeom prst="ellipse">
            <a:avLst/>
          </a:prstGeom>
          <a:solidFill>
            <a:schemeClr val="accent3"/>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25" name="Oval 32"/>
          <p:cNvSpPr/>
          <p:nvPr/>
        </p:nvSpPr>
        <p:spPr>
          <a:xfrm>
            <a:off x="8788800" y="1898552"/>
            <a:ext cx="536646" cy="536813"/>
          </a:xfrm>
          <a:prstGeom prst="ellipse">
            <a:avLst/>
          </a:prstGeom>
          <a:solidFill>
            <a:schemeClr val="accent1"/>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26" name="Oval 33"/>
          <p:cNvSpPr/>
          <p:nvPr/>
        </p:nvSpPr>
        <p:spPr>
          <a:xfrm>
            <a:off x="5111537" y="1295002"/>
            <a:ext cx="452548" cy="452688"/>
          </a:xfrm>
          <a:prstGeom prst="ellipse">
            <a:avLst/>
          </a:prstGeom>
          <a:solidFill>
            <a:schemeClr val="accent2"/>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27" name="Oval 34"/>
          <p:cNvSpPr/>
          <p:nvPr/>
        </p:nvSpPr>
        <p:spPr>
          <a:xfrm>
            <a:off x="5859402" y="4263628"/>
            <a:ext cx="507487" cy="507645"/>
          </a:xfrm>
          <a:prstGeom prst="ellipse">
            <a:avLst/>
          </a:prstGeom>
          <a:solidFill>
            <a:schemeClr val="accent4"/>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28" name="Oval 35"/>
          <p:cNvSpPr/>
          <p:nvPr/>
        </p:nvSpPr>
        <p:spPr>
          <a:xfrm>
            <a:off x="7682233" y="1176895"/>
            <a:ext cx="446610" cy="446747"/>
          </a:xfrm>
          <a:prstGeom prst="ellipse">
            <a:avLst/>
          </a:prstGeom>
          <a:solidFill>
            <a:schemeClr val="accent2"/>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29" name="Oval 36"/>
          <p:cNvSpPr/>
          <p:nvPr/>
        </p:nvSpPr>
        <p:spPr>
          <a:xfrm>
            <a:off x="8105102" y="1530425"/>
            <a:ext cx="309460" cy="309558"/>
          </a:xfrm>
          <a:prstGeom prst="ellipse">
            <a:avLst/>
          </a:prstGeom>
          <a:solidFill>
            <a:schemeClr val="accent3"/>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30" name="Oval 37"/>
          <p:cNvSpPr/>
          <p:nvPr/>
        </p:nvSpPr>
        <p:spPr>
          <a:xfrm>
            <a:off x="8482174" y="1655193"/>
            <a:ext cx="374631" cy="374747"/>
          </a:xfrm>
          <a:prstGeom prst="ellipse">
            <a:avLst/>
          </a:prstGeom>
          <a:solidFill>
            <a:schemeClr val="accent1"/>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31" name="Oval 54"/>
          <p:cNvSpPr/>
          <p:nvPr/>
        </p:nvSpPr>
        <p:spPr>
          <a:xfrm>
            <a:off x="4327978" y="2692546"/>
            <a:ext cx="284983" cy="285071"/>
          </a:xfrm>
          <a:prstGeom prst="ellipse">
            <a:avLst/>
          </a:prstGeom>
          <a:solidFill>
            <a:schemeClr val="accent1"/>
          </a:solidFill>
          <a:ln w="12700" cap="flat" cmpd="sng" algn="ctr">
            <a:noFill/>
            <a:prstDash val="solid"/>
            <a:miter lim="800000"/>
          </a:ln>
          <a:effectLst/>
        </p:spPr>
        <p:txBody>
          <a:bodyPr lIns="91417" tIns="45709" rIns="91417" bIns="45709" rtlCol="0" anchor="ctr"/>
          <a:lstStyle/>
          <a:p>
            <a:pPr algn="ctr" defTabSz="967105">
              <a:defRPr/>
            </a:pPr>
            <a:endParaRPr lang="id-ID" sz="1865" kern="0" dirty="0">
              <a:solidFill>
                <a:srgbClr val="FFFFFF"/>
              </a:solidFill>
              <a:latin typeface="微软雅黑" panose="020B0503020204020204" pitchFamily="34" charset="-122"/>
              <a:ea typeface="微软雅黑" panose="020B0503020204020204" pitchFamily="34" charset="-122"/>
            </a:endParaRPr>
          </a:p>
        </p:txBody>
      </p:sp>
      <p:sp>
        <p:nvSpPr>
          <p:cNvPr id="232" name="Oval 44"/>
          <p:cNvSpPr/>
          <p:nvPr/>
        </p:nvSpPr>
        <p:spPr>
          <a:xfrm>
            <a:off x="4753012" y="2308103"/>
            <a:ext cx="1408543" cy="1408977"/>
          </a:xfrm>
          <a:prstGeom prst="ellipse">
            <a:avLst/>
          </a:prstGeom>
          <a:solidFill>
            <a:schemeClr val="accent1"/>
          </a:solidFill>
          <a:ln w="12700" cap="flat" cmpd="sng" algn="ctr">
            <a:noFill/>
            <a:prstDash val="solid"/>
            <a:miter lim="800000"/>
          </a:ln>
          <a:effectLst/>
        </p:spPr>
        <p:txBody>
          <a:bodyPr lIns="91417" tIns="539867" rIns="91417" bIns="45709" rtlCol="0" anchor="ctr"/>
          <a:lstStyle/>
          <a:p>
            <a:pPr algn="ctr" defTabSz="967105">
              <a:defRPr/>
            </a:pPr>
            <a:r>
              <a:rPr lang="zh-CN" altLang="en-US" sz="1865" kern="0" dirty="0">
                <a:solidFill>
                  <a:schemeClr val="bg1">
                    <a:lumMod val="95000"/>
                  </a:schemeClr>
                </a:solidFill>
                <a:latin typeface="微软雅黑" panose="020B0503020204020204" pitchFamily="34" charset="-122"/>
                <a:ea typeface="微软雅黑" panose="020B0503020204020204" pitchFamily="34" charset="-122"/>
              </a:rPr>
              <a:t>关键词</a:t>
            </a:r>
            <a:endParaRPr lang="id-ID" sz="1865"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33" name="Oval 49"/>
          <p:cNvSpPr/>
          <p:nvPr/>
        </p:nvSpPr>
        <p:spPr>
          <a:xfrm>
            <a:off x="6967971" y="3096202"/>
            <a:ext cx="1733993" cy="1734527"/>
          </a:xfrm>
          <a:prstGeom prst="ellipse">
            <a:avLst/>
          </a:prstGeom>
          <a:solidFill>
            <a:schemeClr val="accent4">
              <a:alpha val="95000"/>
            </a:schemeClr>
          </a:solidFill>
          <a:ln w="12700" cap="flat" cmpd="sng" algn="ctr">
            <a:noFill/>
            <a:prstDash val="solid"/>
            <a:miter lim="800000"/>
          </a:ln>
          <a:effectLst/>
        </p:spPr>
        <p:txBody>
          <a:bodyPr lIns="91417" tIns="539867" rIns="91417" bIns="45709" rtlCol="0" anchor="ctr"/>
          <a:lstStyle/>
          <a:p>
            <a:pPr algn="ctr" defTabSz="967105">
              <a:defRPr/>
            </a:pPr>
            <a:r>
              <a:rPr lang="zh-CN" altLang="en-US" sz="1600" kern="0" dirty="0">
                <a:solidFill>
                  <a:schemeClr val="bg1">
                    <a:lumMod val="95000"/>
                  </a:schemeClr>
                </a:solidFill>
                <a:latin typeface="微软雅黑" panose="020B0503020204020204" pitchFamily="34" charset="-122"/>
                <a:ea typeface="微软雅黑" panose="020B0503020204020204" pitchFamily="34" charset="-122"/>
              </a:rPr>
              <a:t>关键词</a:t>
            </a:r>
            <a:endParaRPr lang="id-ID" sz="1600"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34" name="Oval 52"/>
          <p:cNvSpPr/>
          <p:nvPr/>
        </p:nvSpPr>
        <p:spPr>
          <a:xfrm>
            <a:off x="5600616" y="911428"/>
            <a:ext cx="2194796" cy="2195474"/>
          </a:xfrm>
          <a:prstGeom prst="ellipse">
            <a:avLst/>
          </a:prstGeom>
          <a:solidFill>
            <a:schemeClr val="accent2">
              <a:alpha val="95000"/>
            </a:schemeClr>
          </a:solidFill>
          <a:ln w="12700" cap="flat" cmpd="sng" algn="ctr">
            <a:noFill/>
            <a:prstDash val="solid"/>
            <a:miter lim="800000"/>
          </a:ln>
          <a:effectLst/>
        </p:spPr>
        <p:txBody>
          <a:bodyPr lIns="91417" tIns="539867" rIns="91417" bIns="45709" rtlCol="0" anchor="ctr"/>
          <a:lstStyle/>
          <a:p>
            <a:pPr algn="ctr" defTabSz="967105">
              <a:defRPr/>
            </a:pPr>
            <a:r>
              <a:rPr lang="zh-CN" altLang="en-US" sz="1865" kern="0" dirty="0">
                <a:solidFill>
                  <a:schemeClr val="bg1">
                    <a:lumMod val="95000"/>
                  </a:schemeClr>
                </a:solidFill>
                <a:latin typeface="微软雅黑" panose="020B0503020204020204" pitchFamily="34" charset="-122"/>
                <a:ea typeface="微软雅黑" panose="020B0503020204020204" pitchFamily="34" charset="-122"/>
              </a:rPr>
              <a:t>关键词</a:t>
            </a:r>
            <a:endParaRPr lang="id-ID" sz="1865"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35" name="Oval 39"/>
          <p:cNvSpPr/>
          <p:nvPr/>
        </p:nvSpPr>
        <p:spPr>
          <a:xfrm>
            <a:off x="7319715" y="1888164"/>
            <a:ext cx="1408543" cy="1408977"/>
          </a:xfrm>
          <a:prstGeom prst="ellipse">
            <a:avLst/>
          </a:prstGeom>
          <a:solidFill>
            <a:schemeClr val="accent3"/>
          </a:solidFill>
          <a:ln w="12700" cap="flat" cmpd="sng" algn="ctr">
            <a:noFill/>
            <a:prstDash val="solid"/>
            <a:miter lim="800000"/>
          </a:ln>
          <a:effectLst/>
        </p:spPr>
        <p:txBody>
          <a:bodyPr lIns="91417" tIns="539867" rIns="91417" bIns="45709" rtlCol="0" anchor="ctr"/>
          <a:lstStyle/>
          <a:p>
            <a:pPr algn="ctr" defTabSz="967105">
              <a:defRPr/>
            </a:pPr>
            <a:r>
              <a:rPr lang="zh-CN" altLang="en-US" sz="1865" kern="0" dirty="0">
                <a:solidFill>
                  <a:schemeClr val="bg1">
                    <a:lumMod val="95000"/>
                  </a:schemeClr>
                </a:solidFill>
                <a:latin typeface="微软雅黑" panose="020B0503020204020204" pitchFamily="34" charset="-122"/>
                <a:ea typeface="微软雅黑" panose="020B0503020204020204" pitchFamily="34" charset="-122"/>
              </a:rPr>
              <a:t>关键词</a:t>
            </a:r>
            <a:endParaRPr lang="id-ID" sz="1865"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37" name="TextBox 236"/>
          <p:cNvSpPr txBox="1"/>
          <p:nvPr/>
        </p:nvSpPr>
        <p:spPr>
          <a:xfrm>
            <a:off x="1538386" y="4547255"/>
            <a:ext cx="3597803" cy="1200306"/>
          </a:xfrm>
          <a:prstGeom prst="rect">
            <a:avLst/>
          </a:prstGeom>
          <a:noFill/>
        </p:spPr>
        <p:txBody>
          <a:bodyPr wrap="square" lIns="91417" tIns="45709" rIns="91417" bIns="45709" rtlCol="0">
            <a:spAutoFit/>
          </a:bodyPr>
          <a:lstStyle/>
          <a:p>
            <a:pPr defTabSz="967105">
              <a:defRPr/>
            </a:pPr>
            <a:r>
              <a:rPr lang="zh-CN" altLang="en-US" sz="1200" kern="0" dirty="0">
                <a:solidFill>
                  <a:srgbClr val="878787"/>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200" kern="0" dirty="0">
                <a:solidFill>
                  <a:srgbClr val="878787"/>
                </a:solidFill>
                <a:latin typeface="微软雅黑" panose="020B0503020204020204" pitchFamily="34" charset="-122"/>
                <a:ea typeface="微软雅黑" panose="020B0503020204020204" pitchFamily="34" charset="-122"/>
              </a:rPr>
              <a:t>200</a:t>
            </a:r>
            <a:r>
              <a:rPr lang="zh-CN" altLang="en-US" sz="1200" kern="0" dirty="0">
                <a:solidFill>
                  <a:srgbClr val="878787"/>
                </a:solidFill>
                <a:latin typeface="微软雅黑" panose="020B0503020204020204" pitchFamily="34" charset="-122"/>
                <a:ea typeface="微软雅黑" panose="020B0503020204020204" pitchFamily="34" charset="-122"/>
              </a:rPr>
              <a:t>字以内</a:t>
            </a:r>
            <a:endParaRPr lang="en-US" altLang="zh-CN" sz="1200" kern="0" dirty="0">
              <a:solidFill>
                <a:srgbClr val="878787"/>
              </a:solidFill>
              <a:latin typeface="微软雅黑" panose="020B0503020204020204" pitchFamily="34" charset="-122"/>
              <a:ea typeface="微软雅黑" panose="020B0503020204020204" pitchFamily="34" charset="-122"/>
            </a:endParaRPr>
          </a:p>
          <a:p>
            <a:pPr defTabSz="967105">
              <a:defRPr/>
            </a:pPr>
            <a:endParaRPr lang="en-US" altLang="zh-CN" sz="1200" kern="0" dirty="0">
              <a:solidFill>
                <a:srgbClr val="878787"/>
              </a:solidFill>
              <a:latin typeface="微软雅黑" panose="020B0503020204020204" pitchFamily="34" charset="-122"/>
              <a:ea typeface="微软雅黑" panose="020B0503020204020204" pitchFamily="34" charset="-122"/>
            </a:endParaRPr>
          </a:p>
          <a:p>
            <a:pPr defTabSz="967105">
              <a:defRPr/>
            </a:pPr>
            <a:r>
              <a:rPr lang="zh-CN" altLang="en-US" sz="1200" kern="0" dirty="0">
                <a:solidFill>
                  <a:srgbClr val="878787"/>
                </a:solidFill>
                <a:latin typeface="微软雅黑" panose="020B0503020204020204" pitchFamily="34" charset="-122"/>
                <a:ea typeface="微软雅黑" panose="020B0503020204020204" pitchFamily="34" charset="-122"/>
              </a:rPr>
              <a:t>尽量将每页幻灯片的字数控制在</a:t>
            </a:r>
            <a:r>
              <a:rPr lang="en-US" altLang="zh-CN" sz="1200" kern="0" dirty="0">
                <a:solidFill>
                  <a:srgbClr val="878787"/>
                </a:solidFill>
                <a:latin typeface="微软雅黑" panose="020B0503020204020204" pitchFamily="34" charset="-122"/>
                <a:ea typeface="微软雅黑" panose="020B0503020204020204" pitchFamily="34" charset="-122"/>
              </a:rPr>
              <a:t>200</a:t>
            </a:r>
            <a:r>
              <a:rPr lang="zh-CN" altLang="en-US" sz="1200" kern="0" dirty="0">
                <a:solidFill>
                  <a:srgbClr val="878787"/>
                </a:solidFill>
                <a:latin typeface="微软雅黑" panose="020B0503020204020204" pitchFamily="34" charset="-122"/>
                <a:ea typeface="微软雅黑" panose="020B0503020204020204" pitchFamily="34" charset="-122"/>
              </a:rPr>
              <a:t>字以内尽量将每页幻灯片的字数控制在</a:t>
            </a:r>
            <a:r>
              <a:rPr lang="en-US" altLang="zh-CN" sz="1200" kern="0" dirty="0">
                <a:solidFill>
                  <a:srgbClr val="878787"/>
                </a:solidFill>
                <a:latin typeface="微软雅黑" panose="020B0503020204020204" pitchFamily="34" charset="-122"/>
                <a:ea typeface="微软雅黑" panose="020B0503020204020204" pitchFamily="34" charset="-122"/>
              </a:rPr>
              <a:t>200</a:t>
            </a:r>
            <a:r>
              <a:rPr lang="zh-CN" altLang="en-US" sz="1200" kern="0" dirty="0">
                <a:solidFill>
                  <a:srgbClr val="878787"/>
                </a:solidFill>
                <a:latin typeface="微软雅黑" panose="020B0503020204020204" pitchFamily="34" charset="-122"/>
                <a:ea typeface="微软雅黑" panose="020B0503020204020204" pitchFamily="34" charset="-122"/>
              </a:rPr>
              <a:t>字以内</a:t>
            </a:r>
            <a:endParaRPr lang="id-ID" sz="1200" kern="0" dirty="0">
              <a:solidFill>
                <a:srgbClr val="878787"/>
              </a:solidFill>
              <a:latin typeface="微软雅黑" panose="020B0503020204020204" pitchFamily="34" charset="-122"/>
            </a:endParaRPr>
          </a:p>
        </p:txBody>
      </p:sp>
      <p:sp>
        <p:nvSpPr>
          <p:cNvPr id="239" name="Freeform 10"/>
          <p:cNvSpPr>
            <a:spLocks noEditPoints="1"/>
          </p:cNvSpPr>
          <p:nvPr/>
        </p:nvSpPr>
        <p:spPr bwMode="auto">
          <a:xfrm>
            <a:off x="7585507" y="3481517"/>
            <a:ext cx="552370" cy="533243"/>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417" tIns="45709" rIns="91417" bIns="45709" numCol="1" anchor="t" anchorCtr="0" compatLnSpc="1"/>
          <a:lstStyle/>
          <a:p>
            <a:pPr defTabSz="967105">
              <a:defRPr/>
            </a:pPr>
            <a:endParaRPr lang="id-ID" sz="1865" kern="0" dirty="0">
              <a:solidFill>
                <a:sysClr val="windowText" lastClr="000000"/>
              </a:solidFill>
              <a:latin typeface="微软雅黑" panose="020B0503020204020204" pitchFamily="34" charset="-122"/>
            </a:endParaRPr>
          </a:p>
        </p:txBody>
      </p:sp>
      <p:grpSp>
        <p:nvGrpSpPr>
          <p:cNvPr id="4" name="Group 72"/>
          <p:cNvGrpSpPr/>
          <p:nvPr/>
        </p:nvGrpSpPr>
        <p:grpSpPr>
          <a:xfrm>
            <a:off x="5255039" y="2599683"/>
            <a:ext cx="396770" cy="497813"/>
            <a:chOff x="9985375" y="3051175"/>
            <a:chExt cx="649288" cy="814388"/>
          </a:xfrm>
          <a:solidFill>
            <a:schemeClr val="bg1"/>
          </a:solidFill>
        </p:grpSpPr>
        <p:sp>
          <p:nvSpPr>
            <p:cNvPr id="241" name="Freeform 16"/>
            <p:cNvSpPr/>
            <p:nvPr/>
          </p:nvSpPr>
          <p:spPr bwMode="auto">
            <a:xfrm>
              <a:off x="10088563" y="3051175"/>
              <a:ext cx="442913" cy="198438"/>
            </a:xfrm>
            <a:custGeom>
              <a:avLst/>
              <a:gdLst>
                <a:gd name="T0" fmla="*/ 98 w 116"/>
                <a:gd name="T1" fmla="*/ 52 h 52"/>
                <a:gd name="T2" fmla="*/ 110 w 116"/>
                <a:gd name="T3" fmla="*/ 17 h 52"/>
                <a:gd name="T4" fmla="*/ 81 w 116"/>
                <a:gd name="T5" fmla="*/ 22 h 52"/>
                <a:gd name="T6" fmla="*/ 58 w 116"/>
                <a:gd name="T7" fmla="*/ 0 h 52"/>
                <a:gd name="T8" fmla="*/ 35 w 116"/>
                <a:gd name="T9" fmla="*/ 22 h 52"/>
                <a:gd name="T10" fmla="*/ 7 w 116"/>
                <a:gd name="T11" fmla="*/ 17 h 52"/>
                <a:gd name="T12" fmla="*/ 18 w 116"/>
                <a:gd name="T13" fmla="*/ 52 h 52"/>
                <a:gd name="T14" fmla="*/ 98 w 116"/>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52">
                  <a:moveTo>
                    <a:pt x="98" y="52"/>
                  </a:moveTo>
                  <a:cubicBezTo>
                    <a:pt x="111" y="40"/>
                    <a:pt x="116" y="24"/>
                    <a:pt x="110" y="17"/>
                  </a:cubicBezTo>
                  <a:cubicBezTo>
                    <a:pt x="104" y="12"/>
                    <a:pt x="93" y="14"/>
                    <a:pt x="81" y="22"/>
                  </a:cubicBezTo>
                  <a:cubicBezTo>
                    <a:pt x="78" y="9"/>
                    <a:pt x="69" y="0"/>
                    <a:pt x="58" y="0"/>
                  </a:cubicBezTo>
                  <a:cubicBezTo>
                    <a:pt x="47" y="0"/>
                    <a:pt x="38" y="9"/>
                    <a:pt x="35" y="22"/>
                  </a:cubicBezTo>
                  <a:cubicBezTo>
                    <a:pt x="24" y="14"/>
                    <a:pt x="12" y="12"/>
                    <a:pt x="7" y="17"/>
                  </a:cubicBezTo>
                  <a:cubicBezTo>
                    <a:pt x="0" y="24"/>
                    <a:pt x="5" y="40"/>
                    <a:pt x="18" y="52"/>
                  </a:cubicBezTo>
                  <a:lnTo>
                    <a:pt x="98"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67105">
                <a:defRPr/>
              </a:pPr>
              <a:endParaRPr lang="id-ID" sz="1600" kern="0" dirty="0">
                <a:solidFill>
                  <a:schemeClr val="bg1">
                    <a:lumMod val="95000"/>
                  </a:schemeClr>
                </a:solidFill>
                <a:latin typeface="微软雅黑" panose="020B0503020204020204" pitchFamily="34" charset="-122"/>
              </a:endParaRPr>
            </a:p>
          </p:txBody>
        </p:sp>
        <p:sp>
          <p:nvSpPr>
            <p:cNvPr id="242" name="Freeform 17"/>
            <p:cNvSpPr>
              <a:spLocks noEditPoints="1"/>
            </p:cNvSpPr>
            <p:nvPr/>
          </p:nvSpPr>
          <p:spPr bwMode="auto">
            <a:xfrm>
              <a:off x="9985375" y="3298825"/>
              <a:ext cx="649288" cy="566738"/>
            </a:xfrm>
            <a:custGeom>
              <a:avLst/>
              <a:gdLst>
                <a:gd name="T0" fmla="*/ 165 w 170"/>
                <a:gd name="T1" fmla="*/ 95 h 149"/>
                <a:gd name="T2" fmla="*/ 165 w 170"/>
                <a:gd name="T3" fmla="*/ 95 h 149"/>
                <a:gd name="T4" fmla="*/ 170 w 170"/>
                <a:gd name="T5" fmla="*/ 66 h 149"/>
                <a:gd name="T6" fmla="*/ 132 w 170"/>
                <a:gd name="T7" fmla="*/ 0 h 149"/>
                <a:gd name="T8" fmla="*/ 38 w 170"/>
                <a:gd name="T9" fmla="*/ 0 h 149"/>
                <a:gd name="T10" fmla="*/ 0 w 170"/>
                <a:gd name="T11" fmla="*/ 66 h 149"/>
                <a:gd name="T12" fmla="*/ 9 w 170"/>
                <a:gd name="T13" fmla="*/ 101 h 149"/>
                <a:gd name="T14" fmla="*/ 12 w 170"/>
                <a:gd name="T15" fmla="*/ 114 h 149"/>
                <a:gd name="T16" fmla="*/ 10 w 170"/>
                <a:gd name="T17" fmla="*/ 136 h 149"/>
                <a:gd name="T18" fmla="*/ 43 w 170"/>
                <a:gd name="T19" fmla="*/ 142 h 149"/>
                <a:gd name="T20" fmla="*/ 43 w 170"/>
                <a:gd name="T21" fmla="*/ 142 h 149"/>
                <a:gd name="T22" fmla="*/ 61 w 170"/>
                <a:gd name="T23" fmla="*/ 142 h 149"/>
                <a:gd name="T24" fmla="*/ 61 w 170"/>
                <a:gd name="T25" fmla="*/ 142 h 149"/>
                <a:gd name="T26" fmla="*/ 85 w 170"/>
                <a:gd name="T27" fmla="*/ 146 h 149"/>
                <a:gd name="T28" fmla="*/ 110 w 170"/>
                <a:gd name="T29" fmla="*/ 142 h 149"/>
                <a:gd name="T30" fmla="*/ 110 w 170"/>
                <a:gd name="T31" fmla="*/ 142 h 149"/>
                <a:gd name="T32" fmla="*/ 127 w 170"/>
                <a:gd name="T33" fmla="*/ 142 h 149"/>
                <a:gd name="T34" fmla="*/ 160 w 170"/>
                <a:gd name="T35" fmla="*/ 136 h 149"/>
                <a:gd name="T36" fmla="*/ 158 w 170"/>
                <a:gd name="T37" fmla="*/ 115 h 149"/>
                <a:gd name="T38" fmla="*/ 158 w 170"/>
                <a:gd name="T39" fmla="*/ 115 h 149"/>
                <a:gd name="T40" fmla="*/ 162 w 170"/>
                <a:gd name="T41" fmla="*/ 101 h 149"/>
                <a:gd name="T42" fmla="*/ 165 w 170"/>
                <a:gd name="T43" fmla="*/ 95 h 149"/>
                <a:gd name="T44" fmla="*/ 91 w 170"/>
                <a:gd name="T45" fmla="*/ 113 h 149"/>
                <a:gd name="T46" fmla="*/ 79 w 170"/>
                <a:gd name="T47" fmla="*/ 113 h 149"/>
                <a:gd name="T48" fmla="*/ 79 w 170"/>
                <a:gd name="T49" fmla="*/ 102 h 149"/>
                <a:gd name="T50" fmla="*/ 58 w 170"/>
                <a:gd name="T51" fmla="*/ 96 h 149"/>
                <a:gd name="T52" fmla="*/ 62 w 170"/>
                <a:gd name="T53" fmla="*/ 83 h 149"/>
                <a:gd name="T54" fmla="*/ 81 w 170"/>
                <a:gd name="T55" fmla="*/ 88 h 149"/>
                <a:gd name="T56" fmla="*/ 92 w 170"/>
                <a:gd name="T57" fmla="*/ 83 h 149"/>
                <a:gd name="T58" fmla="*/ 80 w 170"/>
                <a:gd name="T59" fmla="*/ 75 h 149"/>
                <a:gd name="T60" fmla="*/ 59 w 170"/>
                <a:gd name="T61" fmla="*/ 55 h 149"/>
                <a:gd name="T62" fmla="*/ 80 w 170"/>
                <a:gd name="T63" fmla="*/ 37 h 149"/>
                <a:gd name="T64" fmla="*/ 80 w 170"/>
                <a:gd name="T65" fmla="*/ 25 h 149"/>
                <a:gd name="T66" fmla="*/ 92 w 170"/>
                <a:gd name="T67" fmla="*/ 25 h 149"/>
                <a:gd name="T68" fmla="*/ 92 w 170"/>
                <a:gd name="T69" fmla="*/ 37 h 149"/>
                <a:gd name="T70" fmla="*/ 109 w 170"/>
                <a:gd name="T71" fmla="*/ 41 h 149"/>
                <a:gd name="T72" fmla="*/ 105 w 170"/>
                <a:gd name="T73" fmla="*/ 54 h 149"/>
                <a:gd name="T74" fmla="*/ 89 w 170"/>
                <a:gd name="T75" fmla="*/ 50 h 149"/>
                <a:gd name="T76" fmla="*/ 80 w 170"/>
                <a:gd name="T77" fmla="*/ 54 h 149"/>
                <a:gd name="T78" fmla="*/ 92 w 170"/>
                <a:gd name="T79" fmla="*/ 62 h 149"/>
                <a:gd name="T80" fmla="*/ 112 w 170"/>
                <a:gd name="T81" fmla="*/ 82 h 149"/>
                <a:gd name="T82" fmla="*/ 91 w 170"/>
                <a:gd name="T83" fmla="*/ 101 h 149"/>
                <a:gd name="T84" fmla="*/ 91 w 170"/>
                <a:gd name="T85" fmla="*/ 11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49">
                  <a:moveTo>
                    <a:pt x="165" y="95"/>
                  </a:moveTo>
                  <a:cubicBezTo>
                    <a:pt x="165" y="95"/>
                    <a:pt x="165" y="95"/>
                    <a:pt x="165" y="95"/>
                  </a:cubicBezTo>
                  <a:cubicBezTo>
                    <a:pt x="168" y="86"/>
                    <a:pt x="170" y="76"/>
                    <a:pt x="170" y="66"/>
                  </a:cubicBezTo>
                  <a:cubicBezTo>
                    <a:pt x="170" y="39"/>
                    <a:pt x="155" y="14"/>
                    <a:pt x="132" y="0"/>
                  </a:cubicBezTo>
                  <a:cubicBezTo>
                    <a:pt x="38" y="0"/>
                    <a:pt x="38" y="0"/>
                    <a:pt x="38" y="0"/>
                  </a:cubicBezTo>
                  <a:cubicBezTo>
                    <a:pt x="15" y="14"/>
                    <a:pt x="0" y="39"/>
                    <a:pt x="0" y="66"/>
                  </a:cubicBezTo>
                  <a:cubicBezTo>
                    <a:pt x="0" y="79"/>
                    <a:pt x="3" y="91"/>
                    <a:pt x="9" y="101"/>
                  </a:cubicBezTo>
                  <a:cubicBezTo>
                    <a:pt x="11" y="106"/>
                    <a:pt x="13" y="112"/>
                    <a:pt x="12" y="114"/>
                  </a:cubicBezTo>
                  <a:cubicBezTo>
                    <a:pt x="8" y="121"/>
                    <a:pt x="7" y="129"/>
                    <a:pt x="10" y="136"/>
                  </a:cubicBezTo>
                  <a:cubicBezTo>
                    <a:pt x="16" y="146"/>
                    <a:pt x="30" y="148"/>
                    <a:pt x="43" y="142"/>
                  </a:cubicBezTo>
                  <a:cubicBezTo>
                    <a:pt x="43" y="142"/>
                    <a:pt x="43" y="142"/>
                    <a:pt x="43" y="142"/>
                  </a:cubicBezTo>
                  <a:cubicBezTo>
                    <a:pt x="43" y="142"/>
                    <a:pt x="50" y="139"/>
                    <a:pt x="61" y="142"/>
                  </a:cubicBezTo>
                  <a:cubicBezTo>
                    <a:pt x="61" y="142"/>
                    <a:pt x="61" y="142"/>
                    <a:pt x="61" y="142"/>
                  </a:cubicBezTo>
                  <a:cubicBezTo>
                    <a:pt x="69" y="144"/>
                    <a:pt x="77" y="146"/>
                    <a:pt x="85" y="146"/>
                  </a:cubicBezTo>
                  <a:cubicBezTo>
                    <a:pt x="94" y="146"/>
                    <a:pt x="102" y="144"/>
                    <a:pt x="110" y="142"/>
                  </a:cubicBezTo>
                  <a:cubicBezTo>
                    <a:pt x="110" y="142"/>
                    <a:pt x="110" y="142"/>
                    <a:pt x="110" y="142"/>
                  </a:cubicBezTo>
                  <a:cubicBezTo>
                    <a:pt x="119" y="140"/>
                    <a:pt x="125" y="141"/>
                    <a:pt x="127" y="142"/>
                  </a:cubicBezTo>
                  <a:cubicBezTo>
                    <a:pt x="140" y="149"/>
                    <a:pt x="154" y="146"/>
                    <a:pt x="160" y="136"/>
                  </a:cubicBezTo>
                  <a:cubicBezTo>
                    <a:pt x="163" y="130"/>
                    <a:pt x="163" y="122"/>
                    <a:pt x="158" y="115"/>
                  </a:cubicBezTo>
                  <a:cubicBezTo>
                    <a:pt x="158" y="115"/>
                    <a:pt x="158" y="115"/>
                    <a:pt x="158" y="115"/>
                  </a:cubicBezTo>
                  <a:cubicBezTo>
                    <a:pt x="157" y="113"/>
                    <a:pt x="160" y="106"/>
                    <a:pt x="162" y="101"/>
                  </a:cubicBezTo>
                  <a:cubicBezTo>
                    <a:pt x="163" y="99"/>
                    <a:pt x="165" y="95"/>
                    <a:pt x="165" y="95"/>
                  </a:cubicBezTo>
                  <a:close/>
                  <a:moveTo>
                    <a:pt x="91" y="113"/>
                  </a:moveTo>
                  <a:cubicBezTo>
                    <a:pt x="79" y="113"/>
                    <a:pt x="79" y="113"/>
                    <a:pt x="79" y="113"/>
                  </a:cubicBezTo>
                  <a:cubicBezTo>
                    <a:pt x="79" y="102"/>
                    <a:pt x="79" y="102"/>
                    <a:pt x="79" y="102"/>
                  </a:cubicBezTo>
                  <a:cubicBezTo>
                    <a:pt x="71" y="101"/>
                    <a:pt x="63" y="99"/>
                    <a:pt x="58" y="96"/>
                  </a:cubicBezTo>
                  <a:cubicBezTo>
                    <a:pt x="62" y="83"/>
                    <a:pt x="62" y="83"/>
                    <a:pt x="62" y="83"/>
                  </a:cubicBezTo>
                  <a:cubicBezTo>
                    <a:pt x="66" y="85"/>
                    <a:pt x="75" y="88"/>
                    <a:pt x="81" y="88"/>
                  </a:cubicBezTo>
                  <a:cubicBezTo>
                    <a:pt x="87" y="88"/>
                    <a:pt x="92" y="86"/>
                    <a:pt x="92" y="83"/>
                  </a:cubicBezTo>
                  <a:cubicBezTo>
                    <a:pt x="92" y="80"/>
                    <a:pt x="90" y="78"/>
                    <a:pt x="80" y="75"/>
                  </a:cubicBezTo>
                  <a:cubicBezTo>
                    <a:pt x="65" y="70"/>
                    <a:pt x="59" y="65"/>
                    <a:pt x="59" y="55"/>
                  </a:cubicBezTo>
                  <a:cubicBezTo>
                    <a:pt x="59" y="46"/>
                    <a:pt x="67" y="39"/>
                    <a:pt x="80" y="37"/>
                  </a:cubicBezTo>
                  <a:cubicBezTo>
                    <a:pt x="80" y="25"/>
                    <a:pt x="80" y="25"/>
                    <a:pt x="80" y="25"/>
                  </a:cubicBezTo>
                  <a:cubicBezTo>
                    <a:pt x="92" y="25"/>
                    <a:pt x="92" y="25"/>
                    <a:pt x="92" y="25"/>
                  </a:cubicBezTo>
                  <a:cubicBezTo>
                    <a:pt x="92" y="37"/>
                    <a:pt x="92" y="37"/>
                    <a:pt x="92" y="37"/>
                  </a:cubicBezTo>
                  <a:cubicBezTo>
                    <a:pt x="99" y="37"/>
                    <a:pt x="106" y="39"/>
                    <a:pt x="109" y="41"/>
                  </a:cubicBezTo>
                  <a:cubicBezTo>
                    <a:pt x="105" y="54"/>
                    <a:pt x="105" y="54"/>
                    <a:pt x="105" y="54"/>
                  </a:cubicBezTo>
                  <a:cubicBezTo>
                    <a:pt x="102" y="52"/>
                    <a:pt x="96" y="50"/>
                    <a:pt x="89" y="50"/>
                  </a:cubicBezTo>
                  <a:cubicBezTo>
                    <a:pt x="84" y="50"/>
                    <a:pt x="80" y="51"/>
                    <a:pt x="80" y="54"/>
                  </a:cubicBezTo>
                  <a:cubicBezTo>
                    <a:pt x="80" y="57"/>
                    <a:pt x="81" y="59"/>
                    <a:pt x="92" y="62"/>
                  </a:cubicBezTo>
                  <a:cubicBezTo>
                    <a:pt x="107" y="67"/>
                    <a:pt x="112" y="73"/>
                    <a:pt x="112" y="82"/>
                  </a:cubicBezTo>
                  <a:cubicBezTo>
                    <a:pt x="112" y="91"/>
                    <a:pt x="105" y="99"/>
                    <a:pt x="91" y="101"/>
                  </a:cubicBezTo>
                  <a:lnTo>
                    <a:pt x="91"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67105">
                <a:defRPr/>
              </a:pPr>
              <a:endParaRPr lang="id-ID" sz="1600" kern="0" dirty="0">
                <a:solidFill>
                  <a:schemeClr val="bg1">
                    <a:lumMod val="95000"/>
                  </a:schemeClr>
                </a:solidFill>
                <a:latin typeface="微软雅黑" panose="020B0503020204020204" pitchFamily="34" charset="-122"/>
              </a:endParaRPr>
            </a:p>
          </p:txBody>
        </p:sp>
      </p:grpSp>
      <p:grpSp>
        <p:nvGrpSpPr>
          <p:cNvPr id="5" name="Group 83"/>
          <p:cNvGrpSpPr/>
          <p:nvPr/>
        </p:nvGrpSpPr>
        <p:grpSpPr>
          <a:xfrm>
            <a:off x="6281464" y="1419638"/>
            <a:ext cx="798060" cy="611954"/>
            <a:chOff x="10579101" y="1076326"/>
            <a:chExt cx="503237" cy="385763"/>
          </a:xfrm>
          <a:solidFill>
            <a:schemeClr val="bg1"/>
          </a:solidFill>
        </p:grpSpPr>
        <p:sp>
          <p:nvSpPr>
            <p:cNvPr id="244" name="Freeform 21"/>
            <p:cNvSpPr>
              <a:spLocks noEditPoints="1"/>
            </p:cNvSpPr>
            <p:nvPr/>
          </p:nvSpPr>
          <p:spPr bwMode="auto">
            <a:xfrm>
              <a:off x="10644188" y="1133476"/>
              <a:ext cx="314325" cy="250825"/>
            </a:xfrm>
            <a:custGeom>
              <a:avLst/>
              <a:gdLst>
                <a:gd name="T0" fmla="*/ 74 w 82"/>
                <a:gd name="T1" fmla="*/ 3 h 65"/>
                <a:gd name="T2" fmla="*/ 41 w 82"/>
                <a:gd name="T3" fmla="*/ 0 h 65"/>
                <a:gd name="T4" fmla="*/ 8 w 82"/>
                <a:gd name="T5" fmla="*/ 3 h 65"/>
                <a:gd name="T6" fmla="*/ 5 w 82"/>
                <a:gd name="T7" fmla="*/ 6 h 65"/>
                <a:gd name="T8" fmla="*/ 5 w 82"/>
                <a:gd name="T9" fmla="*/ 59 h 65"/>
                <a:gd name="T10" fmla="*/ 8 w 82"/>
                <a:gd name="T11" fmla="*/ 62 h 65"/>
                <a:gd name="T12" fmla="*/ 41 w 82"/>
                <a:gd name="T13" fmla="*/ 65 h 65"/>
                <a:gd name="T14" fmla="*/ 74 w 82"/>
                <a:gd name="T15" fmla="*/ 62 h 65"/>
                <a:gd name="T16" fmla="*/ 77 w 82"/>
                <a:gd name="T17" fmla="*/ 59 h 65"/>
                <a:gd name="T18" fmla="*/ 77 w 82"/>
                <a:gd name="T19" fmla="*/ 6 h 65"/>
                <a:gd name="T20" fmla="*/ 74 w 82"/>
                <a:gd name="T21" fmla="*/ 3 h 65"/>
                <a:gd name="T22" fmla="*/ 73 w 82"/>
                <a:gd name="T23" fmla="*/ 58 h 65"/>
                <a:gd name="T24" fmla="*/ 9 w 82"/>
                <a:gd name="T25" fmla="*/ 58 h 65"/>
                <a:gd name="T26" fmla="*/ 9 w 82"/>
                <a:gd name="T27" fmla="*/ 7 h 65"/>
                <a:gd name="T28" fmla="*/ 73 w 82"/>
                <a:gd name="T29" fmla="*/ 7 h 65"/>
                <a:gd name="T30" fmla="*/ 73 w 82"/>
                <a:gd name="T31" fmla="*/ 5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65">
                  <a:moveTo>
                    <a:pt x="74" y="3"/>
                  </a:moveTo>
                  <a:cubicBezTo>
                    <a:pt x="63" y="1"/>
                    <a:pt x="52" y="0"/>
                    <a:pt x="41" y="0"/>
                  </a:cubicBezTo>
                  <a:cubicBezTo>
                    <a:pt x="30" y="0"/>
                    <a:pt x="19" y="1"/>
                    <a:pt x="8" y="3"/>
                  </a:cubicBezTo>
                  <a:cubicBezTo>
                    <a:pt x="7" y="4"/>
                    <a:pt x="6" y="5"/>
                    <a:pt x="5" y="6"/>
                  </a:cubicBezTo>
                  <a:cubicBezTo>
                    <a:pt x="0" y="24"/>
                    <a:pt x="0" y="41"/>
                    <a:pt x="5" y="59"/>
                  </a:cubicBezTo>
                  <a:cubicBezTo>
                    <a:pt x="6" y="60"/>
                    <a:pt x="7" y="61"/>
                    <a:pt x="8" y="62"/>
                  </a:cubicBezTo>
                  <a:cubicBezTo>
                    <a:pt x="19" y="64"/>
                    <a:pt x="30" y="65"/>
                    <a:pt x="41" y="65"/>
                  </a:cubicBezTo>
                  <a:cubicBezTo>
                    <a:pt x="52" y="65"/>
                    <a:pt x="63" y="64"/>
                    <a:pt x="74" y="62"/>
                  </a:cubicBezTo>
                  <a:cubicBezTo>
                    <a:pt x="75" y="61"/>
                    <a:pt x="76" y="60"/>
                    <a:pt x="77" y="59"/>
                  </a:cubicBezTo>
                  <a:cubicBezTo>
                    <a:pt x="82" y="41"/>
                    <a:pt x="82" y="24"/>
                    <a:pt x="77" y="6"/>
                  </a:cubicBezTo>
                  <a:cubicBezTo>
                    <a:pt x="76" y="5"/>
                    <a:pt x="75" y="4"/>
                    <a:pt x="74" y="3"/>
                  </a:cubicBezTo>
                  <a:close/>
                  <a:moveTo>
                    <a:pt x="73" y="58"/>
                  </a:moveTo>
                  <a:cubicBezTo>
                    <a:pt x="52" y="62"/>
                    <a:pt x="30" y="62"/>
                    <a:pt x="9" y="58"/>
                  </a:cubicBezTo>
                  <a:cubicBezTo>
                    <a:pt x="4" y="41"/>
                    <a:pt x="4" y="24"/>
                    <a:pt x="9" y="7"/>
                  </a:cubicBezTo>
                  <a:cubicBezTo>
                    <a:pt x="30" y="3"/>
                    <a:pt x="52" y="3"/>
                    <a:pt x="73" y="7"/>
                  </a:cubicBezTo>
                  <a:cubicBezTo>
                    <a:pt x="78" y="24"/>
                    <a:pt x="78" y="41"/>
                    <a:pt x="73"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67105">
                <a:defRPr/>
              </a:pPr>
              <a:endParaRPr lang="id-ID" sz="1865" kern="0" dirty="0">
                <a:solidFill>
                  <a:sysClr val="windowText" lastClr="000000"/>
                </a:solidFill>
                <a:latin typeface="微软雅黑" panose="020B0503020204020204" pitchFamily="34" charset="-122"/>
              </a:endParaRPr>
            </a:p>
          </p:txBody>
        </p:sp>
        <p:sp>
          <p:nvSpPr>
            <p:cNvPr id="245" name="Freeform 22"/>
            <p:cNvSpPr>
              <a:spLocks noEditPoints="1"/>
            </p:cNvSpPr>
            <p:nvPr/>
          </p:nvSpPr>
          <p:spPr bwMode="auto">
            <a:xfrm>
              <a:off x="10579101" y="1076326"/>
              <a:ext cx="503237" cy="385763"/>
            </a:xfrm>
            <a:custGeom>
              <a:avLst/>
              <a:gdLst>
                <a:gd name="T0" fmla="*/ 125 w 131"/>
                <a:gd name="T1" fmla="*/ 9 h 100"/>
                <a:gd name="T2" fmla="*/ 119 w 131"/>
                <a:gd name="T3" fmla="*/ 3 h 100"/>
                <a:gd name="T4" fmla="*/ 66 w 131"/>
                <a:gd name="T5" fmla="*/ 0 h 100"/>
                <a:gd name="T6" fmla="*/ 13 w 131"/>
                <a:gd name="T7" fmla="*/ 3 h 100"/>
                <a:gd name="T8" fmla="*/ 7 w 131"/>
                <a:gd name="T9" fmla="*/ 9 h 100"/>
                <a:gd name="T10" fmla="*/ 7 w 131"/>
                <a:gd name="T11" fmla="*/ 87 h 100"/>
                <a:gd name="T12" fmla="*/ 13 w 131"/>
                <a:gd name="T13" fmla="*/ 93 h 100"/>
                <a:gd name="T14" fmla="*/ 39 w 131"/>
                <a:gd name="T15" fmla="*/ 95 h 100"/>
                <a:gd name="T16" fmla="*/ 38 w 131"/>
                <a:gd name="T17" fmla="*/ 96 h 100"/>
                <a:gd name="T18" fmla="*/ 66 w 131"/>
                <a:gd name="T19" fmla="*/ 100 h 100"/>
                <a:gd name="T20" fmla="*/ 94 w 131"/>
                <a:gd name="T21" fmla="*/ 96 h 100"/>
                <a:gd name="T22" fmla="*/ 93 w 131"/>
                <a:gd name="T23" fmla="*/ 95 h 100"/>
                <a:gd name="T24" fmla="*/ 119 w 131"/>
                <a:gd name="T25" fmla="*/ 93 h 100"/>
                <a:gd name="T26" fmla="*/ 125 w 131"/>
                <a:gd name="T27" fmla="*/ 87 h 100"/>
                <a:gd name="T28" fmla="*/ 125 w 131"/>
                <a:gd name="T29" fmla="*/ 9 h 100"/>
                <a:gd name="T30" fmla="*/ 118 w 131"/>
                <a:gd name="T31" fmla="*/ 85 h 100"/>
                <a:gd name="T32" fmla="*/ 14 w 131"/>
                <a:gd name="T33" fmla="*/ 85 h 100"/>
                <a:gd name="T34" fmla="*/ 14 w 131"/>
                <a:gd name="T35" fmla="*/ 11 h 100"/>
                <a:gd name="T36" fmla="*/ 118 w 131"/>
                <a:gd name="T37" fmla="*/ 11 h 100"/>
                <a:gd name="T38" fmla="*/ 118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9"/>
                  </a:moveTo>
                  <a:cubicBezTo>
                    <a:pt x="125" y="6"/>
                    <a:pt x="122" y="4"/>
                    <a:pt x="119" y="3"/>
                  </a:cubicBezTo>
                  <a:cubicBezTo>
                    <a:pt x="101" y="1"/>
                    <a:pt x="83" y="0"/>
                    <a:pt x="66" y="0"/>
                  </a:cubicBezTo>
                  <a:cubicBezTo>
                    <a:pt x="49" y="0"/>
                    <a:pt x="31" y="1"/>
                    <a:pt x="13" y="3"/>
                  </a:cubicBezTo>
                  <a:cubicBezTo>
                    <a:pt x="10" y="4"/>
                    <a:pt x="7" y="6"/>
                    <a:pt x="7" y="9"/>
                  </a:cubicBezTo>
                  <a:cubicBezTo>
                    <a:pt x="0" y="35"/>
                    <a:pt x="0" y="61"/>
                    <a:pt x="7" y="87"/>
                  </a:cubicBezTo>
                  <a:cubicBezTo>
                    <a:pt x="7" y="90"/>
                    <a:pt x="10" y="92"/>
                    <a:pt x="13" y="93"/>
                  </a:cubicBezTo>
                  <a:cubicBezTo>
                    <a:pt x="22" y="94"/>
                    <a:pt x="30" y="95"/>
                    <a:pt x="39" y="95"/>
                  </a:cubicBezTo>
                  <a:cubicBezTo>
                    <a:pt x="38" y="95"/>
                    <a:pt x="38" y="96"/>
                    <a:pt x="38" y="96"/>
                  </a:cubicBezTo>
                  <a:cubicBezTo>
                    <a:pt x="38" y="98"/>
                    <a:pt x="51" y="100"/>
                    <a:pt x="66" y="100"/>
                  </a:cubicBezTo>
                  <a:cubicBezTo>
                    <a:pt x="81" y="100"/>
                    <a:pt x="94" y="98"/>
                    <a:pt x="94" y="96"/>
                  </a:cubicBezTo>
                  <a:cubicBezTo>
                    <a:pt x="94" y="96"/>
                    <a:pt x="94" y="95"/>
                    <a:pt x="93" y="95"/>
                  </a:cubicBezTo>
                  <a:cubicBezTo>
                    <a:pt x="102" y="95"/>
                    <a:pt x="110" y="94"/>
                    <a:pt x="119" y="93"/>
                  </a:cubicBezTo>
                  <a:cubicBezTo>
                    <a:pt x="122" y="92"/>
                    <a:pt x="125" y="90"/>
                    <a:pt x="125" y="87"/>
                  </a:cubicBezTo>
                  <a:cubicBezTo>
                    <a:pt x="131" y="61"/>
                    <a:pt x="131" y="35"/>
                    <a:pt x="125" y="9"/>
                  </a:cubicBezTo>
                  <a:close/>
                  <a:moveTo>
                    <a:pt x="118" y="85"/>
                  </a:moveTo>
                  <a:cubicBezTo>
                    <a:pt x="83" y="89"/>
                    <a:pt x="49" y="89"/>
                    <a:pt x="14" y="85"/>
                  </a:cubicBezTo>
                  <a:cubicBezTo>
                    <a:pt x="9" y="60"/>
                    <a:pt x="9" y="36"/>
                    <a:pt x="14" y="11"/>
                  </a:cubicBezTo>
                  <a:cubicBezTo>
                    <a:pt x="49" y="7"/>
                    <a:pt x="83" y="7"/>
                    <a:pt x="118" y="11"/>
                  </a:cubicBezTo>
                  <a:cubicBezTo>
                    <a:pt x="123" y="36"/>
                    <a:pt x="123" y="60"/>
                    <a:pt x="118"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67105">
                <a:defRPr/>
              </a:pPr>
              <a:endParaRPr lang="id-ID" sz="1865" kern="0" dirty="0">
                <a:solidFill>
                  <a:sysClr val="windowText" lastClr="000000"/>
                </a:solidFill>
                <a:latin typeface="微软雅黑" panose="020B0503020204020204" pitchFamily="34" charset="-122"/>
              </a:endParaRPr>
            </a:p>
          </p:txBody>
        </p:sp>
        <p:sp>
          <p:nvSpPr>
            <p:cNvPr id="246" name="Freeform 23"/>
            <p:cNvSpPr>
              <a:spLocks noEditPoints="1"/>
            </p:cNvSpPr>
            <p:nvPr/>
          </p:nvSpPr>
          <p:spPr bwMode="auto">
            <a:xfrm>
              <a:off x="10971213" y="1152526"/>
              <a:ext cx="46037" cy="4603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9"/>
                    <a:pt x="12" y="6"/>
                  </a:cubicBezTo>
                  <a:cubicBezTo>
                    <a:pt x="12" y="3"/>
                    <a:pt x="9" y="0"/>
                    <a:pt x="6" y="0"/>
                  </a:cubicBezTo>
                  <a:cubicBezTo>
                    <a:pt x="3" y="0"/>
                    <a:pt x="0" y="3"/>
                    <a:pt x="0" y="6"/>
                  </a:cubicBezTo>
                  <a:cubicBezTo>
                    <a:pt x="0" y="9"/>
                    <a:pt x="3" y="12"/>
                    <a:pt x="6" y="12"/>
                  </a:cubicBezTo>
                  <a:close/>
                  <a:moveTo>
                    <a:pt x="6" y="4"/>
                  </a:moveTo>
                  <a:cubicBezTo>
                    <a:pt x="7" y="4"/>
                    <a:pt x="8" y="5"/>
                    <a:pt x="8" y="6"/>
                  </a:cubicBezTo>
                  <a:cubicBezTo>
                    <a:pt x="8" y="7"/>
                    <a:pt x="7" y="8"/>
                    <a:pt x="6" y="8"/>
                  </a:cubicBezTo>
                  <a:cubicBezTo>
                    <a:pt x="5" y="8"/>
                    <a:pt x="4" y="7"/>
                    <a:pt x="4" y="6"/>
                  </a:cubicBezTo>
                  <a:cubicBezTo>
                    <a:pt x="4" y="5"/>
                    <a:pt x="5"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67105">
                <a:defRPr/>
              </a:pPr>
              <a:endParaRPr lang="id-ID" sz="1865" kern="0" dirty="0">
                <a:solidFill>
                  <a:sysClr val="windowText" lastClr="000000"/>
                </a:solidFill>
                <a:latin typeface="微软雅黑" panose="020B0503020204020204" pitchFamily="34" charset="-122"/>
              </a:endParaRPr>
            </a:p>
          </p:txBody>
        </p:sp>
        <p:sp>
          <p:nvSpPr>
            <p:cNvPr id="247" name="Freeform 24"/>
            <p:cNvSpPr/>
            <p:nvPr/>
          </p:nvSpPr>
          <p:spPr bwMode="auto">
            <a:xfrm>
              <a:off x="10955338" y="1352551"/>
              <a:ext cx="61912" cy="158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67105">
                <a:defRPr/>
              </a:pPr>
              <a:endParaRPr lang="id-ID" sz="1865" kern="0" dirty="0">
                <a:solidFill>
                  <a:sysClr val="windowText" lastClr="000000"/>
                </a:solidFill>
                <a:latin typeface="微软雅黑" panose="020B0503020204020204" pitchFamily="34" charset="-122"/>
              </a:endParaRPr>
            </a:p>
          </p:txBody>
        </p:sp>
        <p:sp>
          <p:nvSpPr>
            <p:cNvPr id="248" name="Freeform 25"/>
            <p:cNvSpPr/>
            <p:nvPr/>
          </p:nvSpPr>
          <p:spPr bwMode="auto">
            <a:xfrm>
              <a:off x="10971213" y="1306513"/>
              <a:ext cx="60325" cy="158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67105">
                <a:defRPr/>
              </a:pPr>
              <a:endParaRPr lang="id-ID" sz="1865" kern="0" dirty="0">
                <a:solidFill>
                  <a:sysClr val="windowText" lastClr="000000"/>
                </a:solidFill>
                <a:latin typeface="微软雅黑" panose="020B0503020204020204" pitchFamily="34" charset="-122"/>
              </a:endParaRPr>
            </a:p>
          </p:txBody>
        </p:sp>
        <p:sp>
          <p:nvSpPr>
            <p:cNvPr id="249" name="Freeform 26"/>
            <p:cNvSpPr/>
            <p:nvPr/>
          </p:nvSpPr>
          <p:spPr bwMode="auto">
            <a:xfrm>
              <a:off x="10971213" y="1260476"/>
              <a:ext cx="60325" cy="158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3"/>
                    <a:pt x="1" y="4"/>
                    <a:pt x="2" y="4"/>
                  </a:cubicBezTo>
                  <a:cubicBezTo>
                    <a:pt x="14" y="4"/>
                    <a:pt x="14" y="4"/>
                    <a:pt x="14" y="4"/>
                  </a:cubicBezTo>
                  <a:cubicBezTo>
                    <a:pt x="15" y="4"/>
                    <a:pt x="16" y="3"/>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67105">
                <a:defRPr/>
              </a:pPr>
              <a:endParaRPr lang="id-ID" sz="1865" kern="0" dirty="0">
                <a:solidFill>
                  <a:sysClr val="windowText" lastClr="000000"/>
                </a:solidFill>
                <a:latin typeface="微软雅黑" panose="020B0503020204020204" pitchFamily="34" charset="-122"/>
              </a:endParaRPr>
            </a:p>
          </p:txBody>
        </p:sp>
        <p:sp>
          <p:nvSpPr>
            <p:cNvPr id="250" name="Freeform 27"/>
            <p:cNvSpPr/>
            <p:nvPr/>
          </p:nvSpPr>
          <p:spPr bwMode="auto">
            <a:xfrm>
              <a:off x="10709275" y="1195388"/>
              <a:ext cx="92075" cy="65088"/>
            </a:xfrm>
            <a:custGeom>
              <a:avLst/>
              <a:gdLst>
                <a:gd name="T0" fmla="*/ 22 w 24"/>
                <a:gd name="T1" fmla="*/ 0 h 17"/>
                <a:gd name="T2" fmla="*/ 4 w 24"/>
                <a:gd name="T3" fmla="*/ 2 h 17"/>
                <a:gd name="T4" fmla="*/ 1 w 24"/>
                <a:gd name="T5" fmla="*/ 4 h 17"/>
                <a:gd name="T6" fmla="*/ 0 w 24"/>
                <a:gd name="T7" fmla="*/ 15 h 17"/>
                <a:gd name="T8" fmla="*/ 2 w 24"/>
                <a:gd name="T9" fmla="*/ 17 h 17"/>
                <a:gd name="T10" fmla="*/ 4 w 24"/>
                <a:gd name="T11" fmla="*/ 15 h 17"/>
                <a:gd name="T12" fmla="*/ 5 w 24"/>
                <a:gd name="T13" fmla="*/ 7 h 17"/>
                <a:gd name="T14" fmla="*/ 7 w 24"/>
                <a:gd name="T15" fmla="*/ 5 h 17"/>
                <a:gd name="T16" fmla="*/ 22 w 24"/>
                <a:gd name="T17" fmla="*/ 4 h 17"/>
                <a:gd name="T18" fmla="*/ 24 w 24"/>
                <a:gd name="T19" fmla="*/ 2 h 17"/>
                <a:gd name="T20" fmla="*/ 22 w 24"/>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7">
                  <a:moveTo>
                    <a:pt x="22" y="0"/>
                  </a:moveTo>
                  <a:cubicBezTo>
                    <a:pt x="4" y="2"/>
                    <a:pt x="4" y="2"/>
                    <a:pt x="4" y="2"/>
                  </a:cubicBezTo>
                  <a:cubicBezTo>
                    <a:pt x="3" y="2"/>
                    <a:pt x="1" y="3"/>
                    <a:pt x="1" y="4"/>
                  </a:cubicBezTo>
                  <a:cubicBezTo>
                    <a:pt x="0" y="15"/>
                    <a:pt x="0" y="15"/>
                    <a:pt x="0" y="15"/>
                  </a:cubicBezTo>
                  <a:cubicBezTo>
                    <a:pt x="0" y="16"/>
                    <a:pt x="1" y="17"/>
                    <a:pt x="2" y="17"/>
                  </a:cubicBezTo>
                  <a:cubicBezTo>
                    <a:pt x="3" y="17"/>
                    <a:pt x="4" y="16"/>
                    <a:pt x="4" y="15"/>
                  </a:cubicBezTo>
                  <a:cubicBezTo>
                    <a:pt x="5" y="7"/>
                    <a:pt x="5" y="7"/>
                    <a:pt x="5" y="7"/>
                  </a:cubicBezTo>
                  <a:cubicBezTo>
                    <a:pt x="5" y="6"/>
                    <a:pt x="6" y="5"/>
                    <a:pt x="7" y="5"/>
                  </a:cubicBezTo>
                  <a:cubicBezTo>
                    <a:pt x="22" y="4"/>
                    <a:pt x="22" y="4"/>
                    <a:pt x="22" y="4"/>
                  </a:cubicBezTo>
                  <a:cubicBezTo>
                    <a:pt x="23" y="4"/>
                    <a:pt x="24" y="3"/>
                    <a:pt x="24" y="2"/>
                  </a:cubicBezTo>
                  <a:cubicBezTo>
                    <a:pt x="24" y="1"/>
                    <a:pt x="23" y="0"/>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67105">
                <a:defRPr/>
              </a:pPr>
              <a:endParaRPr lang="id-ID" sz="1865" kern="0" dirty="0">
                <a:solidFill>
                  <a:sysClr val="windowText" lastClr="000000"/>
                </a:solidFill>
                <a:latin typeface="微软雅黑" panose="020B0503020204020204" pitchFamily="34" charset="-122"/>
              </a:endParaRPr>
            </a:p>
          </p:txBody>
        </p:sp>
      </p:grpSp>
      <p:grpSp>
        <p:nvGrpSpPr>
          <p:cNvPr id="6" name="Group 92"/>
          <p:cNvGrpSpPr/>
          <p:nvPr/>
        </p:nvGrpSpPr>
        <p:grpSpPr>
          <a:xfrm>
            <a:off x="7801925" y="2169762"/>
            <a:ext cx="445020" cy="485627"/>
            <a:chOff x="10004425" y="2084388"/>
            <a:chExt cx="401638" cy="438151"/>
          </a:xfrm>
          <a:solidFill>
            <a:schemeClr val="bg1"/>
          </a:solidFill>
        </p:grpSpPr>
        <p:sp>
          <p:nvSpPr>
            <p:cNvPr id="252" name="Freeform 31"/>
            <p:cNvSpPr/>
            <p:nvPr/>
          </p:nvSpPr>
          <p:spPr bwMode="auto">
            <a:xfrm>
              <a:off x="10150475" y="2298701"/>
              <a:ext cx="15875" cy="139700"/>
            </a:xfrm>
            <a:custGeom>
              <a:avLst/>
              <a:gdLst>
                <a:gd name="T0" fmla="*/ 2 w 4"/>
                <a:gd name="T1" fmla="*/ 36 h 36"/>
                <a:gd name="T2" fmla="*/ 4 w 4"/>
                <a:gd name="T3" fmla="*/ 34 h 36"/>
                <a:gd name="T4" fmla="*/ 4 w 4"/>
                <a:gd name="T5" fmla="*/ 2 h 36"/>
                <a:gd name="T6" fmla="*/ 2 w 4"/>
                <a:gd name="T7" fmla="*/ 0 h 36"/>
                <a:gd name="T8" fmla="*/ 0 w 4"/>
                <a:gd name="T9" fmla="*/ 2 h 36"/>
                <a:gd name="T10" fmla="*/ 0 w 4"/>
                <a:gd name="T11" fmla="*/ 34 h 36"/>
                <a:gd name="T12" fmla="*/ 2 w 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 h="36">
                  <a:moveTo>
                    <a:pt x="2" y="36"/>
                  </a:moveTo>
                  <a:cubicBezTo>
                    <a:pt x="3" y="36"/>
                    <a:pt x="4" y="35"/>
                    <a:pt x="4" y="34"/>
                  </a:cubicBezTo>
                  <a:cubicBezTo>
                    <a:pt x="4" y="2"/>
                    <a:pt x="4" y="2"/>
                    <a:pt x="4" y="2"/>
                  </a:cubicBezTo>
                  <a:cubicBezTo>
                    <a:pt x="4" y="1"/>
                    <a:pt x="3" y="0"/>
                    <a:pt x="2" y="0"/>
                  </a:cubicBezTo>
                  <a:cubicBezTo>
                    <a:pt x="1" y="0"/>
                    <a:pt x="0" y="1"/>
                    <a:pt x="0" y="2"/>
                  </a:cubicBezTo>
                  <a:cubicBezTo>
                    <a:pt x="0" y="34"/>
                    <a:pt x="0" y="34"/>
                    <a:pt x="0" y="34"/>
                  </a:cubicBezTo>
                  <a:cubicBezTo>
                    <a:pt x="0" y="35"/>
                    <a:pt x="1" y="36"/>
                    <a:pt x="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67105">
                <a:defRPr/>
              </a:pPr>
              <a:endParaRPr lang="id-ID" sz="1865" kern="0" dirty="0">
                <a:solidFill>
                  <a:sysClr val="windowText" lastClr="000000"/>
                </a:solidFill>
                <a:latin typeface="微软雅黑" panose="020B0503020204020204" pitchFamily="34" charset="-122"/>
              </a:endParaRPr>
            </a:p>
          </p:txBody>
        </p:sp>
        <p:sp>
          <p:nvSpPr>
            <p:cNvPr id="253" name="Freeform 32"/>
            <p:cNvSpPr/>
            <p:nvPr/>
          </p:nvSpPr>
          <p:spPr bwMode="auto">
            <a:xfrm>
              <a:off x="10196513" y="2298701"/>
              <a:ext cx="61913" cy="139700"/>
            </a:xfrm>
            <a:custGeom>
              <a:avLst/>
              <a:gdLst>
                <a:gd name="T0" fmla="*/ 2 w 16"/>
                <a:gd name="T1" fmla="*/ 20 h 36"/>
                <a:gd name="T2" fmla="*/ 12 w 16"/>
                <a:gd name="T3" fmla="*/ 20 h 36"/>
                <a:gd name="T4" fmla="*/ 12 w 16"/>
                <a:gd name="T5" fmla="*/ 34 h 36"/>
                <a:gd name="T6" fmla="*/ 14 w 16"/>
                <a:gd name="T7" fmla="*/ 36 h 36"/>
                <a:gd name="T8" fmla="*/ 16 w 16"/>
                <a:gd name="T9" fmla="*/ 34 h 36"/>
                <a:gd name="T10" fmla="*/ 16 w 16"/>
                <a:gd name="T11" fmla="*/ 2 h 36"/>
                <a:gd name="T12" fmla="*/ 14 w 16"/>
                <a:gd name="T13" fmla="*/ 0 h 36"/>
                <a:gd name="T14" fmla="*/ 12 w 16"/>
                <a:gd name="T15" fmla="*/ 2 h 36"/>
                <a:gd name="T16" fmla="*/ 12 w 16"/>
                <a:gd name="T17" fmla="*/ 16 h 36"/>
                <a:gd name="T18" fmla="*/ 4 w 16"/>
                <a:gd name="T19" fmla="*/ 16 h 36"/>
                <a:gd name="T20" fmla="*/ 4 w 16"/>
                <a:gd name="T21" fmla="*/ 2 h 36"/>
                <a:gd name="T22" fmla="*/ 2 w 16"/>
                <a:gd name="T23" fmla="*/ 0 h 36"/>
                <a:gd name="T24" fmla="*/ 0 w 16"/>
                <a:gd name="T25" fmla="*/ 2 h 36"/>
                <a:gd name="T26" fmla="*/ 0 w 16"/>
                <a:gd name="T27" fmla="*/ 18 h 36"/>
                <a:gd name="T28" fmla="*/ 2 w 16"/>
                <a:gd name="T2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36">
                  <a:moveTo>
                    <a:pt x="2" y="20"/>
                  </a:moveTo>
                  <a:cubicBezTo>
                    <a:pt x="12" y="20"/>
                    <a:pt x="12" y="20"/>
                    <a:pt x="12" y="20"/>
                  </a:cubicBezTo>
                  <a:cubicBezTo>
                    <a:pt x="12" y="34"/>
                    <a:pt x="12" y="34"/>
                    <a:pt x="12" y="34"/>
                  </a:cubicBezTo>
                  <a:cubicBezTo>
                    <a:pt x="12" y="35"/>
                    <a:pt x="13" y="36"/>
                    <a:pt x="14" y="36"/>
                  </a:cubicBezTo>
                  <a:cubicBezTo>
                    <a:pt x="15" y="36"/>
                    <a:pt x="16" y="35"/>
                    <a:pt x="16" y="34"/>
                  </a:cubicBezTo>
                  <a:cubicBezTo>
                    <a:pt x="16" y="2"/>
                    <a:pt x="16" y="2"/>
                    <a:pt x="16" y="2"/>
                  </a:cubicBezTo>
                  <a:cubicBezTo>
                    <a:pt x="16" y="1"/>
                    <a:pt x="15" y="0"/>
                    <a:pt x="14" y="0"/>
                  </a:cubicBezTo>
                  <a:cubicBezTo>
                    <a:pt x="13" y="0"/>
                    <a:pt x="12" y="1"/>
                    <a:pt x="12" y="2"/>
                  </a:cubicBezTo>
                  <a:cubicBezTo>
                    <a:pt x="12" y="16"/>
                    <a:pt x="12" y="16"/>
                    <a:pt x="12" y="16"/>
                  </a:cubicBezTo>
                  <a:cubicBezTo>
                    <a:pt x="4" y="16"/>
                    <a:pt x="4" y="16"/>
                    <a:pt x="4" y="16"/>
                  </a:cubicBezTo>
                  <a:cubicBezTo>
                    <a:pt x="4" y="2"/>
                    <a:pt x="4" y="2"/>
                    <a:pt x="4" y="2"/>
                  </a:cubicBezTo>
                  <a:cubicBezTo>
                    <a:pt x="4" y="1"/>
                    <a:pt x="3" y="0"/>
                    <a:pt x="2" y="0"/>
                  </a:cubicBezTo>
                  <a:cubicBezTo>
                    <a:pt x="1" y="0"/>
                    <a:pt x="0" y="1"/>
                    <a:pt x="0" y="2"/>
                  </a:cubicBezTo>
                  <a:cubicBezTo>
                    <a:pt x="0" y="18"/>
                    <a:pt x="0" y="18"/>
                    <a:pt x="0" y="18"/>
                  </a:cubicBezTo>
                  <a:cubicBezTo>
                    <a:pt x="0" y="19"/>
                    <a:pt x="1" y="20"/>
                    <a:pt x="2"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67105">
                <a:defRPr/>
              </a:pPr>
              <a:endParaRPr lang="id-ID" sz="1865" kern="0" dirty="0">
                <a:solidFill>
                  <a:sysClr val="windowText" lastClr="000000"/>
                </a:solidFill>
                <a:latin typeface="微软雅黑" panose="020B0503020204020204" pitchFamily="34" charset="-122"/>
              </a:endParaRPr>
            </a:p>
          </p:txBody>
        </p:sp>
        <p:sp>
          <p:nvSpPr>
            <p:cNvPr id="254" name="Freeform 33"/>
            <p:cNvSpPr>
              <a:spLocks noEditPoints="1"/>
            </p:cNvSpPr>
            <p:nvPr/>
          </p:nvSpPr>
          <p:spPr bwMode="auto">
            <a:xfrm>
              <a:off x="10004425" y="2130426"/>
              <a:ext cx="401638" cy="392113"/>
            </a:xfrm>
            <a:custGeom>
              <a:avLst/>
              <a:gdLst>
                <a:gd name="T0" fmla="*/ 92 w 104"/>
                <a:gd name="T1" fmla="*/ 0 h 102"/>
                <a:gd name="T2" fmla="*/ 84 w 104"/>
                <a:gd name="T3" fmla="*/ 0 h 102"/>
                <a:gd name="T4" fmla="*/ 84 w 104"/>
                <a:gd name="T5" fmla="*/ 16 h 102"/>
                <a:gd name="T6" fmla="*/ 80 w 104"/>
                <a:gd name="T7" fmla="*/ 20 h 102"/>
                <a:gd name="T8" fmla="*/ 72 w 104"/>
                <a:gd name="T9" fmla="*/ 20 h 102"/>
                <a:gd name="T10" fmla="*/ 68 w 104"/>
                <a:gd name="T11" fmla="*/ 16 h 102"/>
                <a:gd name="T12" fmla="*/ 68 w 104"/>
                <a:gd name="T13" fmla="*/ 0 h 102"/>
                <a:gd name="T14" fmla="*/ 36 w 104"/>
                <a:gd name="T15" fmla="*/ 0 h 102"/>
                <a:gd name="T16" fmla="*/ 36 w 104"/>
                <a:gd name="T17" fmla="*/ 16 h 102"/>
                <a:gd name="T18" fmla="*/ 32 w 104"/>
                <a:gd name="T19" fmla="*/ 20 h 102"/>
                <a:gd name="T20" fmla="*/ 24 w 104"/>
                <a:gd name="T21" fmla="*/ 20 h 102"/>
                <a:gd name="T22" fmla="*/ 20 w 104"/>
                <a:gd name="T23" fmla="*/ 16 h 102"/>
                <a:gd name="T24" fmla="*/ 20 w 104"/>
                <a:gd name="T25" fmla="*/ 0 h 102"/>
                <a:gd name="T26" fmla="*/ 12 w 104"/>
                <a:gd name="T27" fmla="*/ 0 h 102"/>
                <a:gd name="T28" fmla="*/ 0 w 104"/>
                <a:gd name="T29" fmla="*/ 12 h 102"/>
                <a:gd name="T30" fmla="*/ 0 w 104"/>
                <a:gd name="T31" fmla="*/ 20 h 102"/>
                <a:gd name="T32" fmla="*/ 0 w 104"/>
                <a:gd name="T33" fmla="*/ 24 h 102"/>
                <a:gd name="T34" fmla="*/ 0 w 104"/>
                <a:gd name="T35" fmla="*/ 28 h 102"/>
                <a:gd name="T36" fmla="*/ 0 w 104"/>
                <a:gd name="T37" fmla="*/ 91 h 102"/>
                <a:gd name="T38" fmla="*/ 12 w 104"/>
                <a:gd name="T39" fmla="*/ 102 h 102"/>
                <a:gd name="T40" fmla="*/ 92 w 104"/>
                <a:gd name="T41" fmla="*/ 102 h 102"/>
                <a:gd name="T42" fmla="*/ 104 w 104"/>
                <a:gd name="T43" fmla="*/ 91 h 102"/>
                <a:gd name="T44" fmla="*/ 104 w 104"/>
                <a:gd name="T45" fmla="*/ 28 h 102"/>
                <a:gd name="T46" fmla="*/ 104 w 104"/>
                <a:gd name="T47" fmla="*/ 24 h 102"/>
                <a:gd name="T48" fmla="*/ 104 w 104"/>
                <a:gd name="T49" fmla="*/ 20 h 102"/>
                <a:gd name="T50" fmla="*/ 104 w 104"/>
                <a:gd name="T51" fmla="*/ 12 h 102"/>
                <a:gd name="T52" fmla="*/ 92 w 104"/>
                <a:gd name="T53" fmla="*/ 0 h 102"/>
                <a:gd name="T54" fmla="*/ 96 w 104"/>
                <a:gd name="T55" fmla="*/ 91 h 102"/>
                <a:gd name="T56" fmla="*/ 92 w 104"/>
                <a:gd name="T57" fmla="*/ 94 h 102"/>
                <a:gd name="T58" fmla="*/ 12 w 104"/>
                <a:gd name="T59" fmla="*/ 94 h 102"/>
                <a:gd name="T60" fmla="*/ 8 w 104"/>
                <a:gd name="T61" fmla="*/ 91 h 102"/>
                <a:gd name="T62" fmla="*/ 8 w 104"/>
                <a:gd name="T63" fmla="*/ 28 h 102"/>
                <a:gd name="T64" fmla="*/ 96 w 104"/>
                <a:gd name="T65" fmla="*/ 28 h 102"/>
                <a:gd name="T66" fmla="*/ 96 w 104"/>
                <a:gd name="T67" fmla="*/ 9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 h="102">
                  <a:moveTo>
                    <a:pt x="92" y="0"/>
                  </a:moveTo>
                  <a:cubicBezTo>
                    <a:pt x="84" y="0"/>
                    <a:pt x="84" y="0"/>
                    <a:pt x="84" y="0"/>
                  </a:cubicBezTo>
                  <a:cubicBezTo>
                    <a:pt x="84" y="16"/>
                    <a:pt x="84" y="16"/>
                    <a:pt x="84" y="16"/>
                  </a:cubicBezTo>
                  <a:cubicBezTo>
                    <a:pt x="84" y="18"/>
                    <a:pt x="82" y="20"/>
                    <a:pt x="80" y="20"/>
                  </a:cubicBezTo>
                  <a:cubicBezTo>
                    <a:pt x="72" y="20"/>
                    <a:pt x="72" y="20"/>
                    <a:pt x="72" y="20"/>
                  </a:cubicBezTo>
                  <a:cubicBezTo>
                    <a:pt x="70" y="20"/>
                    <a:pt x="68" y="18"/>
                    <a:pt x="68" y="16"/>
                  </a:cubicBezTo>
                  <a:cubicBezTo>
                    <a:pt x="68" y="0"/>
                    <a:pt x="68" y="0"/>
                    <a:pt x="68" y="0"/>
                  </a:cubicBezTo>
                  <a:cubicBezTo>
                    <a:pt x="36" y="0"/>
                    <a:pt x="36" y="0"/>
                    <a:pt x="36" y="0"/>
                  </a:cubicBezTo>
                  <a:cubicBezTo>
                    <a:pt x="36" y="16"/>
                    <a:pt x="36" y="16"/>
                    <a:pt x="36" y="16"/>
                  </a:cubicBezTo>
                  <a:cubicBezTo>
                    <a:pt x="36" y="18"/>
                    <a:pt x="34" y="20"/>
                    <a:pt x="32" y="20"/>
                  </a:cubicBezTo>
                  <a:cubicBezTo>
                    <a:pt x="24" y="20"/>
                    <a:pt x="24" y="20"/>
                    <a:pt x="24" y="20"/>
                  </a:cubicBezTo>
                  <a:cubicBezTo>
                    <a:pt x="22" y="20"/>
                    <a:pt x="20" y="18"/>
                    <a:pt x="20" y="16"/>
                  </a:cubicBezTo>
                  <a:cubicBezTo>
                    <a:pt x="20" y="0"/>
                    <a:pt x="20" y="0"/>
                    <a:pt x="20" y="0"/>
                  </a:cubicBezTo>
                  <a:cubicBezTo>
                    <a:pt x="12" y="0"/>
                    <a:pt x="12" y="0"/>
                    <a:pt x="12" y="0"/>
                  </a:cubicBezTo>
                  <a:cubicBezTo>
                    <a:pt x="5" y="0"/>
                    <a:pt x="0" y="5"/>
                    <a:pt x="0" y="12"/>
                  </a:cubicBezTo>
                  <a:cubicBezTo>
                    <a:pt x="0" y="20"/>
                    <a:pt x="0" y="20"/>
                    <a:pt x="0" y="20"/>
                  </a:cubicBezTo>
                  <a:cubicBezTo>
                    <a:pt x="0" y="24"/>
                    <a:pt x="0" y="24"/>
                    <a:pt x="0" y="24"/>
                  </a:cubicBezTo>
                  <a:cubicBezTo>
                    <a:pt x="0" y="28"/>
                    <a:pt x="0" y="28"/>
                    <a:pt x="0" y="28"/>
                  </a:cubicBezTo>
                  <a:cubicBezTo>
                    <a:pt x="0" y="91"/>
                    <a:pt x="0" y="91"/>
                    <a:pt x="0" y="91"/>
                  </a:cubicBezTo>
                  <a:cubicBezTo>
                    <a:pt x="0" y="97"/>
                    <a:pt x="5" y="102"/>
                    <a:pt x="12" y="102"/>
                  </a:cubicBezTo>
                  <a:cubicBezTo>
                    <a:pt x="92" y="102"/>
                    <a:pt x="92" y="102"/>
                    <a:pt x="92" y="102"/>
                  </a:cubicBezTo>
                  <a:cubicBezTo>
                    <a:pt x="99" y="102"/>
                    <a:pt x="104" y="97"/>
                    <a:pt x="104" y="91"/>
                  </a:cubicBezTo>
                  <a:cubicBezTo>
                    <a:pt x="104" y="28"/>
                    <a:pt x="104" y="28"/>
                    <a:pt x="104" y="28"/>
                  </a:cubicBezTo>
                  <a:cubicBezTo>
                    <a:pt x="104" y="24"/>
                    <a:pt x="104" y="24"/>
                    <a:pt x="104" y="24"/>
                  </a:cubicBezTo>
                  <a:cubicBezTo>
                    <a:pt x="104" y="20"/>
                    <a:pt x="104" y="20"/>
                    <a:pt x="104" y="20"/>
                  </a:cubicBezTo>
                  <a:cubicBezTo>
                    <a:pt x="104" y="12"/>
                    <a:pt x="104" y="12"/>
                    <a:pt x="104" y="12"/>
                  </a:cubicBezTo>
                  <a:cubicBezTo>
                    <a:pt x="104" y="5"/>
                    <a:pt x="99" y="0"/>
                    <a:pt x="92" y="0"/>
                  </a:cubicBezTo>
                  <a:close/>
                  <a:moveTo>
                    <a:pt x="96" y="91"/>
                  </a:moveTo>
                  <a:cubicBezTo>
                    <a:pt x="96" y="92"/>
                    <a:pt x="94" y="94"/>
                    <a:pt x="92" y="94"/>
                  </a:cubicBezTo>
                  <a:cubicBezTo>
                    <a:pt x="12" y="94"/>
                    <a:pt x="12" y="94"/>
                    <a:pt x="12" y="94"/>
                  </a:cubicBezTo>
                  <a:cubicBezTo>
                    <a:pt x="10" y="94"/>
                    <a:pt x="8" y="92"/>
                    <a:pt x="8" y="91"/>
                  </a:cubicBezTo>
                  <a:cubicBezTo>
                    <a:pt x="8" y="28"/>
                    <a:pt x="8" y="28"/>
                    <a:pt x="8" y="28"/>
                  </a:cubicBezTo>
                  <a:cubicBezTo>
                    <a:pt x="96" y="28"/>
                    <a:pt x="96" y="28"/>
                    <a:pt x="96" y="28"/>
                  </a:cubicBezTo>
                  <a:lnTo>
                    <a:pt x="96"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67105">
                <a:defRPr/>
              </a:pPr>
              <a:endParaRPr lang="id-ID" sz="1865" kern="0" dirty="0">
                <a:solidFill>
                  <a:sysClr val="windowText" lastClr="000000"/>
                </a:solidFill>
                <a:latin typeface="微软雅黑" panose="020B0503020204020204" pitchFamily="34" charset="-122"/>
              </a:endParaRPr>
            </a:p>
          </p:txBody>
        </p:sp>
        <p:sp>
          <p:nvSpPr>
            <p:cNvPr id="255" name="Freeform 34"/>
            <p:cNvSpPr/>
            <p:nvPr/>
          </p:nvSpPr>
          <p:spPr bwMode="auto">
            <a:xfrm>
              <a:off x="10096500" y="2084388"/>
              <a:ext cx="30163" cy="107950"/>
            </a:xfrm>
            <a:custGeom>
              <a:avLst/>
              <a:gdLst>
                <a:gd name="T0" fmla="*/ 4 w 8"/>
                <a:gd name="T1" fmla="*/ 28 h 28"/>
                <a:gd name="T2" fmla="*/ 8 w 8"/>
                <a:gd name="T3" fmla="*/ 24 h 28"/>
                <a:gd name="T4" fmla="*/ 8 w 8"/>
                <a:gd name="T5" fmla="*/ 4 h 28"/>
                <a:gd name="T6" fmla="*/ 4 w 8"/>
                <a:gd name="T7" fmla="*/ 0 h 28"/>
                <a:gd name="T8" fmla="*/ 0 w 8"/>
                <a:gd name="T9" fmla="*/ 4 h 28"/>
                <a:gd name="T10" fmla="*/ 0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6" y="28"/>
                    <a:pt x="8" y="26"/>
                    <a:pt x="8" y="24"/>
                  </a:cubicBez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67105">
                <a:defRPr/>
              </a:pPr>
              <a:endParaRPr lang="id-ID" sz="1865" kern="0" dirty="0">
                <a:solidFill>
                  <a:sysClr val="windowText" lastClr="000000"/>
                </a:solidFill>
                <a:latin typeface="微软雅黑" panose="020B0503020204020204" pitchFamily="34" charset="-122"/>
              </a:endParaRPr>
            </a:p>
          </p:txBody>
        </p:sp>
        <p:sp>
          <p:nvSpPr>
            <p:cNvPr id="256" name="Freeform 35"/>
            <p:cNvSpPr/>
            <p:nvPr/>
          </p:nvSpPr>
          <p:spPr bwMode="auto">
            <a:xfrm>
              <a:off x="10282238" y="2084388"/>
              <a:ext cx="30163" cy="107950"/>
            </a:xfrm>
            <a:custGeom>
              <a:avLst/>
              <a:gdLst>
                <a:gd name="T0" fmla="*/ 4 w 8"/>
                <a:gd name="T1" fmla="*/ 28 h 28"/>
                <a:gd name="T2" fmla="*/ 8 w 8"/>
                <a:gd name="T3" fmla="*/ 24 h 28"/>
                <a:gd name="T4" fmla="*/ 8 w 8"/>
                <a:gd name="T5" fmla="*/ 4 h 28"/>
                <a:gd name="T6" fmla="*/ 4 w 8"/>
                <a:gd name="T7" fmla="*/ 0 h 28"/>
                <a:gd name="T8" fmla="*/ 0 w 8"/>
                <a:gd name="T9" fmla="*/ 4 h 28"/>
                <a:gd name="T10" fmla="*/ 0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6" y="28"/>
                    <a:pt x="8" y="26"/>
                    <a:pt x="8" y="24"/>
                  </a:cubicBezTo>
                  <a:cubicBezTo>
                    <a:pt x="8" y="4"/>
                    <a:pt x="8" y="4"/>
                    <a:pt x="8" y="4"/>
                  </a:cubicBezTo>
                  <a:cubicBezTo>
                    <a:pt x="8" y="2"/>
                    <a:pt x="6" y="0"/>
                    <a:pt x="4" y="0"/>
                  </a:cubicBezTo>
                  <a:cubicBezTo>
                    <a:pt x="2" y="0"/>
                    <a:pt x="0" y="2"/>
                    <a:pt x="0" y="4"/>
                  </a:cubicBezTo>
                  <a:cubicBezTo>
                    <a:pt x="0" y="24"/>
                    <a:pt x="0" y="24"/>
                    <a:pt x="0" y="24"/>
                  </a:cubicBezTo>
                  <a:cubicBezTo>
                    <a:pt x="0" y="26"/>
                    <a:pt x="2"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pPr defTabSz="967105">
                <a:defRPr/>
              </a:pPr>
              <a:endParaRPr lang="id-ID" sz="1865" kern="0" dirty="0">
                <a:solidFill>
                  <a:sysClr val="windowText" lastClr="000000"/>
                </a:solidFill>
                <a:latin typeface="微软雅黑" panose="020B0503020204020204" pitchFamily="34" charset="-122"/>
              </a:endParaRPr>
            </a:p>
          </p:txBody>
        </p:sp>
      </p:grpSp>
      <p:sp>
        <p:nvSpPr>
          <p:cNvPr id="76" name="TextBox 75"/>
          <p:cNvSpPr txBox="1"/>
          <p:nvPr/>
        </p:nvSpPr>
        <p:spPr>
          <a:xfrm>
            <a:off x="1152977" y="4148858"/>
            <a:ext cx="1884086" cy="343776"/>
          </a:xfrm>
          <a:prstGeom prst="rect">
            <a:avLst/>
          </a:prstGeom>
          <a:noFill/>
        </p:spPr>
        <p:txBody>
          <a:bodyPr wrap="square" lIns="96738" tIns="48369" rIns="96738" bIns="48369" rtlCol="0">
            <a:spAutoFit/>
          </a:bodyPr>
          <a:lstStyle/>
          <a:p>
            <a:pPr algn="ctr" defTabSz="967105">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id-ID" sz="1600" kern="0" dirty="0">
              <a:solidFill>
                <a:schemeClr val="tx1">
                  <a:lumMod val="75000"/>
                  <a:lumOff val="25000"/>
                </a:schemeClr>
              </a:solidFill>
              <a:latin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wipe(down)">
                                      <p:cBhvr>
                                        <p:cTn id="7" dur="300"/>
                                        <p:tgtEl>
                                          <p:spTgt spid="20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32"/>
                                        </p:tgtEl>
                                        <p:attrNameLst>
                                          <p:attrName>style.visibility</p:attrName>
                                        </p:attrNameLst>
                                      </p:cBhvr>
                                      <p:to>
                                        <p:strVal val="visible"/>
                                      </p:to>
                                    </p:set>
                                    <p:anim calcmode="lin" valueType="num">
                                      <p:cBhvr>
                                        <p:cTn id="11" dur="300" fill="hold"/>
                                        <p:tgtEl>
                                          <p:spTgt spid="232"/>
                                        </p:tgtEl>
                                        <p:attrNameLst>
                                          <p:attrName>ppt_w</p:attrName>
                                        </p:attrNameLst>
                                      </p:cBhvr>
                                      <p:tavLst>
                                        <p:tav tm="0">
                                          <p:val>
                                            <p:fltVal val="0"/>
                                          </p:val>
                                        </p:tav>
                                        <p:tav tm="100000">
                                          <p:val>
                                            <p:strVal val="#ppt_w"/>
                                          </p:val>
                                        </p:tav>
                                      </p:tavLst>
                                    </p:anim>
                                    <p:anim calcmode="lin" valueType="num">
                                      <p:cBhvr>
                                        <p:cTn id="12" dur="300" fill="hold"/>
                                        <p:tgtEl>
                                          <p:spTgt spid="232"/>
                                        </p:tgtEl>
                                        <p:attrNameLst>
                                          <p:attrName>ppt_h</p:attrName>
                                        </p:attrNameLst>
                                      </p:cBhvr>
                                      <p:tavLst>
                                        <p:tav tm="0">
                                          <p:val>
                                            <p:fltVal val="0"/>
                                          </p:val>
                                        </p:tav>
                                        <p:tav tm="100000">
                                          <p:val>
                                            <p:strVal val="#ppt_h"/>
                                          </p:val>
                                        </p:tav>
                                      </p:tavLst>
                                    </p:anim>
                                    <p:animEffect transition="in" filter="fade">
                                      <p:cBhvr>
                                        <p:cTn id="13" dur="300"/>
                                        <p:tgtEl>
                                          <p:spTgt spid="23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34"/>
                                        </p:tgtEl>
                                        <p:attrNameLst>
                                          <p:attrName>style.visibility</p:attrName>
                                        </p:attrNameLst>
                                      </p:cBhvr>
                                      <p:to>
                                        <p:strVal val="visible"/>
                                      </p:to>
                                    </p:set>
                                    <p:anim calcmode="lin" valueType="num">
                                      <p:cBhvr>
                                        <p:cTn id="16" dur="300" fill="hold"/>
                                        <p:tgtEl>
                                          <p:spTgt spid="234"/>
                                        </p:tgtEl>
                                        <p:attrNameLst>
                                          <p:attrName>ppt_w</p:attrName>
                                        </p:attrNameLst>
                                      </p:cBhvr>
                                      <p:tavLst>
                                        <p:tav tm="0">
                                          <p:val>
                                            <p:fltVal val="0"/>
                                          </p:val>
                                        </p:tav>
                                        <p:tav tm="100000">
                                          <p:val>
                                            <p:strVal val="#ppt_w"/>
                                          </p:val>
                                        </p:tav>
                                      </p:tavLst>
                                    </p:anim>
                                    <p:anim calcmode="lin" valueType="num">
                                      <p:cBhvr>
                                        <p:cTn id="17" dur="300" fill="hold"/>
                                        <p:tgtEl>
                                          <p:spTgt spid="234"/>
                                        </p:tgtEl>
                                        <p:attrNameLst>
                                          <p:attrName>ppt_h</p:attrName>
                                        </p:attrNameLst>
                                      </p:cBhvr>
                                      <p:tavLst>
                                        <p:tav tm="0">
                                          <p:val>
                                            <p:fltVal val="0"/>
                                          </p:val>
                                        </p:tav>
                                        <p:tav tm="100000">
                                          <p:val>
                                            <p:strVal val="#ppt_h"/>
                                          </p:val>
                                        </p:tav>
                                      </p:tavLst>
                                    </p:anim>
                                    <p:animEffect transition="in" filter="fade">
                                      <p:cBhvr>
                                        <p:cTn id="18" dur="300"/>
                                        <p:tgtEl>
                                          <p:spTgt spid="2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35"/>
                                        </p:tgtEl>
                                        <p:attrNameLst>
                                          <p:attrName>style.visibility</p:attrName>
                                        </p:attrNameLst>
                                      </p:cBhvr>
                                      <p:to>
                                        <p:strVal val="visible"/>
                                      </p:to>
                                    </p:set>
                                    <p:anim calcmode="lin" valueType="num">
                                      <p:cBhvr>
                                        <p:cTn id="21" dur="300" fill="hold"/>
                                        <p:tgtEl>
                                          <p:spTgt spid="235"/>
                                        </p:tgtEl>
                                        <p:attrNameLst>
                                          <p:attrName>ppt_w</p:attrName>
                                        </p:attrNameLst>
                                      </p:cBhvr>
                                      <p:tavLst>
                                        <p:tav tm="0">
                                          <p:val>
                                            <p:fltVal val="0"/>
                                          </p:val>
                                        </p:tav>
                                        <p:tav tm="100000">
                                          <p:val>
                                            <p:strVal val="#ppt_w"/>
                                          </p:val>
                                        </p:tav>
                                      </p:tavLst>
                                    </p:anim>
                                    <p:anim calcmode="lin" valueType="num">
                                      <p:cBhvr>
                                        <p:cTn id="22" dur="300" fill="hold"/>
                                        <p:tgtEl>
                                          <p:spTgt spid="235"/>
                                        </p:tgtEl>
                                        <p:attrNameLst>
                                          <p:attrName>ppt_h</p:attrName>
                                        </p:attrNameLst>
                                      </p:cBhvr>
                                      <p:tavLst>
                                        <p:tav tm="0">
                                          <p:val>
                                            <p:fltVal val="0"/>
                                          </p:val>
                                        </p:tav>
                                        <p:tav tm="100000">
                                          <p:val>
                                            <p:strVal val="#ppt_h"/>
                                          </p:val>
                                        </p:tav>
                                      </p:tavLst>
                                    </p:anim>
                                    <p:animEffect transition="in" filter="fade">
                                      <p:cBhvr>
                                        <p:cTn id="23" dur="300"/>
                                        <p:tgtEl>
                                          <p:spTgt spid="23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33"/>
                                        </p:tgtEl>
                                        <p:attrNameLst>
                                          <p:attrName>style.visibility</p:attrName>
                                        </p:attrNameLst>
                                      </p:cBhvr>
                                      <p:to>
                                        <p:strVal val="visible"/>
                                      </p:to>
                                    </p:set>
                                    <p:anim calcmode="lin" valueType="num">
                                      <p:cBhvr>
                                        <p:cTn id="26" dur="300" fill="hold"/>
                                        <p:tgtEl>
                                          <p:spTgt spid="233"/>
                                        </p:tgtEl>
                                        <p:attrNameLst>
                                          <p:attrName>ppt_w</p:attrName>
                                        </p:attrNameLst>
                                      </p:cBhvr>
                                      <p:tavLst>
                                        <p:tav tm="0">
                                          <p:val>
                                            <p:fltVal val="0"/>
                                          </p:val>
                                        </p:tav>
                                        <p:tav tm="100000">
                                          <p:val>
                                            <p:strVal val="#ppt_w"/>
                                          </p:val>
                                        </p:tav>
                                      </p:tavLst>
                                    </p:anim>
                                    <p:anim calcmode="lin" valueType="num">
                                      <p:cBhvr>
                                        <p:cTn id="27" dur="300" fill="hold"/>
                                        <p:tgtEl>
                                          <p:spTgt spid="233"/>
                                        </p:tgtEl>
                                        <p:attrNameLst>
                                          <p:attrName>ppt_h</p:attrName>
                                        </p:attrNameLst>
                                      </p:cBhvr>
                                      <p:tavLst>
                                        <p:tav tm="0">
                                          <p:val>
                                            <p:fltVal val="0"/>
                                          </p:val>
                                        </p:tav>
                                        <p:tav tm="100000">
                                          <p:val>
                                            <p:strVal val="#ppt_h"/>
                                          </p:val>
                                        </p:tav>
                                      </p:tavLst>
                                    </p:anim>
                                    <p:animEffect transition="in" filter="fade">
                                      <p:cBhvr>
                                        <p:cTn id="28" dur="300"/>
                                        <p:tgtEl>
                                          <p:spTgt spid="233"/>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300" fill="hold"/>
                                        <p:tgtEl>
                                          <p:spTgt spid="5"/>
                                        </p:tgtEl>
                                        <p:attrNameLst>
                                          <p:attrName>ppt_w</p:attrName>
                                        </p:attrNameLst>
                                      </p:cBhvr>
                                      <p:tavLst>
                                        <p:tav tm="0">
                                          <p:val>
                                            <p:fltVal val="0"/>
                                          </p:val>
                                        </p:tav>
                                        <p:tav tm="100000">
                                          <p:val>
                                            <p:strVal val="#ppt_w"/>
                                          </p:val>
                                        </p:tav>
                                      </p:tavLst>
                                    </p:anim>
                                    <p:anim calcmode="lin" valueType="num">
                                      <p:cBhvr>
                                        <p:cTn id="32" dur="300" fill="hold"/>
                                        <p:tgtEl>
                                          <p:spTgt spid="5"/>
                                        </p:tgtEl>
                                        <p:attrNameLst>
                                          <p:attrName>ppt_h</p:attrName>
                                        </p:attrNameLst>
                                      </p:cBhvr>
                                      <p:tavLst>
                                        <p:tav tm="0">
                                          <p:val>
                                            <p:fltVal val="0"/>
                                          </p:val>
                                        </p:tav>
                                        <p:tav tm="100000">
                                          <p:val>
                                            <p:strVal val="#ppt_h"/>
                                          </p:val>
                                        </p:tav>
                                      </p:tavLst>
                                    </p:anim>
                                    <p:animEffect transition="in" filter="fade">
                                      <p:cBhvr>
                                        <p:cTn id="33" dur="3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300" fill="hold"/>
                                        <p:tgtEl>
                                          <p:spTgt spid="4"/>
                                        </p:tgtEl>
                                        <p:attrNameLst>
                                          <p:attrName>ppt_w</p:attrName>
                                        </p:attrNameLst>
                                      </p:cBhvr>
                                      <p:tavLst>
                                        <p:tav tm="0">
                                          <p:val>
                                            <p:fltVal val="0"/>
                                          </p:val>
                                        </p:tav>
                                        <p:tav tm="100000">
                                          <p:val>
                                            <p:strVal val="#ppt_w"/>
                                          </p:val>
                                        </p:tav>
                                      </p:tavLst>
                                    </p:anim>
                                    <p:anim calcmode="lin" valueType="num">
                                      <p:cBhvr>
                                        <p:cTn id="37" dur="300" fill="hold"/>
                                        <p:tgtEl>
                                          <p:spTgt spid="4"/>
                                        </p:tgtEl>
                                        <p:attrNameLst>
                                          <p:attrName>ppt_h</p:attrName>
                                        </p:attrNameLst>
                                      </p:cBhvr>
                                      <p:tavLst>
                                        <p:tav tm="0">
                                          <p:val>
                                            <p:fltVal val="0"/>
                                          </p:val>
                                        </p:tav>
                                        <p:tav tm="100000">
                                          <p:val>
                                            <p:strVal val="#ppt_h"/>
                                          </p:val>
                                        </p:tav>
                                      </p:tavLst>
                                    </p:anim>
                                    <p:animEffect transition="in" filter="fade">
                                      <p:cBhvr>
                                        <p:cTn id="38" dur="3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300" fill="hold"/>
                                        <p:tgtEl>
                                          <p:spTgt spid="6"/>
                                        </p:tgtEl>
                                        <p:attrNameLst>
                                          <p:attrName>ppt_w</p:attrName>
                                        </p:attrNameLst>
                                      </p:cBhvr>
                                      <p:tavLst>
                                        <p:tav tm="0">
                                          <p:val>
                                            <p:fltVal val="0"/>
                                          </p:val>
                                        </p:tav>
                                        <p:tav tm="100000">
                                          <p:val>
                                            <p:strVal val="#ppt_w"/>
                                          </p:val>
                                        </p:tav>
                                      </p:tavLst>
                                    </p:anim>
                                    <p:anim calcmode="lin" valueType="num">
                                      <p:cBhvr>
                                        <p:cTn id="42" dur="300" fill="hold"/>
                                        <p:tgtEl>
                                          <p:spTgt spid="6"/>
                                        </p:tgtEl>
                                        <p:attrNameLst>
                                          <p:attrName>ppt_h</p:attrName>
                                        </p:attrNameLst>
                                      </p:cBhvr>
                                      <p:tavLst>
                                        <p:tav tm="0">
                                          <p:val>
                                            <p:fltVal val="0"/>
                                          </p:val>
                                        </p:tav>
                                        <p:tav tm="100000">
                                          <p:val>
                                            <p:strVal val="#ppt_h"/>
                                          </p:val>
                                        </p:tav>
                                      </p:tavLst>
                                    </p:anim>
                                    <p:animEffect transition="in" filter="fade">
                                      <p:cBhvr>
                                        <p:cTn id="43" dur="300"/>
                                        <p:tgtEl>
                                          <p:spTgt spid="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39"/>
                                        </p:tgtEl>
                                        <p:attrNameLst>
                                          <p:attrName>style.visibility</p:attrName>
                                        </p:attrNameLst>
                                      </p:cBhvr>
                                      <p:to>
                                        <p:strVal val="visible"/>
                                      </p:to>
                                    </p:set>
                                    <p:anim calcmode="lin" valueType="num">
                                      <p:cBhvr>
                                        <p:cTn id="46" dur="300" fill="hold"/>
                                        <p:tgtEl>
                                          <p:spTgt spid="239"/>
                                        </p:tgtEl>
                                        <p:attrNameLst>
                                          <p:attrName>ppt_w</p:attrName>
                                        </p:attrNameLst>
                                      </p:cBhvr>
                                      <p:tavLst>
                                        <p:tav tm="0">
                                          <p:val>
                                            <p:fltVal val="0"/>
                                          </p:val>
                                        </p:tav>
                                        <p:tav tm="100000">
                                          <p:val>
                                            <p:strVal val="#ppt_w"/>
                                          </p:val>
                                        </p:tav>
                                      </p:tavLst>
                                    </p:anim>
                                    <p:anim calcmode="lin" valueType="num">
                                      <p:cBhvr>
                                        <p:cTn id="47" dur="300" fill="hold"/>
                                        <p:tgtEl>
                                          <p:spTgt spid="239"/>
                                        </p:tgtEl>
                                        <p:attrNameLst>
                                          <p:attrName>ppt_h</p:attrName>
                                        </p:attrNameLst>
                                      </p:cBhvr>
                                      <p:tavLst>
                                        <p:tav tm="0">
                                          <p:val>
                                            <p:fltVal val="0"/>
                                          </p:val>
                                        </p:tav>
                                        <p:tav tm="100000">
                                          <p:val>
                                            <p:strVal val="#ppt_h"/>
                                          </p:val>
                                        </p:tav>
                                      </p:tavLst>
                                    </p:anim>
                                    <p:animEffect transition="in" filter="fade">
                                      <p:cBhvr>
                                        <p:cTn id="48" dur="300"/>
                                        <p:tgtEl>
                                          <p:spTgt spid="239"/>
                                        </p:tgtEl>
                                      </p:cBhvr>
                                    </p:animEffect>
                                  </p:childTnLst>
                                </p:cTn>
                              </p:par>
                            </p:childTnLst>
                          </p:cTn>
                        </p:par>
                        <p:par>
                          <p:cTn id="49" fill="hold">
                            <p:stCondLst>
                              <p:cond delay="1000"/>
                            </p:stCondLst>
                            <p:childTnLst>
                              <p:par>
                                <p:cTn id="50" presetID="47" presetClass="entr" presetSubtype="0" fill="hold" grpId="0" nodeType="afterEffect">
                                  <p:stCondLst>
                                    <p:cond delay="0"/>
                                  </p:stCondLst>
                                  <p:childTnLst>
                                    <p:set>
                                      <p:cBhvr>
                                        <p:cTn id="51" dur="1" fill="hold">
                                          <p:stCondLst>
                                            <p:cond delay="0"/>
                                          </p:stCondLst>
                                        </p:cTn>
                                        <p:tgtEl>
                                          <p:spTgt spid="208"/>
                                        </p:tgtEl>
                                        <p:attrNameLst>
                                          <p:attrName>style.visibility</p:attrName>
                                        </p:attrNameLst>
                                      </p:cBhvr>
                                      <p:to>
                                        <p:strVal val="visible"/>
                                      </p:to>
                                    </p:set>
                                    <p:animEffect transition="in" filter="fade">
                                      <p:cBhvr>
                                        <p:cTn id="52" dur="300"/>
                                        <p:tgtEl>
                                          <p:spTgt spid="208"/>
                                        </p:tgtEl>
                                      </p:cBhvr>
                                    </p:animEffect>
                                    <p:anim calcmode="lin" valueType="num">
                                      <p:cBhvr>
                                        <p:cTn id="53" dur="300" fill="hold"/>
                                        <p:tgtEl>
                                          <p:spTgt spid="208"/>
                                        </p:tgtEl>
                                        <p:attrNameLst>
                                          <p:attrName>ppt_x</p:attrName>
                                        </p:attrNameLst>
                                      </p:cBhvr>
                                      <p:tavLst>
                                        <p:tav tm="0">
                                          <p:val>
                                            <p:strVal val="#ppt_x"/>
                                          </p:val>
                                        </p:tav>
                                        <p:tav tm="100000">
                                          <p:val>
                                            <p:strVal val="#ppt_x"/>
                                          </p:val>
                                        </p:tav>
                                      </p:tavLst>
                                    </p:anim>
                                    <p:anim calcmode="lin" valueType="num">
                                      <p:cBhvr>
                                        <p:cTn id="54" dur="300" fill="hold"/>
                                        <p:tgtEl>
                                          <p:spTgt spid="20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09"/>
                                        </p:tgtEl>
                                        <p:attrNameLst>
                                          <p:attrName>style.visibility</p:attrName>
                                        </p:attrNameLst>
                                      </p:cBhvr>
                                      <p:to>
                                        <p:strVal val="visible"/>
                                      </p:to>
                                    </p:set>
                                    <p:animEffect transition="in" filter="fade">
                                      <p:cBhvr>
                                        <p:cTn id="57" dur="300"/>
                                        <p:tgtEl>
                                          <p:spTgt spid="209"/>
                                        </p:tgtEl>
                                      </p:cBhvr>
                                    </p:animEffect>
                                    <p:anim calcmode="lin" valueType="num">
                                      <p:cBhvr>
                                        <p:cTn id="58" dur="300" fill="hold"/>
                                        <p:tgtEl>
                                          <p:spTgt spid="209"/>
                                        </p:tgtEl>
                                        <p:attrNameLst>
                                          <p:attrName>ppt_x</p:attrName>
                                        </p:attrNameLst>
                                      </p:cBhvr>
                                      <p:tavLst>
                                        <p:tav tm="0">
                                          <p:val>
                                            <p:strVal val="#ppt_x"/>
                                          </p:val>
                                        </p:tav>
                                        <p:tav tm="100000">
                                          <p:val>
                                            <p:strVal val="#ppt_x"/>
                                          </p:val>
                                        </p:tav>
                                      </p:tavLst>
                                    </p:anim>
                                    <p:anim calcmode="lin" valueType="num">
                                      <p:cBhvr>
                                        <p:cTn id="59" dur="300" fill="hold"/>
                                        <p:tgtEl>
                                          <p:spTgt spid="20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210"/>
                                        </p:tgtEl>
                                        <p:attrNameLst>
                                          <p:attrName>style.visibility</p:attrName>
                                        </p:attrNameLst>
                                      </p:cBhvr>
                                      <p:to>
                                        <p:strVal val="visible"/>
                                      </p:to>
                                    </p:set>
                                    <p:animEffect transition="in" filter="fade">
                                      <p:cBhvr>
                                        <p:cTn id="62" dur="300"/>
                                        <p:tgtEl>
                                          <p:spTgt spid="210"/>
                                        </p:tgtEl>
                                      </p:cBhvr>
                                    </p:animEffect>
                                    <p:anim calcmode="lin" valueType="num">
                                      <p:cBhvr>
                                        <p:cTn id="63" dur="300" fill="hold"/>
                                        <p:tgtEl>
                                          <p:spTgt spid="210"/>
                                        </p:tgtEl>
                                        <p:attrNameLst>
                                          <p:attrName>ppt_x</p:attrName>
                                        </p:attrNameLst>
                                      </p:cBhvr>
                                      <p:tavLst>
                                        <p:tav tm="0">
                                          <p:val>
                                            <p:strVal val="#ppt_x"/>
                                          </p:val>
                                        </p:tav>
                                        <p:tav tm="100000">
                                          <p:val>
                                            <p:strVal val="#ppt_x"/>
                                          </p:val>
                                        </p:tav>
                                      </p:tavLst>
                                    </p:anim>
                                    <p:anim calcmode="lin" valueType="num">
                                      <p:cBhvr>
                                        <p:cTn id="64" dur="300" fill="hold"/>
                                        <p:tgtEl>
                                          <p:spTgt spid="210"/>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11"/>
                                        </p:tgtEl>
                                        <p:attrNameLst>
                                          <p:attrName>style.visibility</p:attrName>
                                        </p:attrNameLst>
                                      </p:cBhvr>
                                      <p:to>
                                        <p:strVal val="visible"/>
                                      </p:to>
                                    </p:set>
                                    <p:animEffect transition="in" filter="fade">
                                      <p:cBhvr>
                                        <p:cTn id="67" dur="300"/>
                                        <p:tgtEl>
                                          <p:spTgt spid="211"/>
                                        </p:tgtEl>
                                      </p:cBhvr>
                                    </p:animEffect>
                                    <p:anim calcmode="lin" valueType="num">
                                      <p:cBhvr>
                                        <p:cTn id="68" dur="300" fill="hold"/>
                                        <p:tgtEl>
                                          <p:spTgt spid="211"/>
                                        </p:tgtEl>
                                        <p:attrNameLst>
                                          <p:attrName>ppt_x</p:attrName>
                                        </p:attrNameLst>
                                      </p:cBhvr>
                                      <p:tavLst>
                                        <p:tav tm="0">
                                          <p:val>
                                            <p:strVal val="#ppt_x"/>
                                          </p:val>
                                        </p:tav>
                                        <p:tav tm="100000">
                                          <p:val>
                                            <p:strVal val="#ppt_x"/>
                                          </p:val>
                                        </p:tav>
                                      </p:tavLst>
                                    </p:anim>
                                    <p:anim calcmode="lin" valueType="num">
                                      <p:cBhvr>
                                        <p:cTn id="69" dur="300" fill="hold"/>
                                        <p:tgtEl>
                                          <p:spTgt spid="211"/>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fade">
                                      <p:cBhvr>
                                        <p:cTn id="72" dur="300"/>
                                        <p:tgtEl>
                                          <p:spTgt spid="212"/>
                                        </p:tgtEl>
                                      </p:cBhvr>
                                    </p:animEffect>
                                    <p:anim calcmode="lin" valueType="num">
                                      <p:cBhvr>
                                        <p:cTn id="73" dur="300" fill="hold"/>
                                        <p:tgtEl>
                                          <p:spTgt spid="212"/>
                                        </p:tgtEl>
                                        <p:attrNameLst>
                                          <p:attrName>ppt_x</p:attrName>
                                        </p:attrNameLst>
                                      </p:cBhvr>
                                      <p:tavLst>
                                        <p:tav tm="0">
                                          <p:val>
                                            <p:strVal val="#ppt_x"/>
                                          </p:val>
                                        </p:tav>
                                        <p:tav tm="100000">
                                          <p:val>
                                            <p:strVal val="#ppt_x"/>
                                          </p:val>
                                        </p:tav>
                                      </p:tavLst>
                                    </p:anim>
                                    <p:anim calcmode="lin" valueType="num">
                                      <p:cBhvr>
                                        <p:cTn id="74" dur="300" fill="hold"/>
                                        <p:tgtEl>
                                          <p:spTgt spid="212"/>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213"/>
                                        </p:tgtEl>
                                        <p:attrNameLst>
                                          <p:attrName>style.visibility</p:attrName>
                                        </p:attrNameLst>
                                      </p:cBhvr>
                                      <p:to>
                                        <p:strVal val="visible"/>
                                      </p:to>
                                    </p:set>
                                    <p:animEffect transition="in" filter="fade">
                                      <p:cBhvr>
                                        <p:cTn id="77" dur="300"/>
                                        <p:tgtEl>
                                          <p:spTgt spid="213"/>
                                        </p:tgtEl>
                                      </p:cBhvr>
                                    </p:animEffect>
                                    <p:anim calcmode="lin" valueType="num">
                                      <p:cBhvr>
                                        <p:cTn id="78" dur="300" fill="hold"/>
                                        <p:tgtEl>
                                          <p:spTgt spid="213"/>
                                        </p:tgtEl>
                                        <p:attrNameLst>
                                          <p:attrName>ppt_x</p:attrName>
                                        </p:attrNameLst>
                                      </p:cBhvr>
                                      <p:tavLst>
                                        <p:tav tm="0">
                                          <p:val>
                                            <p:strVal val="#ppt_x"/>
                                          </p:val>
                                        </p:tav>
                                        <p:tav tm="100000">
                                          <p:val>
                                            <p:strVal val="#ppt_x"/>
                                          </p:val>
                                        </p:tav>
                                      </p:tavLst>
                                    </p:anim>
                                    <p:anim calcmode="lin" valueType="num">
                                      <p:cBhvr>
                                        <p:cTn id="79" dur="300" fill="hold"/>
                                        <p:tgtEl>
                                          <p:spTgt spid="213"/>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14"/>
                                        </p:tgtEl>
                                        <p:attrNameLst>
                                          <p:attrName>style.visibility</p:attrName>
                                        </p:attrNameLst>
                                      </p:cBhvr>
                                      <p:to>
                                        <p:strVal val="visible"/>
                                      </p:to>
                                    </p:set>
                                    <p:animEffect transition="in" filter="fade">
                                      <p:cBhvr>
                                        <p:cTn id="82" dur="300"/>
                                        <p:tgtEl>
                                          <p:spTgt spid="214"/>
                                        </p:tgtEl>
                                      </p:cBhvr>
                                    </p:animEffect>
                                    <p:anim calcmode="lin" valueType="num">
                                      <p:cBhvr>
                                        <p:cTn id="83" dur="300" fill="hold"/>
                                        <p:tgtEl>
                                          <p:spTgt spid="214"/>
                                        </p:tgtEl>
                                        <p:attrNameLst>
                                          <p:attrName>ppt_x</p:attrName>
                                        </p:attrNameLst>
                                      </p:cBhvr>
                                      <p:tavLst>
                                        <p:tav tm="0">
                                          <p:val>
                                            <p:strVal val="#ppt_x"/>
                                          </p:val>
                                        </p:tav>
                                        <p:tav tm="100000">
                                          <p:val>
                                            <p:strVal val="#ppt_x"/>
                                          </p:val>
                                        </p:tav>
                                      </p:tavLst>
                                    </p:anim>
                                    <p:anim calcmode="lin" valueType="num">
                                      <p:cBhvr>
                                        <p:cTn id="84" dur="300" fill="hold"/>
                                        <p:tgtEl>
                                          <p:spTgt spid="214"/>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15"/>
                                        </p:tgtEl>
                                        <p:attrNameLst>
                                          <p:attrName>style.visibility</p:attrName>
                                        </p:attrNameLst>
                                      </p:cBhvr>
                                      <p:to>
                                        <p:strVal val="visible"/>
                                      </p:to>
                                    </p:set>
                                    <p:animEffect transition="in" filter="fade">
                                      <p:cBhvr>
                                        <p:cTn id="87" dur="300"/>
                                        <p:tgtEl>
                                          <p:spTgt spid="215"/>
                                        </p:tgtEl>
                                      </p:cBhvr>
                                    </p:animEffect>
                                    <p:anim calcmode="lin" valueType="num">
                                      <p:cBhvr>
                                        <p:cTn id="88" dur="300" fill="hold"/>
                                        <p:tgtEl>
                                          <p:spTgt spid="215"/>
                                        </p:tgtEl>
                                        <p:attrNameLst>
                                          <p:attrName>ppt_x</p:attrName>
                                        </p:attrNameLst>
                                      </p:cBhvr>
                                      <p:tavLst>
                                        <p:tav tm="0">
                                          <p:val>
                                            <p:strVal val="#ppt_x"/>
                                          </p:val>
                                        </p:tav>
                                        <p:tav tm="100000">
                                          <p:val>
                                            <p:strVal val="#ppt_x"/>
                                          </p:val>
                                        </p:tav>
                                      </p:tavLst>
                                    </p:anim>
                                    <p:anim calcmode="lin" valueType="num">
                                      <p:cBhvr>
                                        <p:cTn id="89" dur="300" fill="hold"/>
                                        <p:tgtEl>
                                          <p:spTgt spid="215"/>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216"/>
                                        </p:tgtEl>
                                        <p:attrNameLst>
                                          <p:attrName>style.visibility</p:attrName>
                                        </p:attrNameLst>
                                      </p:cBhvr>
                                      <p:to>
                                        <p:strVal val="visible"/>
                                      </p:to>
                                    </p:set>
                                    <p:animEffect transition="in" filter="fade">
                                      <p:cBhvr>
                                        <p:cTn id="92" dur="300"/>
                                        <p:tgtEl>
                                          <p:spTgt spid="216"/>
                                        </p:tgtEl>
                                      </p:cBhvr>
                                    </p:animEffect>
                                    <p:anim calcmode="lin" valueType="num">
                                      <p:cBhvr>
                                        <p:cTn id="93" dur="300" fill="hold"/>
                                        <p:tgtEl>
                                          <p:spTgt spid="216"/>
                                        </p:tgtEl>
                                        <p:attrNameLst>
                                          <p:attrName>ppt_x</p:attrName>
                                        </p:attrNameLst>
                                      </p:cBhvr>
                                      <p:tavLst>
                                        <p:tav tm="0">
                                          <p:val>
                                            <p:strVal val="#ppt_x"/>
                                          </p:val>
                                        </p:tav>
                                        <p:tav tm="100000">
                                          <p:val>
                                            <p:strVal val="#ppt_x"/>
                                          </p:val>
                                        </p:tav>
                                      </p:tavLst>
                                    </p:anim>
                                    <p:anim calcmode="lin" valueType="num">
                                      <p:cBhvr>
                                        <p:cTn id="94" dur="300" fill="hold"/>
                                        <p:tgtEl>
                                          <p:spTgt spid="21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217"/>
                                        </p:tgtEl>
                                        <p:attrNameLst>
                                          <p:attrName>style.visibility</p:attrName>
                                        </p:attrNameLst>
                                      </p:cBhvr>
                                      <p:to>
                                        <p:strVal val="visible"/>
                                      </p:to>
                                    </p:set>
                                    <p:animEffect transition="in" filter="fade">
                                      <p:cBhvr>
                                        <p:cTn id="97" dur="300"/>
                                        <p:tgtEl>
                                          <p:spTgt spid="217"/>
                                        </p:tgtEl>
                                      </p:cBhvr>
                                    </p:animEffect>
                                    <p:anim calcmode="lin" valueType="num">
                                      <p:cBhvr>
                                        <p:cTn id="98" dur="300" fill="hold"/>
                                        <p:tgtEl>
                                          <p:spTgt spid="217"/>
                                        </p:tgtEl>
                                        <p:attrNameLst>
                                          <p:attrName>ppt_x</p:attrName>
                                        </p:attrNameLst>
                                      </p:cBhvr>
                                      <p:tavLst>
                                        <p:tav tm="0">
                                          <p:val>
                                            <p:strVal val="#ppt_x"/>
                                          </p:val>
                                        </p:tav>
                                        <p:tav tm="100000">
                                          <p:val>
                                            <p:strVal val="#ppt_x"/>
                                          </p:val>
                                        </p:tav>
                                      </p:tavLst>
                                    </p:anim>
                                    <p:anim calcmode="lin" valueType="num">
                                      <p:cBhvr>
                                        <p:cTn id="99" dur="300" fill="hold"/>
                                        <p:tgtEl>
                                          <p:spTgt spid="217"/>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218"/>
                                        </p:tgtEl>
                                        <p:attrNameLst>
                                          <p:attrName>style.visibility</p:attrName>
                                        </p:attrNameLst>
                                      </p:cBhvr>
                                      <p:to>
                                        <p:strVal val="visible"/>
                                      </p:to>
                                    </p:set>
                                    <p:animEffect transition="in" filter="fade">
                                      <p:cBhvr>
                                        <p:cTn id="102" dur="300"/>
                                        <p:tgtEl>
                                          <p:spTgt spid="218"/>
                                        </p:tgtEl>
                                      </p:cBhvr>
                                    </p:animEffect>
                                    <p:anim calcmode="lin" valueType="num">
                                      <p:cBhvr>
                                        <p:cTn id="103" dur="300" fill="hold"/>
                                        <p:tgtEl>
                                          <p:spTgt spid="218"/>
                                        </p:tgtEl>
                                        <p:attrNameLst>
                                          <p:attrName>ppt_x</p:attrName>
                                        </p:attrNameLst>
                                      </p:cBhvr>
                                      <p:tavLst>
                                        <p:tav tm="0">
                                          <p:val>
                                            <p:strVal val="#ppt_x"/>
                                          </p:val>
                                        </p:tav>
                                        <p:tav tm="100000">
                                          <p:val>
                                            <p:strVal val="#ppt_x"/>
                                          </p:val>
                                        </p:tav>
                                      </p:tavLst>
                                    </p:anim>
                                    <p:anim calcmode="lin" valueType="num">
                                      <p:cBhvr>
                                        <p:cTn id="104" dur="300" fill="hold"/>
                                        <p:tgtEl>
                                          <p:spTgt spid="218"/>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219"/>
                                        </p:tgtEl>
                                        <p:attrNameLst>
                                          <p:attrName>style.visibility</p:attrName>
                                        </p:attrNameLst>
                                      </p:cBhvr>
                                      <p:to>
                                        <p:strVal val="visible"/>
                                      </p:to>
                                    </p:set>
                                    <p:animEffect transition="in" filter="fade">
                                      <p:cBhvr>
                                        <p:cTn id="107" dur="300"/>
                                        <p:tgtEl>
                                          <p:spTgt spid="219"/>
                                        </p:tgtEl>
                                      </p:cBhvr>
                                    </p:animEffect>
                                    <p:anim calcmode="lin" valueType="num">
                                      <p:cBhvr>
                                        <p:cTn id="108" dur="300" fill="hold"/>
                                        <p:tgtEl>
                                          <p:spTgt spid="219"/>
                                        </p:tgtEl>
                                        <p:attrNameLst>
                                          <p:attrName>ppt_x</p:attrName>
                                        </p:attrNameLst>
                                      </p:cBhvr>
                                      <p:tavLst>
                                        <p:tav tm="0">
                                          <p:val>
                                            <p:strVal val="#ppt_x"/>
                                          </p:val>
                                        </p:tav>
                                        <p:tav tm="100000">
                                          <p:val>
                                            <p:strVal val="#ppt_x"/>
                                          </p:val>
                                        </p:tav>
                                      </p:tavLst>
                                    </p:anim>
                                    <p:anim calcmode="lin" valueType="num">
                                      <p:cBhvr>
                                        <p:cTn id="109" dur="300" fill="hold"/>
                                        <p:tgtEl>
                                          <p:spTgt spid="219"/>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220"/>
                                        </p:tgtEl>
                                        <p:attrNameLst>
                                          <p:attrName>style.visibility</p:attrName>
                                        </p:attrNameLst>
                                      </p:cBhvr>
                                      <p:to>
                                        <p:strVal val="visible"/>
                                      </p:to>
                                    </p:set>
                                    <p:animEffect transition="in" filter="fade">
                                      <p:cBhvr>
                                        <p:cTn id="112" dur="300"/>
                                        <p:tgtEl>
                                          <p:spTgt spid="220"/>
                                        </p:tgtEl>
                                      </p:cBhvr>
                                    </p:animEffect>
                                    <p:anim calcmode="lin" valueType="num">
                                      <p:cBhvr>
                                        <p:cTn id="113" dur="300" fill="hold"/>
                                        <p:tgtEl>
                                          <p:spTgt spid="220"/>
                                        </p:tgtEl>
                                        <p:attrNameLst>
                                          <p:attrName>ppt_x</p:attrName>
                                        </p:attrNameLst>
                                      </p:cBhvr>
                                      <p:tavLst>
                                        <p:tav tm="0">
                                          <p:val>
                                            <p:strVal val="#ppt_x"/>
                                          </p:val>
                                        </p:tav>
                                        <p:tav tm="100000">
                                          <p:val>
                                            <p:strVal val="#ppt_x"/>
                                          </p:val>
                                        </p:tav>
                                      </p:tavLst>
                                    </p:anim>
                                    <p:anim calcmode="lin" valueType="num">
                                      <p:cBhvr>
                                        <p:cTn id="114" dur="300" fill="hold"/>
                                        <p:tgtEl>
                                          <p:spTgt spid="220"/>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221"/>
                                        </p:tgtEl>
                                        <p:attrNameLst>
                                          <p:attrName>style.visibility</p:attrName>
                                        </p:attrNameLst>
                                      </p:cBhvr>
                                      <p:to>
                                        <p:strVal val="visible"/>
                                      </p:to>
                                    </p:set>
                                    <p:animEffect transition="in" filter="fade">
                                      <p:cBhvr>
                                        <p:cTn id="117" dur="300"/>
                                        <p:tgtEl>
                                          <p:spTgt spid="221"/>
                                        </p:tgtEl>
                                      </p:cBhvr>
                                    </p:animEffect>
                                    <p:anim calcmode="lin" valueType="num">
                                      <p:cBhvr>
                                        <p:cTn id="118" dur="300" fill="hold"/>
                                        <p:tgtEl>
                                          <p:spTgt spid="221"/>
                                        </p:tgtEl>
                                        <p:attrNameLst>
                                          <p:attrName>ppt_x</p:attrName>
                                        </p:attrNameLst>
                                      </p:cBhvr>
                                      <p:tavLst>
                                        <p:tav tm="0">
                                          <p:val>
                                            <p:strVal val="#ppt_x"/>
                                          </p:val>
                                        </p:tav>
                                        <p:tav tm="100000">
                                          <p:val>
                                            <p:strVal val="#ppt_x"/>
                                          </p:val>
                                        </p:tav>
                                      </p:tavLst>
                                    </p:anim>
                                    <p:anim calcmode="lin" valueType="num">
                                      <p:cBhvr>
                                        <p:cTn id="119" dur="300" fill="hold"/>
                                        <p:tgtEl>
                                          <p:spTgt spid="221"/>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0"/>
                                  </p:stCondLst>
                                  <p:childTnLst>
                                    <p:set>
                                      <p:cBhvr>
                                        <p:cTn id="121" dur="1" fill="hold">
                                          <p:stCondLst>
                                            <p:cond delay="0"/>
                                          </p:stCondLst>
                                        </p:cTn>
                                        <p:tgtEl>
                                          <p:spTgt spid="222"/>
                                        </p:tgtEl>
                                        <p:attrNameLst>
                                          <p:attrName>style.visibility</p:attrName>
                                        </p:attrNameLst>
                                      </p:cBhvr>
                                      <p:to>
                                        <p:strVal val="visible"/>
                                      </p:to>
                                    </p:set>
                                    <p:animEffect transition="in" filter="fade">
                                      <p:cBhvr>
                                        <p:cTn id="122" dur="300"/>
                                        <p:tgtEl>
                                          <p:spTgt spid="222"/>
                                        </p:tgtEl>
                                      </p:cBhvr>
                                    </p:animEffect>
                                    <p:anim calcmode="lin" valueType="num">
                                      <p:cBhvr>
                                        <p:cTn id="123" dur="300" fill="hold"/>
                                        <p:tgtEl>
                                          <p:spTgt spid="222"/>
                                        </p:tgtEl>
                                        <p:attrNameLst>
                                          <p:attrName>ppt_x</p:attrName>
                                        </p:attrNameLst>
                                      </p:cBhvr>
                                      <p:tavLst>
                                        <p:tav tm="0">
                                          <p:val>
                                            <p:strVal val="#ppt_x"/>
                                          </p:val>
                                        </p:tav>
                                        <p:tav tm="100000">
                                          <p:val>
                                            <p:strVal val="#ppt_x"/>
                                          </p:val>
                                        </p:tav>
                                      </p:tavLst>
                                    </p:anim>
                                    <p:anim calcmode="lin" valueType="num">
                                      <p:cBhvr>
                                        <p:cTn id="124" dur="300" fill="hold"/>
                                        <p:tgtEl>
                                          <p:spTgt spid="222"/>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224"/>
                                        </p:tgtEl>
                                        <p:attrNameLst>
                                          <p:attrName>style.visibility</p:attrName>
                                        </p:attrNameLst>
                                      </p:cBhvr>
                                      <p:to>
                                        <p:strVal val="visible"/>
                                      </p:to>
                                    </p:set>
                                    <p:animEffect transition="in" filter="fade">
                                      <p:cBhvr>
                                        <p:cTn id="127" dur="300"/>
                                        <p:tgtEl>
                                          <p:spTgt spid="224"/>
                                        </p:tgtEl>
                                      </p:cBhvr>
                                    </p:animEffect>
                                    <p:anim calcmode="lin" valueType="num">
                                      <p:cBhvr>
                                        <p:cTn id="128" dur="300" fill="hold"/>
                                        <p:tgtEl>
                                          <p:spTgt spid="224"/>
                                        </p:tgtEl>
                                        <p:attrNameLst>
                                          <p:attrName>ppt_x</p:attrName>
                                        </p:attrNameLst>
                                      </p:cBhvr>
                                      <p:tavLst>
                                        <p:tav tm="0">
                                          <p:val>
                                            <p:strVal val="#ppt_x"/>
                                          </p:val>
                                        </p:tav>
                                        <p:tav tm="100000">
                                          <p:val>
                                            <p:strVal val="#ppt_x"/>
                                          </p:val>
                                        </p:tav>
                                      </p:tavLst>
                                    </p:anim>
                                    <p:anim calcmode="lin" valueType="num">
                                      <p:cBhvr>
                                        <p:cTn id="129" dur="300" fill="hold"/>
                                        <p:tgtEl>
                                          <p:spTgt spid="224"/>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225"/>
                                        </p:tgtEl>
                                        <p:attrNameLst>
                                          <p:attrName>style.visibility</p:attrName>
                                        </p:attrNameLst>
                                      </p:cBhvr>
                                      <p:to>
                                        <p:strVal val="visible"/>
                                      </p:to>
                                    </p:set>
                                    <p:animEffect transition="in" filter="fade">
                                      <p:cBhvr>
                                        <p:cTn id="132" dur="300"/>
                                        <p:tgtEl>
                                          <p:spTgt spid="225"/>
                                        </p:tgtEl>
                                      </p:cBhvr>
                                    </p:animEffect>
                                    <p:anim calcmode="lin" valueType="num">
                                      <p:cBhvr>
                                        <p:cTn id="133" dur="300" fill="hold"/>
                                        <p:tgtEl>
                                          <p:spTgt spid="225"/>
                                        </p:tgtEl>
                                        <p:attrNameLst>
                                          <p:attrName>ppt_x</p:attrName>
                                        </p:attrNameLst>
                                      </p:cBhvr>
                                      <p:tavLst>
                                        <p:tav tm="0">
                                          <p:val>
                                            <p:strVal val="#ppt_x"/>
                                          </p:val>
                                        </p:tav>
                                        <p:tav tm="100000">
                                          <p:val>
                                            <p:strVal val="#ppt_x"/>
                                          </p:val>
                                        </p:tav>
                                      </p:tavLst>
                                    </p:anim>
                                    <p:anim calcmode="lin" valueType="num">
                                      <p:cBhvr>
                                        <p:cTn id="134" dur="300" fill="hold"/>
                                        <p:tgtEl>
                                          <p:spTgt spid="225"/>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226"/>
                                        </p:tgtEl>
                                        <p:attrNameLst>
                                          <p:attrName>style.visibility</p:attrName>
                                        </p:attrNameLst>
                                      </p:cBhvr>
                                      <p:to>
                                        <p:strVal val="visible"/>
                                      </p:to>
                                    </p:set>
                                    <p:animEffect transition="in" filter="fade">
                                      <p:cBhvr>
                                        <p:cTn id="137" dur="300"/>
                                        <p:tgtEl>
                                          <p:spTgt spid="226"/>
                                        </p:tgtEl>
                                      </p:cBhvr>
                                    </p:animEffect>
                                    <p:anim calcmode="lin" valueType="num">
                                      <p:cBhvr>
                                        <p:cTn id="138" dur="300" fill="hold"/>
                                        <p:tgtEl>
                                          <p:spTgt spid="226"/>
                                        </p:tgtEl>
                                        <p:attrNameLst>
                                          <p:attrName>ppt_x</p:attrName>
                                        </p:attrNameLst>
                                      </p:cBhvr>
                                      <p:tavLst>
                                        <p:tav tm="0">
                                          <p:val>
                                            <p:strVal val="#ppt_x"/>
                                          </p:val>
                                        </p:tav>
                                        <p:tav tm="100000">
                                          <p:val>
                                            <p:strVal val="#ppt_x"/>
                                          </p:val>
                                        </p:tav>
                                      </p:tavLst>
                                    </p:anim>
                                    <p:anim calcmode="lin" valueType="num">
                                      <p:cBhvr>
                                        <p:cTn id="139" dur="300" fill="hold"/>
                                        <p:tgtEl>
                                          <p:spTgt spid="226"/>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227"/>
                                        </p:tgtEl>
                                        <p:attrNameLst>
                                          <p:attrName>style.visibility</p:attrName>
                                        </p:attrNameLst>
                                      </p:cBhvr>
                                      <p:to>
                                        <p:strVal val="visible"/>
                                      </p:to>
                                    </p:set>
                                    <p:animEffect transition="in" filter="fade">
                                      <p:cBhvr>
                                        <p:cTn id="142" dur="300"/>
                                        <p:tgtEl>
                                          <p:spTgt spid="227"/>
                                        </p:tgtEl>
                                      </p:cBhvr>
                                    </p:animEffect>
                                    <p:anim calcmode="lin" valueType="num">
                                      <p:cBhvr>
                                        <p:cTn id="143" dur="300" fill="hold"/>
                                        <p:tgtEl>
                                          <p:spTgt spid="227"/>
                                        </p:tgtEl>
                                        <p:attrNameLst>
                                          <p:attrName>ppt_x</p:attrName>
                                        </p:attrNameLst>
                                      </p:cBhvr>
                                      <p:tavLst>
                                        <p:tav tm="0">
                                          <p:val>
                                            <p:strVal val="#ppt_x"/>
                                          </p:val>
                                        </p:tav>
                                        <p:tav tm="100000">
                                          <p:val>
                                            <p:strVal val="#ppt_x"/>
                                          </p:val>
                                        </p:tav>
                                      </p:tavLst>
                                    </p:anim>
                                    <p:anim calcmode="lin" valueType="num">
                                      <p:cBhvr>
                                        <p:cTn id="144" dur="300" fill="hold"/>
                                        <p:tgtEl>
                                          <p:spTgt spid="227"/>
                                        </p:tgtEl>
                                        <p:attrNameLst>
                                          <p:attrName>ppt_y</p:attrName>
                                        </p:attrNameLst>
                                      </p:cBhvr>
                                      <p:tavLst>
                                        <p:tav tm="0">
                                          <p:val>
                                            <p:strVal val="#ppt_y-.1"/>
                                          </p:val>
                                        </p:tav>
                                        <p:tav tm="100000">
                                          <p:val>
                                            <p:strVal val="#ppt_y"/>
                                          </p:val>
                                        </p:tav>
                                      </p:tavLst>
                                    </p:anim>
                                  </p:childTnLst>
                                </p:cTn>
                              </p:par>
                              <p:par>
                                <p:cTn id="145" presetID="47" presetClass="entr" presetSubtype="0" fill="hold" grpId="0" nodeType="withEffect">
                                  <p:stCondLst>
                                    <p:cond delay="0"/>
                                  </p:stCondLst>
                                  <p:childTnLst>
                                    <p:set>
                                      <p:cBhvr>
                                        <p:cTn id="146" dur="1" fill="hold">
                                          <p:stCondLst>
                                            <p:cond delay="0"/>
                                          </p:stCondLst>
                                        </p:cTn>
                                        <p:tgtEl>
                                          <p:spTgt spid="228"/>
                                        </p:tgtEl>
                                        <p:attrNameLst>
                                          <p:attrName>style.visibility</p:attrName>
                                        </p:attrNameLst>
                                      </p:cBhvr>
                                      <p:to>
                                        <p:strVal val="visible"/>
                                      </p:to>
                                    </p:set>
                                    <p:animEffect transition="in" filter="fade">
                                      <p:cBhvr>
                                        <p:cTn id="147" dur="300"/>
                                        <p:tgtEl>
                                          <p:spTgt spid="228"/>
                                        </p:tgtEl>
                                      </p:cBhvr>
                                    </p:animEffect>
                                    <p:anim calcmode="lin" valueType="num">
                                      <p:cBhvr>
                                        <p:cTn id="148" dur="300" fill="hold"/>
                                        <p:tgtEl>
                                          <p:spTgt spid="228"/>
                                        </p:tgtEl>
                                        <p:attrNameLst>
                                          <p:attrName>ppt_x</p:attrName>
                                        </p:attrNameLst>
                                      </p:cBhvr>
                                      <p:tavLst>
                                        <p:tav tm="0">
                                          <p:val>
                                            <p:strVal val="#ppt_x"/>
                                          </p:val>
                                        </p:tav>
                                        <p:tav tm="100000">
                                          <p:val>
                                            <p:strVal val="#ppt_x"/>
                                          </p:val>
                                        </p:tav>
                                      </p:tavLst>
                                    </p:anim>
                                    <p:anim calcmode="lin" valueType="num">
                                      <p:cBhvr>
                                        <p:cTn id="149" dur="300" fill="hold"/>
                                        <p:tgtEl>
                                          <p:spTgt spid="228"/>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229"/>
                                        </p:tgtEl>
                                        <p:attrNameLst>
                                          <p:attrName>style.visibility</p:attrName>
                                        </p:attrNameLst>
                                      </p:cBhvr>
                                      <p:to>
                                        <p:strVal val="visible"/>
                                      </p:to>
                                    </p:set>
                                    <p:animEffect transition="in" filter="fade">
                                      <p:cBhvr>
                                        <p:cTn id="152" dur="300"/>
                                        <p:tgtEl>
                                          <p:spTgt spid="229"/>
                                        </p:tgtEl>
                                      </p:cBhvr>
                                    </p:animEffect>
                                    <p:anim calcmode="lin" valueType="num">
                                      <p:cBhvr>
                                        <p:cTn id="153" dur="300" fill="hold"/>
                                        <p:tgtEl>
                                          <p:spTgt spid="229"/>
                                        </p:tgtEl>
                                        <p:attrNameLst>
                                          <p:attrName>ppt_x</p:attrName>
                                        </p:attrNameLst>
                                      </p:cBhvr>
                                      <p:tavLst>
                                        <p:tav tm="0">
                                          <p:val>
                                            <p:strVal val="#ppt_x"/>
                                          </p:val>
                                        </p:tav>
                                        <p:tav tm="100000">
                                          <p:val>
                                            <p:strVal val="#ppt_x"/>
                                          </p:val>
                                        </p:tav>
                                      </p:tavLst>
                                    </p:anim>
                                    <p:anim calcmode="lin" valueType="num">
                                      <p:cBhvr>
                                        <p:cTn id="154" dur="300" fill="hold"/>
                                        <p:tgtEl>
                                          <p:spTgt spid="229"/>
                                        </p:tgtEl>
                                        <p:attrNameLst>
                                          <p:attrName>ppt_y</p:attrName>
                                        </p:attrNameLst>
                                      </p:cBhvr>
                                      <p:tavLst>
                                        <p:tav tm="0">
                                          <p:val>
                                            <p:strVal val="#ppt_y-.1"/>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231"/>
                                        </p:tgtEl>
                                        <p:attrNameLst>
                                          <p:attrName>style.visibility</p:attrName>
                                        </p:attrNameLst>
                                      </p:cBhvr>
                                      <p:to>
                                        <p:strVal val="visible"/>
                                      </p:to>
                                    </p:set>
                                    <p:animEffect transition="in" filter="fade">
                                      <p:cBhvr>
                                        <p:cTn id="157" dur="300"/>
                                        <p:tgtEl>
                                          <p:spTgt spid="231"/>
                                        </p:tgtEl>
                                      </p:cBhvr>
                                    </p:animEffect>
                                    <p:anim calcmode="lin" valueType="num">
                                      <p:cBhvr>
                                        <p:cTn id="158" dur="300" fill="hold"/>
                                        <p:tgtEl>
                                          <p:spTgt spid="231"/>
                                        </p:tgtEl>
                                        <p:attrNameLst>
                                          <p:attrName>ppt_x</p:attrName>
                                        </p:attrNameLst>
                                      </p:cBhvr>
                                      <p:tavLst>
                                        <p:tav tm="0">
                                          <p:val>
                                            <p:strVal val="#ppt_x"/>
                                          </p:val>
                                        </p:tav>
                                        <p:tav tm="100000">
                                          <p:val>
                                            <p:strVal val="#ppt_x"/>
                                          </p:val>
                                        </p:tav>
                                      </p:tavLst>
                                    </p:anim>
                                    <p:anim calcmode="lin" valueType="num">
                                      <p:cBhvr>
                                        <p:cTn id="159" dur="300" fill="hold"/>
                                        <p:tgtEl>
                                          <p:spTgt spid="231"/>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230"/>
                                        </p:tgtEl>
                                        <p:attrNameLst>
                                          <p:attrName>style.visibility</p:attrName>
                                        </p:attrNameLst>
                                      </p:cBhvr>
                                      <p:to>
                                        <p:strVal val="visible"/>
                                      </p:to>
                                    </p:set>
                                    <p:animEffect transition="in" filter="fade">
                                      <p:cBhvr>
                                        <p:cTn id="162" dur="300"/>
                                        <p:tgtEl>
                                          <p:spTgt spid="230"/>
                                        </p:tgtEl>
                                      </p:cBhvr>
                                    </p:animEffect>
                                    <p:anim calcmode="lin" valueType="num">
                                      <p:cBhvr>
                                        <p:cTn id="163" dur="300" fill="hold"/>
                                        <p:tgtEl>
                                          <p:spTgt spid="230"/>
                                        </p:tgtEl>
                                        <p:attrNameLst>
                                          <p:attrName>ppt_x</p:attrName>
                                        </p:attrNameLst>
                                      </p:cBhvr>
                                      <p:tavLst>
                                        <p:tav tm="0">
                                          <p:val>
                                            <p:strVal val="#ppt_x"/>
                                          </p:val>
                                        </p:tav>
                                        <p:tav tm="100000">
                                          <p:val>
                                            <p:strVal val="#ppt_x"/>
                                          </p:val>
                                        </p:tav>
                                      </p:tavLst>
                                    </p:anim>
                                    <p:anim calcmode="lin" valueType="num">
                                      <p:cBhvr>
                                        <p:cTn id="164" dur="300" fill="hold"/>
                                        <p:tgtEl>
                                          <p:spTgt spid="230"/>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223"/>
                                        </p:tgtEl>
                                        <p:attrNameLst>
                                          <p:attrName>style.visibility</p:attrName>
                                        </p:attrNameLst>
                                      </p:cBhvr>
                                      <p:to>
                                        <p:strVal val="visible"/>
                                      </p:to>
                                    </p:set>
                                    <p:animEffect transition="in" filter="fade">
                                      <p:cBhvr>
                                        <p:cTn id="167" dur="300"/>
                                        <p:tgtEl>
                                          <p:spTgt spid="223"/>
                                        </p:tgtEl>
                                      </p:cBhvr>
                                    </p:animEffect>
                                    <p:anim calcmode="lin" valueType="num">
                                      <p:cBhvr>
                                        <p:cTn id="168" dur="300" fill="hold"/>
                                        <p:tgtEl>
                                          <p:spTgt spid="223"/>
                                        </p:tgtEl>
                                        <p:attrNameLst>
                                          <p:attrName>ppt_x</p:attrName>
                                        </p:attrNameLst>
                                      </p:cBhvr>
                                      <p:tavLst>
                                        <p:tav tm="0">
                                          <p:val>
                                            <p:strVal val="#ppt_x"/>
                                          </p:val>
                                        </p:tav>
                                        <p:tav tm="100000">
                                          <p:val>
                                            <p:strVal val="#ppt_x"/>
                                          </p:val>
                                        </p:tav>
                                      </p:tavLst>
                                    </p:anim>
                                    <p:anim calcmode="lin" valueType="num">
                                      <p:cBhvr>
                                        <p:cTn id="169" dur="300" fill="hold"/>
                                        <p:tgtEl>
                                          <p:spTgt spid="223"/>
                                        </p:tgtEl>
                                        <p:attrNameLst>
                                          <p:attrName>ppt_y</p:attrName>
                                        </p:attrNameLst>
                                      </p:cBhvr>
                                      <p:tavLst>
                                        <p:tav tm="0">
                                          <p:val>
                                            <p:strVal val="#ppt_y-.1"/>
                                          </p:val>
                                        </p:tav>
                                        <p:tav tm="100000">
                                          <p:val>
                                            <p:strVal val="#ppt_y"/>
                                          </p:val>
                                        </p:tav>
                                      </p:tavLst>
                                    </p:anim>
                                  </p:childTnLst>
                                </p:cTn>
                              </p:par>
                              <p:par>
                                <p:cTn id="170" presetID="10" presetClass="entr" presetSubtype="0" fill="hold" grpId="0" nodeType="withEffect">
                                  <p:stCondLst>
                                    <p:cond delay="0"/>
                                  </p:stCondLst>
                                  <p:childTnLst>
                                    <p:set>
                                      <p:cBhvr>
                                        <p:cTn id="171" dur="1" fill="hold">
                                          <p:stCondLst>
                                            <p:cond delay="0"/>
                                          </p:stCondLst>
                                        </p:cTn>
                                        <p:tgtEl>
                                          <p:spTgt spid="237"/>
                                        </p:tgtEl>
                                        <p:attrNameLst>
                                          <p:attrName>style.visibility</p:attrName>
                                        </p:attrNameLst>
                                      </p:cBhvr>
                                      <p:to>
                                        <p:strVal val="visible"/>
                                      </p:to>
                                    </p:set>
                                    <p:animEffect transition="in" filter="fade">
                                      <p:cBhvr>
                                        <p:cTn id="172" dur="300"/>
                                        <p:tgtEl>
                                          <p:spTgt spid="237"/>
                                        </p:tgtEl>
                                      </p:cBhvr>
                                    </p:animEffect>
                                  </p:childTnLst>
                                </p:cTn>
                              </p:par>
                              <p:par>
                                <p:cTn id="173" presetID="42" presetClass="entr" presetSubtype="0" fill="hold" grpId="0" nodeType="withEffect">
                                  <p:stCondLst>
                                    <p:cond delay="0"/>
                                  </p:stCondLst>
                                  <p:childTnLst>
                                    <p:set>
                                      <p:cBhvr>
                                        <p:cTn id="174" dur="1" fill="hold">
                                          <p:stCondLst>
                                            <p:cond delay="0"/>
                                          </p:stCondLst>
                                        </p:cTn>
                                        <p:tgtEl>
                                          <p:spTgt spid="76"/>
                                        </p:tgtEl>
                                        <p:attrNameLst>
                                          <p:attrName>style.visibility</p:attrName>
                                        </p:attrNameLst>
                                      </p:cBhvr>
                                      <p:to>
                                        <p:strVal val="visible"/>
                                      </p:to>
                                    </p:set>
                                    <p:animEffect transition="in" filter="fade">
                                      <p:cBhvr>
                                        <p:cTn id="175" dur="500"/>
                                        <p:tgtEl>
                                          <p:spTgt spid="76"/>
                                        </p:tgtEl>
                                      </p:cBhvr>
                                    </p:animEffect>
                                    <p:anim calcmode="lin" valueType="num">
                                      <p:cBhvr>
                                        <p:cTn id="176" dur="500" fill="hold"/>
                                        <p:tgtEl>
                                          <p:spTgt spid="76"/>
                                        </p:tgtEl>
                                        <p:attrNameLst>
                                          <p:attrName>ppt_x</p:attrName>
                                        </p:attrNameLst>
                                      </p:cBhvr>
                                      <p:tavLst>
                                        <p:tav tm="0">
                                          <p:val>
                                            <p:strVal val="#ppt_x"/>
                                          </p:val>
                                        </p:tav>
                                        <p:tav tm="100000">
                                          <p:val>
                                            <p:strVal val="#ppt_x"/>
                                          </p:val>
                                        </p:tav>
                                      </p:tavLst>
                                    </p:anim>
                                    <p:anim calcmode="lin" valueType="num">
                                      <p:cBhvr>
                                        <p:cTn id="177" dur="5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7" grpId="0"/>
      <p:bldP spid="239" grpId="0" animBg="1"/>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7"/>
          <p:cNvGrpSpPr/>
          <p:nvPr/>
        </p:nvGrpSpPr>
        <p:grpSpPr>
          <a:xfrm>
            <a:off x="3821455" y="2463498"/>
            <a:ext cx="389072" cy="410229"/>
            <a:chOff x="3820255" y="2463497"/>
            <a:chExt cx="389142" cy="410229"/>
          </a:xfrm>
          <a:solidFill>
            <a:schemeClr val="accent2"/>
          </a:solidFill>
        </p:grpSpPr>
        <p:sp>
          <p:nvSpPr>
            <p:cNvPr id="219" name="Freeform 18"/>
            <p:cNvSpPr>
              <a:spLocks noEditPoints="1"/>
            </p:cNvSpPr>
            <p:nvPr/>
          </p:nvSpPr>
          <p:spPr bwMode="auto">
            <a:xfrm>
              <a:off x="3905559" y="2463497"/>
              <a:ext cx="303838" cy="269333"/>
            </a:xfrm>
            <a:custGeom>
              <a:avLst/>
              <a:gdLst>
                <a:gd name="T0" fmla="*/ 105 w 134"/>
                <a:gd name="T1" fmla="*/ 14 h 119"/>
                <a:gd name="T2" fmla="*/ 67 w 134"/>
                <a:gd name="T3" fmla="*/ 0 h 119"/>
                <a:gd name="T4" fmla="*/ 67 w 134"/>
                <a:gd name="T5" fmla="*/ 11 h 119"/>
                <a:gd name="T6" fmla="*/ 98 w 134"/>
                <a:gd name="T7" fmla="*/ 22 h 119"/>
                <a:gd name="T8" fmla="*/ 104 w 134"/>
                <a:gd name="T9" fmla="*/ 91 h 119"/>
                <a:gd name="T10" fmla="*/ 67 w 134"/>
                <a:gd name="T11" fmla="*/ 108 h 119"/>
                <a:gd name="T12" fmla="*/ 67 w 134"/>
                <a:gd name="T13" fmla="*/ 119 h 119"/>
                <a:gd name="T14" fmla="*/ 112 w 134"/>
                <a:gd name="T15" fmla="*/ 98 h 119"/>
                <a:gd name="T16" fmla="*/ 105 w 134"/>
                <a:gd name="T17" fmla="*/ 14 h 119"/>
                <a:gd name="T18" fmla="*/ 67 w 134"/>
                <a:gd name="T19" fmla="*/ 0 h 119"/>
                <a:gd name="T20" fmla="*/ 21 w 134"/>
                <a:gd name="T21" fmla="*/ 21 h 119"/>
                <a:gd name="T22" fmla="*/ 28 w 134"/>
                <a:gd name="T23" fmla="*/ 105 h 119"/>
                <a:gd name="T24" fmla="*/ 67 w 134"/>
                <a:gd name="T25" fmla="*/ 119 h 119"/>
                <a:gd name="T26" fmla="*/ 67 w 134"/>
                <a:gd name="T27" fmla="*/ 108 h 119"/>
                <a:gd name="T28" fmla="*/ 35 w 134"/>
                <a:gd name="T29" fmla="*/ 97 h 119"/>
                <a:gd name="T30" fmla="*/ 35 w 134"/>
                <a:gd name="T31" fmla="*/ 97 h 119"/>
                <a:gd name="T32" fmla="*/ 29 w 134"/>
                <a:gd name="T33" fmla="*/ 28 h 119"/>
                <a:gd name="T34" fmla="*/ 67 w 134"/>
                <a:gd name="T35" fmla="*/ 11 h 119"/>
                <a:gd name="T36" fmla="*/ 67 w 134"/>
                <a:gd name="T3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4" h="119">
                  <a:moveTo>
                    <a:pt x="105" y="14"/>
                  </a:moveTo>
                  <a:cubicBezTo>
                    <a:pt x="94" y="4"/>
                    <a:pt x="80" y="0"/>
                    <a:pt x="67" y="0"/>
                  </a:cubicBezTo>
                  <a:cubicBezTo>
                    <a:pt x="67" y="11"/>
                    <a:pt x="67" y="11"/>
                    <a:pt x="67" y="11"/>
                  </a:cubicBezTo>
                  <a:cubicBezTo>
                    <a:pt x="78" y="11"/>
                    <a:pt x="89" y="15"/>
                    <a:pt x="98" y="22"/>
                  </a:cubicBezTo>
                  <a:cubicBezTo>
                    <a:pt x="118" y="40"/>
                    <a:pt x="121" y="70"/>
                    <a:pt x="104" y="91"/>
                  </a:cubicBezTo>
                  <a:cubicBezTo>
                    <a:pt x="94" y="102"/>
                    <a:pt x="81" y="108"/>
                    <a:pt x="67" y="108"/>
                  </a:cubicBezTo>
                  <a:cubicBezTo>
                    <a:pt x="67" y="119"/>
                    <a:pt x="67" y="119"/>
                    <a:pt x="67" y="119"/>
                  </a:cubicBezTo>
                  <a:cubicBezTo>
                    <a:pt x="84" y="119"/>
                    <a:pt x="101" y="112"/>
                    <a:pt x="112" y="98"/>
                  </a:cubicBezTo>
                  <a:cubicBezTo>
                    <a:pt x="134" y="73"/>
                    <a:pt x="130" y="35"/>
                    <a:pt x="105" y="14"/>
                  </a:cubicBezTo>
                  <a:close/>
                  <a:moveTo>
                    <a:pt x="67" y="0"/>
                  </a:moveTo>
                  <a:cubicBezTo>
                    <a:pt x="50" y="0"/>
                    <a:pt x="33" y="7"/>
                    <a:pt x="21" y="21"/>
                  </a:cubicBezTo>
                  <a:cubicBezTo>
                    <a:pt x="0" y="46"/>
                    <a:pt x="3" y="84"/>
                    <a:pt x="28" y="105"/>
                  </a:cubicBezTo>
                  <a:cubicBezTo>
                    <a:pt x="39" y="115"/>
                    <a:pt x="53" y="119"/>
                    <a:pt x="67" y="119"/>
                  </a:cubicBezTo>
                  <a:cubicBezTo>
                    <a:pt x="67" y="108"/>
                    <a:pt x="67" y="108"/>
                    <a:pt x="67" y="108"/>
                  </a:cubicBezTo>
                  <a:cubicBezTo>
                    <a:pt x="56" y="108"/>
                    <a:pt x="44" y="105"/>
                    <a:pt x="35" y="97"/>
                  </a:cubicBezTo>
                  <a:cubicBezTo>
                    <a:pt x="35" y="97"/>
                    <a:pt x="35" y="97"/>
                    <a:pt x="35" y="97"/>
                  </a:cubicBezTo>
                  <a:cubicBezTo>
                    <a:pt x="15" y="80"/>
                    <a:pt x="12" y="49"/>
                    <a:pt x="29" y="28"/>
                  </a:cubicBezTo>
                  <a:cubicBezTo>
                    <a:pt x="39" y="17"/>
                    <a:pt x="53" y="11"/>
                    <a:pt x="67" y="11"/>
                  </a:cubicBezTo>
                  <a:lnTo>
                    <a:pt x="67" y="0"/>
                  </a:lnTo>
                  <a:close/>
                </a:path>
              </a:pathLst>
            </a:custGeom>
            <a:grpFill/>
            <a:ln>
              <a:noFill/>
            </a:ln>
          </p:spPr>
          <p:txBody>
            <a:bodyPr vert="horz" wrap="square" lIns="121882" tIns="60941" rIns="121882" bIns="60941" numCol="1" anchor="t" anchorCtr="0" compatLnSpc="1"/>
            <a:lstStyle/>
            <a:p>
              <a:endParaRPr lang="zh-CN" altLang="en-US" sz="2400">
                <a:cs typeface="+mn-ea"/>
                <a:sym typeface="+mn-lt"/>
              </a:endParaRPr>
            </a:p>
          </p:txBody>
        </p:sp>
        <p:sp>
          <p:nvSpPr>
            <p:cNvPr id="220" name="Freeform 19"/>
            <p:cNvSpPr/>
            <p:nvPr/>
          </p:nvSpPr>
          <p:spPr bwMode="auto">
            <a:xfrm>
              <a:off x="3880639" y="2678196"/>
              <a:ext cx="114059" cy="124602"/>
            </a:xfrm>
            <a:custGeom>
              <a:avLst/>
              <a:gdLst>
                <a:gd name="T0" fmla="*/ 29 w 119"/>
                <a:gd name="T1" fmla="*/ 130 h 130"/>
                <a:gd name="T2" fmla="*/ 0 w 119"/>
                <a:gd name="T3" fmla="*/ 107 h 130"/>
                <a:gd name="T4" fmla="*/ 88 w 119"/>
                <a:gd name="T5" fmla="*/ 0 h 130"/>
                <a:gd name="T6" fmla="*/ 119 w 119"/>
                <a:gd name="T7" fmla="*/ 26 h 130"/>
                <a:gd name="T8" fmla="*/ 29 w 119"/>
                <a:gd name="T9" fmla="*/ 130 h 130"/>
              </a:gdLst>
              <a:ahLst/>
              <a:cxnLst>
                <a:cxn ang="0">
                  <a:pos x="T0" y="T1"/>
                </a:cxn>
                <a:cxn ang="0">
                  <a:pos x="T2" y="T3"/>
                </a:cxn>
                <a:cxn ang="0">
                  <a:pos x="T4" y="T5"/>
                </a:cxn>
                <a:cxn ang="0">
                  <a:pos x="T6" y="T7"/>
                </a:cxn>
                <a:cxn ang="0">
                  <a:pos x="T8" y="T9"/>
                </a:cxn>
              </a:cxnLst>
              <a:rect l="0" t="0" r="r" b="b"/>
              <a:pathLst>
                <a:path w="119" h="130">
                  <a:moveTo>
                    <a:pt x="29" y="130"/>
                  </a:moveTo>
                  <a:lnTo>
                    <a:pt x="0" y="107"/>
                  </a:lnTo>
                  <a:lnTo>
                    <a:pt x="88" y="0"/>
                  </a:lnTo>
                  <a:lnTo>
                    <a:pt x="119" y="26"/>
                  </a:lnTo>
                  <a:lnTo>
                    <a:pt x="29" y="1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cs typeface="+mn-ea"/>
                <a:sym typeface="+mn-lt"/>
              </a:endParaRPr>
            </a:p>
          </p:txBody>
        </p:sp>
        <p:sp>
          <p:nvSpPr>
            <p:cNvPr id="221" name="Freeform 20"/>
            <p:cNvSpPr/>
            <p:nvPr/>
          </p:nvSpPr>
          <p:spPr bwMode="auto">
            <a:xfrm>
              <a:off x="3820255" y="2712701"/>
              <a:ext cx="146647" cy="161025"/>
            </a:xfrm>
            <a:custGeom>
              <a:avLst/>
              <a:gdLst>
                <a:gd name="T0" fmla="*/ 25 w 65"/>
                <a:gd name="T1" fmla="*/ 65 h 71"/>
                <a:gd name="T2" fmla="*/ 7 w 65"/>
                <a:gd name="T3" fmla="*/ 66 h 71"/>
                <a:gd name="T4" fmla="*/ 5 w 65"/>
                <a:gd name="T5" fmla="*/ 48 h 71"/>
                <a:gd name="T6" fmla="*/ 40 w 65"/>
                <a:gd name="T7" fmla="*/ 6 h 71"/>
                <a:gd name="T8" fmla="*/ 59 w 65"/>
                <a:gd name="T9" fmla="*/ 4 h 71"/>
                <a:gd name="T10" fmla="*/ 60 w 65"/>
                <a:gd name="T11" fmla="*/ 23 h 71"/>
                <a:gd name="T12" fmla="*/ 25 w 65"/>
                <a:gd name="T13" fmla="*/ 65 h 71"/>
              </a:gdLst>
              <a:ahLst/>
              <a:cxnLst>
                <a:cxn ang="0">
                  <a:pos x="T0" y="T1"/>
                </a:cxn>
                <a:cxn ang="0">
                  <a:pos x="T2" y="T3"/>
                </a:cxn>
                <a:cxn ang="0">
                  <a:pos x="T4" y="T5"/>
                </a:cxn>
                <a:cxn ang="0">
                  <a:pos x="T6" y="T7"/>
                </a:cxn>
                <a:cxn ang="0">
                  <a:pos x="T8" y="T9"/>
                </a:cxn>
                <a:cxn ang="0">
                  <a:pos x="T10" y="T11"/>
                </a:cxn>
                <a:cxn ang="0">
                  <a:pos x="T12" y="T13"/>
                </a:cxn>
              </a:cxnLst>
              <a:rect l="0" t="0" r="r" b="b"/>
              <a:pathLst>
                <a:path w="65" h="71">
                  <a:moveTo>
                    <a:pt x="25" y="65"/>
                  </a:moveTo>
                  <a:cubicBezTo>
                    <a:pt x="20" y="70"/>
                    <a:pt x="12" y="71"/>
                    <a:pt x="7" y="66"/>
                  </a:cubicBezTo>
                  <a:cubicBezTo>
                    <a:pt x="1" y="62"/>
                    <a:pt x="0" y="54"/>
                    <a:pt x="5" y="48"/>
                  </a:cubicBezTo>
                  <a:cubicBezTo>
                    <a:pt x="40" y="6"/>
                    <a:pt x="40" y="6"/>
                    <a:pt x="40" y="6"/>
                  </a:cubicBezTo>
                  <a:cubicBezTo>
                    <a:pt x="45" y="1"/>
                    <a:pt x="53" y="0"/>
                    <a:pt x="59" y="4"/>
                  </a:cubicBezTo>
                  <a:cubicBezTo>
                    <a:pt x="64" y="9"/>
                    <a:pt x="65" y="17"/>
                    <a:pt x="60" y="23"/>
                  </a:cubicBezTo>
                  <a:lnTo>
                    <a:pt x="25" y="65"/>
                  </a:lnTo>
                  <a:close/>
                </a:path>
              </a:pathLst>
            </a:custGeom>
            <a:grpFill/>
            <a:ln>
              <a:noFill/>
            </a:ln>
          </p:spPr>
          <p:txBody>
            <a:bodyPr vert="horz" wrap="square" lIns="121882" tIns="60941" rIns="121882" bIns="60941" numCol="1" anchor="t" anchorCtr="0" compatLnSpc="1"/>
            <a:lstStyle/>
            <a:p>
              <a:endParaRPr lang="zh-CN" altLang="en-US" sz="2400">
                <a:cs typeface="+mn-ea"/>
                <a:sym typeface="+mn-lt"/>
              </a:endParaRPr>
            </a:p>
          </p:txBody>
        </p:sp>
      </p:grpSp>
      <p:sp>
        <p:nvSpPr>
          <p:cNvPr id="222" name="Freeform 21"/>
          <p:cNvSpPr>
            <a:spLocks noEditPoints="1"/>
          </p:cNvSpPr>
          <p:nvPr/>
        </p:nvSpPr>
        <p:spPr bwMode="auto">
          <a:xfrm>
            <a:off x="8111606" y="1981381"/>
            <a:ext cx="585526" cy="344094"/>
          </a:xfrm>
          <a:custGeom>
            <a:avLst/>
            <a:gdLst>
              <a:gd name="T0" fmla="*/ 129 w 259"/>
              <a:gd name="T1" fmla="*/ 0 h 152"/>
              <a:gd name="T2" fmla="*/ 129 w 259"/>
              <a:gd name="T3" fmla="*/ 5 h 152"/>
              <a:gd name="T4" fmla="*/ 129 w 259"/>
              <a:gd name="T5" fmla="*/ 9 h 152"/>
              <a:gd name="T6" fmla="*/ 129 w 259"/>
              <a:gd name="T7" fmla="*/ 13 h 152"/>
              <a:gd name="T8" fmla="*/ 215 w 259"/>
              <a:gd name="T9" fmla="*/ 106 h 152"/>
              <a:gd name="T10" fmla="*/ 129 w 259"/>
              <a:gd name="T11" fmla="*/ 112 h 152"/>
              <a:gd name="T12" fmla="*/ 133 w 259"/>
              <a:gd name="T13" fmla="*/ 120 h 152"/>
              <a:gd name="T14" fmla="*/ 129 w 259"/>
              <a:gd name="T15" fmla="*/ 127 h 152"/>
              <a:gd name="T16" fmla="*/ 225 w 259"/>
              <a:gd name="T17" fmla="*/ 120 h 152"/>
              <a:gd name="T18" fmla="*/ 219 w 259"/>
              <a:gd name="T19" fmla="*/ 0 h 152"/>
              <a:gd name="T20" fmla="*/ 129 w 259"/>
              <a:gd name="T21" fmla="*/ 148 h 152"/>
              <a:gd name="T22" fmla="*/ 155 w 259"/>
              <a:gd name="T23" fmla="*/ 145 h 152"/>
              <a:gd name="T24" fmla="*/ 129 w 259"/>
              <a:gd name="T25" fmla="*/ 140 h 152"/>
              <a:gd name="T26" fmla="*/ 259 w 259"/>
              <a:gd name="T27" fmla="*/ 136 h 152"/>
              <a:gd name="T28" fmla="*/ 129 w 259"/>
              <a:gd name="T29" fmla="*/ 127 h 152"/>
              <a:gd name="T30" fmla="*/ 259 w 259"/>
              <a:gd name="T31" fmla="*/ 136 h 152"/>
              <a:gd name="T32" fmla="*/ 129 w 259"/>
              <a:gd name="T33" fmla="*/ 140 h 152"/>
              <a:gd name="T34" fmla="*/ 259 w 259"/>
              <a:gd name="T35" fmla="*/ 148 h 152"/>
              <a:gd name="T36" fmla="*/ 129 w 259"/>
              <a:gd name="T37" fmla="*/ 152 h 152"/>
              <a:gd name="T38" fmla="*/ 40 w 259"/>
              <a:gd name="T39" fmla="*/ 0 h 152"/>
              <a:gd name="T40" fmla="*/ 33 w 259"/>
              <a:gd name="T41" fmla="*/ 120 h 152"/>
              <a:gd name="T42" fmla="*/ 129 w 259"/>
              <a:gd name="T43" fmla="*/ 127 h 152"/>
              <a:gd name="T44" fmla="*/ 0 w 259"/>
              <a:gd name="T45" fmla="*/ 136 h 152"/>
              <a:gd name="T46" fmla="*/ 129 w 259"/>
              <a:gd name="T47" fmla="*/ 140 h 152"/>
              <a:gd name="T48" fmla="*/ 103 w 259"/>
              <a:gd name="T49" fmla="*/ 145 h 152"/>
              <a:gd name="T50" fmla="*/ 129 w 259"/>
              <a:gd name="T51" fmla="*/ 148 h 152"/>
              <a:gd name="T52" fmla="*/ 4 w 259"/>
              <a:gd name="T53" fmla="*/ 152 h 152"/>
              <a:gd name="T54" fmla="*/ 0 w 259"/>
              <a:gd name="T55" fmla="*/ 140 h 152"/>
              <a:gd name="T56" fmla="*/ 0 w 259"/>
              <a:gd name="T57" fmla="*/ 136 h 152"/>
              <a:gd name="T58" fmla="*/ 129 w 259"/>
              <a:gd name="T59" fmla="*/ 127 h 152"/>
              <a:gd name="T60" fmla="*/ 125 w 259"/>
              <a:gd name="T61" fmla="*/ 120 h 152"/>
              <a:gd name="T62" fmla="*/ 129 w 259"/>
              <a:gd name="T63" fmla="*/ 112 h 152"/>
              <a:gd name="T64" fmla="*/ 43 w 259"/>
              <a:gd name="T65" fmla="*/ 106 h 152"/>
              <a:gd name="T66" fmla="*/ 129 w 259"/>
              <a:gd name="T67" fmla="*/ 13 h 152"/>
              <a:gd name="T68" fmla="*/ 127 w 259"/>
              <a:gd name="T69" fmla="*/ 7 h 152"/>
              <a:gd name="T70" fmla="*/ 129 w 259"/>
              <a:gd name="T7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9" h="152">
                <a:moveTo>
                  <a:pt x="219" y="0"/>
                </a:moveTo>
                <a:cubicBezTo>
                  <a:pt x="129" y="0"/>
                  <a:pt x="129" y="0"/>
                  <a:pt x="129" y="0"/>
                </a:cubicBezTo>
                <a:cubicBezTo>
                  <a:pt x="129" y="5"/>
                  <a:pt x="129" y="5"/>
                  <a:pt x="129" y="5"/>
                </a:cubicBezTo>
                <a:cubicBezTo>
                  <a:pt x="129" y="5"/>
                  <a:pt x="129" y="5"/>
                  <a:pt x="129" y="5"/>
                </a:cubicBezTo>
                <a:cubicBezTo>
                  <a:pt x="130" y="5"/>
                  <a:pt x="132" y="6"/>
                  <a:pt x="132" y="7"/>
                </a:cubicBezTo>
                <a:cubicBezTo>
                  <a:pt x="132" y="8"/>
                  <a:pt x="130" y="9"/>
                  <a:pt x="129" y="9"/>
                </a:cubicBezTo>
                <a:cubicBezTo>
                  <a:pt x="129" y="9"/>
                  <a:pt x="129" y="9"/>
                  <a:pt x="129" y="9"/>
                </a:cubicBezTo>
                <a:cubicBezTo>
                  <a:pt x="129" y="13"/>
                  <a:pt x="129" y="13"/>
                  <a:pt x="129" y="13"/>
                </a:cubicBezTo>
                <a:cubicBezTo>
                  <a:pt x="215" y="13"/>
                  <a:pt x="215" y="13"/>
                  <a:pt x="215" y="13"/>
                </a:cubicBezTo>
                <a:cubicBezTo>
                  <a:pt x="215" y="106"/>
                  <a:pt x="215" y="106"/>
                  <a:pt x="215" y="106"/>
                </a:cubicBezTo>
                <a:cubicBezTo>
                  <a:pt x="129" y="106"/>
                  <a:pt x="129" y="106"/>
                  <a:pt x="129" y="106"/>
                </a:cubicBezTo>
                <a:cubicBezTo>
                  <a:pt x="129" y="112"/>
                  <a:pt x="129" y="112"/>
                  <a:pt x="129" y="112"/>
                </a:cubicBezTo>
                <a:cubicBezTo>
                  <a:pt x="133" y="112"/>
                  <a:pt x="133" y="112"/>
                  <a:pt x="133" y="112"/>
                </a:cubicBezTo>
                <a:cubicBezTo>
                  <a:pt x="133" y="120"/>
                  <a:pt x="133" y="120"/>
                  <a:pt x="133" y="120"/>
                </a:cubicBezTo>
                <a:cubicBezTo>
                  <a:pt x="129" y="120"/>
                  <a:pt x="129" y="120"/>
                  <a:pt x="129" y="120"/>
                </a:cubicBezTo>
                <a:cubicBezTo>
                  <a:pt x="129" y="127"/>
                  <a:pt x="129" y="127"/>
                  <a:pt x="129" y="127"/>
                </a:cubicBezTo>
                <a:cubicBezTo>
                  <a:pt x="219" y="127"/>
                  <a:pt x="219" y="127"/>
                  <a:pt x="219" y="127"/>
                </a:cubicBezTo>
                <a:cubicBezTo>
                  <a:pt x="222" y="127"/>
                  <a:pt x="225" y="124"/>
                  <a:pt x="225" y="120"/>
                </a:cubicBezTo>
                <a:cubicBezTo>
                  <a:pt x="225" y="7"/>
                  <a:pt x="225" y="7"/>
                  <a:pt x="225" y="7"/>
                </a:cubicBezTo>
                <a:cubicBezTo>
                  <a:pt x="225" y="3"/>
                  <a:pt x="222" y="0"/>
                  <a:pt x="219" y="0"/>
                </a:cubicBezTo>
                <a:close/>
                <a:moveTo>
                  <a:pt x="129" y="152"/>
                </a:moveTo>
                <a:cubicBezTo>
                  <a:pt x="129" y="148"/>
                  <a:pt x="129" y="148"/>
                  <a:pt x="129" y="148"/>
                </a:cubicBezTo>
                <a:cubicBezTo>
                  <a:pt x="155" y="148"/>
                  <a:pt x="155" y="148"/>
                  <a:pt x="155" y="148"/>
                </a:cubicBezTo>
                <a:cubicBezTo>
                  <a:pt x="155" y="145"/>
                  <a:pt x="155" y="145"/>
                  <a:pt x="155" y="145"/>
                </a:cubicBezTo>
                <a:cubicBezTo>
                  <a:pt x="129" y="145"/>
                  <a:pt x="129" y="145"/>
                  <a:pt x="129" y="145"/>
                </a:cubicBezTo>
                <a:cubicBezTo>
                  <a:pt x="129" y="140"/>
                  <a:pt x="129" y="140"/>
                  <a:pt x="129" y="140"/>
                </a:cubicBezTo>
                <a:cubicBezTo>
                  <a:pt x="129" y="140"/>
                  <a:pt x="129" y="140"/>
                  <a:pt x="129" y="140"/>
                </a:cubicBezTo>
                <a:cubicBezTo>
                  <a:pt x="259" y="136"/>
                  <a:pt x="259" y="136"/>
                  <a:pt x="259" y="136"/>
                </a:cubicBezTo>
                <a:cubicBezTo>
                  <a:pt x="225" y="127"/>
                  <a:pt x="225" y="127"/>
                  <a:pt x="225" y="127"/>
                </a:cubicBezTo>
                <a:cubicBezTo>
                  <a:pt x="129" y="127"/>
                  <a:pt x="129" y="127"/>
                  <a:pt x="129" y="127"/>
                </a:cubicBezTo>
                <a:cubicBezTo>
                  <a:pt x="129" y="136"/>
                  <a:pt x="129" y="136"/>
                  <a:pt x="129" y="136"/>
                </a:cubicBezTo>
                <a:cubicBezTo>
                  <a:pt x="259" y="136"/>
                  <a:pt x="259" y="136"/>
                  <a:pt x="259" y="136"/>
                </a:cubicBezTo>
                <a:cubicBezTo>
                  <a:pt x="259" y="140"/>
                  <a:pt x="259" y="140"/>
                  <a:pt x="259" y="140"/>
                </a:cubicBezTo>
                <a:cubicBezTo>
                  <a:pt x="129" y="140"/>
                  <a:pt x="129" y="140"/>
                  <a:pt x="129" y="140"/>
                </a:cubicBezTo>
                <a:cubicBezTo>
                  <a:pt x="259" y="140"/>
                  <a:pt x="259" y="140"/>
                  <a:pt x="259" y="140"/>
                </a:cubicBezTo>
                <a:cubicBezTo>
                  <a:pt x="259" y="148"/>
                  <a:pt x="259" y="148"/>
                  <a:pt x="259" y="148"/>
                </a:cubicBezTo>
                <a:cubicBezTo>
                  <a:pt x="259" y="150"/>
                  <a:pt x="257" y="152"/>
                  <a:pt x="254" y="152"/>
                </a:cubicBezTo>
                <a:lnTo>
                  <a:pt x="129" y="152"/>
                </a:lnTo>
                <a:close/>
                <a:moveTo>
                  <a:pt x="129" y="0"/>
                </a:moveTo>
                <a:cubicBezTo>
                  <a:pt x="40" y="0"/>
                  <a:pt x="40" y="0"/>
                  <a:pt x="40" y="0"/>
                </a:cubicBezTo>
                <a:cubicBezTo>
                  <a:pt x="36" y="0"/>
                  <a:pt x="33" y="3"/>
                  <a:pt x="33" y="7"/>
                </a:cubicBezTo>
                <a:cubicBezTo>
                  <a:pt x="33" y="120"/>
                  <a:pt x="33" y="120"/>
                  <a:pt x="33" y="120"/>
                </a:cubicBezTo>
                <a:cubicBezTo>
                  <a:pt x="33" y="124"/>
                  <a:pt x="36" y="127"/>
                  <a:pt x="40" y="127"/>
                </a:cubicBezTo>
                <a:cubicBezTo>
                  <a:pt x="129" y="127"/>
                  <a:pt x="129" y="127"/>
                  <a:pt x="129" y="127"/>
                </a:cubicBezTo>
                <a:cubicBezTo>
                  <a:pt x="129" y="136"/>
                  <a:pt x="129" y="136"/>
                  <a:pt x="129" y="136"/>
                </a:cubicBezTo>
                <a:cubicBezTo>
                  <a:pt x="0" y="136"/>
                  <a:pt x="0" y="136"/>
                  <a:pt x="0" y="136"/>
                </a:cubicBezTo>
                <a:cubicBezTo>
                  <a:pt x="0" y="140"/>
                  <a:pt x="0" y="140"/>
                  <a:pt x="0" y="140"/>
                </a:cubicBezTo>
                <a:cubicBezTo>
                  <a:pt x="129" y="140"/>
                  <a:pt x="129" y="140"/>
                  <a:pt x="129" y="140"/>
                </a:cubicBezTo>
                <a:cubicBezTo>
                  <a:pt x="129" y="145"/>
                  <a:pt x="129" y="145"/>
                  <a:pt x="129" y="145"/>
                </a:cubicBezTo>
                <a:cubicBezTo>
                  <a:pt x="103" y="145"/>
                  <a:pt x="103" y="145"/>
                  <a:pt x="103" y="145"/>
                </a:cubicBezTo>
                <a:cubicBezTo>
                  <a:pt x="103" y="148"/>
                  <a:pt x="103" y="148"/>
                  <a:pt x="103" y="148"/>
                </a:cubicBezTo>
                <a:cubicBezTo>
                  <a:pt x="129" y="148"/>
                  <a:pt x="129" y="148"/>
                  <a:pt x="129" y="148"/>
                </a:cubicBezTo>
                <a:cubicBezTo>
                  <a:pt x="129" y="152"/>
                  <a:pt x="129" y="152"/>
                  <a:pt x="129" y="152"/>
                </a:cubicBezTo>
                <a:cubicBezTo>
                  <a:pt x="4" y="152"/>
                  <a:pt x="4" y="152"/>
                  <a:pt x="4" y="152"/>
                </a:cubicBezTo>
                <a:cubicBezTo>
                  <a:pt x="2" y="152"/>
                  <a:pt x="0" y="150"/>
                  <a:pt x="0" y="148"/>
                </a:cubicBezTo>
                <a:cubicBezTo>
                  <a:pt x="0" y="140"/>
                  <a:pt x="0" y="140"/>
                  <a:pt x="0" y="140"/>
                </a:cubicBezTo>
                <a:cubicBezTo>
                  <a:pt x="129" y="140"/>
                  <a:pt x="129" y="140"/>
                  <a:pt x="129" y="140"/>
                </a:cubicBezTo>
                <a:cubicBezTo>
                  <a:pt x="0" y="136"/>
                  <a:pt x="0" y="136"/>
                  <a:pt x="0" y="136"/>
                </a:cubicBezTo>
                <a:cubicBezTo>
                  <a:pt x="33" y="127"/>
                  <a:pt x="33" y="127"/>
                  <a:pt x="33" y="127"/>
                </a:cubicBezTo>
                <a:cubicBezTo>
                  <a:pt x="129" y="127"/>
                  <a:pt x="129" y="127"/>
                  <a:pt x="129" y="127"/>
                </a:cubicBezTo>
                <a:cubicBezTo>
                  <a:pt x="129" y="120"/>
                  <a:pt x="129" y="120"/>
                  <a:pt x="129" y="120"/>
                </a:cubicBezTo>
                <a:cubicBezTo>
                  <a:pt x="125" y="120"/>
                  <a:pt x="125" y="120"/>
                  <a:pt x="125" y="120"/>
                </a:cubicBezTo>
                <a:cubicBezTo>
                  <a:pt x="125" y="112"/>
                  <a:pt x="125" y="112"/>
                  <a:pt x="125" y="112"/>
                </a:cubicBezTo>
                <a:cubicBezTo>
                  <a:pt x="129" y="112"/>
                  <a:pt x="129" y="112"/>
                  <a:pt x="129" y="112"/>
                </a:cubicBezTo>
                <a:cubicBezTo>
                  <a:pt x="129" y="106"/>
                  <a:pt x="129" y="106"/>
                  <a:pt x="129" y="106"/>
                </a:cubicBezTo>
                <a:cubicBezTo>
                  <a:pt x="43" y="106"/>
                  <a:pt x="43" y="106"/>
                  <a:pt x="43" y="106"/>
                </a:cubicBezTo>
                <a:cubicBezTo>
                  <a:pt x="43" y="13"/>
                  <a:pt x="43" y="13"/>
                  <a:pt x="43" y="13"/>
                </a:cubicBezTo>
                <a:cubicBezTo>
                  <a:pt x="129" y="13"/>
                  <a:pt x="129" y="13"/>
                  <a:pt x="129" y="13"/>
                </a:cubicBezTo>
                <a:cubicBezTo>
                  <a:pt x="129" y="9"/>
                  <a:pt x="129" y="9"/>
                  <a:pt x="129" y="9"/>
                </a:cubicBezTo>
                <a:cubicBezTo>
                  <a:pt x="128" y="9"/>
                  <a:pt x="127" y="8"/>
                  <a:pt x="127" y="7"/>
                </a:cubicBezTo>
                <a:cubicBezTo>
                  <a:pt x="127" y="6"/>
                  <a:pt x="128" y="5"/>
                  <a:pt x="129" y="5"/>
                </a:cubicBezTo>
                <a:lnTo>
                  <a:pt x="129" y="0"/>
                </a:lnTo>
                <a:close/>
              </a:path>
            </a:pathLst>
          </a:custGeom>
          <a:solidFill>
            <a:schemeClr val="accent4"/>
          </a:solidFill>
          <a:ln>
            <a:noFill/>
          </a:ln>
        </p:spPr>
        <p:txBody>
          <a:bodyPr vert="horz" wrap="square" lIns="91424" tIns="45713" rIns="91424" bIns="45713" numCol="1" anchor="t" anchorCtr="0" compatLnSpc="1"/>
          <a:lstStyle/>
          <a:p>
            <a:endParaRPr lang="zh-CN" altLang="en-US" sz="2400">
              <a:cs typeface="+mn-ea"/>
              <a:sym typeface="+mn-lt"/>
            </a:endParaRPr>
          </a:p>
        </p:txBody>
      </p:sp>
      <p:sp>
        <p:nvSpPr>
          <p:cNvPr id="223" name="Freeform 23"/>
          <p:cNvSpPr>
            <a:spLocks noEditPoints="1"/>
          </p:cNvSpPr>
          <p:nvPr/>
        </p:nvSpPr>
        <p:spPr bwMode="auto">
          <a:xfrm>
            <a:off x="7490304" y="3751786"/>
            <a:ext cx="495446" cy="536748"/>
          </a:xfrm>
          <a:custGeom>
            <a:avLst/>
            <a:gdLst>
              <a:gd name="T0" fmla="*/ 170 w 219"/>
              <a:gd name="T1" fmla="*/ 109 h 237"/>
              <a:gd name="T2" fmla="*/ 164 w 219"/>
              <a:gd name="T3" fmla="*/ 135 h 237"/>
              <a:gd name="T4" fmla="*/ 164 w 219"/>
              <a:gd name="T5" fmla="*/ 158 h 237"/>
              <a:gd name="T6" fmla="*/ 168 w 219"/>
              <a:gd name="T7" fmla="*/ 160 h 237"/>
              <a:gd name="T8" fmla="*/ 187 w 219"/>
              <a:gd name="T9" fmla="*/ 187 h 237"/>
              <a:gd name="T10" fmla="*/ 164 w 219"/>
              <a:gd name="T11" fmla="*/ 172 h 237"/>
              <a:gd name="T12" fmla="*/ 164 w 219"/>
              <a:gd name="T13" fmla="*/ 47 h 237"/>
              <a:gd name="T14" fmla="*/ 187 w 219"/>
              <a:gd name="T15" fmla="*/ 32 h 237"/>
              <a:gd name="T16" fmla="*/ 168 w 219"/>
              <a:gd name="T17" fmla="*/ 59 h 237"/>
              <a:gd name="T18" fmla="*/ 164 w 219"/>
              <a:gd name="T19" fmla="*/ 61 h 237"/>
              <a:gd name="T20" fmla="*/ 213 w 219"/>
              <a:gd name="T21" fmla="*/ 104 h 237"/>
              <a:gd name="T22" fmla="*/ 181 w 219"/>
              <a:gd name="T23" fmla="*/ 109 h 237"/>
              <a:gd name="T24" fmla="*/ 213 w 219"/>
              <a:gd name="T25" fmla="*/ 115 h 237"/>
              <a:gd name="T26" fmla="*/ 213 w 219"/>
              <a:gd name="T27" fmla="*/ 104 h 237"/>
              <a:gd name="T28" fmla="*/ 113 w 219"/>
              <a:gd name="T29" fmla="*/ 237 h 237"/>
              <a:gd name="T30" fmla="*/ 143 w 219"/>
              <a:gd name="T31" fmla="*/ 159 h 237"/>
              <a:gd name="T32" fmla="*/ 164 w 219"/>
              <a:gd name="T33" fmla="*/ 84 h 237"/>
              <a:gd name="T34" fmla="*/ 109 w 219"/>
              <a:gd name="T35" fmla="*/ 61 h 237"/>
              <a:gd name="T36" fmla="*/ 157 w 219"/>
              <a:gd name="T37" fmla="*/ 109 h 237"/>
              <a:gd name="T38" fmla="*/ 134 w 219"/>
              <a:gd name="T39" fmla="*/ 150 h 237"/>
              <a:gd name="T40" fmla="*/ 131 w 219"/>
              <a:gd name="T41" fmla="*/ 183 h 237"/>
              <a:gd name="T42" fmla="*/ 109 w 219"/>
              <a:gd name="T43" fmla="*/ 237 h 237"/>
              <a:gd name="T44" fmla="*/ 164 w 219"/>
              <a:gd name="T45" fmla="*/ 61 h 237"/>
              <a:gd name="T46" fmla="*/ 160 w 219"/>
              <a:gd name="T47" fmla="*/ 51 h 237"/>
              <a:gd name="T48" fmla="*/ 164 w 219"/>
              <a:gd name="T49" fmla="*/ 158 h 237"/>
              <a:gd name="T50" fmla="*/ 160 w 219"/>
              <a:gd name="T51" fmla="*/ 168 h 237"/>
              <a:gd name="T52" fmla="*/ 164 w 219"/>
              <a:gd name="T53" fmla="*/ 158 h 237"/>
              <a:gd name="T54" fmla="*/ 109 w 219"/>
              <a:gd name="T55" fmla="*/ 0 h 237"/>
              <a:gd name="T56" fmla="*/ 115 w 219"/>
              <a:gd name="T57" fmla="*/ 6 h 237"/>
              <a:gd name="T58" fmla="*/ 110 w 219"/>
              <a:gd name="T59" fmla="*/ 38 h 237"/>
              <a:gd name="T60" fmla="*/ 109 w 219"/>
              <a:gd name="T61" fmla="*/ 38 h 237"/>
              <a:gd name="T62" fmla="*/ 55 w 219"/>
              <a:gd name="T63" fmla="*/ 83 h 237"/>
              <a:gd name="T64" fmla="*/ 76 w 219"/>
              <a:gd name="T65" fmla="*/ 160 h 237"/>
              <a:gd name="T66" fmla="*/ 106 w 219"/>
              <a:gd name="T67" fmla="*/ 237 h 237"/>
              <a:gd name="T68" fmla="*/ 109 w 219"/>
              <a:gd name="T69" fmla="*/ 183 h 237"/>
              <a:gd name="T70" fmla="*/ 89 w 219"/>
              <a:gd name="T71" fmla="*/ 156 h 237"/>
              <a:gd name="T72" fmla="*/ 61 w 219"/>
              <a:gd name="T73" fmla="*/ 109 h 237"/>
              <a:gd name="T74" fmla="*/ 109 w 219"/>
              <a:gd name="T75" fmla="*/ 61 h 237"/>
              <a:gd name="T76" fmla="*/ 109 w 219"/>
              <a:gd name="T77" fmla="*/ 49 h 237"/>
              <a:gd name="T78" fmla="*/ 109 w 219"/>
              <a:gd name="T79" fmla="*/ 0 h 237"/>
              <a:gd name="T80" fmla="*/ 104 w 219"/>
              <a:gd name="T81" fmla="*/ 33 h 237"/>
              <a:gd name="T82" fmla="*/ 109 w 219"/>
              <a:gd name="T83" fmla="*/ 0 h 237"/>
              <a:gd name="T84" fmla="*/ 55 w 219"/>
              <a:gd name="T85" fmla="*/ 158 h 237"/>
              <a:gd name="T86" fmla="*/ 59 w 219"/>
              <a:gd name="T87" fmla="*/ 168 h 237"/>
              <a:gd name="T88" fmla="*/ 55 w 219"/>
              <a:gd name="T89" fmla="*/ 61 h 237"/>
              <a:gd name="T90" fmla="*/ 59 w 219"/>
              <a:gd name="T91" fmla="*/ 51 h 237"/>
              <a:gd name="T92" fmla="*/ 55 w 219"/>
              <a:gd name="T93" fmla="*/ 61 h 237"/>
              <a:gd name="T94" fmla="*/ 49 w 219"/>
              <a:gd name="T95" fmla="*/ 109 h 237"/>
              <a:gd name="T96" fmla="*/ 55 w 219"/>
              <a:gd name="T97" fmla="*/ 83 h 237"/>
              <a:gd name="T98" fmla="*/ 55 w 219"/>
              <a:gd name="T99" fmla="*/ 61 h 237"/>
              <a:gd name="T100" fmla="*/ 51 w 219"/>
              <a:gd name="T101" fmla="*/ 59 h 237"/>
              <a:gd name="T102" fmla="*/ 32 w 219"/>
              <a:gd name="T103" fmla="*/ 32 h 237"/>
              <a:gd name="T104" fmla="*/ 55 w 219"/>
              <a:gd name="T105" fmla="*/ 47 h 237"/>
              <a:gd name="T106" fmla="*/ 55 w 219"/>
              <a:gd name="T107" fmla="*/ 172 h 237"/>
              <a:gd name="T108" fmla="*/ 32 w 219"/>
              <a:gd name="T109" fmla="*/ 187 h 237"/>
              <a:gd name="T110" fmla="*/ 51 w 219"/>
              <a:gd name="T111" fmla="*/ 160 h 237"/>
              <a:gd name="T112" fmla="*/ 55 w 219"/>
              <a:gd name="T113" fmla="*/ 158 h 237"/>
              <a:gd name="T114" fmla="*/ 38 w 219"/>
              <a:gd name="T115" fmla="*/ 109 h 237"/>
              <a:gd name="T116" fmla="*/ 6 w 219"/>
              <a:gd name="T117" fmla="*/ 104 h 237"/>
              <a:gd name="T118" fmla="*/ 6 w 219"/>
              <a:gd name="T119" fmla="*/ 115 h 237"/>
              <a:gd name="T120" fmla="*/ 38 w 219"/>
              <a:gd name="T121" fmla="*/ 10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 h="237">
                <a:moveTo>
                  <a:pt x="164" y="135"/>
                </a:moveTo>
                <a:cubicBezTo>
                  <a:pt x="168" y="127"/>
                  <a:pt x="170" y="118"/>
                  <a:pt x="170" y="109"/>
                </a:cubicBezTo>
                <a:cubicBezTo>
                  <a:pt x="170" y="100"/>
                  <a:pt x="168" y="91"/>
                  <a:pt x="164" y="84"/>
                </a:cubicBezTo>
                <a:cubicBezTo>
                  <a:pt x="164" y="135"/>
                  <a:pt x="164" y="135"/>
                  <a:pt x="164" y="135"/>
                </a:cubicBezTo>
                <a:close/>
                <a:moveTo>
                  <a:pt x="164" y="172"/>
                </a:moveTo>
                <a:cubicBezTo>
                  <a:pt x="164" y="158"/>
                  <a:pt x="164" y="158"/>
                  <a:pt x="164" y="158"/>
                </a:cubicBezTo>
                <a:cubicBezTo>
                  <a:pt x="165" y="158"/>
                  <a:pt x="167" y="159"/>
                  <a:pt x="168" y="160"/>
                </a:cubicBezTo>
                <a:cubicBezTo>
                  <a:pt x="168" y="160"/>
                  <a:pt x="168" y="160"/>
                  <a:pt x="168" y="160"/>
                </a:cubicBezTo>
                <a:cubicBezTo>
                  <a:pt x="187" y="179"/>
                  <a:pt x="187" y="179"/>
                  <a:pt x="187" y="179"/>
                </a:cubicBezTo>
                <a:cubicBezTo>
                  <a:pt x="189" y="181"/>
                  <a:pt x="189" y="185"/>
                  <a:pt x="187" y="187"/>
                </a:cubicBezTo>
                <a:cubicBezTo>
                  <a:pt x="185" y="189"/>
                  <a:pt x="181" y="189"/>
                  <a:pt x="179" y="187"/>
                </a:cubicBezTo>
                <a:cubicBezTo>
                  <a:pt x="164" y="172"/>
                  <a:pt x="164" y="172"/>
                  <a:pt x="164" y="172"/>
                </a:cubicBezTo>
                <a:close/>
                <a:moveTo>
                  <a:pt x="164" y="61"/>
                </a:moveTo>
                <a:cubicBezTo>
                  <a:pt x="164" y="47"/>
                  <a:pt x="164" y="47"/>
                  <a:pt x="164" y="47"/>
                </a:cubicBezTo>
                <a:cubicBezTo>
                  <a:pt x="179" y="32"/>
                  <a:pt x="179" y="32"/>
                  <a:pt x="179" y="32"/>
                </a:cubicBezTo>
                <a:cubicBezTo>
                  <a:pt x="181" y="30"/>
                  <a:pt x="185" y="30"/>
                  <a:pt x="187" y="32"/>
                </a:cubicBezTo>
                <a:cubicBezTo>
                  <a:pt x="189" y="34"/>
                  <a:pt x="189" y="38"/>
                  <a:pt x="187" y="40"/>
                </a:cubicBezTo>
                <a:cubicBezTo>
                  <a:pt x="168" y="59"/>
                  <a:pt x="168" y="59"/>
                  <a:pt x="168" y="59"/>
                </a:cubicBezTo>
                <a:cubicBezTo>
                  <a:pt x="168" y="59"/>
                  <a:pt x="168" y="59"/>
                  <a:pt x="168" y="59"/>
                </a:cubicBezTo>
                <a:cubicBezTo>
                  <a:pt x="167" y="60"/>
                  <a:pt x="165" y="61"/>
                  <a:pt x="164" y="61"/>
                </a:cubicBezTo>
                <a:close/>
                <a:moveTo>
                  <a:pt x="213" y="104"/>
                </a:moveTo>
                <a:cubicBezTo>
                  <a:pt x="213" y="104"/>
                  <a:pt x="213" y="104"/>
                  <a:pt x="213" y="104"/>
                </a:cubicBezTo>
                <a:cubicBezTo>
                  <a:pt x="186" y="104"/>
                  <a:pt x="186" y="104"/>
                  <a:pt x="186" y="104"/>
                </a:cubicBezTo>
                <a:cubicBezTo>
                  <a:pt x="183" y="104"/>
                  <a:pt x="181" y="106"/>
                  <a:pt x="181" y="109"/>
                </a:cubicBezTo>
                <a:cubicBezTo>
                  <a:pt x="181" y="112"/>
                  <a:pt x="183" y="115"/>
                  <a:pt x="186" y="115"/>
                </a:cubicBezTo>
                <a:cubicBezTo>
                  <a:pt x="213" y="115"/>
                  <a:pt x="213" y="115"/>
                  <a:pt x="213" y="115"/>
                </a:cubicBezTo>
                <a:cubicBezTo>
                  <a:pt x="216" y="115"/>
                  <a:pt x="219" y="112"/>
                  <a:pt x="219" y="109"/>
                </a:cubicBezTo>
                <a:cubicBezTo>
                  <a:pt x="219" y="106"/>
                  <a:pt x="216" y="104"/>
                  <a:pt x="213" y="104"/>
                </a:cubicBezTo>
                <a:close/>
                <a:moveTo>
                  <a:pt x="109" y="237"/>
                </a:moveTo>
                <a:cubicBezTo>
                  <a:pt x="113" y="237"/>
                  <a:pt x="113" y="237"/>
                  <a:pt x="113" y="237"/>
                </a:cubicBezTo>
                <a:cubicBezTo>
                  <a:pt x="130" y="237"/>
                  <a:pt x="143" y="224"/>
                  <a:pt x="143" y="207"/>
                </a:cubicBezTo>
                <a:cubicBezTo>
                  <a:pt x="143" y="159"/>
                  <a:pt x="143" y="159"/>
                  <a:pt x="143" y="159"/>
                </a:cubicBezTo>
                <a:cubicBezTo>
                  <a:pt x="152" y="153"/>
                  <a:pt x="159" y="145"/>
                  <a:pt x="164" y="135"/>
                </a:cubicBezTo>
                <a:cubicBezTo>
                  <a:pt x="164" y="84"/>
                  <a:pt x="164" y="84"/>
                  <a:pt x="164" y="84"/>
                </a:cubicBezTo>
                <a:cubicBezTo>
                  <a:pt x="154" y="63"/>
                  <a:pt x="133" y="49"/>
                  <a:pt x="109" y="49"/>
                </a:cubicBezTo>
                <a:cubicBezTo>
                  <a:pt x="109" y="61"/>
                  <a:pt x="109" y="61"/>
                  <a:pt x="109" y="61"/>
                </a:cubicBezTo>
                <a:cubicBezTo>
                  <a:pt x="122" y="61"/>
                  <a:pt x="134" y="67"/>
                  <a:pt x="143" y="75"/>
                </a:cubicBezTo>
                <a:cubicBezTo>
                  <a:pt x="152" y="84"/>
                  <a:pt x="157" y="96"/>
                  <a:pt x="157" y="109"/>
                </a:cubicBezTo>
                <a:cubicBezTo>
                  <a:pt x="157" y="127"/>
                  <a:pt x="148" y="142"/>
                  <a:pt x="134" y="150"/>
                </a:cubicBezTo>
                <a:cubicBezTo>
                  <a:pt x="134" y="150"/>
                  <a:pt x="134" y="150"/>
                  <a:pt x="134" y="150"/>
                </a:cubicBezTo>
                <a:cubicBezTo>
                  <a:pt x="132" y="152"/>
                  <a:pt x="131" y="154"/>
                  <a:pt x="131" y="156"/>
                </a:cubicBezTo>
                <a:cubicBezTo>
                  <a:pt x="131" y="183"/>
                  <a:pt x="131" y="183"/>
                  <a:pt x="131" y="183"/>
                </a:cubicBezTo>
                <a:cubicBezTo>
                  <a:pt x="109" y="183"/>
                  <a:pt x="109" y="183"/>
                  <a:pt x="109" y="183"/>
                </a:cubicBezTo>
                <a:cubicBezTo>
                  <a:pt x="109" y="237"/>
                  <a:pt x="109" y="237"/>
                  <a:pt x="109" y="237"/>
                </a:cubicBezTo>
                <a:close/>
                <a:moveTo>
                  <a:pt x="164" y="47"/>
                </a:moveTo>
                <a:cubicBezTo>
                  <a:pt x="164" y="61"/>
                  <a:pt x="164" y="61"/>
                  <a:pt x="164" y="61"/>
                </a:cubicBezTo>
                <a:cubicBezTo>
                  <a:pt x="162" y="61"/>
                  <a:pt x="161" y="60"/>
                  <a:pt x="160" y="59"/>
                </a:cubicBezTo>
                <a:cubicBezTo>
                  <a:pt x="158" y="57"/>
                  <a:pt x="158" y="53"/>
                  <a:pt x="160" y="51"/>
                </a:cubicBezTo>
                <a:cubicBezTo>
                  <a:pt x="164" y="47"/>
                  <a:pt x="164" y="47"/>
                  <a:pt x="164" y="47"/>
                </a:cubicBezTo>
                <a:close/>
                <a:moveTo>
                  <a:pt x="164" y="158"/>
                </a:moveTo>
                <a:cubicBezTo>
                  <a:pt x="164" y="172"/>
                  <a:pt x="164" y="172"/>
                  <a:pt x="164" y="172"/>
                </a:cubicBezTo>
                <a:cubicBezTo>
                  <a:pt x="160" y="168"/>
                  <a:pt x="160" y="168"/>
                  <a:pt x="160" y="168"/>
                </a:cubicBezTo>
                <a:cubicBezTo>
                  <a:pt x="158" y="165"/>
                  <a:pt x="158" y="162"/>
                  <a:pt x="160" y="160"/>
                </a:cubicBezTo>
                <a:cubicBezTo>
                  <a:pt x="161" y="159"/>
                  <a:pt x="162" y="158"/>
                  <a:pt x="164" y="158"/>
                </a:cubicBezTo>
                <a:close/>
                <a:moveTo>
                  <a:pt x="109" y="38"/>
                </a:moveTo>
                <a:cubicBezTo>
                  <a:pt x="109" y="0"/>
                  <a:pt x="109" y="0"/>
                  <a:pt x="109" y="0"/>
                </a:cubicBezTo>
                <a:cubicBezTo>
                  <a:pt x="109" y="0"/>
                  <a:pt x="109" y="0"/>
                  <a:pt x="110" y="0"/>
                </a:cubicBezTo>
                <a:cubicBezTo>
                  <a:pt x="113" y="0"/>
                  <a:pt x="115" y="2"/>
                  <a:pt x="115" y="6"/>
                </a:cubicBezTo>
                <a:cubicBezTo>
                  <a:pt x="115" y="33"/>
                  <a:pt x="115" y="33"/>
                  <a:pt x="115" y="33"/>
                </a:cubicBezTo>
                <a:cubicBezTo>
                  <a:pt x="115" y="36"/>
                  <a:pt x="113" y="38"/>
                  <a:pt x="110" y="38"/>
                </a:cubicBezTo>
                <a:cubicBezTo>
                  <a:pt x="110" y="38"/>
                  <a:pt x="110" y="38"/>
                  <a:pt x="110" y="38"/>
                </a:cubicBezTo>
                <a:cubicBezTo>
                  <a:pt x="109" y="38"/>
                  <a:pt x="109" y="38"/>
                  <a:pt x="109" y="38"/>
                </a:cubicBezTo>
                <a:close/>
                <a:moveTo>
                  <a:pt x="109" y="49"/>
                </a:moveTo>
                <a:cubicBezTo>
                  <a:pt x="85" y="49"/>
                  <a:pt x="65" y="63"/>
                  <a:pt x="55" y="83"/>
                </a:cubicBezTo>
                <a:cubicBezTo>
                  <a:pt x="55" y="136"/>
                  <a:pt x="55" y="136"/>
                  <a:pt x="55" y="136"/>
                </a:cubicBezTo>
                <a:cubicBezTo>
                  <a:pt x="60" y="146"/>
                  <a:pt x="67" y="154"/>
                  <a:pt x="76" y="160"/>
                </a:cubicBezTo>
                <a:cubicBezTo>
                  <a:pt x="76" y="207"/>
                  <a:pt x="76" y="207"/>
                  <a:pt x="76" y="207"/>
                </a:cubicBezTo>
                <a:cubicBezTo>
                  <a:pt x="76" y="224"/>
                  <a:pt x="89" y="237"/>
                  <a:pt x="106" y="237"/>
                </a:cubicBezTo>
                <a:cubicBezTo>
                  <a:pt x="109" y="237"/>
                  <a:pt x="109" y="237"/>
                  <a:pt x="109" y="237"/>
                </a:cubicBezTo>
                <a:cubicBezTo>
                  <a:pt x="109" y="183"/>
                  <a:pt x="109" y="183"/>
                  <a:pt x="109" y="183"/>
                </a:cubicBezTo>
                <a:cubicBezTo>
                  <a:pt x="89" y="183"/>
                  <a:pt x="89" y="183"/>
                  <a:pt x="89" y="183"/>
                </a:cubicBezTo>
                <a:cubicBezTo>
                  <a:pt x="89" y="156"/>
                  <a:pt x="89" y="156"/>
                  <a:pt x="89" y="156"/>
                </a:cubicBezTo>
                <a:cubicBezTo>
                  <a:pt x="89" y="154"/>
                  <a:pt x="87" y="152"/>
                  <a:pt x="85" y="151"/>
                </a:cubicBezTo>
                <a:cubicBezTo>
                  <a:pt x="71" y="143"/>
                  <a:pt x="61" y="127"/>
                  <a:pt x="61" y="109"/>
                </a:cubicBezTo>
                <a:cubicBezTo>
                  <a:pt x="61" y="96"/>
                  <a:pt x="66" y="84"/>
                  <a:pt x="75" y="75"/>
                </a:cubicBezTo>
                <a:cubicBezTo>
                  <a:pt x="84" y="67"/>
                  <a:pt x="96" y="61"/>
                  <a:pt x="109" y="61"/>
                </a:cubicBezTo>
                <a:cubicBezTo>
                  <a:pt x="109" y="61"/>
                  <a:pt x="109" y="61"/>
                  <a:pt x="109" y="61"/>
                </a:cubicBezTo>
                <a:cubicBezTo>
                  <a:pt x="109" y="49"/>
                  <a:pt x="109" y="49"/>
                  <a:pt x="109" y="49"/>
                </a:cubicBezTo>
                <a:cubicBezTo>
                  <a:pt x="109" y="49"/>
                  <a:pt x="109" y="49"/>
                  <a:pt x="109" y="49"/>
                </a:cubicBezTo>
                <a:close/>
                <a:moveTo>
                  <a:pt x="109" y="0"/>
                </a:moveTo>
                <a:cubicBezTo>
                  <a:pt x="109" y="38"/>
                  <a:pt x="109" y="38"/>
                  <a:pt x="109" y="38"/>
                </a:cubicBezTo>
                <a:cubicBezTo>
                  <a:pt x="106" y="38"/>
                  <a:pt x="104" y="35"/>
                  <a:pt x="104" y="33"/>
                </a:cubicBezTo>
                <a:cubicBezTo>
                  <a:pt x="104" y="6"/>
                  <a:pt x="104" y="6"/>
                  <a:pt x="104" y="6"/>
                </a:cubicBezTo>
                <a:cubicBezTo>
                  <a:pt x="104" y="3"/>
                  <a:pt x="106" y="0"/>
                  <a:pt x="109" y="0"/>
                </a:cubicBezTo>
                <a:close/>
                <a:moveTo>
                  <a:pt x="55" y="172"/>
                </a:moveTo>
                <a:cubicBezTo>
                  <a:pt x="55" y="158"/>
                  <a:pt x="55" y="158"/>
                  <a:pt x="55" y="158"/>
                </a:cubicBezTo>
                <a:cubicBezTo>
                  <a:pt x="56" y="158"/>
                  <a:pt x="58" y="158"/>
                  <a:pt x="59" y="160"/>
                </a:cubicBezTo>
                <a:cubicBezTo>
                  <a:pt x="61" y="162"/>
                  <a:pt x="61" y="165"/>
                  <a:pt x="59" y="168"/>
                </a:cubicBezTo>
                <a:cubicBezTo>
                  <a:pt x="55" y="172"/>
                  <a:pt x="55" y="172"/>
                  <a:pt x="55" y="172"/>
                </a:cubicBezTo>
                <a:close/>
                <a:moveTo>
                  <a:pt x="55" y="61"/>
                </a:moveTo>
                <a:cubicBezTo>
                  <a:pt x="55" y="47"/>
                  <a:pt x="55" y="47"/>
                  <a:pt x="55" y="47"/>
                </a:cubicBezTo>
                <a:cubicBezTo>
                  <a:pt x="59" y="51"/>
                  <a:pt x="59" y="51"/>
                  <a:pt x="59" y="51"/>
                </a:cubicBezTo>
                <a:cubicBezTo>
                  <a:pt x="61" y="53"/>
                  <a:pt x="61" y="57"/>
                  <a:pt x="59" y="59"/>
                </a:cubicBezTo>
                <a:cubicBezTo>
                  <a:pt x="58" y="60"/>
                  <a:pt x="56" y="61"/>
                  <a:pt x="55" y="61"/>
                </a:cubicBezTo>
                <a:close/>
                <a:moveTo>
                  <a:pt x="55" y="83"/>
                </a:moveTo>
                <a:cubicBezTo>
                  <a:pt x="51" y="91"/>
                  <a:pt x="49" y="100"/>
                  <a:pt x="49" y="109"/>
                </a:cubicBezTo>
                <a:cubicBezTo>
                  <a:pt x="49" y="119"/>
                  <a:pt x="51" y="128"/>
                  <a:pt x="55" y="136"/>
                </a:cubicBezTo>
                <a:cubicBezTo>
                  <a:pt x="55" y="83"/>
                  <a:pt x="55" y="83"/>
                  <a:pt x="55" y="83"/>
                </a:cubicBezTo>
                <a:close/>
                <a:moveTo>
                  <a:pt x="55" y="47"/>
                </a:moveTo>
                <a:cubicBezTo>
                  <a:pt x="55" y="61"/>
                  <a:pt x="55" y="61"/>
                  <a:pt x="55" y="61"/>
                </a:cubicBezTo>
                <a:cubicBezTo>
                  <a:pt x="53" y="60"/>
                  <a:pt x="52" y="60"/>
                  <a:pt x="51" y="59"/>
                </a:cubicBezTo>
                <a:cubicBezTo>
                  <a:pt x="51" y="59"/>
                  <a:pt x="51" y="59"/>
                  <a:pt x="51" y="59"/>
                </a:cubicBezTo>
                <a:cubicBezTo>
                  <a:pt x="32" y="40"/>
                  <a:pt x="32" y="40"/>
                  <a:pt x="32" y="40"/>
                </a:cubicBezTo>
                <a:cubicBezTo>
                  <a:pt x="30" y="38"/>
                  <a:pt x="30" y="34"/>
                  <a:pt x="32" y="32"/>
                </a:cubicBezTo>
                <a:cubicBezTo>
                  <a:pt x="34" y="30"/>
                  <a:pt x="38" y="30"/>
                  <a:pt x="40" y="32"/>
                </a:cubicBezTo>
                <a:cubicBezTo>
                  <a:pt x="55" y="47"/>
                  <a:pt x="55" y="47"/>
                  <a:pt x="55" y="47"/>
                </a:cubicBezTo>
                <a:close/>
                <a:moveTo>
                  <a:pt x="55" y="158"/>
                </a:moveTo>
                <a:cubicBezTo>
                  <a:pt x="55" y="172"/>
                  <a:pt x="55" y="172"/>
                  <a:pt x="55" y="172"/>
                </a:cubicBezTo>
                <a:cubicBezTo>
                  <a:pt x="40" y="187"/>
                  <a:pt x="40" y="187"/>
                  <a:pt x="40" y="187"/>
                </a:cubicBezTo>
                <a:cubicBezTo>
                  <a:pt x="38" y="189"/>
                  <a:pt x="34" y="189"/>
                  <a:pt x="32" y="187"/>
                </a:cubicBezTo>
                <a:cubicBezTo>
                  <a:pt x="30" y="185"/>
                  <a:pt x="30" y="181"/>
                  <a:pt x="32" y="179"/>
                </a:cubicBezTo>
                <a:cubicBezTo>
                  <a:pt x="51" y="160"/>
                  <a:pt x="51" y="160"/>
                  <a:pt x="51" y="160"/>
                </a:cubicBezTo>
                <a:cubicBezTo>
                  <a:pt x="51" y="160"/>
                  <a:pt x="51" y="160"/>
                  <a:pt x="51" y="160"/>
                </a:cubicBezTo>
                <a:cubicBezTo>
                  <a:pt x="52" y="159"/>
                  <a:pt x="53" y="158"/>
                  <a:pt x="55" y="158"/>
                </a:cubicBezTo>
                <a:close/>
                <a:moveTo>
                  <a:pt x="38" y="109"/>
                </a:moveTo>
                <a:cubicBezTo>
                  <a:pt x="38" y="109"/>
                  <a:pt x="38" y="109"/>
                  <a:pt x="38" y="109"/>
                </a:cubicBezTo>
                <a:cubicBezTo>
                  <a:pt x="38" y="106"/>
                  <a:pt x="36" y="104"/>
                  <a:pt x="33" y="104"/>
                </a:cubicBezTo>
                <a:cubicBezTo>
                  <a:pt x="6" y="104"/>
                  <a:pt x="6" y="104"/>
                  <a:pt x="6" y="104"/>
                </a:cubicBezTo>
                <a:cubicBezTo>
                  <a:pt x="3" y="104"/>
                  <a:pt x="0" y="106"/>
                  <a:pt x="0" y="109"/>
                </a:cubicBezTo>
                <a:cubicBezTo>
                  <a:pt x="0" y="112"/>
                  <a:pt x="3" y="115"/>
                  <a:pt x="6" y="115"/>
                </a:cubicBezTo>
                <a:cubicBezTo>
                  <a:pt x="33" y="115"/>
                  <a:pt x="33" y="115"/>
                  <a:pt x="33" y="115"/>
                </a:cubicBezTo>
                <a:cubicBezTo>
                  <a:pt x="36" y="115"/>
                  <a:pt x="38" y="112"/>
                  <a:pt x="38" y="109"/>
                </a:cubicBezTo>
                <a:close/>
              </a:path>
            </a:pathLst>
          </a:custGeom>
          <a:solidFill>
            <a:schemeClr val="accent3"/>
          </a:solidFill>
          <a:ln>
            <a:noFill/>
          </a:ln>
        </p:spPr>
        <p:txBody>
          <a:bodyPr vert="horz" wrap="square" lIns="91424" tIns="45713" rIns="91424" bIns="45713" numCol="1" anchor="t" anchorCtr="0" compatLnSpc="1"/>
          <a:lstStyle/>
          <a:p>
            <a:endParaRPr lang="zh-CN" altLang="en-US" sz="2400">
              <a:cs typeface="+mn-ea"/>
              <a:sym typeface="+mn-lt"/>
            </a:endParaRPr>
          </a:p>
        </p:txBody>
      </p:sp>
      <p:sp>
        <p:nvSpPr>
          <p:cNvPr id="224" name="Freeform 24"/>
          <p:cNvSpPr>
            <a:spLocks noEditPoints="1"/>
          </p:cNvSpPr>
          <p:nvPr/>
        </p:nvSpPr>
        <p:spPr bwMode="auto">
          <a:xfrm>
            <a:off x="3177969" y="4375664"/>
            <a:ext cx="407281" cy="405438"/>
          </a:xfrm>
          <a:custGeom>
            <a:avLst/>
            <a:gdLst>
              <a:gd name="T0" fmla="*/ 90 w 180"/>
              <a:gd name="T1" fmla="*/ 12 h 179"/>
              <a:gd name="T2" fmla="*/ 98 w 180"/>
              <a:gd name="T3" fmla="*/ 13 h 179"/>
              <a:gd name="T4" fmla="*/ 102 w 180"/>
              <a:gd name="T5" fmla="*/ 0 h 179"/>
              <a:gd name="T6" fmla="*/ 129 w 180"/>
              <a:gd name="T7" fmla="*/ 8 h 179"/>
              <a:gd name="T8" fmla="*/ 125 w 180"/>
              <a:gd name="T9" fmla="*/ 21 h 179"/>
              <a:gd name="T10" fmla="*/ 150 w 180"/>
              <a:gd name="T11" fmla="*/ 41 h 179"/>
              <a:gd name="T12" fmla="*/ 162 w 180"/>
              <a:gd name="T13" fmla="*/ 35 h 179"/>
              <a:gd name="T14" fmla="*/ 175 w 180"/>
              <a:gd name="T15" fmla="*/ 60 h 179"/>
              <a:gd name="T16" fmla="*/ 164 w 180"/>
              <a:gd name="T17" fmla="*/ 66 h 179"/>
              <a:gd name="T18" fmla="*/ 167 w 180"/>
              <a:gd name="T19" fmla="*/ 98 h 179"/>
              <a:gd name="T20" fmla="*/ 180 w 180"/>
              <a:gd name="T21" fmla="*/ 102 h 179"/>
              <a:gd name="T22" fmla="*/ 171 w 180"/>
              <a:gd name="T23" fmla="*/ 129 h 179"/>
              <a:gd name="T24" fmla="*/ 158 w 180"/>
              <a:gd name="T25" fmla="*/ 125 h 179"/>
              <a:gd name="T26" fmla="*/ 138 w 180"/>
              <a:gd name="T27" fmla="*/ 150 h 179"/>
              <a:gd name="T28" fmla="*/ 144 w 180"/>
              <a:gd name="T29" fmla="*/ 162 h 179"/>
              <a:gd name="T30" fmla="*/ 119 w 180"/>
              <a:gd name="T31" fmla="*/ 175 h 179"/>
              <a:gd name="T32" fmla="*/ 113 w 180"/>
              <a:gd name="T33" fmla="*/ 163 h 179"/>
              <a:gd name="T34" fmla="*/ 90 w 180"/>
              <a:gd name="T35" fmla="*/ 167 h 179"/>
              <a:gd name="T36" fmla="*/ 90 w 180"/>
              <a:gd name="T37" fmla="*/ 147 h 179"/>
              <a:gd name="T38" fmla="*/ 144 w 180"/>
              <a:gd name="T39" fmla="*/ 106 h 179"/>
              <a:gd name="T40" fmla="*/ 106 w 180"/>
              <a:gd name="T41" fmla="*/ 35 h 179"/>
              <a:gd name="T42" fmla="*/ 90 w 180"/>
              <a:gd name="T43" fmla="*/ 32 h 179"/>
              <a:gd name="T44" fmla="*/ 90 w 180"/>
              <a:gd name="T45" fmla="*/ 12 h 179"/>
              <a:gd name="T46" fmla="*/ 41 w 180"/>
              <a:gd name="T47" fmla="*/ 29 h 179"/>
              <a:gd name="T48" fmla="*/ 35 w 180"/>
              <a:gd name="T49" fmla="*/ 17 h 179"/>
              <a:gd name="T50" fmla="*/ 60 w 180"/>
              <a:gd name="T51" fmla="*/ 4 h 179"/>
              <a:gd name="T52" fmla="*/ 66 w 180"/>
              <a:gd name="T53" fmla="*/ 16 h 179"/>
              <a:gd name="T54" fmla="*/ 90 w 180"/>
              <a:gd name="T55" fmla="*/ 12 h 179"/>
              <a:gd name="T56" fmla="*/ 90 w 180"/>
              <a:gd name="T57" fmla="*/ 32 h 179"/>
              <a:gd name="T58" fmla="*/ 35 w 180"/>
              <a:gd name="T59" fmla="*/ 73 h 179"/>
              <a:gd name="T60" fmla="*/ 73 w 180"/>
              <a:gd name="T61" fmla="*/ 144 h 179"/>
              <a:gd name="T62" fmla="*/ 73 w 180"/>
              <a:gd name="T63" fmla="*/ 144 h 179"/>
              <a:gd name="T64" fmla="*/ 90 w 180"/>
              <a:gd name="T65" fmla="*/ 147 h 179"/>
              <a:gd name="T66" fmla="*/ 90 w 180"/>
              <a:gd name="T67" fmla="*/ 167 h 179"/>
              <a:gd name="T68" fmla="*/ 81 w 180"/>
              <a:gd name="T69" fmla="*/ 167 h 179"/>
              <a:gd name="T70" fmla="*/ 77 w 180"/>
              <a:gd name="T71" fmla="*/ 179 h 179"/>
              <a:gd name="T72" fmla="*/ 50 w 180"/>
              <a:gd name="T73" fmla="*/ 171 h 179"/>
              <a:gd name="T74" fmla="*/ 54 w 180"/>
              <a:gd name="T75" fmla="*/ 158 h 179"/>
              <a:gd name="T76" fmla="*/ 29 w 180"/>
              <a:gd name="T77" fmla="*/ 138 h 179"/>
              <a:gd name="T78" fmla="*/ 17 w 180"/>
              <a:gd name="T79" fmla="*/ 144 h 179"/>
              <a:gd name="T80" fmla="*/ 4 w 180"/>
              <a:gd name="T81" fmla="*/ 119 h 179"/>
              <a:gd name="T82" fmla="*/ 16 w 180"/>
              <a:gd name="T83" fmla="*/ 113 h 179"/>
              <a:gd name="T84" fmla="*/ 13 w 180"/>
              <a:gd name="T85" fmla="*/ 81 h 179"/>
              <a:gd name="T86" fmla="*/ 0 w 180"/>
              <a:gd name="T87" fmla="*/ 77 h 179"/>
              <a:gd name="T88" fmla="*/ 8 w 180"/>
              <a:gd name="T89" fmla="*/ 50 h 179"/>
              <a:gd name="T90" fmla="*/ 21 w 180"/>
              <a:gd name="T91" fmla="*/ 54 h 179"/>
              <a:gd name="T92" fmla="*/ 41 w 180"/>
              <a:gd name="T93"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0" h="179">
                <a:moveTo>
                  <a:pt x="90" y="12"/>
                </a:moveTo>
                <a:cubicBezTo>
                  <a:pt x="93" y="12"/>
                  <a:pt x="95" y="12"/>
                  <a:pt x="98" y="13"/>
                </a:cubicBezTo>
                <a:cubicBezTo>
                  <a:pt x="102" y="0"/>
                  <a:pt x="102" y="0"/>
                  <a:pt x="102" y="0"/>
                </a:cubicBezTo>
                <a:cubicBezTo>
                  <a:pt x="129" y="8"/>
                  <a:pt x="129" y="8"/>
                  <a:pt x="129" y="8"/>
                </a:cubicBezTo>
                <a:cubicBezTo>
                  <a:pt x="125" y="21"/>
                  <a:pt x="125" y="21"/>
                  <a:pt x="125" y="21"/>
                </a:cubicBezTo>
                <a:cubicBezTo>
                  <a:pt x="135" y="26"/>
                  <a:pt x="144" y="33"/>
                  <a:pt x="150" y="41"/>
                </a:cubicBezTo>
                <a:cubicBezTo>
                  <a:pt x="162" y="35"/>
                  <a:pt x="162" y="35"/>
                  <a:pt x="162" y="35"/>
                </a:cubicBezTo>
                <a:cubicBezTo>
                  <a:pt x="175" y="60"/>
                  <a:pt x="175" y="60"/>
                  <a:pt x="175" y="60"/>
                </a:cubicBezTo>
                <a:cubicBezTo>
                  <a:pt x="164" y="66"/>
                  <a:pt x="164" y="66"/>
                  <a:pt x="164" y="66"/>
                </a:cubicBezTo>
                <a:cubicBezTo>
                  <a:pt x="167" y="76"/>
                  <a:pt x="168" y="87"/>
                  <a:pt x="167" y="98"/>
                </a:cubicBezTo>
                <a:cubicBezTo>
                  <a:pt x="180" y="102"/>
                  <a:pt x="180" y="102"/>
                  <a:pt x="180" y="102"/>
                </a:cubicBezTo>
                <a:cubicBezTo>
                  <a:pt x="171" y="129"/>
                  <a:pt x="171" y="129"/>
                  <a:pt x="171" y="129"/>
                </a:cubicBezTo>
                <a:cubicBezTo>
                  <a:pt x="158" y="125"/>
                  <a:pt x="158" y="125"/>
                  <a:pt x="158" y="125"/>
                </a:cubicBezTo>
                <a:cubicBezTo>
                  <a:pt x="153" y="135"/>
                  <a:pt x="146" y="144"/>
                  <a:pt x="138" y="150"/>
                </a:cubicBezTo>
                <a:cubicBezTo>
                  <a:pt x="144" y="162"/>
                  <a:pt x="144" y="162"/>
                  <a:pt x="144" y="162"/>
                </a:cubicBezTo>
                <a:cubicBezTo>
                  <a:pt x="119" y="175"/>
                  <a:pt x="119" y="175"/>
                  <a:pt x="119" y="175"/>
                </a:cubicBezTo>
                <a:cubicBezTo>
                  <a:pt x="113" y="163"/>
                  <a:pt x="113" y="163"/>
                  <a:pt x="113" y="163"/>
                </a:cubicBezTo>
                <a:cubicBezTo>
                  <a:pt x="106" y="166"/>
                  <a:pt x="98" y="167"/>
                  <a:pt x="90" y="167"/>
                </a:cubicBezTo>
                <a:cubicBezTo>
                  <a:pt x="90" y="147"/>
                  <a:pt x="90" y="147"/>
                  <a:pt x="90" y="147"/>
                </a:cubicBezTo>
                <a:cubicBezTo>
                  <a:pt x="114" y="147"/>
                  <a:pt x="137" y="131"/>
                  <a:pt x="144" y="106"/>
                </a:cubicBezTo>
                <a:cubicBezTo>
                  <a:pt x="154" y="76"/>
                  <a:pt x="137" y="44"/>
                  <a:pt x="106" y="35"/>
                </a:cubicBezTo>
                <a:cubicBezTo>
                  <a:pt x="101" y="33"/>
                  <a:pt x="95" y="32"/>
                  <a:pt x="90" y="32"/>
                </a:cubicBezTo>
                <a:lnTo>
                  <a:pt x="90" y="12"/>
                </a:lnTo>
                <a:close/>
                <a:moveTo>
                  <a:pt x="41" y="29"/>
                </a:moveTo>
                <a:cubicBezTo>
                  <a:pt x="35" y="17"/>
                  <a:pt x="35" y="17"/>
                  <a:pt x="35" y="17"/>
                </a:cubicBezTo>
                <a:cubicBezTo>
                  <a:pt x="60" y="4"/>
                  <a:pt x="60" y="4"/>
                  <a:pt x="60" y="4"/>
                </a:cubicBezTo>
                <a:cubicBezTo>
                  <a:pt x="66" y="16"/>
                  <a:pt x="66" y="16"/>
                  <a:pt x="66" y="16"/>
                </a:cubicBezTo>
                <a:cubicBezTo>
                  <a:pt x="74" y="13"/>
                  <a:pt x="82" y="12"/>
                  <a:pt x="90" y="12"/>
                </a:cubicBezTo>
                <a:cubicBezTo>
                  <a:pt x="90" y="32"/>
                  <a:pt x="90" y="32"/>
                  <a:pt x="90" y="32"/>
                </a:cubicBezTo>
                <a:cubicBezTo>
                  <a:pt x="65" y="32"/>
                  <a:pt x="43" y="48"/>
                  <a:pt x="35" y="73"/>
                </a:cubicBezTo>
                <a:cubicBezTo>
                  <a:pt x="26" y="103"/>
                  <a:pt x="43" y="135"/>
                  <a:pt x="73" y="144"/>
                </a:cubicBezTo>
                <a:cubicBezTo>
                  <a:pt x="73" y="144"/>
                  <a:pt x="73" y="144"/>
                  <a:pt x="73" y="144"/>
                </a:cubicBezTo>
                <a:cubicBezTo>
                  <a:pt x="79" y="146"/>
                  <a:pt x="84" y="147"/>
                  <a:pt x="90" y="147"/>
                </a:cubicBezTo>
                <a:cubicBezTo>
                  <a:pt x="90" y="167"/>
                  <a:pt x="90" y="167"/>
                  <a:pt x="90" y="167"/>
                </a:cubicBezTo>
                <a:cubicBezTo>
                  <a:pt x="87" y="167"/>
                  <a:pt x="84" y="167"/>
                  <a:pt x="81" y="167"/>
                </a:cubicBezTo>
                <a:cubicBezTo>
                  <a:pt x="77" y="179"/>
                  <a:pt x="77" y="179"/>
                  <a:pt x="77" y="179"/>
                </a:cubicBezTo>
                <a:cubicBezTo>
                  <a:pt x="50" y="171"/>
                  <a:pt x="50" y="171"/>
                  <a:pt x="50" y="171"/>
                </a:cubicBezTo>
                <a:cubicBezTo>
                  <a:pt x="54" y="158"/>
                  <a:pt x="54" y="158"/>
                  <a:pt x="54" y="158"/>
                </a:cubicBezTo>
                <a:cubicBezTo>
                  <a:pt x="44" y="153"/>
                  <a:pt x="36" y="146"/>
                  <a:pt x="29" y="138"/>
                </a:cubicBezTo>
                <a:cubicBezTo>
                  <a:pt x="17" y="144"/>
                  <a:pt x="17" y="144"/>
                  <a:pt x="17" y="144"/>
                </a:cubicBezTo>
                <a:cubicBezTo>
                  <a:pt x="4" y="119"/>
                  <a:pt x="4" y="119"/>
                  <a:pt x="4" y="119"/>
                </a:cubicBezTo>
                <a:cubicBezTo>
                  <a:pt x="16" y="113"/>
                  <a:pt x="16" y="113"/>
                  <a:pt x="16" y="113"/>
                </a:cubicBezTo>
                <a:cubicBezTo>
                  <a:pt x="13" y="103"/>
                  <a:pt x="12" y="92"/>
                  <a:pt x="13" y="81"/>
                </a:cubicBezTo>
                <a:cubicBezTo>
                  <a:pt x="0" y="77"/>
                  <a:pt x="0" y="77"/>
                  <a:pt x="0" y="77"/>
                </a:cubicBezTo>
                <a:cubicBezTo>
                  <a:pt x="8" y="50"/>
                  <a:pt x="8" y="50"/>
                  <a:pt x="8" y="50"/>
                </a:cubicBezTo>
                <a:cubicBezTo>
                  <a:pt x="21" y="54"/>
                  <a:pt x="21" y="54"/>
                  <a:pt x="21" y="54"/>
                </a:cubicBezTo>
                <a:cubicBezTo>
                  <a:pt x="26" y="44"/>
                  <a:pt x="33" y="36"/>
                  <a:pt x="41" y="29"/>
                </a:cubicBezTo>
                <a:close/>
              </a:path>
            </a:pathLst>
          </a:custGeom>
          <a:solidFill>
            <a:schemeClr val="accent1"/>
          </a:solidFill>
          <a:ln>
            <a:noFill/>
          </a:ln>
        </p:spPr>
        <p:txBody>
          <a:bodyPr vert="horz" wrap="square" lIns="91424" tIns="45713" rIns="91424" bIns="45713" numCol="1" anchor="t" anchorCtr="0" compatLnSpc="1"/>
          <a:lstStyle/>
          <a:p>
            <a:endParaRPr lang="zh-CN" altLang="en-US" sz="2400">
              <a:cs typeface="+mn-ea"/>
              <a:sym typeface="+mn-lt"/>
            </a:endParaRPr>
          </a:p>
        </p:txBody>
      </p:sp>
      <p:grpSp>
        <p:nvGrpSpPr>
          <p:cNvPr id="3" name="组合 224"/>
          <p:cNvGrpSpPr/>
          <p:nvPr/>
        </p:nvGrpSpPr>
        <p:grpSpPr>
          <a:xfrm>
            <a:off x="4946510" y="2700723"/>
            <a:ext cx="2938174" cy="1098417"/>
            <a:chOff x="4945510" y="2700721"/>
            <a:chExt cx="2938699" cy="1098417"/>
          </a:xfrm>
          <a:solidFill>
            <a:schemeClr val="accent3"/>
          </a:solidFill>
        </p:grpSpPr>
        <p:sp>
          <p:nvSpPr>
            <p:cNvPr id="226" name="Freeform 11"/>
            <p:cNvSpPr/>
            <p:nvPr/>
          </p:nvSpPr>
          <p:spPr bwMode="auto">
            <a:xfrm>
              <a:off x="4945510" y="2700721"/>
              <a:ext cx="2938699" cy="1098417"/>
            </a:xfrm>
            <a:custGeom>
              <a:avLst/>
              <a:gdLst>
                <a:gd name="T0" fmla="*/ 0 w 3066"/>
                <a:gd name="T1" fmla="*/ 135 h 1146"/>
                <a:gd name="T2" fmla="*/ 0 w 3066"/>
                <a:gd name="T3" fmla="*/ 381 h 1146"/>
                <a:gd name="T4" fmla="*/ 2097 w 3066"/>
                <a:gd name="T5" fmla="*/ 1146 h 1146"/>
                <a:gd name="T6" fmla="*/ 3066 w 3066"/>
                <a:gd name="T7" fmla="*/ 737 h 1146"/>
                <a:gd name="T8" fmla="*/ 3066 w 3066"/>
                <a:gd name="T9" fmla="*/ 421 h 1146"/>
                <a:gd name="T10" fmla="*/ 935 w 3066"/>
                <a:gd name="T11" fmla="*/ 0 h 1146"/>
                <a:gd name="T12" fmla="*/ 0 w 3066"/>
                <a:gd name="T13" fmla="*/ 135 h 1146"/>
              </a:gdLst>
              <a:ahLst/>
              <a:cxnLst>
                <a:cxn ang="0">
                  <a:pos x="T0" y="T1"/>
                </a:cxn>
                <a:cxn ang="0">
                  <a:pos x="T2" y="T3"/>
                </a:cxn>
                <a:cxn ang="0">
                  <a:pos x="T4" y="T5"/>
                </a:cxn>
                <a:cxn ang="0">
                  <a:pos x="T6" y="T7"/>
                </a:cxn>
                <a:cxn ang="0">
                  <a:pos x="T8" y="T9"/>
                </a:cxn>
                <a:cxn ang="0">
                  <a:pos x="T10" y="T11"/>
                </a:cxn>
                <a:cxn ang="0">
                  <a:pos x="T12" y="T13"/>
                </a:cxn>
              </a:cxnLst>
              <a:rect l="0" t="0" r="r" b="b"/>
              <a:pathLst>
                <a:path w="3066" h="1146">
                  <a:moveTo>
                    <a:pt x="0" y="135"/>
                  </a:moveTo>
                  <a:lnTo>
                    <a:pt x="0" y="381"/>
                  </a:lnTo>
                  <a:lnTo>
                    <a:pt x="2097" y="1146"/>
                  </a:lnTo>
                  <a:lnTo>
                    <a:pt x="3066" y="737"/>
                  </a:lnTo>
                  <a:lnTo>
                    <a:pt x="3066" y="421"/>
                  </a:lnTo>
                  <a:lnTo>
                    <a:pt x="935" y="0"/>
                  </a:lnTo>
                  <a:lnTo>
                    <a:pt x="0" y="135"/>
                  </a:lnTo>
                  <a:close/>
                </a:path>
              </a:pathLst>
            </a:custGeom>
            <a:grpFill/>
            <a:ln>
              <a:noFill/>
            </a:ln>
          </p:spPr>
          <p:txBody>
            <a:bodyPr vert="horz" wrap="square" lIns="121882" tIns="60941" rIns="121882" bIns="60941" numCol="1" anchor="t" anchorCtr="0" compatLnSpc="1"/>
            <a:lstStyle/>
            <a:p>
              <a:endParaRPr lang="zh-CN" altLang="en-US" sz="2400">
                <a:cs typeface="+mn-ea"/>
                <a:sym typeface="+mn-lt"/>
              </a:endParaRPr>
            </a:p>
          </p:txBody>
        </p:sp>
        <p:sp>
          <p:nvSpPr>
            <p:cNvPr id="227" name="Freeform 25"/>
            <p:cNvSpPr/>
            <p:nvPr/>
          </p:nvSpPr>
          <p:spPr bwMode="auto">
            <a:xfrm>
              <a:off x="4945510" y="2700721"/>
              <a:ext cx="2938699" cy="717901"/>
            </a:xfrm>
            <a:custGeom>
              <a:avLst/>
              <a:gdLst>
                <a:gd name="T0" fmla="*/ 0 w 3066"/>
                <a:gd name="T1" fmla="*/ 135 h 749"/>
                <a:gd name="T2" fmla="*/ 935 w 3066"/>
                <a:gd name="T3" fmla="*/ 0 h 749"/>
                <a:gd name="T4" fmla="*/ 3066 w 3066"/>
                <a:gd name="T5" fmla="*/ 421 h 749"/>
                <a:gd name="T6" fmla="*/ 2097 w 3066"/>
                <a:gd name="T7" fmla="*/ 749 h 749"/>
                <a:gd name="T8" fmla="*/ 0 w 3066"/>
                <a:gd name="T9" fmla="*/ 135 h 749"/>
              </a:gdLst>
              <a:ahLst/>
              <a:cxnLst>
                <a:cxn ang="0">
                  <a:pos x="T0" y="T1"/>
                </a:cxn>
                <a:cxn ang="0">
                  <a:pos x="T2" y="T3"/>
                </a:cxn>
                <a:cxn ang="0">
                  <a:pos x="T4" y="T5"/>
                </a:cxn>
                <a:cxn ang="0">
                  <a:pos x="T6" y="T7"/>
                </a:cxn>
                <a:cxn ang="0">
                  <a:pos x="T8" y="T9"/>
                </a:cxn>
              </a:cxnLst>
              <a:rect l="0" t="0" r="r" b="b"/>
              <a:pathLst>
                <a:path w="3066" h="749">
                  <a:moveTo>
                    <a:pt x="0" y="135"/>
                  </a:moveTo>
                  <a:lnTo>
                    <a:pt x="935" y="0"/>
                  </a:lnTo>
                  <a:lnTo>
                    <a:pt x="3066" y="421"/>
                  </a:lnTo>
                  <a:lnTo>
                    <a:pt x="2097" y="749"/>
                  </a:lnTo>
                  <a:lnTo>
                    <a:pt x="0" y="135"/>
                  </a:lnTo>
                  <a:close/>
                </a:path>
              </a:pathLst>
            </a:custGeom>
            <a:grpFill/>
            <a:ln>
              <a:noFill/>
            </a:ln>
          </p:spPr>
          <p:txBody>
            <a:bodyPr vert="horz" wrap="square" lIns="121882" tIns="60941" rIns="121882" bIns="60941" numCol="1" anchor="t" anchorCtr="0" compatLnSpc="1"/>
            <a:lstStyle/>
            <a:p>
              <a:endParaRPr lang="zh-CN" altLang="en-US" sz="2400">
                <a:cs typeface="+mn-ea"/>
                <a:sym typeface="+mn-lt"/>
              </a:endParaRPr>
            </a:p>
          </p:txBody>
        </p:sp>
      </p:grpSp>
      <p:grpSp>
        <p:nvGrpSpPr>
          <p:cNvPr id="4" name="组合 227"/>
          <p:cNvGrpSpPr/>
          <p:nvPr/>
        </p:nvGrpSpPr>
        <p:grpSpPr>
          <a:xfrm>
            <a:off x="5842526" y="2361419"/>
            <a:ext cx="2924759" cy="742823"/>
            <a:chOff x="5841688" y="2361419"/>
            <a:chExt cx="2925280" cy="742822"/>
          </a:xfrm>
          <a:solidFill>
            <a:schemeClr val="accent4"/>
          </a:solidFill>
        </p:grpSpPr>
        <p:sp>
          <p:nvSpPr>
            <p:cNvPr id="229" name="Freeform 6"/>
            <p:cNvSpPr/>
            <p:nvPr/>
          </p:nvSpPr>
          <p:spPr bwMode="auto">
            <a:xfrm>
              <a:off x="5841688" y="2361419"/>
              <a:ext cx="2925280" cy="742822"/>
            </a:xfrm>
            <a:custGeom>
              <a:avLst/>
              <a:gdLst>
                <a:gd name="T0" fmla="*/ 0 w 3052"/>
                <a:gd name="T1" fmla="*/ 109 h 775"/>
                <a:gd name="T2" fmla="*/ 0 w 3052"/>
                <a:gd name="T3" fmla="*/ 354 h 775"/>
                <a:gd name="T4" fmla="*/ 2131 w 3052"/>
                <a:gd name="T5" fmla="*/ 775 h 775"/>
                <a:gd name="T6" fmla="*/ 3052 w 3052"/>
                <a:gd name="T7" fmla="*/ 466 h 775"/>
                <a:gd name="T8" fmla="*/ 3052 w 3052"/>
                <a:gd name="T9" fmla="*/ 187 h 775"/>
                <a:gd name="T10" fmla="*/ 1049 w 3052"/>
                <a:gd name="T11" fmla="*/ 0 h 775"/>
                <a:gd name="T12" fmla="*/ 0 w 3052"/>
                <a:gd name="T13" fmla="*/ 109 h 775"/>
              </a:gdLst>
              <a:ahLst/>
              <a:cxnLst>
                <a:cxn ang="0">
                  <a:pos x="T0" y="T1"/>
                </a:cxn>
                <a:cxn ang="0">
                  <a:pos x="T2" y="T3"/>
                </a:cxn>
                <a:cxn ang="0">
                  <a:pos x="T4" y="T5"/>
                </a:cxn>
                <a:cxn ang="0">
                  <a:pos x="T6" y="T7"/>
                </a:cxn>
                <a:cxn ang="0">
                  <a:pos x="T8" y="T9"/>
                </a:cxn>
                <a:cxn ang="0">
                  <a:pos x="T10" y="T11"/>
                </a:cxn>
                <a:cxn ang="0">
                  <a:pos x="T12" y="T13"/>
                </a:cxn>
              </a:cxnLst>
              <a:rect l="0" t="0" r="r" b="b"/>
              <a:pathLst>
                <a:path w="3052" h="775">
                  <a:moveTo>
                    <a:pt x="0" y="109"/>
                  </a:moveTo>
                  <a:lnTo>
                    <a:pt x="0" y="354"/>
                  </a:lnTo>
                  <a:lnTo>
                    <a:pt x="2131" y="775"/>
                  </a:lnTo>
                  <a:lnTo>
                    <a:pt x="3052" y="466"/>
                  </a:lnTo>
                  <a:lnTo>
                    <a:pt x="3052" y="187"/>
                  </a:lnTo>
                  <a:lnTo>
                    <a:pt x="1049" y="0"/>
                  </a:lnTo>
                  <a:lnTo>
                    <a:pt x="0" y="109"/>
                  </a:lnTo>
                  <a:close/>
                </a:path>
              </a:pathLst>
            </a:custGeom>
            <a:grpFill/>
            <a:ln>
              <a:noFill/>
            </a:ln>
          </p:spPr>
          <p:txBody>
            <a:bodyPr vert="horz" wrap="square" lIns="121882" tIns="60941" rIns="121882" bIns="60941" numCol="1" anchor="t" anchorCtr="0" compatLnSpc="1"/>
            <a:lstStyle/>
            <a:p>
              <a:endParaRPr lang="zh-CN" altLang="en-US" sz="2400">
                <a:cs typeface="+mn-ea"/>
                <a:sym typeface="+mn-lt"/>
              </a:endParaRPr>
            </a:p>
          </p:txBody>
        </p:sp>
        <p:sp>
          <p:nvSpPr>
            <p:cNvPr id="230" name="Freeform 26"/>
            <p:cNvSpPr/>
            <p:nvPr/>
          </p:nvSpPr>
          <p:spPr bwMode="auto">
            <a:xfrm>
              <a:off x="5841688" y="2361419"/>
              <a:ext cx="2925280" cy="392018"/>
            </a:xfrm>
            <a:custGeom>
              <a:avLst/>
              <a:gdLst>
                <a:gd name="T0" fmla="*/ 0 w 3052"/>
                <a:gd name="T1" fmla="*/ 109 h 409"/>
                <a:gd name="T2" fmla="*/ 1049 w 3052"/>
                <a:gd name="T3" fmla="*/ 0 h 409"/>
                <a:gd name="T4" fmla="*/ 3052 w 3052"/>
                <a:gd name="T5" fmla="*/ 187 h 409"/>
                <a:gd name="T6" fmla="*/ 2131 w 3052"/>
                <a:gd name="T7" fmla="*/ 409 h 409"/>
                <a:gd name="T8" fmla="*/ 0 w 3052"/>
                <a:gd name="T9" fmla="*/ 109 h 409"/>
              </a:gdLst>
              <a:ahLst/>
              <a:cxnLst>
                <a:cxn ang="0">
                  <a:pos x="T0" y="T1"/>
                </a:cxn>
                <a:cxn ang="0">
                  <a:pos x="T2" y="T3"/>
                </a:cxn>
                <a:cxn ang="0">
                  <a:pos x="T4" y="T5"/>
                </a:cxn>
                <a:cxn ang="0">
                  <a:pos x="T6" y="T7"/>
                </a:cxn>
                <a:cxn ang="0">
                  <a:pos x="T8" y="T9"/>
                </a:cxn>
              </a:cxnLst>
              <a:rect l="0" t="0" r="r" b="b"/>
              <a:pathLst>
                <a:path w="3052" h="409">
                  <a:moveTo>
                    <a:pt x="0" y="109"/>
                  </a:moveTo>
                  <a:lnTo>
                    <a:pt x="1049" y="0"/>
                  </a:lnTo>
                  <a:lnTo>
                    <a:pt x="3052" y="187"/>
                  </a:lnTo>
                  <a:lnTo>
                    <a:pt x="2131" y="409"/>
                  </a:lnTo>
                  <a:lnTo>
                    <a:pt x="0" y="109"/>
                  </a:lnTo>
                  <a:close/>
                </a:path>
              </a:pathLst>
            </a:custGeom>
            <a:grpFill/>
            <a:ln>
              <a:noFill/>
            </a:ln>
          </p:spPr>
          <p:txBody>
            <a:bodyPr vert="horz" wrap="square" lIns="121882" tIns="60941" rIns="121882" bIns="60941" numCol="1" anchor="t" anchorCtr="0" compatLnSpc="1"/>
            <a:lstStyle/>
            <a:p>
              <a:endParaRPr lang="zh-CN" altLang="en-US" sz="2400">
                <a:cs typeface="+mn-ea"/>
                <a:sym typeface="+mn-lt"/>
              </a:endParaRPr>
            </a:p>
          </p:txBody>
        </p:sp>
      </p:grpSp>
      <p:grpSp>
        <p:nvGrpSpPr>
          <p:cNvPr id="5" name="组合 230"/>
          <p:cNvGrpSpPr/>
          <p:nvPr/>
        </p:nvGrpSpPr>
        <p:grpSpPr>
          <a:xfrm>
            <a:off x="4169320" y="3065901"/>
            <a:ext cx="2786761" cy="1512480"/>
            <a:chOff x="4168183" y="3065901"/>
            <a:chExt cx="2787258" cy="1512480"/>
          </a:xfrm>
          <a:solidFill>
            <a:schemeClr val="accent2"/>
          </a:solidFill>
        </p:grpSpPr>
        <p:sp>
          <p:nvSpPr>
            <p:cNvPr id="232" name="Freeform 9"/>
            <p:cNvSpPr/>
            <p:nvPr/>
          </p:nvSpPr>
          <p:spPr bwMode="auto">
            <a:xfrm>
              <a:off x="4172975" y="3065901"/>
              <a:ext cx="2782466" cy="1512480"/>
            </a:xfrm>
            <a:custGeom>
              <a:avLst/>
              <a:gdLst>
                <a:gd name="T0" fmla="*/ 0 w 2903"/>
                <a:gd name="T1" fmla="*/ 144 h 1578"/>
                <a:gd name="T2" fmla="*/ 0 w 2903"/>
                <a:gd name="T3" fmla="*/ 390 h 1578"/>
                <a:gd name="T4" fmla="*/ 1925 w 2903"/>
                <a:gd name="T5" fmla="*/ 1578 h 1578"/>
                <a:gd name="T6" fmla="*/ 2903 w 2903"/>
                <a:gd name="T7" fmla="*/ 1098 h 1578"/>
                <a:gd name="T8" fmla="*/ 2903 w 2903"/>
                <a:gd name="T9" fmla="*/ 765 h 1578"/>
                <a:gd name="T10" fmla="*/ 806 w 2903"/>
                <a:gd name="T11" fmla="*/ 0 h 1578"/>
                <a:gd name="T12" fmla="*/ 0 w 2903"/>
                <a:gd name="T13" fmla="*/ 144 h 1578"/>
              </a:gdLst>
              <a:ahLst/>
              <a:cxnLst>
                <a:cxn ang="0">
                  <a:pos x="T0" y="T1"/>
                </a:cxn>
                <a:cxn ang="0">
                  <a:pos x="T2" y="T3"/>
                </a:cxn>
                <a:cxn ang="0">
                  <a:pos x="T4" y="T5"/>
                </a:cxn>
                <a:cxn ang="0">
                  <a:pos x="T6" y="T7"/>
                </a:cxn>
                <a:cxn ang="0">
                  <a:pos x="T8" y="T9"/>
                </a:cxn>
                <a:cxn ang="0">
                  <a:pos x="T10" y="T11"/>
                </a:cxn>
                <a:cxn ang="0">
                  <a:pos x="T12" y="T13"/>
                </a:cxn>
              </a:cxnLst>
              <a:rect l="0" t="0" r="r" b="b"/>
              <a:pathLst>
                <a:path w="2903" h="1578">
                  <a:moveTo>
                    <a:pt x="0" y="144"/>
                  </a:moveTo>
                  <a:lnTo>
                    <a:pt x="0" y="390"/>
                  </a:lnTo>
                  <a:lnTo>
                    <a:pt x="1925" y="1578"/>
                  </a:lnTo>
                  <a:lnTo>
                    <a:pt x="2903" y="1098"/>
                  </a:lnTo>
                  <a:lnTo>
                    <a:pt x="2903" y="765"/>
                  </a:lnTo>
                  <a:lnTo>
                    <a:pt x="806" y="0"/>
                  </a:lnTo>
                  <a:lnTo>
                    <a:pt x="0" y="144"/>
                  </a:lnTo>
                  <a:close/>
                </a:path>
              </a:pathLst>
            </a:custGeom>
            <a:grpFill/>
            <a:ln>
              <a:noFill/>
            </a:ln>
          </p:spPr>
          <p:txBody>
            <a:bodyPr vert="horz" wrap="square" lIns="121882" tIns="60941" rIns="121882" bIns="60941" numCol="1" anchor="t" anchorCtr="0" compatLnSpc="1"/>
            <a:lstStyle/>
            <a:p>
              <a:endParaRPr lang="zh-CN" altLang="en-US" sz="2400">
                <a:cs typeface="+mn-ea"/>
                <a:sym typeface="+mn-lt"/>
              </a:endParaRPr>
            </a:p>
          </p:txBody>
        </p:sp>
        <p:sp>
          <p:nvSpPr>
            <p:cNvPr id="233" name="Freeform 28"/>
            <p:cNvSpPr/>
            <p:nvPr/>
          </p:nvSpPr>
          <p:spPr bwMode="auto">
            <a:xfrm>
              <a:off x="4168183" y="3065901"/>
              <a:ext cx="2782466" cy="1127172"/>
            </a:xfrm>
            <a:custGeom>
              <a:avLst/>
              <a:gdLst>
                <a:gd name="T0" fmla="*/ 0 w 2903"/>
                <a:gd name="T1" fmla="*/ 144 h 1176"/>
                <a:gd name="T2" fmla="*/ 806 w 2903"/>
                <a:gd name="T3" fmla="*/ 0 h 1176"/>
                <a:gd name="T4" fmla="*/ 2903 w 2903"/>
                <a:gd name="T5" fmla="*/ 765 h 1176"/>
                <a:gd name="T6" fmla="*/ 1925 w 2903"/>
                <a:gd name="T7" fmla="*/ 1176 h 1176"/>
                <a:gd name="T8" fmla="*/ 0 w 2903"/>
                <a:gd name="T9" fmla="*/ 144 h 1176"/>
              </a:gdLst>
              <a:ahLst/>
              <a:cxnLst>
                <a:cxn ang="0">
                  <a:pos x="T0" y="T1"/>
                </a:cxn>
                <a:cxn ang="0">
                  <a:pos x="T2" y="T3"/>
                </a:cxn>
                <a:cxn ang="0">
                  <a:pos x="T4" y="T5"/>
                </a:cxn>
                <a:cxn ang="0">
                  <a:pos x="T6" y="T7"/>
                </a:cxn>
                <a:cxn ang="0">
                  <a:pos x="T8" y="T9"/>
                </a:cxn>
              </a:cxnLst>
              <a:rect l="0" t="0" r="r" b="b"/>
              <a:pathLst>
                <a:path w="2903" h="1176">
                  <a:moveTo>
                    <a:pt x="0" y="144"/>
                  </a:moveTo>
                  <a:lnTo>
                    <a:pt x="806" y="0"/>
                  </a:lnTo>
                  <a:lnTo>
                    <a:pt x="2903" y="765"/>
                  </a:lnTo>
                  <a:lnTo>
                    <a:pt x="1925" y="1176"/>
                  </a:lnTo>
                  <a:lnTo>
                    <a:pt x="0" y="144"/>
                  </a:lnTo>
                  <a:close/>
                </a:path>
              </a:pathLst>
            </a:custGeom>
            <a:grpFill/>
            <a:ln>
              <a:noFill/>
            </a:ln>
          </p:spPr>
          <p:txBody>
            <a:bodyPr vert="horz" wrap="square" lIns="121882" tIns="60941" rIns="121882" bIns="60941" numCol="1" anchor="t" anchorCtr="0" compatLnSpc="1"/>
            <a:lstStyle/>
            <a:p>
              <a:endParaRPr lang="zh-CN" altLang="en-US" sz="2400">
                <a:cs typeface="+mn-ea"/>
                <a:sym typeface="+mn-lt"/>
              </a:endParaRPr>
            </a:p>
          </p:txBody>
        </p:sp>
      </p:grpSp>
      <p:grpSp>
        <p:nvGrpSpPr>
          <p:cNvPr id="6" name="组合 233"/>
          <p:cNvGrpSpPr/>
          <p:nvPr/>
        </p:nvGrpSpPr>
        <p:grpSpPr>
          <a:xfrm>
            <a:off x="3477420" y="3439710"/>
            <a:ext cx="2550549" cy="2069357"/>
            <a:chOff x="3476160" y="3439708"/>
            <a:chExt cx="2551004" cy="2069357"/>
          </a:xfrm>
          <a:solidFill>
            <a:schemeClr val="accent1"/>
          </a:solidFill>
        </p:grpSpPr>
        <p:sp>
          <p:nvSpPr>
            <p:cNvPr id="235" name="Freeform 7"/>
            <p:cNvSpPr/>
            <p:nvPr/>
          </p:nvSpPr>
          <p:spPr bwMode="auto">
            <a:xfrm>
              <a:off x="3476160" y="3439708"/>
              <a:ext cx="2541888" cy="2069357"/>
            </a:xfrm>
            <a:custGeom>
              <a:avLst/>
              <a:gdLst>
                <a:gd name="T0" fmla="*/ 0 w 2652"/>
                <a:gd name="T1" fmla="*/ 155 h 2159"/>
                <a:gd name="T2" fmla="*/ 0 w 2652"/>
                <a:gd name="T3" fmla="*/ 401 h 2159"/>
                <a:gd name="T4" fmla="*/ 1608 w 2652"/>
                <a:gd name="T5" fmla="*/ 2159 h 2159"/>
                <a:gd name="T6" fmla="*/ 2652 w 2652"/>
                <a:gd name="T7" fmla="*/ 1575 h 2159"/>
                <a:gd name="T8" fmla="*/ 2652 w 2652"/>
                <a:gd name="T9" fmla="*/ 1188 h 2159"/>
                <a:gd name="T10" fmla="*/ 727 w 2652"/>
                <a:gd name="T11" fmla="*/ 0 h 2159"/>
                <a:gd name="T12" fmla="*/ 0 w 2652"/>
                <a:gd name="T13" fmla="*/ 155 h 2159"/>
              </a:gdLst>
              <a:ahLst/>
              <a:cxnLst>
                <a:cxn ang="0">
                  <a:pos x="T0" y="T1"/>
                </a:cxn>
                <a:cxn ang="0">
                  <a:pos x="T2" y="T3"/>
                </a:cxn>
                <a:cxn ang="0">
                  <a:pos x="T4" y="T5"/>
                </a:cxn>
                <a:cxn ang="0">
                  <a:pos x="T6" y="T7"/>
                </a:cxn>
                <a:cxn ang="0">
                  <a:pos x="T8" y="T9"/>
                </a:cxn>
                <a:cxn ang="0">
                  <a:pos x="T10" y="T11"/>
                </a:cxn>
                <a:cxn ang="0">
                  <a:pos x="T12" y="T13"/>
                </a:cxn>
              </a:cxnLst>
              <a:rect l="0" t="0" r="r" b="b"/>
              <a:pathLst>
                <a:path w="2652" h="2159">
                  <a:moveTo>
                    <a:pt x="0" y="155"/>
                  </a:moveTo>
                  <a:lnTo>
                    <a:pt x="0" y="401"/>
                  </a:lnTo>
                  <a:lnTo>
                    <a:pt x="1608" y="2159"/>
                  </a:lnTo>
                  <a:lnTo>
                    <a:pt x="2652" y="1575"/>
                  </a:lnTo>
                  <a:lnTo>
                    <a:pt x="2652" y="1188"/>
                  </a:lnTo>
                  <a:lnTo>
                    <a:pt x="727" y="0"/>
                  </a:lnTo>
                  <a:lnTo>
                    <a:pt x="0" y="155"/>
                  </a:lnTo>
                  <a:close/>
                </a:path>
              </a:pathLst>
            </a:custGeom>
            <a:grpFill/>
            <a:ln>
              <a:noFill/>
            </a:ln>
          </p:spPr>
          <p:txBody>
            <a:bodyPr vert="horz" wrap="square" lIns="121882" tIns="60941" rIns="121882" bIns="60941" numCol="1" anchor="t" anchorCtr="0" compatLnSpc="1"/>
            <a:lstStyle/>
            <a:p>
              <a:endParaRPr lang="zh-CN" altLang="en-US" sz="2400">
                <a:cs typeface="+mn-ea"/>
                <a:sym typeface="+mn-lt"/>
              </a:endParaRPr>
            </a:p>
          </p:txBody>
        </p:sp>
        <p:sp>
          <p:nvSpPr>
            <p:cNvPr id="236" name="Freeform 29"/>
            <p:cNvSpPr/>
            <p:nvPr/>
          </p:nvSpPr>
          <p:spPr bwMode="auto">
            <a:xfrm>
              <a:off x="3485276" y="3439708"/>
              <a:ext cx="2541888" cy="1629415"/>
            </a:xfrm>
            <a:custGeom>
              <a:avLst/>
              <a:gdLst>
                <a:gd name="T0" fmla="*/ 0 w 2652"/>
                <a:gd name="T1" fmla="*/ 155 h 1700"/>
                <a:gd name="T2" fmla="*/ 727 w 2652"/>
                <a:gd name="T3" fmla="*/ 0 h 1700"/>
                <a:gd name="T4" fmla="*/ 2652 w 2652"/>
                <a:gd name="T5" fmla="*/ 1188 h 1700"/>
                <a:gd name="T6" fmla="*/ 1608 w 2652"/>
                <a:gd name="T7" fmla="*/ 1700 h 1700"/>
                <a:gd name="T8" fmla="*/ 0 w 2652"/>
                <a:gd name="T9" fmla="*/ 155 h 1700"/>
              </a:gdLst>
              <a:ahLst/>
              <a:cxnLst>
                <a:cxn ang="0">
                  <a:pos x="T0" y="T1"/>
                </a:cxn>
                <a:cxn ang="0">
                  <a:pos x="T2" y="T3"/>
                </a:cxn>
                <a:cxn ang="0">
                  <a:pos x="T4" y="T5"/>
                </a:cxn>
                <a:cxn ang="0">
                  <a:pos x="T6" y="T7"/>
                </a:cxn>
                <a:cxn ang="0">
                  <a:pos x="T8" y="T9"/>
                </a:cxn>
              </a:cxnLst>
              <a:rect l="0" t="0" r="r" b="b"/>
              <a:pathLst>
                <a:path w="2652" h="1700">
                  <a:moveTo>
                    <a:pt x="0" y="155"/>
                  </a:moveTo>
                  <a:lnTo>
                    <a:pt x="727" y="0"/>
                  </a:lnTo>
                  <a:lnTo>
                    <a:pt x="2652" y="1188"/>
                  </a:lnTo>
                  <a:lnTo>
                    <a:pt x="1608" y="1700"/>
                  </a:lnTo>
                  <a:lnTo>
                    <a:pt x="0" y="155"/>
                  </a:lnTo>
                  <a:close/>
                </a:path>
              </a:pathLst>
            </a:custGeom>
            <a:grpFill/>
            <a:ln>
              <a:noFill/>
            </a:ln>
          </p:spPr>
          <p:txBody>
            <a:bodyPr vert="horz" wrap="square" lIns="121882" tIns="60941" rIns="121882" bIns="60941" numCol="1" anchor="t" anchorCtr="0" compatLnSpc="1"/>
            <a:lstStyle/>
            <a:p>
              <a:endParaRPr lang="zh-CN" altLang="en-US" sz="2400">
                <a:cs typeface="+mn-ea"/>
                <a:sym typeface="+mn-lt"/>
              </a:endParaRPr>
            </a:p>
          </p:txBody>
        </p:sp>
      </p:grpSp>
      <p:grpSp>
        <p:nvGrpSpPr>
          <p:cNvPr id="7" name="组合 237"/>
          <p:cNvGrpSpPr/>
          <p:nvPr/>
        </p:nvGrpSpPr>
        <p:grpSpPr>
          <a:xfrm>
            <a:off x="981278" y="2115086"/>
            <a:ext cx="2443437" cy="829089"/>
            <a:chOff x="1138039" y="4070093"/>
            <a:chExt cx="2443873" cy="829089"/>
          </a:xfrm>
        </p:grpSpPr>
        <p:sp>
          <p:nvSpPr>
            <p:cNvPr id="239" name="AutoShape 47"/>
            <p:cNvSpPr/>
            <p:nvPr/>
          </p:nvSpPr>
          <p:spPr bwMode="auto">
            <a:xfrm>
              <a:off x="1145181" y="4384448"/>
              <a:ext cx="2436731" cy="514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ts val="1800"/>
                </a:lnSpc>
                <a:buClr>
                  <a:srgbClr val="202F3D">
                    <a:lumMod val="75000"/>
                  </a:srgbClr>
                </a:buCl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点击输入详细文本内容，点击输入详细文本内容，点击输入内容。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40" name="AutoShape 48"/>
            <p:cNvSpPr/>
            <p:nvPr/>
          </p:nvSpPr>
          <p:spPr bwMode="auto">
            <a:xfrm>
              <a:off x="1138039" y="4070093"/>
              <a:ext cx="1477179"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l"/>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a:t>
              </a:r>
              <a:endParaRPr lang="es-E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8" name="组合 240"/>
          <p:cNvGrpSpPr/>
          <p:nvPr/>
        </p:nvGrpSpPr>
        <p:grpSpPr>
          <a:xfrm>
            <a:off x="9205363" y="1728340"/>
            <a:ext cx="2443437" cy="829089"/>
            <a:chOff x="1138039" y="4070093"/>
            <a:chExt cx="2443873" cy="829089"/>
          </a:xfrm>
        </p:grpSpPr>
        <p:sp>
          <p:nvSpPr>
            <p:cNvPr id="242" name="AutoShape 47"/>
            <p:cNvSpPr/>
            <p:nvPr/>
          </p:nvSpPr>
          <p:spPr bwMode="auto">
            <a:xfrm>
              <a:off x="1145181" y="4384448"/>
              <a:ext cx="2436731" cy="514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ts val="1800"/>
                </a:lnSpc>
                <a:buClr>
                  <a:srgbClr val="202F3D">
                    <a:lumMod val="75000"/>
                  </a:srgbClr>
                </a:buCl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点击输入详细文本内容，点击输入详细文本内容，点击输入内容。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43" name="AutoShape 48"/>
            <p:cNvSpPr/>
            <p:nvPr/>
          </p:nvSpPr>
          <p:spPr bwMode="auto">
            <a:xfrm>
              <a:off x="1138039" y="4070093"/>
              <a:ext cx="1477179"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l"/>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a:t>
              </a:r>
              <a:endParaRPr lang="es-E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 name="组合 243"/>
          <p:cNvGrpSpPr/>
          <p:nvPr/>
        </p:nvGrpSpPr>
        <p:grpSpPr>
          <a:xfrm>
            <a:off x="8579477" y="4163837"/>
            <a:ext cx="2443437" cy="829089"/>
            <a:chOff x="8579125" y="4163836"/>
            <a:chExt cx="2443873" cy="829089"/>
          </a:xfrm>
        </p:grpSpPr>
        <p:sp>
          <p:nvSpPr>
            <p:cNvPr id="245" name="AutoShape 47"/>
            <p:cNvSpPr/>
            <p:nvPr/>
          </p:nvSpPr>
          <p:spPr bwMode="auto">
            <a:xfrm>
              <a:off x="8586267" y="4478191"/>
              <a:ext cx="2436731" cy="514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ts val="1800"/>
                </a:lnSpc>
                <a:buClr>
                  <a:srgbClr val="202F3D">
                    <a:lumMod val="75000"/>
                  </a:srgbClr>
                </a:buCl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点击输入详细文本内容，点击输入详细文本内容，点击输入内容。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46" name="AutoShape 48"/>
            <p:cNvSpPr/>
            <p:nvPr/>
          </p:nvSpPr>
          <p:spPr bwMode="auto">
            <a:xfrm>
              <a:off x="8579125" y="4163836"/>
              <a:ext cx="1477179"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l"/>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a:t>
              </a:r>
              <a:endParaRPr lang="es-E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 name="组合 246"/>
          <p:cNvGrpSpPr/>
          <p:nvPr/>
        </p:nvGrpSpPr>
        <p:grpSpPr>
          <a:xfrm>
            <a:off x="1033985" y="4790383"/>
            <a:ext cx="2443437" cy="829089"/>
            <a:chOff x="1138039" y="4070093"/>
            <a:chExt cx="2443873" cy="829089"/>
          </a:xfrm>
        </p:grpSpPr>
        <p:sp>
          <p:nvSpPr>
            <p:cNvPr id="248" name="AutoShape 47"/>
            <p:cNvSpPr/>
            <p:nvPr/>
          </p:nvSpPr>
          <p:spPr bwMode="auto">
            <a:xfrm>
              <a:off x="1145181" y="4384448"/>
              <a:ext cx="2436731" cy="514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ts val="1800"/>
                </a:lnSpc>
                <a:buClr>
                  <a:srgbClr val="202F3D">
                    <a:lumMod val="75000"/>
                  </a:srgbClr>
                </a:buClr>
                <a:defRPr/>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点击输入详细文本内容，点击输入详细文本内容，点击输入内容。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49" name="AutoShape 48"/>
            <p:cNvSpPr/>
            <p:nvPr/>
          </p:nvSpPr>
          <p:spPr bwMode="auto">
            <a:xfrm>
              <a:off x="1138039" y="4070093"/>
              <a:ext cx="1477179"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2" tIns="25392" rIns="25392" bIns="25392" anchor="ctr"/>
            <a:lstStyle/>
            <a:p>
              <a:pPr algn="l"/>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a:t>
              </a:r>
              <a:endParaRPr lang="es-E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cxnSp>
        <p:nvCxnSpPr>
          <p:cNvPr id="250" name="肘形连接符 249"/>
          <p:cNvCxnSpPr/>
          <p:nvPr/>
        </p:nvCxnSpPr>
        <p:spPr>
          <a:xfrm rot="10800000">
            <a:off x="2281491" y="2229413"/>
            <a:ext cx="2200238" cy="830260"/>
          </a:xfrm>
          <a:prstGeom prst="bentConnector3">
            <a:avLst>
              <a:gd name="adj1" fmla="val 39304"/>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1" name="肘形连接符 250"/>
          <p:cNvCxnSpPr/>
          <p:nvPr/>
        </p:nvCxnSpPr>
        <p:spPr>
          <a:xfrm>
            <a:off x="7502318" y="3629491"/>
            <a:ext cx="969522" cy="648673"/>
          </a:xfrm>
          <a:prstGeom prst="bentConnector3">
            <a:avLst>
              <a:gd name="adj1" fmla="val 64005"/>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2" name="肘形连接符 251"/>
          <p:cNvCxnSpPr/>
          <p:nvPr/>
        </p:nvCxnSpPr>
        <p:spPr>
          <a:xfrm flipV="1">
            <a:off x="7502319" y="1840063"/>
            <a:ext cx="1617478" cy="501228"/>
          </a:xfrm>
          <a:prstGeom prst="bentConnector3">
            <a:avLst>
              <a:gd name="adj1" fmla="val 22681"/>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3" name="肘形连接符 252"/>
          <p:cNvCxnSpPr/>
          <p:nvPr/>
        </p:nvCxnSpPr>
        <p:spPr>
          <a:xfrm rot="10800000" flipV="1">
            <a:off x="2259275" y="4578382"/>
            <a:ext cx="1799361" cy="326325"/>
          </a:xfrm>
          <a:prstGeom prst="bentConnector3">
            <a:avLst>
              <a:gd name="adj1" fmla="val 11263"/>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18" presetClass="entr" presetSubtype="12" fill="hold" nodeType="afterEffect">
                                  <p:stCondLst>
                                    <p:cond delay="0"/>
                                  </p:stCondLst>
                                  <p:childTnLst>
                                    <p:set>
                                      <p:cBhvr>
                                        <p:cTn id="27" dur="1" fill="hold">
                                          <p:stCondLst>
                                            <p:cond delay="0"/>
                                          </p:stCondLst>
                                        </p:cTn>
                                        <p:tgtEl>
                                          <p:spTgt spid="253"/>
                                        </p:tgtEl>
                                        <p:attrNameLst>
                                          <p:attrName>style.visibility</p:attrName>
                                        </p:attrNameLst>
                                      </p:cBhvr>
                                      <p:to>
                                        <p:strVal val="visible"/>
                                      </p:to>
                                    </p:set>
                                    <p:animEffect transition="in" filter="strips(downLeft)">
                                      <p:cBhvr>
                                        <p:cTn id="28" dur="750"/>
                                        <p:tgtEl>
                                          <p:spTgt spid="253"/>
                                        </p:tgtEl>
                                      </p:cBhvr>
                                    </p:animEffect>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anim calcmode="lin" valueType="num">
                                      <p:cBhvr>
                                        <p:cTn id="32" dur="750" fill="hold"/>
                                        <p:tgtEl>
                                          <p:spTgt spid="10"/>
                                        </p:tgtEl>
                                        <p:attrNameLst>
                                          <p:attrName>ppt_x</p:attrName>
                                        </p:attrNameLst>
                                      </p:cBhvr>
                                      <p:tavLst>
                                        <p:tav tm="0">
                                          <p:val>
                                            <p:strVal val="#ppt_x"/>
                                          </p:val>
                                        </p:tav>
                                        <p:tav tm="100000">
                                          <p:val>
                                            <p:strVal val="#ppt_x"/>
                                          </p:val>
                                        </p:tav>
                                      </p:tavLst>
                                    </p:anim>
                                    <p:anim calcmode="lin" valueType="num">
                                      <p:cBhvr>
                                        <p:cTn id="33" dur="750" fill="hold"/>
                                        <p:tgtEl>
                                          <p:spTgt spid="1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24"/>
                                        </p:tgtEl>
                                        <p:attrNameLst>
                                          <p:attrName>style.visibility</p:attrName>
                                        </p:attrNameLst>
                                      </p:cBhvr>
                                      <p:to>
                                        <p:strVal val="visible"/>
                                      </p:to>
                                    </p:set>
                                    <p:animEffect transition="in" filter="fade">
                                      <p:cBhvr>
                                        <p:cTn id="36" dur="750"/>
                                        <p:tgtEl>
                                          <p:spTgt spid="224"/>
                                        </p:tgtEl>
                                      </p:cBhvr>
                                    </p:animEffect>
                                    <p:anim calcmode="lin" valueType="num">
                                      <p:cBhvr>
                                        <p:cTn id="37" dur="750" fill="hold"/>
                                        <p:tgtEl>
                                          <p:spTgt spid="224"/>
                                        </p:tgtEl>
                                        <p:attrNameLst>
                                          <p:attrName>ppt_x</p:attrName>
                                        </p:attrNameLst>
                                      </p:cBhvr>
                                      <p:tavLst>
                                        <p:tav tm="0">
                                          <p:val>
                                            <p:strVal val="#ppt_x"/>
                                          </p:val>
                                        </p:tav>
                                        <p:tav tm="100000">
                                          <p:val>
                                            <p:strVal val="#ppt_x"/>
                                          </p:val>
                                        </p:tav>
                                      </p:tavLst>
                                    </p:anim>
                                    <p:anim calcmode="lin" valueType="num">
                                      <p:cBhvr>
                                        <p:cTn id="38" dur="750" fill="hold"/>
                                        <p:tgtEl>
                                          <p:spTgt spid="224"/>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18" presetClass="entr" presetSubtype="9" fill="hold" nodeType="afterEffect">
                                  <p:stCondLst>
                                    <p:cond delay="0"/>
                                  </p:stCondLst>
                                  <p:childTnLst>
                                    <p:set>
                                      <p:cBhvr>
                                        <p:cTn id="41" dur="1" fill="hold">
                                          <p:stCondLst>
                                            <p:cond delay="0"/>
                                          </p:stCondLst>
                                        </p:cTn>
                                        <p:tgtEl>
                                          <p:spTgt spid="250"/>
                                        </p:tgtEl>
                                        <p:attrNameLst>
                                          <p:attrName>style.visibility</p:attrName>
                                        </p:attrNameLst>
                                      </p:cBhvr>
                                      <p:to>
                                        <p:strVal val="visible"/>
                                      </p:to>
                                    </p:set>
                                    <p:animEffect transition="in" filter="strips(upLeft)">
                                      <p:cBhvr>
                                        <p:cTn id="42" dur="750"/>
                                        <p:tgtEl>
                                          <p:spTgt spid="250"/>
                                        </p:tgtEl>
                                      </p:cBhvr>
                                    </p:animEffect>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750"/>
                                        <p:tgtEl>
                                          <p:spTgt spid="7"/>
                                        </p:tgtEl>
                                      </p:cBhvr>
                                    </p:animEffect>
                                    <p:anim calcmode="lin" valueType="num">
                                      <p:cBhvr>
                                        <p:cTn id="46" dur="750" fill="hold"/>
                                        <p:tgtEl>
                                          <p:spTgt spid="7"/>
                                        </p:tgtEl>
                                        <p:attrNameLst>
                                          <p:attrName>ppt_x</p:attrName>
                                        </p:attrNameLst>
                                      </p:cBhvr>
                                      <p:tavLst>
                                        <p:tav tm="0">
                                          <p:val>
                                            <p:strVal val="#ppt_x"/>
                                          </p:val>
                                        </p:tav>
                                        <p:tav tm="100000">
                                          <p:val>
                                            <p:strVal val="#ppt_x"/>
                                          </p:val>
                                        </p:tav>
                                      </p:tavLst>
                                    </p:anim>
                                    <p:anim calcmode="lin" valueType="num">
                                      <p:cBhvr>
                                        <p:cTn id="47" dur="750" fill="hold"/>
                                        <p:tgtEl>
                                          <p:spTgt spid="7"/>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750"/>
                                        <p:tgtEl>
                                          <p:spTgt spid="2"/>
                                        </p:tgtEl>
                                      </p:cBhvr>
                                    </p:animEffect>
                                    <p:anim calcmode="lin" valueType="num">
                                      <p:cBhvr>
                                        <p:cTn id="51" dur="750" fill="hold"/>
                                        <p:tgtEl>
                                          <p:spTgt spid="2"/>
                                        </p:tgtEl>
                                        <p:attrNameLst>
                                          <p:attrName>ppt_x</p:attrName>
                                        </p:attrNameLst>
                                      </p:cBhvr>
                                      <p:tavLst>
                                        <p:tav tm="0">
                                          <p:val>
                                            <p:strVal val="#ppt_x"/>
                                          </p:val>
                                        </p:tav>
                                        <p:tav tm="100000">
                                          <p:val>
                                            <p:strVal val="#ppt_x"/>
                                          </p:val>
                                        </p:tav>
                                      </p:tavLst>
                                    </p:anim>
                                    <p:anim calcmode="lin" valueType="num">
                                      <p:cBhvr>
                                        <p:cTn id="52" dur="750" fill="hold"/>
                                        <p:tgtEl>
                                          <p:spTgt spid="2"/>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18" presetClass="entr" presetSubtype="6" fill="hold" nodeType="afterEffect">
                                  <p:stCondLst>
                                    <p:cond delay="0"/>
                                  </p:stCondLst>
                                  <p:childTnLst>
                                    <p:set>
                                      <p:cBhvr>
                                        <p:cTn id="55" dur="1" fill="hold">
                                          <p:stCondLst>
                                            <p:cond delay="0"/>
                                          </p:stCondLst>
                                        </p:cTn>
                                        <p:tgtEl>
                                          <p:spTgt spid="251"/>
                                        </p:tgtEl>
                                        <p:attrNameLst>
                                          <p:attrName>style.visibility</p:attrName>
                                        </p:attrNameLst>
                                      </p:cBhvr>
                                      <p:to>
                                        <p:strVal val="visible"/>
                                      </p:to>
                                    </p:set>
                                    <p:animEffect transition="in" filter="strips(downRight)">
                                      <p:cBhvr>
                                        <p:cTn id="56" dur="750"/>
                                        <p:tgtEl>
                                          <p:spTgt spid="251"/>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23"/>
                                        </p:tgtEl>
                                        <p:attrNameLst>
                                          <p:attrName>style.visibility</p:attrName>
                                        </p:attrNameLst>
                                      </p:cBhvr>
                                      <p:to>
                                        <p:strVal val="visible"/>
                                      </p:to>
                                    </p:set>
                                    <p:animEffect transition="in" filter="fade">
                                      <p:cBhvr>
                                        <p:cTn id="59" dur="750"/>
                                        <p:tgtEl>
                                          <p:spTgt spid="223"/>
                                        </p:tgtEl>
                                      </p:cBhvr>
                                    </p:animEffect>
                                    <p:anim calcmode="lin" valueType="num">
                                      <p:cBhvr>
                                        <p:cTn id="60" dur="750" fill="hold"/>
                                        <p:tgtEl>
                                          <p:spTgt spid="223"/>
                                        </p:tgtEl>
                                        <p:attrNameLst>
                                          <p:attrName>ppt_x</p:attrName>
                                        </p:attrNameLst>
                                      </p:cBhvr>
                                      <p:tavLst>
                                        <p:tav tm="0">
                                          <p:val>
                                            <p:strVal val="#ppt_x"/>
                                          </p:val>
                                        </p:tav>
                                        <p:tav tm="100000">
                                          <p:val>
                                            <p:strVal val="#ppt_x"/>
                                          </p:val>
                                        </p:tav>
                                      </p:tavLst>
                                    </p:anim>
                                    <p:anim calcmode="lin" valueType="num">
                                      <p:cBhvr>
                                        <p:cTn id="61" dur="750" fill="hold"/>
                                        <p:tgtEl>
                                          <p:spTgt spid="22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750"/>
                                        <p:tgtEl>
                                          <p:spTgt spid="9"/>
                                        </p:tgtEl>
                                      </p:cBhvr>
                                    </p:animEffect>
                                    <p:anim calcmode="lin" valueType="num">
                                      <p:cBhvr>
                                        <p:cTn id="65" dur="750" fill="hold"/>
                                        <p:tgtEl>
                                          <p:spTgt spid="9"/>
                                        </p:tgtEl>
                                        <p:attrNameLst>
                                          <p:attrName>ppt_x</p:attrName>
                                        </p:attrNameLst>
                                      </p:cBhvr>
                                      <p:tavLst>
                                        <p:tav tm="0">
                                          <p:val>
                                            <p:strVal val="#ppt_x"/>
                                          </p:val>
                                        </p:tav>
                                        <p:tav tm="100000">
                                          <p:val>
                                            <p:strVal val="#ppt_x"/>
                                          </p:val>
                                        </p:tav>
                                      </p:tavLst>
                                    </p:anim>
                                    <p:anim calcmode="lin" valueType="num">
                                      <p:cBhvr>
                                        <p:cTn id="66" dur="750" fill="hold"/>
                                        <p:tgtEl>
                                          <p:spTgt spid="9"/>
                                        </p:tgtEl>
                                        <p:attrNameLst>
                                          <p:attrName>ppt_y</p:attrName>
                                        </p:attrNameLst>
                                      </p:cBhvr>
                                      <p:tavLst>
                                        <p:tav tm="0">
                                          <p:val>
                                            <p:strVal val="#ppt_y-.1"/>
                                          </p:val>
                                        </p:tav>
                                        <p:tav tm="100000">
                                          <p:val>
                                            <p:strVal val="#ppt_y"/>
                                          </p:val>
                                        </p:tav>
                                      </p:tavLst>
                                    </p:anim>
                                  </p:childTnLst>
                                </p:cTn>
                              </p:par>
                            </p:childTnLst>
                          </p:cTn>
                        </p:par>
                        <p:par>
                          <p:cTn id="67" fill="hold">
                            <p:stCondLst>
                              <p:cond delay="3500"/>
                            </p:stCondLst>
                            <p:childTnLst>
                              <p:par>
                                <p:cTn id="68" presetID="18" presetClass="entr" presetSubtype="3" fill="hold" nodeType="afterEffect">
                                  <p:stCondLst>
                                    <p:cond delay="0"/>
                                  </p:stCondLst>
                                  <p:childTnLst>
                                    <p:set>
                                      <p:cBhvr>
                                        <p:cTn id="69" dur="1" fill="hold">
                                          <p:stCondLst>
                                            <p:cond delay="0"/>
                                          </p:stCondLst>
                                        </p:cTn>
                                        <p:tgtEl>
                                          <p:spTgt spid="252"/>
                                        </p:tgtEl>
                                        <p:attrNameLst>
                                          <p:attrName>style.visibility</p:attrName>
                                        </p:attrNameLst>
                                      </p:cBhvr>
                                      <p:to>
                                        <p:strVal val="visible"/>
                                      </p:to>
                                    </p:set>
                                    <p:animEffect transition="in" filter="strips(upRight)">
                                      <p:cBhvr>
                                        <p:cTn id="70" dur="750"/>
                                        <p:tgtEl>
                                          <p:spTgt spid="252"/>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222"/>
                                        </p:tgtEl>
                                        <p:attrNameLst>
                                          <p:attrName>style.visibility</p:attrName>
                                        </p:attrNameLst>
                                      </p:cBhvr>
                                      <p:to>
                                        <p:strVal val="visible"/>
                                      </p:to>
                                    </p:set>
                                    <p:animEffect transition="in" filter="fade">
                                      <p:cBhvr>
                                        <p:cTn id="73" dur="750"/>
                                        <p:tgtEl>
                                          <p:spTgt spid="222"/>
                                        </p:tgtEl>
                                      </p:cBhvr>
                                    </p:animEffect>
                                    <p:anim calcmode="lin" valueType="num">
                                      <p:cBhvr>
                                        <p:cTn id="74" dur="750" fill="hold"/>
                                        <p:tgtEl>
                                          <p:spTgt spid="222"/>
                                        </p:tgtEl>
                                        <p:attrNameLst>
                                          <p:attrName>ppt_x</p:attrName>
                                        </p:attrNameLst>
                                      </p:cBhvr>
                                      <p:tavLst>
                                        <p:tav tm="0">
                                          <p:val>
                                            <p:strVal val="#ppt_x"/>
                                          </p:val>
                                        </p:tav>
                                        <p:tav tm="100000">
                                          <p:val>
                                            <p:strVal val="#ppt_x"/>
                                          </p:val>
                                        </p:tav>
                                      </p:tavLst>
                                    </p:anim>
                                    <p:anim calcmode="lin" valueType="num">
                                      <p:cBhvr>
                                        <p:cTn id="75" dur="750" fill="hold"/>
                                        <p:tgtEl>
                                          <p:spTgt spid="222"/>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750"/>
                                        <p:tgtEl>
                                          <p:spTgt spid="8"/>
                                        </p:tgtEl>
                                      </p:cBhvr>
                                    </p:animEffect>
                                    <p:anim calcmode="lin" valueType="num">
                                      <p:cBhvr>
                                        <p:cTn id="79" dur="750" fill="hold"/>
                                        <p:tgtEl>
                                          <p:spTgt spid="8"/>
                                        </p:tgtEl>
                                        <p:attrNameLst>
                                          <p:attrName>ppt_x</p:attrName>
                                        </p:attrNameLst>
                                      </p:cBhvr>
                                      <p:tavLst>
                                        <p:tav tm="0">
                                          <p:val>
                                            <p:strVal val="#ppt_x"/>
                                          </p:val>
                                        </p:tav>
                                        <p:tav tm="100000">
                                          <p:val>
                                            <p:strVal val="#ppt_x"/>
                                          </p:val>
                                        </p:tav>
                                      </p:tavLst>
                                    </p:anim>
                                    <p:anim calcmode="lin" valueType="num">
                                      <p:cBhvr>
                                        <p:cTn id="80"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23" grpId="0" animBg="1"/>
      <p:bldP spid="2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7"/>
          <p:cNvSpPr/>
          <p:nvPr/>
        </p:nvSpPr>
        <p:spPr>
          <a:xfrm>
            <a:off x="3101058" y="1"/>
            <a:ext cx="9088728" cy="6858001"/>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en-GB" sz="2400">
              <a:solidFill>
                <a:schemeClr val="tx1">
                  <a:lumMod val="65000"/>
                  <a:lumOff val="35000"/>
                </a:schemeClr>
              </a:solidFill>
            </a:endParaRPr>
          </a:p>
        </p:txBody>
      </p:sp>
      <p:sp>
        <p:nvSpPr>
          <p:cNvPr id="138" name="Pentagon 25"/>
          <p:cNvSpPr/>
          <p:nvPr/>
        </p:nvSpPr>
        <p:spPr>
          <a:xfrm>
            <a:off x="462566" y="2356426"/>
            <a:ext cx="607294" cy="364112"/>
          </a:xfrm>
          <a:prstGeom prst="homePlate">
            <a:avLst/>
          </a:prstGeom>
          <a:solidFill>
            <a:schemeClr val="accent1"/>
          </a:solidFill>
          <a:ln w="28575">
            <a:solidFill>
              <a:srgbClr val="F2F2F2"/>
            </a:solid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r>
              <a:rPr lang="en-US" sz="1600" dirty="0">
                <a:solidFill>
                  <a:schemeClr val="tx1">
                    <a:lumMod val="75000"/>
                    <a:lumOff val="25000"/>
                  </a:schemeClr>
                </a:solidFill>
                <a:latin typeface="微软雅黑" panose="020B0503020204020204" pitchFamily="34" charset="-122"/>
                <a:ea typeface="微软雅黑" panose="020B0503020204020204" pitchFamily="34" charset="-122"/>
              </a:rPr>
              <a:t>01</a:t>
            </a:r>
            <a:endParaRPr lang="en-GB"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Rectangle 26"/>
          <p:cNvSpPr/>
          <p:nvPr/>
        </p:nvSpPr>
        <p:spPr>
          <a:xfrm>
            <a:off x="1122826" y="2311364"/>
            <a:ext cx="3720544" cy="646311"/>
          </a:xfrm>
          <a:prstGeom prst="rect">
            <a:avLst/>
          </a:prstGeom>
        </p:spPr>
        <p:txBody>
          <a:bodyPr wrap="square" lIns="91418" tIns="45710" rIns="91418" bIns="4571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40" name="Pentagon 33"/>
          <p:cNvSpPr/>
          <p:nvPr/>
        </p:nvSpPr>
        <p:spPr>
          <a:xfrm>
            <a:off x="462566" y="3246945"/>
            <a:ext cx="607294" cy="364112"/>
          </a:xfrm>
          <a:prstGeom prst="homePlate">
            <a:avLst/>
          </a:prstGeom>
          <a:solidFill>
            <a:schemeClr val="accent2"/>
          </a:solidFill>
          <a:ln w="28575">
            <a:solidFill>
              <a:srgbClr val="F2F2F2"/>
            </a:solid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r>
              <a:rPr lang="en-US" sz="1600" dirty="0">
                <a:solidFill>
                  <a:schemeClr val="tx1">
                    <a:lumMod val="75000"/>
                    <a:lumOff val="25000"/>
                  </a:schemeClr>
                </a:solidFill>
                <a:latin typeface="微软雅黑" panose="020B0503020204020204" pitchFamily="34" charset="-122"/>
                <a:ea typeface="微软雅黑" panose="020B0503020204020204" pitchFamily="34" charset="-122"/>
              </a:rPr>
              <a:t>02</a:t>
            </a:r>
            <a:endParaRPr lang="en-GB"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1" name="Rectangle 34"/>
          <p:cNvSpPr/>
          <p:nvPr/>
        </p:nvSpPr>
        <p:spPr>
          <a:xfrm>
            <a:off x="1122825" y="3201883"/>
            <a:ext cx="3288620" cy="923309"/>
          </a:xfrm>
          <a:prstGeom prst="rect">
            <a:avLst/>
          </a:prstGeom>
        </p:spPr>
        <p:txBody>
          <a:bodyPr wrap="square" lIns="91418" tIns="45710" rIns="91418" bIns="4571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42" name="Pentagon 36"/>
          <p:cNvSpPr/>
          <p:nvPr/>
        </p:nvSpPr>
        <p:spPr>
          <a:xfrm>
            <a:off x="462566" y="4124836"/>
            <a:ext cx="607294" cy="364112"/>
          </a:xfrm>
          <a:prstGeom prst="homePlate">
            <a:avLst/>
          </a:prstGeom>
          <a:solidFill>
            <a:schemeClr val="accent3"/>
          </a:solidFill>
          <a:ln w="28575">
            <a:solidFill>
              <a:srgbClr val="F2F2F2"/>
            </a:solid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r>
              <a:rPr lang="en-US" sz="1600" dirty="0">
                <a:solidFill>
                  <a:schemeClr val="tx1">
                    <a:lumMod val="75000"/>
                    <a:lumOff val="25000"/>
                  </a:schemeClr>
                </a:solidFill>
                <a:latin typeface="微软雅黑" panose="020B0503020204020204" pitchFamily="34" charset="-122"/>
                <a:ea typeface="微软雅黑" panose="020B0503020204020204" pitchFamily="34" charset="-122"/>
              </a:rPr>
              <a:t>03</a:t>
            </a:r>
            <a:endParaRPr lang="en-GB"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3" name="Rectangle 37"/>
          <p:cNvSpPr/>
          <p:nvPr/>
        </p:nvSpPr>
        <p:spPr>
          <a:xfrm>
            <a:off x="1122827" y="4079772"/>
            <a:ext cx="3005562" cy="923309"/>
          </a:xfrm>
          <a:prstGeom prst="rect">
            <a:avLst/>
          </a:prstGeom>
        </p:spPr>
        <p:txBody>
          <a:bodyPr wrap="square" lIns="91418" tIns="45710" rIns="91418" bIns="4571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44" name="Pentagon 39"/>
          <p:cNvSpPr/>
          <p:nvPr/>
        </p:nvSpPr>
        <p:spPr>
          <a:xfrm>
            <a:off x="462566" y="5105740"/>
            <a:ext cx="607294" cy="364112"/>
          </a:xfrm>
          <a:prstGeom prst="homePlate">
            <a:avLst/>
          </a:prstGeom>
          <a:solidFill>
            <a:schemeClr val="accent4"/>
          </a:solidFill>
          <a:ln w="28575">
            <a:solidFill>
              <a:srgbClr val="F2F2F2"/>
            </a:solid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r>
              <a:rPr lang="en-US" sz="1600" dirty="0">
                <a:solidFill>
                  <a:schemeClr val="tx1">
                    <a:lumMod val="75000"/>
                    <a:lumOff val="25000"/>
                  </a:schemeClr>
                </a:solidFill>
                <a:latin typeface="微软雅黑" panose="020B0503020204020204" pitchFamily="34" charset="-122"/>
                <a:ea typeface="微软雅黑" panose="020B0503020204020204" pitchFamily="34" charset="-122"/>
              </a:rPr>
              <a:t>04</a:t>
            </a:r>
            <a:endParaRPr lang="en-GB"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5" name="Rectangle 40"/>
          <p:cNvSpPr/>
          <p:nvPr/>
        </p:nvSpPr>
        <p:spPr>
          <a:xfrm>
            <a:off x="1122828" y="5060678"/>
            <a:ext cx="2525656" cy="923309"/>
          </a:xfrm>
          <a:prstGeom prst="rect">
            <a:avLst/>
          </a:prstGeom>
        </p:spPr>
        <p:txBody>
          <a:bodyPr wrap="square" lIns="91418" tIns="45710" rIns="91418" bIns="45710">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2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grpSp>
        <p:nvGrpSpPr>
          <p:cNvPr id="2" name="Group 3"/>
          <p:cNvGrpSpPr/>
          <p:nvPr/>
        </p:nvGrpSpPr>
        <p:grpSpPr>
          <a:xfrm>
            <a:off x="4594431" y="2763274"/>
            <a:ext cx="2106730" cy="914399"/>
            <a:chOff x="5621315" y="2514600"/>
            <a:chExt cx="2107496" cy="914400"/>
          </a:xfrm>
        </p:grpSpPr>
        <p:sp>
          <p:nvSpPr>
            <p:cNvPr id="147" name="Parallelogram 14"/>
            <p:cNvSpPr/>
            <p:nvPr/>
          </p:nvSpPr>
          <p:spPr>
            <a:xfrm>
              <a:off x="5621315" y="2514600"/>
              <a:ext cx="2107496" cy="914400"/>
            </a:xfrm>
            <a:prstGeom prst="parallelogram">
              <a:avLst>
                <a:gd name="adj" fmla="val 524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sp>
          <p:nvSpPr>
            <p:cNvPr id="14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6" tIns="35706" rIns="35706" bIns="35706" anchor="ctr"/>
            <a:lstStyle/>
            <a:p>
              <a:pPr algn="ctr" defTabSz="228600" hangingPunct="0"/>
              <a:endParaRPr lang="en-US" sz="2400" dirty="0">
                <a:solidFill>
                  <a:schemeClr val="tx1">
                    <a:lumMod val="65000"/>
                    <a:lumOff val="35000"/>
                  </a:schemeClr>
                </a:solidFill>
                <a:sym typeface="Gill Sans" charset="0"/>
              </a:endParaRPr>
            </a:p>
          </p:txBody>
        </p:sp>
      </p:grpSp>
      <p:grpSp>
        <p:nvGrpSpPr>
          <p:cNvPr id="3" name="Group 1"/>
          <p:cNvGrpSpPr/>
          <p:nvPr/>
        </p:nvGrpSpPr>
        <p:grpSpPr>
          <a:xfrm>
            <a:off x="5135010" y="1558989"/>
            <a:ext cx="2106730" cy="914399"/>
            <a:chOff x="6162090" y="1310315"/>
            <a:chExt cx="2107496" cy="914400"/>
          </a:xfrm>
        </p:grpSpPr>
        <p:sp>
          <p:nvSpPr>
            <p:cNvPr id="150" name="Parallelogram 13"/>
            <p:cNvSpPr/>
            <p:nvPr/>
          </p:nvSpPr>
          <p:spPr>
            <a:xfrm>
              <a:off x="6162090" y="1310315"/>
              <a:ext cx="2107496" cy="914400"/>
            </a:xfrm>
            <a:prstGeom prst="parallelogram">
              <a:avLst>
                <a:gd name="adj" fmla="val 524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grpSp>
          <p:nvGrpSpPr>
            <p:cNvPr id="4" name="Group 42"/>
            <p:cNvGrpSpPr/>
            <p:nvPr/>
          </p:nvGrpSpPr>
          <p:grpSpPr>
            <a:xfrm>
              <a:off x="6983269" y="1549630"/>
              <a:ext cx="465138" cy="435769"/>
              <a:chOff x="5368132" y="3540125"/>
              <a:chExt cx="465138" cy="435769"/>
            </a:xfrm>
            <a:solidFill>
              <a:schemeClr val="bg2"/>
            </a:solidFill>
          </p:grpSpPr>
          <p:sp>
            <p:nvSpPr>
              <p:cNvPr id="1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6" tIns="35706" rIns="35706" bIns="35706" anchor="ctr"/>
              <a:lstStyle/>
              <a:p>
                <a:pPr algn="ctr" defTabSz="228600" hangingPunct="0"/>
                <a:endParaRPr lang="en-US" sz="1465"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6" tIns="35706" rIns="35706" bIns="35706" anchor="ctr"/>
              <a:lstStyle/>
              <a:p>
                <a:pPr algn="ctr" defTabSz="228600" hangingPunct="0"/>
                <a:endParaRPr lang="en-US" sz="1465"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5" name="Group 5"/>
          <p:cNvGrpSpPr/>
          <p:nvPr/>
        </p:nvGrpSpPr>
        <p:grpSpPr>
          <a:xfrm>
            <a:off x="3427555" y="5171845"/>
            <a:ext cx="2106730" cy="914399"/>
            <a:chOff x="4454013" y="4923170"/>
            <a:chExt cx="2107496" cy="914400"/>
          </a:xfrm>
        </p:grpSpPr>
        <p:sp>
          <p:nvSpPr>
            <p:cNvPr id="155" name="Parallelogram 16"/>
            <p:cNvSpPr/>
            <p:nvPr/>
          </p:nvSpPr>
          <p:spPr>
            <a:xfrm>
              <a:off x="4454013" y="4923170"/>
              <a:ext cx="2107496" cy="914400"/>
            </a:xfrm>
            <a:prstGeom prst="parallelogram">
              <a:avLst>
                <a:gd name="adj" fmla="val 5241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grpSp>
          <p:nvGrpSpPr>
            <p:cNvPr id="6" name="Group 45"/>
            <p:cNvGrpSpPr/>
            <p:nvPr/>
          </p:nvGrpSpPr>
          <p:grpSpPr>
            <a:xfrm>
              <a:off x="5348217" y="5147801"/>
              <a:ext cx="319088" cy="465138"/>
              <a:chOff x="3582988" y="3510757"/>
              <a:chExt cx="319088" cy="465138"/>
            </a:xfrm>
            <a:solidFill>
              <a:schemeClr val="bg2"/>
            </a:solidFill>
          </p:grpSpPr>
          <p:sp>
            <p:nvSpPr>
              <p:cNvPr id="1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6" tIns="35706" rIns="35706" bIns="35706" anchor="ctr"/>
              <a:lstStyle/>
              <a:p>
                <a:pPr algn="ctr" defTabSz="228600" hangingPunct="0"/>
                <a:endParaRPr lang="en-US" sz="2400" dirty="0">
                  <a:solidFill>
                    <a:schemeClr val="tx1">
                      <a:lumMod val="65000"/>
                      <a:lumOff val="35000"/>
                    </a:schemeClr>
                  </a:solidFill>
                  <a:sym typeface="Gill Sans" charset="0"/>
                </a:endParaRPr>
              </a:p>
            </p:txBody>
          </p:sp>
          <p:sp>
            <p:nvSpPr>
              <p:cNvPr id="1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6" tIns="35706" rIns="35706" bIns="35706" anchor="ctr"/>
              <a:lstStyle/>
              <a:p>
                <a:pPr algn="ctr" defTabSz="228600" hangingPunct="0"/>
                <a:endParaRPr lang="en-US" sz="2400" dirty="0">
                  <a:solidFill>
                    <a:schemeClr val="tx1">
                      <a:lumMod val="65000"/>
                      <a:lumOff val="35000"/>
                    </a:schemeClr>
                  </a:solidFill>
                  <a:sym typeface="Gill Sans" charset="0"/>
                </a:endParaRPr>
              </a:p>
            </p:txBody>
          </p:sp>
        </p:grpSp>
      </p:grpSp>
      <p:grpSp>
        <p:nvGrpSpPr>
          <p:cNvPr id="7" name="Group 4"/>
          <p:cNvGrpSpPr/>
          <p:nvPr/>
        </p:nvGrpSpPr>
        <p:grpSpPr>
          <a:xfrm>
            <a:off x="4015579" y="3967560"/>
            <a:ext cx="2106730" cy="914399"/>
            <a:chOff x="5042252" y="3718885"/>
            <a:chExt cx="2107496" cy="914400"/>
          </a:xfrm>
        </p:grpSpPr>
        <p:sp>
          <p:nvSpPr>
            <p:cNvPr id="160" name="Parallelogram 15"/>
            <p:cNvSpPr/>
            <p:nvPr/>
          </p:nvSpPr>
          <p:spPr>
            <a:xfrm>
              <a:off x="5042252" y="3718885"/>
              <a:ext cx="2107496" cy="914400"/>
            </a:xfrm>
            <a:prstGeom prst="parallelogram">
              <a:avLst>
                <a:gd name="adj" fmla="val 524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lumMod val="65000"/>
                    <a:lumOff val="35000"/>
                  </a:schemeClr>
                </a:solidFill>
              </a:endParaRPr>
            </a:p>
          </p:txBody>
        </p:sp>
        <p:grpSp>
          <p:nvGrpSpPr>
            <p:cNvPr id="8" name="Group 48"/>
            <p:cNvGrpSpPr/>
            <p:nvPr/>
          </p:nvGrpSpPr>
          <p:grpSpPr>
            <a:xfrm>
              <a:off x="5863431" y="3980425"/>
              <a:ext cx="465138" cy="391319"/>
              <a:chOff x="5368132" y="2625725"/>
              <a:chExt cx="465138" cy="391319"/>
            </a:xfrm>
            <a:solidFill>
              <a:schemeClr val="bg2"/>
            </a:solidFill>
          </p:grpSpPr>
          <p:sp>
            <p:nvSpPr>
              <p:cNvPr id="1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6" tIns="35706" rIns="35706" bIns="35706" anchor="ctr"/>
              <a:lstStyle/>
              <a:p>
                <a:pPr algn="ctr" defTabSz="228600" hangingPunct="0"/>
                <a:endParaRPr lang="en-US" sz="1465"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6" tIns="35706" rIns="35706" bIns="35706" anchor="ctr"/>
              <a:lstStyle/>
              <a:p>
                <a:pPr algn="ctr" defTabSz="228600" hangingPunct="0"/>
                <a:endParaRPr lang="en-US" sz="1465"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06" tIns="35706" rIns="35706" bIns="35706" anchor="ctr"/>
              <a:lstStyle/>
              <a:p>
                <a:pPr algn="ctr" defTabSz="228600" hangingPunct="0"/>
                <a:endParaRPr lang="en-US" sz="1465"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0-#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additive="base">
                                        <p:cTn id="40" dur="500" fill="hold"/>
                                        <p:tgtEl>
                                          <p:spTgt spid="140"/>
                                        </p:tgtEl>
                                        <p:attrNameLst>
                                          <p:attrName>ppt_x</p:attrName>
                                        </p:attrNameLst>
                                      </p:cBhvr>
                                      <p:tavLst>
                                        <p:tav tm="0">
                                          <p:val>
                                            <p:strVal val="0-#ppt_w/2"/>
                                          </p:val>
                                        </p:tav>
                                        <p:tav tm="100000">
                                          <p:val>
                                            <p:strVal val="#ppt_x"/>
                                          </p:val>
                                        </p:tav>
                                      </p:tavLst>
                                    </p:anim>
                                    <p:anim calcmode="lin" valueType="num">
                                      <p:cBhvr additive="base">
                                        <p:cTn id="41" dur="500" fill="hold"/>
                                        <p:tgtEl>
                                          <p:spTgt spid="14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500"/>
                                        <p:tgtEl>
                                          <p:spTgt spid="1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0-#ppt_w/2"/>
                                          </p:val>
                                        </p:tav>
                                        <p:tav tm="100000">
                                          <p:val>
                                            <p:strVal val="#ppt_x"/>
                                          </p:val>
                                        </p:tav>
                                      </p:tavLst>
                                    </p:anim>
                                    <p:anim calcmode="lin" valueType="num">
                                      <p:cBhvr additive="base">
                                        <p:cTn id="59" dur="500" fill="hold"/>
                                        <p:tgtEl>
                                          <p:spTgt spid="144"/>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p:bldP spid="140" grpId="0" animBg="1"/>
      <p:bldP spid="141" grpId="0"/>
      <p:bldP spid="142" grpId="0" animBg="1"/>
      <p:bldP spid="143" grpId="0"/>
      <p:bldP spid="144" grpId="0" animBg="1"/>
      <p:bldP spid="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接连接符 54"/>
          <p:cNvCxnSpPr>
            <a:stCxn id="46" idx="3"/>
            <a:endCxn id="48" idx="1"/>
          </p:cNvCxnSpPr>
          <p:nvPr/>
        </p:nvCxnSpPr>
        <p:spPr>
          <a:xfrm>
            <a:off x="2827443" y="3369996"/>
            <a:ext cx="876503" cy="7221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a:stCxn id="52" idx="3"/>
            <a:endCxn id="50" idx="1"/>
          </p:cNvCxnSpPr>
          <p:nvPr/>
        </p:nvCxnSpPr>
        <p:spPr>
          <a:xfrm>
            <a:off x="6633595" y="3369996"/>
            <a:ext cx="801662" cy="7221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52" idx="1"/>
            <a:endCxn id="48" idx="3"/>
          </p:cNvCxnSpPr>
          <p:nvPr/>
        </p:nvCxnSpPr>
        <p:spPr>
          <a:xfrm flipH="1">
            <a:off x="4783246" y="3369996"/>
            <a:ext cx="771051" cy="7221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54" idx="1"/>
            <a:endCxn id="50" idx="3"/>
          </p:cNvCxnSpPr>
          <p:nvPr/>
        </p:nvCxnSpPr>
        <p:spPr>
          <a:xfrm flipH="1">
            <a:off x="8514557" y="3369996"/>
            <a:ext cx="845892" cy="7221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Line 40"/>
          <p:cNvSpPr>
            <a:spLocks noChangeShapeType="1"/>
          </p:cNvSpPr>
          <p:nvPr/>
        </p:nvSpPr>
        <p:spPr bwMode="auto">
          <a:xfrm>
            <a:off x="9896459" y="3755230"/>
            <a:ext cx="0" cy="1015687"/>
          </a:xfrm>
          <a:prstGeom prst="line">
            <a:avLst/>
          </a:prstGeom>
          <a:noFill/>
          <a:ln w="12700" cmpd="sng">
            <a:solidFill>
              <a:schemeClr val="bg1"/>
            </a:solidFill>
            <a:prstDash val="solid"/>
            <a:round/>
            <a:headEnd type="oval"/>
            <a:tailEnd type="oval"/>
          </a:ln>
          <a:extLst>
            <a:ext uri="{909E8E84-426E-40DD-AFC4-6F175D3DCCD1}">
              <a14:hiddenFill xmlns:a14="http://schemas.microsoft.com/office/drawing/2010/main">
                <a:noFill/>
              </a14:hiddenFill>
            </a:ext>
          </a:extLst>
        </p:spPr>
        <p:txBody>
          <a:bodyPr/>
          <a:lstStyle/>
          <a:p>
            <a:endParaRPr lang="zh-CN" altLang="en-US" sz="2400">
              <a:solidFill>
                <a:schemeClr val="tx1">
                  <a:lumMod val="50000"/>
                  <a:lumOff val="50000"/>
                </a:schemeClr>
              </a:solidFill>
            </a:endParaRPr>
          </a:p>
        </p:txBody>
      </p:sp>
      <p:sp>
        <p:nvSpPr>
          <p:cNvPr id="10" name="Line 38"/>
          <p:cNvSpPr>
            <a:spLocks noChangeShapeType="1"/>
          </p:cNvSpPr>
          <p:nvPr/>
        </p:nvSpPr>
        <p:spPr bwMode="auto">
          <a:xfrm>
            <a:off x="7996875" y="2695107"/>
            <a:ext cx="0" cy="1089748"/>
          </a:xfrm>
          <a:prstGeom prst="line">
            <a:avLst/>
          </a:prstGeom>
          <a:noFill/>
          <a:ln w="12700" cmpd="sng">
            <a:solidFill>
              <a:schemeClr val="bg1"/>
            </a:solidFill>
            <a:prstDash val="solid"/>
            <a:round/>
            <a:headEnd type="oval"/>
            <a:tailEnd type="oval"/>
          </a:ln>
          <a:extLst>
            <a:ext uri="{909E8E84-426E-40DD-AFC4-6F175D3DCCD1}">
              <a14:hiddenFill xmlns:a14="http://schemas.microsoft.com/office/drawing/2010/main">
                <a:noFill/>
              </a14:hiddenFill>
            </a:ext>
          </a:extLst>
        </p:spPr>
        <p:txBody>
          <a:bodyPr/>
          <a:lstStyle/>
          <a:p>
            <a:endParaRPr lang="zh-CN" altLang="en-US" sz="2400">
              <a:solidFill>
                <a:schemeClr val="tx1">
                  <a:lumMod val="50000"/>
                  <a:lumOff val="50000"/>
                </a:schemeClr>
              </a:solidFill>
            </a:endParaRPr>
          </a:p>
        </p:txBody>
      </p:sp>
      <p:sp>
        <p:nvSpPr>
          <p:cNvPr id="16" name="Line 37"/>
          <p:cNvSpPr>
            <a:spLocks noChangeShapeType="1"/>
          </p:cNvSpPr>
          <p:nvPr/>
        </p:nvSpPr>
        <p:spPr bwMode="auto">
          <a:xfrm>
            <a:off x="4234504" y="2695107"/>
            <a:ext cx="0" cy="1089748"/>
          </a:xfrm>
          <a:prstGeom prst="line">
            <a:avLst/>
          </a:prstGeom>
          <a:noFill/>
          <a:ln w="12700" cmpd="sng">
            <a:solidFill>
              <a:schemeClr val="bg1"/>
            </a:solidFill>
            <a:prstDash val="solid"/>
            <a:round/>
            <a:headEnd type="oval"/>
            <a:tailEnd type="oval"/>
          </a:ln>
          <a:extLst>
            <a:ext uri="{909E8E84-426E-40DD-AFC4-6F175D3DCCD1}">
              <a14:hiddenFill xmlns:a14="http://schemas.microsoft.com/office/drawing/2010/main">
                <a:noFill/>
              </a14:hiddenFill>
            </a:ext>
          </a:extLst>
        </p:spPr>
        <p:txBody>
          <a:bodyPr/>
          <a:lstStyle/>
          <a:p>
            <a:endParaRPr lang="zh-CN" altLang="en-US" sz="2400">
              <a:solidFill>
                <a:schemeClr val="tx1">
                  <a:lumMod val="50000"/>
                  <a:lumOff val="50000"/>
                </a:schemeClr>
              </a:solidFill>
            </a:endParaRPr>
          </a:p>
        </p:txBody>
      </p:sp>
      <p:sp>
        <p:nvSpPr>
          <p:cNvPr id="18" name="Line 36"/>
          <p:cNvSpPr>
            <a:spLocks noChangeShapeType="1"/>
          </p:cNvSpPr>
          <p:nvPr/>
        </p:nvSpPr>
        <p:spPr bwMode="auto">
          <a:xfrm>
            <a:off x="2277829" y="3755230"/>
            <a:ext cx="0" cy="1015687"/>
          </a:xfrm>
          <a:prstGeom prst="line">
            <a:avLst/>
          </a:prstGeom>
          <a:noFill/>
          <a:ln w="12700" cmpd="sng">
            <a:solidFill>
              <a:schemeClr val="bg1"/>
            </a:solidFill>
            <a:prstDash val="solid"/>
            <a:round/>
            <a:headEnd type="oval"/>
            <a:tailEnd type="oval"/>
          </a:ln>
          <a:extLst>
            <a:ext uri="{909E8E84-426E-40DD-AFC4-6F175D3DCCD1}">
              <a14:hiddenFill xmlns:a14="http://schemas.microsoft.com/office/drawing/2010/main">
                <a:noFill/>
              </a14:hiddenFill>
            </a:ext>
          </a:extLst>
        </p:spPr>
        <p:txBody>
          <a:bodyPr/>
          <a:lstStyle/>
          <a:p>
            <a:endParaRPr lang="zh-CN" altLang="en-US" sz="2400">
              <a:solidFill>
                <a:schemeClr val="tx1">
                  <a:lumMod val="50000"/>
                  <a:lumOff val="50000"/>
                </a:schemeClr>
              </a:solidFill>
            </a:endParaRPr>
          </a:p>
        </p:txBody>
      </p:sp>
      <p:sp>
        <p:nvSpPr>
          <p:cNvPr id="19" name="Line 39"/>
          <p:cNvSpPr>
            <a:spLocks noChangeShapeType="1"/>
          </p:cNvSpPr>
          <p:nvPr/>
        </p:nvSpPr>
        <p:spPr bwMode="auto">
          <a:xfrm>
            <a:off x="6071897" y="3755230"/>
            <a:ext cx="0" cy="1015687"/>
          </a:xfrm>
          <a:prstGeom prst="line">
            <a:avLst/>
          </a:prstGeom>
          <a:noFill/>
          <a:ln w="12700" cmpd="sng">
            <a:solidFill>
              <a:schemeClr val="bg1"/>
            </a:solidFill>
            <a:prstDash val="solid"/>
            <a:round/>
            <a:headEnd type="oval"/>
            <a:tailEnd type="oval"/>
          </a:ln>
          <a:extLst>
            <a:ext uri="{909E8E84-426E-40DD-AFC4-6F175D3DCCD1}">
              <a14:hiddenFill xmlns:a14="http://schemas.microsoft.com/office/drawing/2010/main">
                <a:noFill/>
              </a14:hiddenFill>
            </a:ext>
          </a:extLst>
        </p:spPr>
        <p:txBody>
          <a:bodyPr/>
          <a:lstStyle/>
          <a:p>
            <a:endParaRPr lang="zh-CN" altLang="en-US" sz="2400">
              <a:solidFill>
                <a:schemeClr val="tx1">
                  <a:lumMod val="50000"/>
                  <a:lumOff val="50000"/>
                </a:schemeClr>
              </a:solidFill>
            </a:endParaRPr>
          </a:p>
        </p:txBody>
      </p:sp>
      <p:sp>
        <p:nvSpPr>
          <p:cNvPr id="53" name="圆角矩形 52"/>
          <p:cNvSpPr/>
          <p:nvPr/>
        </p:nvSpPr>
        <p:spPr>
          <a:xfrm>
            <a:off x="9269307" y="2739481"/>
            <a:ext cx="1261581" cy="1261029"/>
          </a:xfrm>
          <a:prstGeom prst="roundRect">
            <a:avLst/>
          </a:prstGeom>
          <a:solidFill>
            <a:schemeClr val="accent2"/>
          </a:solidFill>
          <a:ln w="6350">
            <a:gradFill>
              <a:gsLst>
                <a:gs pos="100000">
                  <a:schemeClr val="bg1">
                    <a:lumMod val="75000"/>
                  </a:schemeClr>
                </a:gs>
                <a:gs pos="50000">
                  <a:schemeClr val="bg1">
                    <a:lumMod val="95000"/>
                  </a:schemeClr>
                </a:gs>
                <a:gs pos="0">
                  <a:schemeClr val="bg1"/>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54" name="圆角矩形 53"/>
          <p:cNvSpPr/>
          <p:nvPr/>
        </p:nvSpPr>
        <p:spPr>
          <a:xfrm>
            <a:off x="9360448" y="2829516"/>
            <a:ext cx="1079299" cy="1080960"/>
          </a:xfrm>
          <a:prstGeom prst="roundRect">
            <a:avLst/>
          </a:prstGeom>
          <a:solidFill>
            <a:schemeClr val="accent1"/>
          </a:solidFill>
          <a:ln w="63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51" name="圆角矩形 50"/>
          <p:cNvSpPr/>
          <p:nvPr/>
        </p:nvSpPr>
        <p:spPr>
          <a:xfrm>
            <a:off x="5463155" y="2739481"/>
            <a:ext cx="1261581" cy="1261029"/>
          </a:xfrm>
          <a:prstGeom prst="roundRect">
            <a:avLst/>
          </a:prstGeom>
          <a:solidFill>
            <a:schemeClr val="accent4"/>
          </a:solidFill>
          <a:ln w="6350">
            <a:gradFill>
              <a:gsLst>
                <a:gs pos="100000">
                  <a:schemeClr val="bg1">
                    <a:lumMod val="75000"/>
                  </a:schemeClr>
                </a:gs>
                <a:gs pos="50000">
                  <a:schemeClr val="bg1">
                    <a:lumMod val="95000"/>
                  </a:schemeClr>
                </a:gs>
                <a:gs pos="0">
                  <a:schemeClr val="bg1"/>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52" name="圆角矩形 51"/>
          <p:cNvSpPr/>
          <p:nvPr/>
        </p:nvSpPr>
        <p:spPr>
          <a:xfrm>
            <a:off x="5554296" y="2829516"/>
            <a:ext cx="1079299" cy="1080960"/>
          </a:xfrm>
          <a:prstGeom prst="roundRect">
            <a:avLst/>
          </a:prstGeom>
          <a:solidFill>
            <a:schemeClr val="accent3"/>
          </a:solidFill>
          <a:ln w="63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49" name="圆角矩形 48"/>
          <p:cNvSpPr/>
          <p:nvPr/>
        </p:nvSpPr>
        <p:spPr>
          <a:xfrm>
            <a:off x="7344116" y="3461588"/>
            <a:ext cx="1261581" cy="1261029"/>
          </a:xfrm>
          <a:prstGeom prst="roundRect">
            <a:avLst/>
          </a:prstGeom>
          <a:solidFill>
            <a:schemeClr val="accent3"/>
          </a:solidFill>
          <a:ln w="6350">
            <a:gradFill>
              <a:gsLst>
                <a:gs pos="100000">
                  <a:schemeClr val="bg1">
                    <a:lumMod val="75000"/>
                  </a:schemeClr>
                </a:gs>
                <a:gs pos="50000">
                  <a:schemeClr val="bg1">
                    <a:lumMod val="95000"/>
                  </a:schemeClr>
                </a:gs>
                <a:gs pos="0">
                  <a:schemeClr val="bg1"/>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50" name="圆角矩形 49"/>
          <p:cNvSpPr/>
          <p:nvPr/>
        </p:nvSpPr>
        <p:spPr>
          <a:xfrm>
            <a:off x="7435257" y="3551622"/>
            <a:ext cx="1079299" cy="1080960"/>
          </a:xfrm>
          <a:prstGeom prst="roundRect">
            <a:avLst/>
          </a:prstGeom>
          <a:solidFill>
            <a:schemeClr val="accent4"/>
          </a:solidFill>
          <a:ln w="63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47" name="圆角矩形 46"/>
          <p:cNvSpPr/>
          <p:nvPr/>
        </p:nvSpPr>
        <p:spPr>
          <a:xfrm>
            <a:off x="3612805" y="3461588"/>
            <a:ext cx="1261581" cy="1261029"/>
          </a:xfrm>
          <a:prstGeom prst="roundRect">
            <a:avLst/>
          </a:prstGeom>
          <a:solidFill>
            <a:schemeClr val="accent1"/>
          </a:solidFill>
          <a:ln w="6350">
            <a:gradFill>
              <a:gsLst>
                <a:gs pos="100000">
                  <a:schemeClr val="bg1">
                    <a:lumMod val="75000"/>
                  </a:schemeClr>
                </a:gs>
                <a:gs pos="50000">
                  <a:schemeClr val="bg1">
                    <a:lumMod val="95000"/>
                  </a:schemeClr>
                </a:gs>
                <a:gs pos="0">
                  <a:schemeClr val="bg1"/>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48" name="圆角矩形 47"/>
          <p:cNvSpPr/>
          <p:nvPr/>
        </p:nvSpPr>
        <p:spPr>
          <a:xfrm>
            <a:off x="3703946" y="3551622"/>
            <a:ext cx="1079299" cy="1080960"/>
          </a:xfrm>
          <a:prstGeom prst="roundRect">
            <a:avLst/>
          </a:prstGeom>
          <a:solidFill>
            <a:schemeClr val="accent2"/>
          </a:solidFill>
          <a:ln w="63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45" name="圆角矩形 44"/>
          <p:cNvSpPr/>
          <p:nvPr/>
        </p:nvSpPr>
        <p:spPr>
          <a:xfrm>
            <a:off x="1657004" y="2739481"/>
            <a:ext cx="1261581" cy="1261029"/>
          </a:xfrm>
          <a:prstGeom prst="roundRect">
            <a:avLst/>
          </a:prstGeom>
          <a:solidFill>
            <a:schemeClr val="accent2"/>
          </a:solidFill>
          <a:ln w="6350">
            <a:gradFill>
              <a:gsLst>
                <a:gs pos="100000">
                  <a:schemeClr val="bg1">
                    <a:lumMod val="75000"/>
                  </a:schemeClr>
                </a:gs>
                <a:gs pos="50000">
                  <a:schemeClr val="bg1">
                    <a:lumMod val="95000"/>
                  </a:schemeClr>
                </a:gs>
                <a:gs pos="0">
                  <a:schemeClr val="bg1"/>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sp>
        <p:nvSpPr>
          <p:cNvPr id="46" name="圆角矩形 45"/>
          <p:cNvSpPr/>
          <p:nvPr/>
        </p:nvSpPr>
        <p:spPr>
          <a:xfrm>
            <a:off x="1748145" y="2829516"/>
            <a:ext cx="1079299" cy="1080960"/>
          </a:xfrm>
          <a:prstGeom prst="roundRect">
            <a:avLst/>
          </a:prstGeom>
          <a:solidFill>
            <a:schemeClr val="accent1"/>
          </a:solidFill>
          <a:ln w="63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50000"/>
                  <a:lumOff val="50000"/>
                </a:schemeClr>
              </a:solidFill>
            </a:endParaRPr>
          </a:p>
        </p:txBody>
      </p:sp>
      <p:grpSp>
        <p:nvGrpSpPr>
          <p:cNvPr id="6" name="Group 13"/>
          <p:cNvGrpSpPr/>
          <p:nvPr/>
        </p:nvGrpSpPr>
        <p:grpSpPr bwMode="auto">
          <a:xfrm>
            <a:off x="2083216" y="3108411"/>
            <a:ext cx="410388" cy="527642"/>
            <a:chOff x="0" y="0"/>
            <a:chExt cx="184" cy="236"/>
          </a:xfrm>
          <a:solidFill>
            <a:schemeClr val="bg1"/>
          </a:solidFill>
        </p:grpSpPr>
        <p:sp>
          <p:nvSpPr>
            <p:cNvPr id="23" name="Freeform 14"/>
            <p:cNvSpPr/>
            <p:nvPr/>
          </p:nvSpPr>
          <p:spPr bwMode="auto">
            <a:xfrm>
              <a:off x="0" y="0"/>
              <a:ext cx="184" cy="236"/>
            </a:xfrm>
            <a:custGeom>
              <a:avLst/>
              <a:gdLst>
                <a:gd name="T0" fmla="*/ 19 w 84"/>
                <a:gd name="T1" fmla="*/ 98 h 108"/>
                <a:gd name="T2" fmla="*/ 10 w 84"/>
                <a:gd name="T3" fmla="*/ 98 h 108"/>
                <a:gd name="T4" fmla="*/ 10 w 84"/>
                <a:gd name="T5" fmla="*/ 9 h 108"/>
                <a:gd name="T6" fmla="*/ 79 w 84"/>
                <a:gd name="T7" fmla="*/ 9 h 108"/>
                <a:gd name="T8" fmla="*/ 84 w 84"/>
                <a:gd name="T9" fmla="*/ 5 h 108"/>
                <a:gd name="T10" fmla="*/ 79 w 84"/>
                <a:gd name="T11" fmla="*/ 0 h 108"/>
                <a:gd name="T12" fmla="*/ 5 w 84"/>
                <a:gd name="T13" fmla="*/ 0 h 108"/>
                <a:gd name="T14" fmla="*/ 0 w 84"/>
                <a:gd name="T15" fmla="*/ 5 h 108"/>
                <a:gd name="T16" fmla="*/ 0 w 84"/>
                <a:gd name="T17" fmla="*/ 103 h 108"/>
                <a:gd name="T18" fmla="*/ 5 w 84"/>
                <a:gd name="T19" fmla="*/ 108 h 108"/>
                <a:gd name="T20" fmla="*/ 19 w 84"/>
                <a:gd name="T21" fmla="*/ 108 h 108"/>
                <a:gd name="T22" fmla="*/ 23 w 84"/>
                <a:gd name="T23" fmla="*/ 103 h 108"/>
                <a:gd name="T24" fmla="*/ 19 w 84"/>
                <a:gd name="T25" fmla="*/ 9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8">
                  <a:moveTo>
                    <a:pt x="19" y="98"/>
                  </a:moveTo>
                  <a:cubicBezTo>
                    <a:pt x="10" y="98"/>
                    <a:pt x="10" y="98"/>
                    <a:pt x="10" y="98"/>
                  </a:cubicBezTo>
                  <a:cubicBezTo>
                    <a:pt x="10" y="9"/>
                    <a:pt x="10" y="9"/>
                    <a:pt x="10" y="9"/>
                  </a:cubicBezTo>
                  <a:cubicBezTo>
                    <a:pt x="79" y="9"/>
                    <a:pt x="79" y="9"/>
                    <a:pt x="79" y="9"/>
                  </a:cubicBezTo>
                  <a:cubicBezTo>
                    <a:pt x="82" y="9"/>
                    <a:pt x="84" y="7"/>
                    <a:pt x="84" y="5"/>
                  </a:cubicBezTo>
                  <a:cubicBezTo>
                    <a:pt x="84" y="2"/>
                    <a:pt x="82" y="0"/>
                    <a:pt x="79" y="0"/>
                  </a:cubicBezTo>
                  <a:cubicBezTo>
                    <a:pt x="5" y="0"/>
                    <a:pt x="5" y="0"/>
                    <a:pt x="5" y="0"/>
                  </a:cubicBezTo>
                  <a:cubicBezTo>
                    <a:pt x="3" y="0"/>
                    <a:pt x="0" y="2"/>
                    <a:pt x="0" y="5"/>
                  </a:cubicBezTo>
                  <a:cubicBezTo>
                    <a:pt x="0" y="103"/>
                    <a:pt x="0" y="103"/>
                    <a:pt x="0" y="103"/>
                  </a:cubicBezTo>
                  <a:cubicBezTo>
                    <a:pt x="0" y="106"/>
                    <a:pt x="3" y="108"/>
                    <a:pt x="5" y="108"/>
                  </a:cubicBezTo>
                  <a:cubicBezTo>
                    <a:pt x="19" y="108"/>
                    <a:pt x="19" y="108"/>
                    <a:pt x="19" y="108"/>
                  </a:cubicBezTo>
                  <a:cubicBezTo>
                    <a:pt x="21" y="108"/>
                    <a:pt x="23" y="106"/>
                    <a:pt x="23" y="103"/>
                  </a:cubicBezTo>
                  <a:cubicBezTo>
                    <a:pt x="23" y="100"/>
                    <a:pt x="21" y="98"/>
                    <a:pt x="19"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24" name="Freeform 15"/>
            <p:cNvSpPr/>
            <p:nvPr/>
          </p:nvSpPr>
          <p:spPr bwMode="auto">
            <a:xfrm>
              <a:off x="116" y="138"/>
              <a:ext cx="68" cy="98"/>
            </a:xfrm>
            <a:custGeom>
              <a:avLst/>
              <a:gdLst>
                <a:gd name="T0" fmla="*/ 26 w 31"/>
                <a:gd name="T1" fmla="*/ 0 h 45"/>
                <a:gd name="T2" fmla="*/ 21 w 31"/>
                <a:gd name="T3" fmla="*/ 5 h 45"/>
                <a:gd name="T4" fmla="*/ 21 w 31"/>
                <a:gd name="T5" fmla="*/ 35 h 45"/>
                <a:gd name="T6" fmla="*/ 4 w 31"/>
                <a:gd name="T7" fmla="*/ 35 h 45"/>
                <a:gd name="T8" fmla="*/ 0 w 31"/>
                <a:gd name="T9" fmla="*/ 40 h 45"/>
                <a:gd name="T10" fmla="*/ 4 w 31"/>
                <a:gd name="T11" fmla="*/ 45 h 45"/>
                <a:gd name="T12" fmla="*/ 26 w 31"/>
                <a:gd name="T13" fmla="*/ 45 h 45"/>
                <a:gd name="T14" fmla="*/ 29 w 31"/>
                <a:gd name="T15" fmla="*/ 43 h 45"/>
                <a:gd name="T16" fmla="*/ 31 w 31"/>
                <a:gd name="T17" fmla="*/ 40 h 45"/>
                <a:gd name="T18" fmla="*/ 31 w 31"/>
                <a:gd name="T19" fmla="*/ 5 h 45"/>
                <a:gd name="T20" fmla="*/ 26 w 31"/>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5">
                  <a:moveTo>
                    <a:pt x="26" y="0"/>
                  </a:moveTo>
                  <a:cubicBezTo>
                    <a:pt x="23" y="0"/>
                    <a:pt x="21" y="2"/>
                    <a:pt x="21" y="5"/>
                  </a:cubicBezTo>
                  <a:cubicBezTo>
                    <a:pt x="21" y="35"/>
                    <a:pt x="21" y="35"/>
                    <a:pt x="21" y="35"/>
                  </a:cubicBezTo>
                  <a:cubicBezTo>
                    <a:pt x="4" y="35"/>
                    <a:pt x="4" y="35"/>
                    <a:pt x="4" y="35"/>
                  </a:cubicBezTo>
                  <a:cubicBezTo>
                    <a:pt x="2" y="35"/>
                    <a:pt x="0" y="37"/>
                    <a:pt x="0" y="40"/>
                  </a:cubicBezTo>
                  <a:cubicBezTo>
                    <a:pt x="0" y="43"/>
                    <a:pt x="2" y="45"/>
                    <a:pt x="4" y="45"/>
                  </a:cubicBezTo>
                  <a:cubicBezTo>
                    <a:pt x="26" y="45"/>
                    <a:pt x="26" y="45"/>
                    <a:pt x="26" y="45"/>
                  </a:cubicBezTo>
                  <a:cubicBezTo>
                    <a:pt x="27" y="45"/>
                    <a:pt x="28" y="44"/>
                    <a:pt x="29" y="43"/>
                  </a:cubicBezTo>
                  <a:cubicBezTo>
                    <a:pt x="30" y="42"/>
                    <a:pt x="31" y="41"/>
                    <a:pt x="31" y="40"/>
                  </a:cubicBezTo>
                  <a:cubicBezTo>
                    <a:pt x="31" y="5"/>
                    <a:pt x="31" y="5"/>
                    <a:pt x="31" y="5"/>
                  </a:cubicBezTo>
                  <a:cubicBezTo>
                    <a:pt x="31" y="2"/>
                    <a:pt x="29"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25" name="Freeform 16"/>
            <p:cNvSpPr>
              <a:spLocks noEditPoints="1"/>
            </p:cNvSpPr>
            <p:nvPr/>
          </p:nvSpPr>
          <p:spPr bwMode="auto">
            <a:xfrm>
              <a:off x="66" y="51"/>
              <a:ext cx="113" cy="163"/>
            </a:xfrm>
            <a:custGeom>
              <a:avLst/>
              <a:gdLst>
                <a:gd name="T0" fmla="*/ 45 w 52"/>
                <a:gd name="T1" fmla="*/ 1 h 75"/>
                <a:gd name="T2" fmla="*/ 40 w 52"/>
                <a:gd name="T3" fmla="*/ 0 h 75"/>
                <a:gd name="T4" fmla="*/ 30 w 52"/>
                <a:gd name="T5" fmla="*/ 5 h 75"/>
                <a:gd name="T6" fmla="*/ 1 w 52"/>
                <a:gd name="T7" fmla="*/ 57 h 75"/>
                <a:gd name="T8" fmla="*/ 0 w 52"/>
                <a:gd name="T9" fmla="*/ 59 h 75"/>
                <a:gd name="T10" fmla="*/ 0 w 52"/>
                <a:gd name="T11" fmla="*/ 71 h 75"/>
                <a:gd name="T12" fmla="*/ 3 w 52"/>
                <a:gd name="T13" fmla="*/ 75 h 75"/>
                <a:gd name="T14" fmla="*/ 5 w 52"/>
                <a:gd name="T15" fmla="*/ 75 h 75"/>
                <a:gd name="T16" fmla="*/ 7 w 52"/>
                <a:gd name="T17" fmla="*/ 75 h 75"/>
                <a:gd name="T18" fmla="*/ 18 w 52"/>
                <a:gd name="T19" fmla="*/ 69 h 75"/>
                <a:gd name="T20" fmla="*/ 19 w 52"/>
                <a:gd name="T21" fmla="*/ 67 h 75"/>
                <a:gd name="T22" fmla="*/ 49 w 52"/>
                <a:gd name="T23" fmla="*/ 16 h 75"/>
                <a:gd name="T24" fmla="*/ 45 w 52"/>
                <a:gd name="T25" fmla="*/ 1 h 75"/>
                <a:gd name="T26" fmla="*/ 41 w 52"/>
                <a:gd name="T27" fmla="*/ 11 h 75"/>
                <a:gd name="T28" fmla="*/ 12 w 52"/>
                <a:gd name="T29" fmla="*/ 62 h 75"/>
                <a:gd name="T30" fmla="*/ 9 w 52"/>
                <a:gd name="T31" fmla="*/ 63 h 75"/>
                <a:gd name="T32" fmla="*/ 9 w 52"/>
                <a:gd name="T33" fmla="*/ 60 h 75"/>
                <a:gd name="T34" fmla="*/ 38 w 52"/>
                <a:gd name="T35" fmla="*/ 10 h 75"/>
                <a:gd name="T36" fmla="*/ 41 w 52"/>
                <a:gd name="T37" fmla="*/ 9 h 75"/>
                <a:gd name="T38" fmla="*/ 41 w 52"/>
                <a:gd name="T39"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75">
                  <a:moveTo>
                    <a:pt x="45" y="1"/>
                  </a:moveTo>
                  <a:cubicBezTo>
                    <a:pt x="44" y="0"/>
                    <a:pt x="42" y="0"/>
                    <a:pt x="40" y="0"/>
                  </a:cubicBezTo>
                  <a:cubicBezTo>
                    <a:pt x="36" y="0"/>
                    <a:pt x="32" y="2"/>
                    <a:pt x="30" y="5"/>
                  </a:cubicBezTo>
                  <a:cubicBezTo>
                    <a:pt x="1" y="57"/>
                    <a:pt x="1" y="57"/>
                    <a:pt x="1" y="57"/>
                  </a:cubicBezTo>
                  <a:cubicBezTo>
                    <a:pt x="0" y="57"/>
                    <a:pt x="0" y="58"/>
                    <a:pt x="0" y="59"/>
                  </a:cubicBezTo>
                  <a:cubicBezTo>
                    <a:pt x="0" y="71"/>
                    <a:pt x="0" y="71"/>
                    <a:pt x="0" y="71"/>
                  </a:cubicBezTo>
                  <a:cubicBezTo>
                    <a:pt x="1" y="72"/>
                    <a:pt x="1" y="74"/>
                    <a:pt x="3" y="75"/>
                  </a:cubicBezTo>
                  <a:cubicBezTo>
                    <a:pt x="3" y="75"/>
                    <a:pt x="4" y="75"/>
                    <a:pt x="5" y="75"/>
                  </a:cubicBezTo>
                  <a:cubicBezTo>
                    <a:pt x="6" y="75"/>
                    <a:pt x="7" y="75"/>
                    <a:pt x="7" y="75"/>
                  </a:cubicBezTo>
                  <a:cubicBezTo>
                    <a:pt x="18" y="69"/>
                    <a:pt x="18" y="69"/>
                    <a:pt x="18" y="69"/>
                  </a:cubicBezTo>
                  <a:cubicBezTo>
                    <a:pt x="18" y="69"/>
                    <a:pt x="19" y="68"/>
                    <a:pt x="19" y="67"/>
                  </a:cubicBezTo>
                  <a:cubicBezTo>
                    <a:pt x="49" y="16"/>
                    <a:pt x="49" y="16"/>
                    <a:pt x="49" y="16"/>
                  </a:cubicBezTo>
                  <a:cubicBezTo>
                    <a:pt x="52" y="11"/>
                    <a:pt x="50" y="4"/>
                    <a:pt x="45" y="1"/>
                  </a:cubicBezTo>
                  <a:close/>
                  <a:moveTo>
                    <a:pt x="41" y="11"/>
                  </a:moveTo>
                  <a:cubicBezTo>
                    <a:pt x="12" y="62"/>
                    <a:pt x="12" y="62"/>
                    <a:pt x="12" y="62"/>
                  </a:cubicBezTo>
                  <a:cubicBezTo>
                    <a:pt x="9" y="63"/>
                    <a:pt x="9" y="63"/>
                    <a:pt x="9" y="63"/>
                  </a:cubicBezTo>
                  <a:cubicBezTo>
                    <a:pt x="9" y="60"/>
                    <a:pt x="9" y="60"/>
                    <a:pt x="9" y="60"/>
                  </a:cubicBezTo>
                  <a:cubicBezTo>
                    <a:pt x="38" y="10"/>
                    <a:pt x="38" y="10"/>
                    <a:pt x="38" y="10"/>
                  </a:cubicBezTo>
                  <a:cubicBezTo>
                    <a:pt x="39" y="9"/>
                    <a:pt x="40" y="9"/>
                    <a:pt x="41" y="9"/>
                  </a:cubicBezTo>
                  <a:cubicBezTo>
                    <a:pt x="41" y="10"/>
                    <a:pt x="42" y="11"/>
                    <a:pt x="4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26" name="Freeform 17"/>
            <p:cNvSpPr/>
            <p:nvPr/>
          </p:nvSpPr>
          <p:spPr bwMode="auto">
            <a:xfrm>
              <a:off x="35" y="68"/>
              <a:ext cx="70" cy="20"/>
            </a:xfrm>
            <a:custGeom>
              <a:avLst/>
              <a:gdLst>
                <a:gd name="T0" fmla="*/ 32 w 32"/>
                <a:gd name="T1" fmla="*/ 4 h 9"/>
                <a:gd name="T2" fmla="*/ 28 w 32"/>
                <a:gd name="T3" fmla="*/ 0 h 9"/>
                <a:gd name="T4" fmla="*/ 4 w 32"/>
                <a:gd name="T5" fmla="*/ 0 h 9"/>
                <a:gd name="T6" fmla="*/ 0 w 32"/>
                <a:gd name="T7" fmla="*/ 4 h 9"/>
                <a:gd name="T8" fmla="*/ 4 w 32"/>
                <a:gd name="T9" fmla="*/ 9 h 9"/>
                <a:gd name="T10" fmla="*/ 28 w 32"/>
                <a:gd name="T11" fmla="*/ 9 h 9"/>
                <a:gd name="T12" fmla="*/ 32 w 32"/>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32" y="4"/>
                  </a:moveTo>
                  <a:cubicBezTo>
                    <a:pt x="32" y="2"/>
                    <a:pt x="30" y="0"/>
                    <a:pt x="28" y="0"/>
                  </a:cubicBezTo>
                  <a:cubicBezTo>
                    <a:pt x="4" y="0"/>
                    <a:pt x="4" y="0"/>
                    <a:pt x="4" y="0"/>
                  </a:cubicBezTo>
                  <a:cubicBezTo>
                    <a:pt x="2" y="0"/>
                    <a:pt x="0" y="2"/>
                    <a:pt x="0" y="4"/>
                  </a:cubicBezTo>
                  <a:cubicBezTo>
                    <a:pt x="0" y="7"/>
                    <a:pt x="2" y="9"/>
                    <a:pt x="4" y="9"/>
                  </a:cubicBezTo>
                  <a:cubicBezTo>
                    <a:pt x="28" y="9"/>
                    <a:pt x="28" y="9"/>
                    <a:pt x="28" y="9"/>
                  </a:cubicBezTo>
                  <a:cubicBezTo>
                    <a:pt x="30" y="9"/>
                    <a:pt x="32" y="7"/>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27" name="Freeform 18"/>
            <p:cNvSpPr/>
            <p:nvPr/>
          </p:nvSpPr>
          <p:spPr bwMode="auto">
            <a:xfrm>
              <a:off x="35" y="107"/>
              <a:ext cx="46" cy="20"/>
            </a:xfrm>
            <a:custGeom>
              <a:avLst/>
              <a:gdLst>
                <a:gd name="T0" fmla="*/ 4 w 21"/>
                <a:gd name="T1" fmla="*/ 0 h 9"/>
                <a:gd name="T2" fmla="*/ 0 w 21"/>
                <a:gd name="T3" fmla="*/ 4 h 9"/>
                <a:gd name="T4" fmla="*/ 4 w 21"/>
                <a:gd name="T5" fmla="*/ 9 h 9"/>
                <a:gd name="T6" fmla="*/ 16 w 21"/>
                <a:gd name="T7" fmla="*/ 9 h 9"/>
                <a:gd name="T8" fmla="*/ 21 w 21"/>
                <a:gd name="T9" fmla="*/ 4 h 9"/>
                <a:gd name="T10" fmla="*/ 16 w 21"/>
                <a:gd name="T11" fmla="*/ 0 h 9"/>
                <a:gd name="T12" fmla="*/ 4 w 2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1" h="9">
                  <a:moveTo>
                    <a:pt x="4" y="0"/>
                  </a:moveTo>
                  <a:cubicBezTo>
                    <a:pt x="2" y="0"/>
                    <a:pt x="0" y="2"/>
                    <a:pt x="0" y="4"/>
                  </a:cubicBezTo>
                  <a:cubicBezTo>
                    <a:pt x="0" y="7"/>
                    <a:pt x="2" y="9"/>
                    <a:pt x="4" y="9"/>
                  </a:cubicBezTo>
                  <a:cubicBezTo>
                    <a:pt x="16" y="9"/>
                    <a:pt x="16" y="9"/>
                    <a:pt x="16" y="9"/>
                  </a:cubicBezTo>
                  <a:cubicBezTo>
                    <a:pt x="19" y="9"/>
                    <a:pt x="21" y="7"/>
                    <a:pt x="21" y="4"/>
                  </a:cubicBezTo>
                  <a:cubicBezTo>
                    <a:pt x="21" y="2"/>
                    <a:pt x="19" y="0"/>
                    <a:pt x="16" y="0"/>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8" name="Group 19"/>
          <p:cNvGrpSpPr/>
          <p:nvPr/>
        </p:nvGrpSpPr>
        <p:grpSpPr bwMode="auto">
          <a:xfrm>
            <a:off x="7723289" y="3808812"/>
            <a:ext cx="521780" cy="527640"/>
            <a:chOff x="0" y="0"/>
            <a:chExt cx="233" cy="236"/>
          </a:xfrm>
          <a:solidFill>
            <a:schemeClr val="bg1"/>
          </a:solidFill>
        </p:grpSpPr>
        <p:sp>
          <p:nvSpPr>
            <p:cNvPr id="29" name="Freeform 20"/>
            <p:cNvSpPr>
              <a:spLocks noEditPoints="1"/>
            </p:cNvSpPr>
            <p:nvPr/>
          </p:nvSpPr>
          <p:spPr bwMode="auto">
            <a:xfrm>
              <a:off x="0" y="0"/>
              <a:ext cx="233" cy="236"/>
            </a:xfrm>
            <a:custGeom>
              <a:avLst/>
              <a:gdLst>
                <a:gd name="T0" fmla="*/ 103 w 107"/>
                <a:gd name="T1" fmla="*/ 42 h 108"/>
                <a:gd name="T2" fmla="*/ 93 w 107"/>
                <a:gd name="T3" fmla="*/ 35 h 108"/>
                <a:gd name="T4" fmla="*/ 97 w 107"/>
                <a:gd name="T5" fmla="*/ 22 h 108"/>
                <a:gd name="T6" fmla="*/ 80 w 107"/>
                <a:gd name="T7" fmla="*/ 10 h 108"/>
                <a:gd name="T8" fmla="*/ 68 w 107"/>
                <a:gd name="T9" fmla="*/ 12 h 108"/>
                <a:gd name="T10" fmla="*/ 62 w 107"/>
                <a:gd name="T11" fmla="*/ 1 h 108"/>
                <a:gd name="T12" fmla="*/ 42 w 107"/>
                <a:gd name="T13" fmla="*/ 4 h 108"/>
                <a:gd name="T14" fmla="*/ 34 w 107"/>
                <a:gd name="T15" fmla="*/ 14 h 108"/>
                <a:gd name="T16" fmla="*/ 22 w 107"/>
                <a:gd name="T17" fmla="*/ 11 h 108"/>
                <a:gd name="T18" fmla="*/ 10 w 107"/>
                <a:gd name="T19" fmla="*/ 27 h 108"/>
                <a:gd name="T20" fmla="*/ 12 w 107"/>
                <a:gd name="T21" fmla="*/ 39 h 108"/>
                <a:gd name="T22" fmla="*/ 0 w 107"/>
                <a:gd name="T23" fmla="*/ 46 h 108"/>
                <a:gd name="T24" fmla="*/ 0 w 107"/>
                <a:gd name="T25" fmla="*/ 62 h 108"/>
                <a:gd name="T26" fmla="*/ 12 w 107"/>
                <a:gd name="T27" fmla="*/ 69 h 108"/>
                <a:gd name="T28" fmla="*/ 10 w 107"/>
                <a:gd name="T29" fmla="*/ 81 h 108"/>
                <a:gd name="T30" fmla="*/ 22 w 107"/>
                <a:gd name="T31" fmla="*/ 97 h 108"/>
                <a:gd name="T32" fmla="*/ 34 w 107"/>
                <a:gd name="T33" fmla="*/ 94 h 108"/>
                <a:gd name="T34" fmla="*/ 42 w 107"/>
                <a:gd name="T35" fmla="*/ 104 h 108"/>
                <a:gd name="T36" fmla="*/ 53 w 107"/>
                <a:gd name="T37" fmla="*/ 108 h 108"/>
                <a:gd name="T38" fmla="*/ 65 w 107"/>
                <a:gd name="T39" fmla="*/ 104 h 108"/>
                <a:gd name="T40" fmla="*/ 72 w 107"/>
                <a:gd name="T41" fmla="*/ 94 h 108"/>
                <a:gd name="T42" fmla="*/ 85 w 107"/>
                <a:gd name="T43" fmla="*/ 97 h 108"/>
                <a:gd name="T44" fmla="*/ 97 w 107"/>
                <a:gd name="T45" fmla="*/ 81 h 108"/>
                <a:gd name="T46" fmla="*/ 95 w 107"/>
                <a:gd name="T47" fmla="*/ 69 h 108"/>
                <a:gd name="T48" fmla="*/ 106 w 107"/>
                <a:gd name="T49" fmla="*/ 62 h 108"/>
                <a:gd name="T50" fmla="*/ 106 w 107"/>
                <a:gd name="T51" fmla="*/ 46 h 108"/>
                <a:gd name="T52" fmla="*/ 90 w 107"/>
                <a:gd name="T53" fmla="*/ 61 h 108"/>
                <a:gd name="T54" fmla="*/ 84 w 107"/>
                <a:gd name="T55" fmla="*/ 71 h 108"/>
                <a:gd name="T56" fmla="*/ 88 w 107"/>
                <a:gd name="T57" fmla="*/ 82 h 108"/>
                <a:gd name="T58" fmla="*/ 74 w 107"/>
                <a:gd name="T59" fmla="*/ 84 h 108"/>
                <a:gd name="T60" fmla="*/ 63 w 107"/>
                <a:gd name="T61" fmla="*/ 87 h 108"/>
                <a:gd name="T62" fmla="*/ 57 w 107"/>
                <a:gd name="T63" fmla="*/ 98 h 108"/>
                <a:gd name="T64" fmla="*/ 47 w 107"/>
                <a:gd name="T65" fmla="*/ 90 h 108"/>
                <a:gd name="T66" fmla="*/ 37 w 107"/>
                <a:gd name="T67" fmla="*/ 85 h 108"/>
                <a:gd name="T68" fmla="*/ 25 w 107"/>
                <a:gd name="T69" fmla="*/ 88 h 108"/>
                <a:gd name="T70" fmla="*/ 23 w 107"/>
                <a:gd name="T71" fmla="*/ 75 h 108"/>
                <a:gd name="T72" fmla="*/ 20 w 107"/>
                <a:gd name="T73" fmla="*/ 64 h 108"/>
                <a:gd name="T74" fmla="*/ 9 w 107"/>
                <a:gd name="T75" fmla="*/ 58 h 108"/>
                <a:gd name="T76" fmla="*/ 9 w 107"/>
                <a:gd name="T77" fmla="*/ 50 h 108"/>
                <a:gd name="T78" fmla="*/ 20 w 107"/>
                <a:gd name="T79" fmla="*/ 44 h 108"/>
                <a:gd name="T80" fmla="*/ 23 w 107"/>
                <a:gd name="T81" fmla="*/ 33 h 108"/>
                <a:gd name="T82" fmla="*/ 25 w 107"/>
                <a:gd name="T83" fmla="*/ 20 h 108"/>
                <a:gd name="T84" fmla="*/ 37 w 107"/>
                <a:gd name="T85" fmla="*/ 23 h 108"/>
                <a:gd name="T86" fmla="*/ 47 w 107"/>
                <a:gd name="T87" fmla="*/ 18 h 108"/>
                <a:gd name="T88" fmla="*/ 57 w 107"/>
                <a:gd name="T89" fmla="*/ 10 h 108"/>
                <a:gd name="T90" fmla="*/ 63 w 107"/>
                <a:gd name="T91" fmla="*/ 21 h 108"/>
                <a:gd name="T92" fmla="*/ 74 w 107"/>
                <a:gd name="T93" fmla="*/ 23 h 108"/>
                <a:gd name="T94" fmla="*/ 88 w 107"/>
                <a:gd name="T95" fmla="*/ 26 h 108"/>
                <a:gd name="T96" fmla="*/ 84 w 107"/>
                <a:gd name="T97" fmla="*/ 37 h 108"/>
                <a:gd name="T98" fmla="*/ 90 w 107"/>
                <a:gd name="T99" fmla="*/ 47 h 108"/>
                <a:gd name="T100" fmla="*/ 98 w 107"/>
                <a:gd name="T10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08">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30" name="Freeform 21"/>
            <p:cNvSpPr>
              <a:spLocks noEditPoints="1"/>
            </p:cNvSpPr>
            <p:nvPr/>
          </p:nvSpPr>
          <p:spPr bwMode="auto">
            <a:xfrm>
              <a:off x="70" y="70"/>
              <a:ext cx="93" cy="92"/>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3 h 42"/>
                <a:gd name="T12" fmla="*/ 9 w 43"/>
                <a:gd name="T13" fmla="*/ 21 h 42"/>
                <a:gd name="T14" fmla="*/ 21 w 43"/>
                <a:gd name="T15" fmla="*/ 9 h 42"/>
                <a:gd name="T16" fmla="*/ 33 w 43"/>
                <a:gd name="T17" fmla="*/ 21 h 42"/>
                <a:gd name="T18" fmla="*/ 21 w 43"/>
                <a:gd name="T19"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9" name="Group 22"/>
          <p:cNvGrpSpPr/>
          <p:nvPr/>
        </p:nvGrpSpPr>
        <p:grpSpPr bwMode="auto">
          <a:xfrm>
            <a:off x="5826634" y="3108411"/>
            <a:ext cx="515918" cy="527642"/>
            <a:chOff x="0" y="0"/>
            <a:chExt cx="232" cy="236"/>
          </a:xfrm>
          <a:solidFill>
            <a:schemeClr val="bg1"/>
          </a:solidFill>
        </p:grpSpPr>
        <p:sp>
          <p:nvSpPr>
            <p:cNvPr id="32" name="Freeform 23"/>
            <p:cNvSpPr/>
            <p:nvPr/>
          </p:nvSpPr>
          <p:spPr bwMode="auto">
            <a:xfrm>
              <a:off x="0" y="0"/>
              <a:ext cx="232" cy="168"/>
            </a:xfrm>
            <a:custGeom>
              <a:avLst/>
              <a:gdLst>
                <a:gd name="T0" fmla="*/ 82 w 106"/>
                <a:gd name="T1" fmla="*/ 28 h 77"/>
                <a:gd name="T2" fmla="*/ 77 w 106"/>
                <a:gd name="T3" fmla="*/ 29 h 77"/>
                <a:gd name="T4" fmla="*/ 77 w 106"/>
                <a:gd name="T5" fmla="*/ 27 h 77"/>
                <a:gd name="T6" fmla="*/ 50 w 106"/>
                <a:gd name="T7" fmla="*/ 0 h 77"/>
                <a:gd name="T8" fmla="*/ 25 w 106"/>
                <a:gd name="T9" fmla="*/ 22 h 77"/>
                <a:gd name="T10" fmla="*/ 17 w 106"/>
                <a:gd name="T11" fmla="*/ 23 h 77"/>
                <a:gd name="T12" fmla="*/ 17 w 106"/>
                <a:gd name="T13" fmla="*/ 23 h 77"/>
                <a:gd name="T14" fmla="*/ 6 w 106"/>
                <a:gd name="T15" fmla="*/ 39 h 77"/>
                <a:gd name="T16" fmla="*/ 8 w 106"/>
                <a:gd name="T17" fmla="*/ 46 h 77"/>
                <a:gd name="T18" fmla="*/ 0 w 106"/>
                <a:gd name="T19" fmla="*/ 60 h 77"/>
                <a:gd name="T20" fmla="*/ 17 w 106"/>
                <a:gd name="T21" fmla="*/ 77 h 77"/>
                <a:gd name="T22" fmla="*/ 35 w 106"/>
                <a:gd name="T23" fmla="*/ 77 h 77"/>
                <a:gd name="T24" fmla="*/ 39 w 106"/>
                <a:gd name="T25" fmla="*/ 73 h 77"/>
                <a:gd name="T26" fmla="*/ 35 w 106"/>
                <a:gd name="T27" fmla="*/ 68 h 77"/>
                <a:gd name="T28" fmla="*/ 17 w 106"/>
                <a:gd name="T29" fmla="*/ 68 h 77"/>
                <a:gd name="T30" fmla="*/ 9 w 106"/>
                <a:gd name="T31" fmla="*/ 60 h 77"/>
                <a:gd name="T32" fmla="*/ 16 w 106"/>
                <a:gd name="T33" fmla="*/ 53 h 77"/>
                <a:gd name="T34" fmla="*/ 20 w 106"/>
                <a:gd name="T35" fmla="*/ 50 h 77"/>
                <a:gd name="T36" fmla="*/ 18 w 106"/>
                <a:gd name="T37" fmla="*/ 45 h 77"/>
                <a:gd name="T38" fmla="*/ 15 w 106"/>
                <a:gd name="T39" fmla="*/ 39 h 77"/>
                <a:gd name="T40" fmla="*/ 20 w 106"/>
                <a:gd name="T41" fmla="*/ 32 h 77"/>
                <a:gd name="T42" fmla="*/ 20 w 106"/>
                <a:gd name="T43" fmla="*/ 32 h 77"/>
                <a:gd name="T44" fmla="*/ 27 w 106"/>
                <a:gd name="T45" fmla="*/ 32 h 77"/>
                <a:gd name="T46" fmla="*/ 31 w 106"/>
                <a:gd name="T47" fmla="*/ 32 h 77"/>
                <a:gd name="T48" fmla="*/ 34 w 106"/>
                <a:gd name="T49" fmla="*/ 28 h 77"/>
                <a:gd name="T50" fmla="*/ 33 w 106"/>
                <a:gd name="T51" fmla="*/ 27 h 77"/>
                <a:gd name="T52" fmla="*/ 33 w 106"/>
                <a:gd name="T53" fmla="*/ 27 h 77"/>
                <a:gd name="T54" fmla="*/ 50 w 106"/>
                <a:gd name="T55" fmla="*/ 9 h 77"/>
                <a:gd name="T56" fmla="*/ 67 w 106"/>
                <a:gd name="T57" fmla="*/ 27 h 77"/>
                <a:gd name="T58" fmla="*/ 65 w 106"/>
                <a:gd name="T59" fmla="*/ 35 h 77"/>
                <a:gd name="T60" fmla="*/ 66 w 106"/>
                <a:gd name="T61" fmla="*/ 41 h 77"/>
                <a:gd name="T62" fmla="*/ 72 w 106"/>
                <a:gd name="T63" fmla="*/ 41 h 77"/>
                <a:gd name="T64" fmla="*/ 82 w 106"/>
                <a:gd name="T65" fmla="*/ 38 h 77"/>
                <a:gd name="T66" fmla="*/ 97 w 106"/>
                <a:gd name="T67" fmla="*/ 53 h 77"/>
                <a:gd name="T68" fmla="*/ 82 w 106"/>
                <a:gd name="T69" fmla="*/ 68 h 77"/>
                <a:gd name="T70" fmla="*/ 71 w 106"/>
                <a:gd name="T71" fmla="*/ 68 h 77"/>
                <a:gd name="T72" fmla="*/ 67 w 106"/>
                <a:gd name="T73" fmla="*/ 73 h 77"/>
                <a:gd name="T74" fmla="*/ 71 w 106"/>
                <a:gd name="T75" fmla="*/ 77 h 77"/>
                <a:gd name="T76" fmla="*/ 82 w 106"/>
                <a:gd name="T77" fmla="*/ 77 h 77"/>
                <a:gd name="T78" fmla="*/ 106 w 106"/>
                <a:gd name="T79" fmla="*/ 53 h 77"/>
                <a:gd name="T80" fmla="*/ 82 w 106"/>
                <a:gd name="T81"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77">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33" name="Freeform 24"/>
            <p:cNvSpPr/>
            <p:nvPr/>
          </p:nvSpPr>
          <p:spPr bwMode="auto">
            <a:xfrm>
              <a:off x="70" y="94"/>
              <a:ext cx="92" cy="142"/>
            </a:xfrm>
            <a:custGeom>
              <a:avLst/>
              <a:gdLst>
                <a:gd name="T0" fmla="*/ 33 w 42"/>
                <a:gd name="T1" fmla="*/ 41 h 65"/>
                <a:gd name="T2" fmla="*/ 26 w 42"/>
                <a:gd name="T3" fmla="*/ 49 h 65"/>
                <a:gd name="T4" fmla="*/ 26 w 42"/>
                <a:gd name="T5" fmla="*/ 5 h 65"/>
                <a:gd name="T6" fmla="*/ 21 w 42"/>
                <a:gd name="T7" fmla="*/ 0 h 65"/>
                <a:gd name="T8" fmla="*/ 16 w 42"/>
                <a:gd name="T9" fmla="*/ 5 h 65"/>
                <a:gd name="T10" fmla="*/ 16 w 42"/>
                <a:gd name="T11" fmla="*/ 49 h 65"/>
                <a:gd name="T12" fmla="*/ 9 w 42"/>
                <a:gd name="T13" fmla="*/ 41 h 65"/>
                <a:gd name="T14" fmla="*/ 2 w 42"/>
                <a:gd name="T15" fmla="*/ 41 h 65"/>
                <a:gd name="T16" fmla="*/ 2 w 42"/>
                <a:gd name="T17" fmla="*/ 48 h 65"/>
                <a:gd name="T18" fmla="*/ 18 w 42"/>
                <a:gd name="T19" fmla="*/ 63 h 65"/>
                <a:gd name="T20" fmla="*/ 21 w 42"/>
                <a:gd name="T21" fmla="*/ 65 h 65"/>
                <a:gd name="T22" fmla="*/ 24 w 42"/>
                <a:gd name="T23" fmla="*/ 63 h 65"/>
                <a:gd name="T24" fmla="*/ 40 w 42"/>
                <a:gd name="T25" fmla="*/ 48 h 65"/>
                <a:gd name="T26" fmla="*/ 40 w 42"/>
                <a:gd name="T27" fmla="*/ 41 h 65"/>
                <a:gd name="T28" fmla="*/ 33 w 42"/>
                <a:gd name="T29"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5">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11" name="Group 25"/>
          <p:cNvGrpSpPr/>
          <p:nvPr/>
        </p:nvGrpSpPr>
        <p:grpSpPr bwMode="auto">
          <a:xfrm>
            <a:off x="3951638" y="3849850"/>
            <a:ext cx="527642" cy="445564"/>
            <a:chOff x="0" y="0"/>
            <a:chExt cx="235" cy="200"/>
          </a:xfrm>
          <a:solidFill>
            <a:schemeClr val="bg1"/>
          </a:solidFill>
        </p:grpSpPr>
        <p:sp>
          <p:nvSpPr>
            <p:cNvPr id="35" name="Freeform 26"/>
            <p:cNvSpPr>
              <a:spLocks noEditPoints="1"/>
            </p:cNvSpPr>
            <p:nvPr/>
          </p:nvSpPr>
          <p:spPr bwMode="auto">
            <a:xfrm>
              <a:off x="0" y="0"/>
              <a:ext cx="235" cy="200"/>
            </a:xfrm>
            <a:custGeom>
              <a:avLst/>
              <a:gdLst>
                <a:gd name="T0" fmla="*/ 94 w 108"/>
                <a:gd name="T1" fmla="*/ 15 h 92"/>
                <a:gd name="T2" fmla="*/ 77 w 108"/>
                <a:gd name="T3" fmla="*/ 15 h 92"/>
                <a:gd name="T4" fmla="*/ 77 w 108"/>
                <a:gd name="T5" fmla="*/ 14 h 92"/>
                <a:gd name="T6" fmla="*/ 77 w 108"/>
                <a:gd name="T7" fmla="*/ 11 h 92"/>
                <a:gd name="T8" fmla="*/ 66 w 108"/>
                <a:gd name="T9" fmla="*/ 0 h 92"/>
                <a:gd name="T10" fmla="*/ 54 w 108"/>
                <a:gd name="T11" fmla="*/ 0 h 92"/>
                <a:gd name="T12" fmla="*/ 43 w 108"/>
                <a:gd name="T13" fmla="*/ 11 h 92"/>
                <a:gd name="T14" fmla="*/ 43 w 108"/>
                <a:gd name="T15" fmla="*/ 15 h 92"/>
                <a:gd name="T16" fmla="*/ 14 w 108"/>
                <a:gd name="T17" fmla="*/ 15 h 92"/>
                <a:gd name="T18" fmla="*/ 0 w 108"/>
                <a:gd name="T19" fmla="*/ 29 h 92"/>
                <a:gd name="T20" fmla="*/ 0 w 108"/>
                <a:gd name="T21" fmla="*/ 78 h 92"/>
                <a:gd name="T22" fmla="*/ 14 w 108"/>
                <a:gd name="T23" fmla="*/ 92 h 92"/>
                <a:gd name="T24" fmla="*/ 94 w 108"/>
                <a:gd name="T25" fmla="*/ 92 h 92"/>
                <a:gd name="T26" fmla="*/ 108 w 108"/>
                <a:gd name="T27" fmla="*/ 78 h 92"/>
                <a:gd name="T28" fmla="*/ 108 w 108"/>
                <a:gd name="T29" fmla="*/ 29 h 92"/>
                <a:gd name="T30" fmla="*/ 94 w 108"/>
                <a:gd name="T31" fmla="*/ 15 h 92"/>
                <a:gd name="T32" fmla="*/ 10 w 108"/>
                <a:gd name="T33" fmla="*/ 78 h 92"/>
                <a:gd name="T34" fmla="*/ 10 w 108"/>
                <a:gd name="T35" fmla="*/ 29 h 92"/>
                <a:gd name="T36" fmla="*/ 14 w 108"/>
                <a:gd name="T37" fmla="*/ 24 h 92"/>
                <a:gd name="T38" fmla="*/ 26 w 108"/>
                <a:gd name="T39" fmla="*/ 24 h 92"/>
                <a:gd name="T40" fmla="*/ 26 w 108"/>
                <a:gd name="T41" fmla="*/ 83 h 92"/>
                <a:gd name="T42" fmla="*/ 14 w 108"/>
                <a:gd name="T43" fmla="*/ 83 h 92"/>
                <a:gd name="T44" fmla="*/ 10 w 108"/>
                <a:gd name="T45" fmla="*/ 78 h 92"/>
                <a:gd name="T46" fmla="*/ 99 w 108"/>
                <a:gd name="T47" fmla="*/ 78 h 92"/>
                <a:gd name="T48" fmla="*/ 94 w 108"/>
                <a:gd name="T49" fmla="*/ 83 h 92"/>
                <a:gd name="T50" fmla="*/ 35 w 108"/>
                <a:gd name="T51" fmla="*/ 83 h 92"/>
                <a:gd name="T52" fmla="*/ 35 w 108"/>
                <a:gd name="T53" fmla="*/ 24 h 92"/>
                <a:gd name="T54" fmla="*/ 43 w 108"/>
                <a:gd name="T55" fmla="*/ 24 h 92"/>
                <a:gd name="T56" fmla="*/ 77 w 108"/>
                <a:gd name="T57" fmla="*/ 24 h 92"/>
                <a:gd name="T58" fmla="*/ 94 w 108"/>
                <a:gd name="T59" fmla="*/ 24 h 92"/>
                <a:gd name="T60" fmla="*/ 99 w 108"/>
                <a:gd name="T61" fmla="*/ 29 h 92"/>
                <a:gd name="T62" fmla="*/ 99 w 108"/>
                <a:gd name="T63"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 h="92">
                  <a:moveTo>
                    <a:pt x="94" y="15"/>
                  </a:moveTo>
                  <a:cubicBezTo>
                    <a:pt x="77" y="15"/>
                    <a:pt x="77" y="15"/>
                    <a:pt x="77" y="15"/>
                  </a:cubicBezTo>
                  <a:cubicBezTo>
                    <a:pt x="77" y="14"/>
                    <a:pt x="77" y="14"/>
                    <a:pt x="77" y="14"/>
                  </a:cubicBezTo>
                  <a:cubicBezTo>
                    <a:pt x="77" y="11"/>
                    <a:pt x="77" y="11"/>
                    <a:pt x="77" y="11"/>
                  </a:cubicBezTo>
                  <a:cubicBezTo>
                    <a:pt x="77" y="5"/>
                    <a:pt x="72" y="0"/>
                    <a:pt x="66" y="0"/>
                  </a:cubicBezTo>
                  <a:cubicBezTo>
                    <a:pt x="54" y="0"/>
                    <a:pt x="54" y="0"/>
                    <a:pt x="54" y="0"/>
                  </a:cubicBezTo>
                  <a:cubicBezTo>
                    <a:pt x="48" y="0"/>
                    <a:pt x="43" y="5"/>
                    <a:pt x="43" y="11"/>
                  </a:cubicBezTo>
                  <a:cubicBezTo>
                    <a:pt x="43" y="15"/>
                    <a:pt x="43" y="15"/>
                    <a:pt x="43" y="15"/>
                  </a:cubicBezTo>
                  <a:cubicBezTo>
                    <a:pt x="14" y="15"/>
                    <a:pt x="14" y="15"/>
                    <a:pt x="14" y="15"/>
                  </a:cubicBezTo>
                  <a:cubicBezTo>
                    <a:pt x="7" y="15"/>
                    <a:pt x="0" y="21"/>
                    <a:pt x="0" y="29"/>
                  </a:cubicBezTo>
                  <a:cubicBezTo>
                    <a:pt x="0" y="78"/>
                    <a:pt x="0" y="78"/>
                    <a:pt x="0" y="78"/>
                  </a:cubicBezTo>
                  <a:cubicBezTo>
                    <a:pt x="0" y="86"/>
                    <a:pt x="6" y="92"/>
                    <a:pt x="14" y="92"/>
                  </a:cubicBezTo>
                  <a:cubicBezTo>
                    <a:pt x="94" y="92"/>
                    <a:pt x="94" y="92"/>
                    <a:pt x="94" y="92"/>
                  </a:cubicBezTo>
                  <a:cubicBezTo>
                    <a:pt x="101" y="92"/>
                    <a:pt x="108" y="86"/>
                    <a:pt x="108" y="78"/>
                  </a:cubicBezTo>
                  <a:cubicBezTo>
                    <a:pt x="108" y="29"/>
                    <a:pt x="108" y="29"/>
                    <a:pt x="108" y="29"/>
                  </a:cubicBezTo>
                  <a:cubicBezTo>
                    <a:pt x="108" y="21"/>
                    <a:pt x="101" y="15"/>
                    <a:pt x="94" y="15"/>
                  </a:cubicBezTo>
                  <a:close/>
                  <a:moveTo>
                    <a:pt x="10" y="78"/>
                  </a:moveTo>
                  <a:cubicBezTo>
                    <a:pt x="10" y="29"/>
                    <a:pt x="10" y="29"/>
                    <a:pt x="10" y="29"/>
                  </a:cubicBezTo>
                  <a:cubicBezTo>
                    <a:pt x="10" y="27"/>
                    <a:pt x="12" y="24"/>
                    <a:pt x="14" y="24"/>
                  </a:cubicBezTo>
                  <a:cubicBezTo>
                    <a:pt x="26" y="24"/>
                    <a:pt x="26" y="24"/>
                    <a:pt x="26" y="24"/>
                  </a:cubicBezTo>
                  <a:cubicBezTo>
                    <a:pt x="26" y="83"/>
                    <a:pt x="26" y="83"/>
                    <a:pt x="26" y="83"/>
                  </a:cubicBezTo>
                  <a:cubicBezTo>
                    <a:pt x="14" y="83"/>
                    <a:pt x="14" y="83"/>
                    <a:pt x="14" y="83"/>
                  </a:cubicBezTo>
                  <a:cubicBezTo>
                    <a:pt x="11" y="83"/>
                    <a:pt x="10" y="80"/>
                    <a:pt x="10" y="78"/>
                  </a:cubicBezTo>
                  <a:close/>
                  <a:moveTo>
                    <a:pt x="99" y="78"/>
                  </a:moveTo>
                  <a:cubicBezTo>
                    <a:pt x="99" y="80"/>
                    <a:pt x="96" y="83"/>
                    <a:pt x="94" y="83"/>
                  </a:cubicBezTo>
                  <a:cubicBezTo>
                    <a:pt x="35" y="83"/>
                    <a:pt x="35" y="83"/>
                    <a:pt x="35" y="83"/>
                  </a:cubicBezTo>
                  <a:cubicBezTo>
                    <a:pt x="35" y="24"/>
                    <a:pt x="35" y="24"/>
                    <a:pt x="35" y="24"/>
                  </a:cubicBezTo>
                  <a:cubicBezTo>
                    <a:pt x="43" y="24"/>
                    <a:pt x="43" y="24"/>
                    <a:pt x="43" y="24"/>
                  </a:cubicBezTo>
                  <a:cubicBezTo>
                    <a:pt x="77" y="24"/>
                    <a:pt x="77" y="24"/>
                    <a:pt x="77" y="24"/>
                  </a:cubicBezTo>
                  <a:cubicBezTo>
                    <a:pt x="94" y="24"/>
                    <a:pt x="94" y="24"/>
                    <a:pt x="94" y="24"/>
                  </a:cubicBezTo>
                  <a:cubicBezTo>
                    <a:pt x="96" y="24"/>
                    <a:pt x="99" y="27"/>
                    <a:pt x="99" y="29"/>
                  </a:cubicBezTo>
                  <a:lnTo>
                    <a:pt x="99"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36" name="Freeform 27"/>
            <p:cNvSpPr>
              <a:spLocks noEditPoints="1"/>
            </p:cNvSpPr>
            <p:nvPr/>
          </p:nvSpPr>
          <p:spPr bwMode="auto">
            <a:xfrm>
              <a:off x="93" y="83"/>
              <a:ext cx="74" cy="74"/>
            </a:xfrm>
            <a:custGeom>
              <a:avLst/>
              <a:gdLst>
                <a:gd name="T0" fmla="*/ 17 w 34"/>
                <a:gd name="T1" fmla="*/ 0 h 34"/>
                <a:gd name="T2" fmla="*/ 0 w 34"/>
                <a:gd name="T3" fmla="*/ 17 h 34"/>
                <a:gd name="T4" fmla="*/ 17 w 34"/>
                <a:gd name="T5" fmla="*/ 34 h 34"/>
                <a:gd name="T6" fmla="*/ 34 w 34"/>
                <a:gd name="T7" fmla="*/ 17 h 34"/>
                <a:gd name="T8" fmla="*/ 17 w 34"/>
                <a:gd name="T9" fmla="*/ 0 h 34"/>
                <a:gd name="T10" fmla="*/ 17 w 34"/>
                <a:gd name="T11" fmla="*/ 25 h 34"/>
                <a:gd name="T12" fmla="*/ 9 w 34"/>
                <a:gd name="T13" fmla="*/ 17 h 34"/>
                <a:gd name="T14" fmla="*/ 17 w 34"/>
                <a:gd name="T15" fmla="*/ 10 h 34"/>
                <a:gd name="T16" fmla="*/ 25 w 34"/>
                <a:gd name="T17" fmla="*/ 17 h 34"/>
                <a:gd name="T18" fmla="*/ 17 w 34"/>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0"/>
                  </a:moveTo>
                  <a:cubicBezTo>
                    <a:pt x="8" y="0"/>
                    <a:pt x="0" y="8"/>
                    <a:pt x="0" y="17"/>
                  </a:cubicBezTo>
                  <a:cubicBezTo>
                    <a:pt x="0" y="27"/>
                    <a:pt x="8" y="34"/>
                    <a:pt x="17" y="34"/>
                  </a:cubicBezTo>
                  <a:cubicBezTo>
                    <a:pt x="26" y="34"/>
                    <a:pt x="34" y="27"/>
                    <a:pt x="34" y="17"/>
                  </a:cubicBezTo>
                  <a:cubicBezTo>
                    <a:pt x="34" y="8"/>
                    <a:pt x="26" y="0"/>
                    <a:pt x="17" y="0"/>
                  </a:cubicBezTo>
                  <a:close/>
                  <a:moveTo>
                    <a:pt x="17" y="25"/>
                  </a:moveTo>
                  <a:cubicBezTo>
                    <a:pt x="13" y="25"/>
                    <a:pt x="9" y="21"/>
                    <a:pt x="9" y="17"/>
                  </a:cubicBezTo>
                  <a:cubicBezTo>
                    <a:pt x="9" y="13"/>
                    <a:pt x="13" y="10"/>
                    <a:pt x="17" y="10"/>
                  </a:cubicBezTo>
                  <a:cubicBezTo>
                    <a:pt x="21" y="10"/>
                    <a:pt x="25" y="13"/>
                    <a:pt x="25" y="17"/>
                  </a:cubicBezTo>
                  <a:cubicBezTo>
                    <a:pt x="25" y="21"/>
                    <a:pt x="21" y="25"/>
                    <a:pt x="17"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grpSp>
        <p:nvGrpSpPr>
          <p:cNvPr id="12" name="Group 28"/>
          <p:cNvGrpSpPr/>
          <p:nvPr/>
        </p:nvGrpSpPr>
        <p:grpSpPr bwMode="auto">
          <a:xfrm>
            <a:off x="9644849" y="3117206"/>
            <a:ext cx="515918" cy="510053"/>
            <a:chOff x="0" y="0"/>
            <a:chExt cx="231" cy="230"/>
          </a:xfrm>
          <a:solidFill>
            <a:schemeClr val="bg1"/>
          </a:solidFill>
        </p:grpSpPr>
        <p:sp>
          <p:nvSpPr>
            <p:cNvPr id="38" name="Freeform 29"/>
            <p:cNvSpPr>
              <a:spLocks noEditPoints="1"/>
            </p:cNvSpPr>
            <p:nvPr/>
          </p:nvSpPr>
          <p:spPr bwMode="auto">
            <a:xfrm>
              <a:off x="0" y="0"/>
              <a:ext cx="231" cy="230"/>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9 h 106"/>
                <a:gd name="T12" fmla="*/ 9 w 106"/>
                <a:gd name="T13" fmla="*/ 53 h 106"/>
                <a:gd name="T14" fmla="*/ 53 w 106"/>
                <a:gd name="T15" fmla="*/ 97 h 106"/>
                <a:gd name="T16" fmla="*/ 97 w 106"/>
                <a:gd name="T17" fmla="*/ 53 h 106"/>
                <a:gd name="T18" fmla="*/ 53 w 106"/>
                <a:gd name="T19"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sp>
          <p:nvSpPr>
            <p:cNvPr id="39" name="Freeform 30"/>
            <p:cNvSpPr/>
            <p:nvPr/>
          </p:nvSpPr>
          <p:spPr bwMode="auto">
            <a:xfrm>
              <a:off x="104" y="43"/>
              <a:ext cx="72" cy="81"/>
            </a:xfrm>
            <a:custGeom>
              <a:avLst/>
              <a:gdLst>
                <a:gd name="T0" fmla="*/ 28 w 33"/>
                <a:gd name="T1" fmla="*/ 37 h 37"/>
                <a:gd name="T2" fmla="*/ 5 w 33"/>
                <a:gd name="T3" fmla="*/ 37 h 37"/>
                <a:gd name="T4" fmla="*/ 0 w 33"/>
                <a:gd name="T5" fmla="*/ 33 h 37"/>
                <a:gd name="T6" fmla="*/ 0 w 33"/>
                <a:gd name="T7" fmla="*/ 5 h 37"/>
                <a:gd name="T8" fmla="*/ 5 w 33"/>
                <a:gd name="T9" fmla="*/ 0 h 37"/>
                <a:gd name="T10" fmla="*/ 9 w 33"/>
                <a:gd name="T11" fmla="*/ 5 h 37"/>
                <a:gd name="T12" fmla="*/ 9 w 33"/>
                <a:gd name="T13" fmla="*/ 28 h 37"/>
                <a:gd name="T14" fmla="*/ 28 w 33"/>
                <a:gd name="T15" fmla="*/ 28 h 37"/>
                <a:gd name="T16" fmla="*/ 33 w 33"/>
                <a:gd name="T17" fmla="*/ 33 h 37"/>
                <a:gd name="T18" fmla="*/ 28 w 33"/>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7">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tx1">
                    <a:lumMod val="50000"/>
                    <a:lumOff val="50000"/>
                  </a:schemeClr>
                </a:solidFill>
              </a:endParaRPr>
            </a:p>
          </p:txBody>
        </p:sp>
      </p:grpSp>
      <p:sp>
        <p:nvSpPr>
          <p:cNvPr id="40" name="Rectangle 31"/>
          <p:cNvSpPr>
            <a:spLocks noChangeArrowheads="1"/>
          </p:cNvSpPr>
          <p:nvPr/>
        </p:nvSpPr>
        <p:spPr bwMode="auto">
          <a:xfrm>
            <a:off x="993410" y="4874602"/>
            <a:ext cx="2799045" cy="84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1" name="Rectangle 32"/>
          <p:cNvSpPr>
            <a:spLocks noChangeArrowheads="1"/>
          </p:cNvSpPr>
          <p:nvPr/>
        </p:nvSpPr>
        <p:spPr bwMode="auto">
          <a:xfrm>
            <a:off x="4783245" y="4874602"/>
            <a:ext cx="2800461" cy="84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Rectangle 33"/>
          <p:cNvSpPr>
            <a:spLocks noChangeArrowheads="1"/>
          </p:cNvSpPr>
          <p:nvPr/>
        </p:nvSpPr>
        <p:spPr bwMode="auto">
          <a:xfrm>
            <a:off x="8592995" y="4874602"/>
            <a:ext cx="2781963" cy="84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Rectangle 34"/>
          <p:cNvSpPr>
            <a:spLocks noChangeArrowheads="1"/>
          </p:cNvSpPr>
          <p:nvPr/>
        </p:nvSpPr>
        <p:spPr bwMode="auto">
          <a:xfrm>
            <a:off x="2903531" y="1603244"/>
            <a:ext cx="2856537" cy="84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Rectangle 35"/>
          <p:cNvSpPr>
            <a:spLocks noChangeArrowheads="1"/>
          </p:cNvSpPr>
          <p:nvPr/>
        </p:nvSpPr>
        <p:spPr bwMode="auto">
          <a:xfrm>
            <a:off x="6687061" y="1603244"/>
            <a:ext cx="2960237" cy="84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300" fill="hold"/>
                                        <p:tgtEl>
                                          <p:spTgt spid="45"/>
                                        </p:tgtEl>
                                        <p:attrNameLst>
                                          <p:attrName>ppt_w</p:attrName>
                                        </p:attrNameLst>
                                      </p:cBhvr>
                                      <p:tavLst>
                                        <p:tav tm="0">
                                          <p:val>
                                            <p:fltVal val="0"/>
                                          </p:val>
                                        </p:tav>
                                        <p:tav tm="100000">
                                          <p:val>
                                            <p:strVal val="#ppt_w"/>
                                          </p:val>
                                        </p:tav>
                                      </p:tavLst>
                                    </p:anim>
                                    <p:anim calcmode="lin" valueType="num">
                                      <p:cBhvr>
                                        <p:cTn id="8" dur="300" fill="hold"/>
                                        <p:tgtEl>
                                          <p:spTgt spid="45"/>
                                        </p:tgtEl>
                                        <p:attrNameLst>
                                          <p:attrName>ppt_h</p:attrName>
                                        </p:attrNameLst>
                                      </p:cBhvr>
                                      <p:tavLst>
                                        <p:tav tm="0">
                                          <p:val>
                                            <p:fltVal val="0"/>
                                          </p:val>
                                        </p:tav>
                                        <p:tav tm="100000">
                                          <p:val>
                                            <p:strVal val="#ppt_h"/>
                                          </p:val>
                                        </p:tav>
                                      </p:tavLst>
                                    </p:anim>
                                    <p:animEffect transition="in" filter="fade">
                                      <p:cBhvr>
                                        <p:cTn id="9" dur="300"/>
                                        <p:tgtEl>
                                          <p:spTgt spid="45"/>
                                        </p:tgtEl>
                                      </p:cBhvr>
                                    </p:animEffect>
                                  </p:childTnLst>
                                </p:cTn>
                              </p:par>
                              <p:par>
                                <p:cTn id="10" presetID="6" presetClass="emph" presetSubtype="0" autoRev="1" fill="hold" grpId="1" nodeType="withEffect">
                                  <p:stCondLst>
                                    <p:cond delay="300"/>
                                  </p:stCondLst>
                                  <p:childTnLst>
                                    <p:animScale>
                                      <p:cBhvr>
                                        <p:cTn id="11" dur="150" fill="hold"/>
                                        <p:tgtEl>
                                          <p:spTgt spid="45"/>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46"/>
                                        </p:tgtEl>
                                        <p:attrNameLst>
                                          <p:attrName>style.visibility</p:attrName>
                                        </p:attrNameLst>
                                      </p:cBhvr>
                                      <p:to>
                                        <p:strVal val="visible"/>
                                      </p:to>
                                    </p:set>
                                    <p:anim calcmode="lin" valueType="num">
                                      <p:cBhvr>
                                        <p:cTn id="14" dur="300" fill="hold"/>
                                        <p:tgtEl>
                                          <p:spTgt spid="46"/>
                                        </p:tgtEl>
                                        <p:attrNameLst>
                                          <p:attrName>ppt_w</p:attrName>
                                        </p:attrNameLst>
                                      </p:cBhvr>
                                      <p:tavLst>
                                        <p:tav tm="0">
                                          <p:val>
                                            <p:fltVal val="0"/>
                                          </p:val>
                                        </p:tav>
                                        <p:tav tm="100000">
                                          <p:val>
                                            <p:strVal val="#ppt_w"/>
                                          </p:val>
                                        </p:tav>
                                      </p:tavLst>
                                    </p:anim>
                                    <p:anim calcmode="lin" valueType="num">
                                      <p:cBhvr>
                                        <p:cTn id="15" dur="300" fill="hold"/>
                                        <p:tgtEl>
                                          <p:spTgt spid="46"/>
                                        </p:tgtEl>
                                        <p:attrNameLst>
                                          <p:attrName>ppt_h</p:attrName>
                                        </p:attrNameLst>
                                      </p:cBhvr>
                                      <p:tavLst>
                                        <p:tav tm="0">
                                          <p:val>
                                            <p:fltVal val="0"/>
                                          </p:val>
                                        </p:tav>
                                        <p:tav tm="100000">
                                          <p:val>
                                            <p:strVal val="#ppt_h"/>
                                          </p:val>
                                        </p:tav>
                                      </p:tavLst>
                                    </p:anim>
                                    <p:animEffect transition="in" filter="fade">
                                      <p:cBhvr>
                                        <p:cTn id="16" dur="300"/>
                                        <p:tgtEl>
                                          <p:spTgt spid="46"/>
                                        </p:tgtEl>
                                      </p:cBhvr>
                                    </p:animEffect>
                                  </p:childTnLst>
                                </p:cTn>
                              </p:par>
                              <p:par>
                                <p:cTn id="17" presetID="6" presetClass="emph" presetSubtype="0" autoRev="1" fill="hold" grpId="1" nodeType="withEffect">
                                  <p:stCondLst>
                                    <p:cond delay="600"/>
                                  </p:stCondLst>
                                  <p:childTnLst>
                                    <p:animScale>
                                      <p:cBhvr>
                                        <p:cTn id="18" dur="150" fill="hold"/>
                                        <p:tgtEl>
                                          <p:spTgt spid="46"/>
                                        </p:tgtEl>
                                      </p:cBhvr>
                                      <p:by x="110000" y="110000"/>
                                    </p:animScale>
                                  </p:childTnLst>
                                </p:cTn>
                              </p:par>
                              <p:par>
                                <p:cTn id="19" presetID="53" presetClass="entr" presetSubtype="16" fill="hold" nodeType="withEffect">
                                  <p:stCondLst>
                                    <p:cond delay="300"/>
                                  </p:stCondLst>
                                  <p:childTnLst>
                                    <p:set>
                                      <p:cBhvr>
                                        <p:cTn id="20" dur="1" fill="hold">
                                          <p:stCondLst>
                                            <p:cond delay="0"/>
                                          </p:stCondLst>
                                        </p:cTn>
                                        <p:tgtEl>
                                          <p:spTgt spid="6"/>
                                        </p:tgtEl>
                                        <p:attrNameLst>
                                          <p:attrName>style.visibility</p:attrName>
                                        </p:attrNameLst>
                                      </p:cBhvr>
                                      <p:to>
                                        <p:strVal val="visible"/>
                                      </p:to>
                                    </p:set>
                                    <p:anim calcmode="lin" valueType="num">
                                      <p:cBhvr>
                                        <p:cTn id="21" dur="300" fill="hold"/>
                                        <p:tgtEl>
                                          <p:spTgt spid="6"/>
                                        </p:tgtEl>
                                        <p:attrNameLst>
                                          <p:attrName>ppt_w</p:attrName>
                                        </p:attrNameLst>
                                      </p:cBhvr>
                                      <p:tavLst>
                                        <p:tav tm="0">
                                          <p:val>
                                            <p:fltVal val="0"/>
                                          </p:val>
                                        </p:tav>
                                        <p:tav tm="100000">
                                          <p:val>
                                            <p:strVal val="#ppt_w"/>
                                          </p:val>
                                        </p:tav>
                                      </p:tavLst>
                                    </p:anim>
                                    <p:anim calcmode="lin" valueType="num">
                                      <p:cBhvr>
                                        <p:cTn id="22" dur="300" fill="hold"/>
                                        <p:tgtEl>
                                          <p:spTgt spid="6"/>
                                        </p:tgtEl>
                                        <p:attrNameLst>
                                          <p:attrName>ppt_h</p:attrName>
                                        </p:attrNameLst>
                                      </p:cBhvr>
                                      <p:tavLst>
                                        <p:tav tm="0">
                                          <p:val>
                                            <p:fltVal val="0"/>
                                          </p:val>
                                        </p:tav>
                                        <p:tav tm="100000">
                                          <p:val>
                                            <p:strVal val="#ppt_h"/>
                                          </p:val>
                                        </p:tav>
                                      </p:tavLst>
                                    </p:anim>
                                    <p:animEffect transition="in" filter="fade">
                                      <p:cBhvr>
                                        <p:cTn id="23" dur="300"/>
                                        <p:tgtEl>
                                          <p:spTgt spid="6"/>
                                        </p:tgtEl>
                                      </p:cBhvr>
                                    </p:animEffect>
                                  </p:childTnLst>
                                </p:cTn>
                              </p:par>
                              <p:par>
                                <p:cTn id="24" presetID="6" presetClass="emph" presetSubtype="0" autoRev="1" fill="hold" nodeType="withEffect">
                                  <p:stCondLst>
                                    <p:cond delay="600"/>
                                  </p:stCondLst>
                                  <p:childTnLst>
                                    <p:animScale>
                                      <p:cBhvr>
                                        <p:cTn id="25" dur="150" fill="hold"/>
                                        <p:tgtEl>
                                          <p:spTgt spid="6"/>
                                        </p:tgtEl>
                                      </p:cBhvr>
                                      <p:by x="110000" y="110000"/>
                                    </p:animScale>
                                  </p:childTnLst>
                                </p:cTn>
                              </p:par>
                              <p:par>
                                <p:cTn id="26" presetID="22" presetClass="entr" presetSubtype="1" fill="hold" grpId="0" nodeType="withEffect">
                                  <p:stCondLst>
                                    <p:cond delay="60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2" presetClass="entr" presetSubtype="4" fill="hold" grpId="0" nodeType="withEffect">
                                  <p:stCondLst>
                                    <p:cond delay="11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2" presetClass="entr" presetSubtype="8" fill="hold" nodeType="withEffect">
                                  <p:stCondLst>
                                    <p:cond delay="160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500"/>
                                        <p:tgtEl>
                                          <p:spTgt spid="55"/>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300" fill="hold"/>
                                        <p:tgtEl>
                                          <p:spTgt spid="47"/>
                                        </p:tgtEl>
                                        <p:attrNameLst>
                                          <p:attrName>ppt_w</p:attrName>
                                        </p:attrNameLst>
                                      </p:cBhvr>
                                      <p:tavLst>
                                        <p:tav tm="0">
                                          <p:val>
                                            <p:fltVal val="0"/>
                                          </p:val>
                                        </p:tav>
                                        <p:tav tm="100000">
                                          <p:val>
                                            <p:strVal val="#ppt_w"/>
                                          </p:val>
                                        </p:tav>
                                      </p:tavLst>
                                    </p:anim>
                                    <p:anim calcmode="lin" valueType="num">
                                      <p:cBhvr>
                                        <p:cTn id="40" dur="300" fill="hold"/>
                                        <p:tgtEl>
                                          <p:spTgt spid="47"/>
                                        </p:tgtEl>
                                        <p:attrNameLst>
                                          <p:attrName>ppt_h</p:attrName>
                                        </p:attrNameLst>
                                      </p:cBhvr>
                                      <p:tavLst>
                                        <p:tav tm="0">
                                          <p:val>
                                            <p:fltVal val="0"/>
                                          </p:val>
                                        </p:tav>
                                        <p:tav tm="100000">
                                          <p:val>
                                            <p:strVal val="#ppt_h"/>
                                          </p:val>
                                        </p:tav>
                                      </p:tavLst>
                                    </p:anim>
                                    <p:animEffect transition="in" filter="fade">
                                      <p:cBhvr>
                                        <p:cTn id="41" dur="300"/>
                                        <p:tgtEl>
                                          <p:spTgt spid="47"/>
                                        </p:tgtEl>
                                      </p:cBhvr>
                                    </p:animEffect>
                                  </p:childTnLst>
                                </p:cTn>
                              </p:par>
                              <p:par>
                                <p:cTn id="42" presetID="6" presetClass="emph" presetSubtype="0" autoRev="1" fill="hold" grpId="1" nodeType="withEffect">
                                  <p:stCondLst>
                                    <p:cond delay="300"/>
                                  </p:stCondLst>
                                  <p:childTnLst>
                                    <p:animScale>
                                      <p:cBhvr>
                                        <p:cTn id="43" dur="150" fill="hold"/>
                                        <p:tgtEl>
                                          <p:spTgt spid="47"/>
                                        </p:tgtEl>
                                      </p:cBhvr>
                                      <p:by x="110000" y="110000"/>
                                    </p:animScale>
                                  </p:childTnLst>
                                </p:cTn>
                              </p:par>
                              <p:par>
                                <p:cTn id="44" presetID="53" presetClass="entr" presetSubtype="16" fill="hold" grpId="0" nodeType="withEffect">
                                  <p:stCondLst>
                                    <p:cond delay="300"/>
                                  </p:stCondLst>
                                  <p:childTnLst>
                                    <p:set>
                                      <p:cBhvr>
                                        <p:cTn id="45" dur="1" fill="hold">
                                          <p:stCondLst>
                                            <p:cond delay="0"/>
                                          </p:stCondLst>
                                        </p:cTn>
                                        <p:tgtEl>
                                          <p:spTgt spid="48"/>
                                        </p:tgtEl>
                                        <p:attrNameLst>
                                          <p:attrName>style.visibility</p:attrName>
                                        </p:attrNameLst>
                                      </p:cBhvr>
                                      <p:to>
                                        <p:strVal val="visible"/>
                                      </p:to>
                                    </p:set>
                                    <p:anim calcmode="lin" valueType="num">
                                      <p:cBhvr>
                                        <p:cTn id="46" dur="300" fill="hold"/>
                                        <p:tgtEl>
                                          <p:spTgt spid="48"/>
                                        </p:tgtEl>
                                        <p:attrNameLst>
                                          <p:attrName>ppt_w</p:attrName>
                                        </p:attrNameLst>
                                      </p:cBhvr>
                                      <p:tavLst>
                                        <p:tav tm="0">
                                          <p:val>
                                            <p:fltVal val="0"/>
                                          </p:val>
                                        </p:tav>
                                        <p:tav tm="100000">
                                          <p:val>
                                            <p:strVal val="#ppt_w"/>
                                          </p:val>
                                        </p:tav>
                                      </p:tavLst>
                                    </p:anim>
                                    <p:anim calcmode="lin" valueType="num">
                                      <p:cBhvr>
                                        <p:cTn id="47" dur="300" fill="hold"/>
                                        <p:tgtEl>
                                          <p:spTgt spid="48"/>
                                        </p:tgtEl>
                                        <p:attrNameLst>
                                          <p:attrName>ppt_h</p:attrName>
                                        </p:attrNameLst>
                                      </p:cBhvr>
                                      <p:tavLst>
                                        <p:tav tm="0">
                                          <p:val>
                                            <p:fltVal val="0"/>
                                          </p:val>
                                        </p:tav>
                                        <p:tav tm="100000">
                                          <p:val>
                                            <p:strVal val="#ppt_h"/>
                                          </p:val>
                                        </p:tav>
                                      </p:tavLst>
                                    </p:anim>
                                    <p:animEffect transition="in" filter="fade">
                                      <p:cBhvr>
                                        <p:cTn id="48" dur="300"/>
                                        <p:tgtEl>
                                          <p:spTgt spid="48"/>
                                        </p:tgtEl>
                                      </p:cBhvr>
                                    </p:animEffect>
                                  </p:childTnLst>
                                </p:cTn>
                              </p:par>
                              <p:par>
                                <p:cTn id="49" presetID="6" presetClass="emph" presetSubtype="0" autoRev="1" fill="hold" grpId="1" nodeType="withEffect">
                                  <p:stCondLst>
                                    <p:cond delay="600"/>
                                  </p:stCondLst>
                                  <p:childTnLst>
                                    <p:animScale>
                                      <p:cBhvr>
                                        <p:cTn id="50" dur="150" fill="hold"/>
                                        <p:tgtEl>
                                          <p:spTgt spid="48"/>
                                        </p:tgtEl>
                                      </p:cBhvr>
                                      <p:by x="110000" y="110000"/>
                                    </p:animScale>
                                  </p:childTnLst>
                                </p:cTn>
                              </p:par>
                              <p:par>
                                <p:cTn id="51" presetID="53" presetClass="entr" presetSubtype="16" fill="hold" nodeType="withEffect">
                                  <p:stCondLst>
                                    <p:cond delay="300"/>
                                  </p:stCondLst>
                                  <p:childTnLst>
                                    <p:set>
                                      <p:cBhvr>
                                        <p:cTn id="52" dur="1" fill="hold">
                                          <p:stCondLst>
                                            <p:cond delay="0"/>
                                          </p:stCondLst>
                                        </p:cTn>
                                        <p:tgtEl>
                                          <p:spTgt spid="11"/>
                                        </p:tgtEl>
                                        <p:attrNameLst>
                                          <p:attrName>style.visibility</p:attrName>
                                        </p:attrNameLst>
                                      </p:cBhvr>
                                      <p:to>
                                        <p:strVal val="visible"/>
                                      </p:to>
                                    </p:set>
                                    <p:anim calcmode="lin" valueType="num">
                                      <p:cBhvr>
                                        <p:cTn id="53" dur="300" fill="hold"/>
                                        <p:tgtEl>
                                          <p:spTgt spid="11"/>
                                        </p:tgtEl>
                                        <p:attrNameLst>
                                          <p:attrName>ppt_w</p:attrName>
                                        </p:attrNameLst>
                                      </p:cBhvr>
                                      <p:tavLst>
                                        <p:tav tm="0">
                                          <p:val>
                                            <p:fltVal val="0"/>
                                          </p:val>
                                        </p:tav>
                                        <p:tav tm="100000">
                                          <p:val>
                                            <p:strVal val="#ppt_w"/>
                                          </p:val>
                                        </p:tav>
                                      </p:tavLst>
                                    </p:anim>
                                    <p:anim calcmode="lin" valueType="num">
                                      <p:cBhvr>
                                        <p:cTn id="54" dur="300" fill="hold"/>
                                        <p:tgtEl>
                                          <p:spTgt spid="11"/>
                                        </p:tgtEl>
                                        <p:attrNameLst>
                                          <p:attrName>ppt_h</p:attrName>
                                        </p:attrNameLst>
                                      </p:cBhvr>
                                      <p:tavLst>
                                        <p:tav tm="0">
                                          <p:val>
                                            <p:fltVal val="0"/>
                                          </p:val>
                                        </p:tav>
                                        <p:tav tm="100000">
                                          <p:val>
                                            <p:strVal val="#ppt_h"/>
                                          </p:val>
                                        </p:tav>
                                      </p:tavLst>
                                    </p:anim>
                                    <p:animEffect transition="in" filter="fade">
                                      <p:cBhvr>
                                        <p:cTn id="55" dur="300"/>
                                        <p:tgtEl>
                                          <p:spTgt spid="11"/>
                                        </p:tgtEl>
                                      </p:cBhvr>
                                    </p:animEffect>
                                  </p:childTnLst>
                                </p:cTn>
                              </p:par>
                              <p:par>
                                <p:cTn id="56" presetID="6" presetClass="emph" presetSubtype="0" autoRev="1" fill="hold" nodeType="withEffect">
                                  <p:stCondLst>
                                    <p:cond delay="600"/>
                                  </p:stCondLst>
                                  <p:childTnLst>
                                    <p:animScale>
                                      <p:cBhvr>
                                        <p:cTn id="57" dur="150" fill="hold"/>
                                        <p:tgtEl>
                                          <p:spTgt spid="11"/>
                                        </p:tgtEl>
                                      </p:cBhvr>
                                      <p:by x="110000" y="110000"/>
                                    </p:animScale>
                                  </p:childTnLst>
                                </p:cTn>
                              </p:par>
                              <p:par>
                                <p:cTn id="58" presetID="22" presetClass="entr" presetSubtype="4" fill="hold" grpId="0" nodeType="withEffect">
                                  <p:stCondLst>
                                    <p:cond delay="60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par>
                                <p:cTn id="61" presetID="2" presetClass="entr" presetSubtype="1" fill="hold" grpId="0" nodeType="withEffect">
                                  <p:stCondLst>
                                    <p:cond delay="110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0-#ppt_h/2"/>
                                          </p:val>
                                        </p:tav>
                                        <p:tav tm="100000">
                                          <p:val>
                                            <p:strVal val="#ppt_y"/>
                                          </p:val>
                                        </p:tav>
                                      </p:tavLst>
                                    </p:anim>
                                  </p:childTnLst>
                                </p:cTn>
                              </p:par>
                              <p:par>
                                <p:cTn id="65" presetID="22" presetClass="entr" presetSubtype="8" fill="hold" nodeType="withEffect">
                                  <p:stCondLst>
                                    <p:cond delay="1600"/>
                                  </p:stCondLst>
                                  <p:childTnLst>
                                    <p:set>
                                      <p:cBhvr>
                                        <p:cTn id="66" dur="1" fill="hold">
                                          <p:stCondLst>
                                            <p:cond delay="0"/>
                                          </p:stCondLst>
                                        </p:cTn>
                                        <p:tgtEl>
                                          <p:spTgt spid="58"/>
                                        </p:tgtEl>
                                        <p:attrNameLst>
                                          <p:attrName>style.visibility</p:attrName>
                                        </p:attrNameLst>
                                      </p:cBhvr>
                                      <p:to>
                                        <p:strVal val="visible"/>
                                      </p:to>
                                    </p:set>
                                    <p:animEffect transition="in" filter="wipe(left)">
                                      <p:cBhvr>
                                        <p:cTn id="67" dur="500"/>
                                        <p:tgtEl>
                                          <p:spTgt spid="58"/>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 calcmode="lin" valueType="num">
                                      <p:cBhvr>
                                        <p:cTn id="71" dur="300" fill="hold"/>
                                        <p:tgtEl>
                                          <p:spTgt spid="51"/>
                                        </p:tgtEl>
                                        <p:attrNameLst>
                                          <p:attrName>ppt_w</p:attrName>
                                        </p:attrNameLst>
                                      </p:cBhvr>
                                      <p:tavLst>
                                        <p:tav tm="0">
                                          <p:val>
                                            <p:fltVal val="0"/>
                                          </p:val>
                                        </p:tav>
                                        <p:tav tm="100000">
                                          <p:val>
                                            <p:strVal val="#ppt_w"/>
                                          </p:val>
                                        </p:tav>
                                      </p:tavLst>
                                    </p:anim>
                                    <p:anim calcmode="lin" valueType="num">
                                      <p:cBhvr>
                                        <p:cTn id="72" dur="300" fill="hold"/>
                                        <p:tgtEl>
                                          <p:spTgt spid="51"/>
                                        </p:tgtEl>
                                        <p:attrNameLst>
                                          <p:attrName>ppt_h</p:attrName>
                                        </p:attrNameLst>
                                      </p:cBhvr>
                                      <p:tavLst>
                                        <p:tav tm="0">
                                          <p:val>
                                            <p:fltVal val="0"/>
                                          </p:val>
                                        </p:tav>
                                        <p:tav tm="100000">
                                          <p:val>
                                            <p:strVal val="#ppt_h"/>
                                          </p:val>
                                        </p:tav>
                                      </p:tavLst>
                                    </p:anim>
                                    <p:animEffect transition="in" filter="fade">
                                      <p:cBhvr>
                                        <p:cTn id="73" dur="300"/>
                                        <p:tgtEl>
                                          <p:spTgt spid="51"/>
                                        </p:tgtEl>
                                      </p:cBhvr>
                                    </p:animEffect>
                                  </p:childTnLst>
                                </p:cTn>
                              </p:par>
                              <p:par>
                                <p:cTn id="74" presetID="6" presetClass="emph" presetSubtype="0" autoRev="1" fill="hold" grpId="1" nodeType="withEffect">
                                  <p:stCondLst>
                                    <p:cond delay="300"/>
                                  </p:stCondLst>
                                  <p:childTnLst>
                                    <p:animScale>
                                      <p:cBhvr>
                                        <p:cTn id="75" dur="150" fill="hold"/>
                                        <p:tgtEl>
                                          <p:spTgt spid="51"/>
                                        </p:tgtEl>
                                      </p:cBhvr>
                                      <p:by x="110000" y="110000"/>
                                    </p:animScale>
                                  </p:childTnLst>
                                </p:cTn>
                              </p:par>
                              <p:par>
                                <p:cTn id="76" presetID="53" presetClass="entr" presetSubtype="16" fill="hold" grpId="0" nodeType="withEffect">
                                  <p:stCondLst>
                                    <p:cond delay="300"/>
                                  </p:stCondLst>
                                  <p:childTnLst>
                                    <p:set>
                                      <p:cBhvr>
                                        <p:cTn id="77" dur="1" fill="hold">
                                          <p:stCondLst>
                                            <p:cond delay="0"/>
                                          </p:stCondLst>
                                        </p:cTn>
                                        <p:tgtEl>
                                          <p:spTgt spid="52"/>
                                        </p:tgtEl>
                                        <p:attrNameLst>
                                          <p:attrName>style.visibility</p:attrName>
                                        </p:attrNameLst>
                                      </p:cBhvr>
                                      <p:to>
                                        <p:strVal val="visible"/>
                                      </p:to>
                                    </p:set>
                                    <p:anim calcmode="lin" valueType="num">
                                      <p:cBhvr>
                                        <p:cTn id="78" dur="300" fill="hold"/>
                                        <p:tgtEl>
                                          <p:spTgt spid="52"/>
                                        </p:tgtEl>
                                        <p:attrNameLst>
                                          <p:attrName>ppt_w</p:attrName>
                                        </p:attrNameLst>
                                      </p:cBhvr>
                                      <p:tavLst>
                                        <p:tav tm="0">
                                          <p:val>
                                            <p:fltVal val="0"/>
                                          </p:val>
                                        </p:tav>
                                        <p:tav tm="100000">
                                          <p:val>
                                            <p:strVal val="#ppt_w"/>
                                          </p:val>
                                        </p:tav>
                                      </p:tavLst>
                                    </p:anim>
                                    <p:anim calcmode="lin" valueType="num">
                                      <p:cBhvr>
                                        <p:cTn id="79" dur="300" fill="hold"/>
                                        <p:tgtEl>
                                          <p:spTgt spid="52"/>
                                        </p:tgtEl>
                                        <p:attrNameLst>
                                          <p:attrName>ppt_h</p:attrName>
                                        </p:attrNameLst>
                                      </p:cBhvr>
                                      <p:tavLst>
                                        <p:tav tm="0">
                                          <p:val>
                                            <p:fltVal val="0"/>
                                          </p:val>
                                        </p:tav>
                                        <p:tav tm="100000">
                                          <p:val>
                                            <p:strVal val="#ppt_h"/>
                                          </p:val>
                                        </p:tav>
                                      </p:tavLst>
                                    </p:anim>
                                    <p:animEffect transition="in" filter="fade">
                                      <p:cBhvr>
                                        <p:cTn id="80" dur="300"/>
                                        <p:tgtEl>
                                          <p:spTgt spid="52"/>
                                        </p:tgtEl>
                                      </p:cBhvr>
                                    </p:animEffect>
                                  </p:childTnLst>
                                </p:cTn>
                              </p:par>
                              <p:par>
                                <p:cTn id="81" presetID="6" presetClass="emph" presetSubtype="0" autoRev="1" fill="hold" grpId="1" nodeType="withEffect">
                                  <p:stCondLst>
                                    <p:cond delay="600"/>
                                  </p:stCondLst>
                                  <p:childTnLst>
                                    <p:animScale>
                                      <p:cBhvr>
                                        <p:cTn id="82" dur="150" fill="hold"/>
                                        <p:tgtEl>
                                          <p:spTgt spid="52"/>
                                        </p:tgtEl>
                                      </p:cBhvr>
                                      <p:by x="110000" y="110000"/>
                                    </p:animScale>
                                  </p:childTnLst>
                                </p:cTn>
                              </p:par>
                              <p:par>
                                <p:cTn id="83" presetID="53" presetClass="entr" presetSubtype="16" fill="hold" nodeType="withEffect">
                                  <p:stCondLst>
                                    <p:cond delay="300"/>
                                  </p:stCondLst>
                                  <p:childTnLst>
                                    <p:set>
                                      <p:cBhvr>
                                        <p:cTn id="84" dur="1" fill="hold">
                                          <p:stCondLst>
                                            <p:cond delay="0"/>
                                          </p:stCondLst>
                                        </p:cTn>
                                        <p:tgtEl>
                                          <p:spTgt spid="9"/>
                                        </p:tgtEl>
                                        <p:attrNameLst>
                                          <p:attrName>style.visibility</p:attrName>
                                        </p:attrNameLst>
                                      </p:cBhvr>
                                      <p:to>
                                        <p:strVal val="visible"/>
                                      </p:to>
                                    </p:set>
                                    <p:anim calcmode="lin" valueType="num">
                                      <p:cBhvr>
                                        <p:cTn id="85" dur="300" fill="hold"/>
                                        <p:tgtEl>
                                          <p:spTgt spid="9"/>
                                        </p:tgtEl>
                                        <p:attrNameLst>
                                          <p:attrName>ppt_w</p:attrName>
                                        </p:attrNameLst>
                                      </p:cBhvr>
                                      <p:tavLst>
                                        <p:tav tm="0">
                                          <p:val>
                                            <p:fltVal val="0"/>
                                          </p:val>
                                        </p:tav>
                                        <p:tav tm="100000">
                                          <p:val>
                                            <p:strVal val="#ppt_w"/>
                                          </p:val>
                                        </p:tav>
                                      </p:tavLst>
                                    </p:anim>
                                    <p:anim calcmode="lin" valueType="num">
                                      <p:cBhvr>
                                        <p:cTn id="86" dur="300" fill="hold"/>
                                        <p:tgtEl>
                                          <p:spTgt spid="9"/>
                                        </p:tgtEl>
                                        <p:attrNameLst>
                                          <p:attrName>ppt_h</p:attrName>
                                        </p:attrNameLst>
                                      </p:cBhvr>
                                      <p:tavLst>
                                        <p:tav tm="0">
                                          <p:val>
                                            <p:fltVal val="0"/>
                                          </p:val>
                                        </p:tav>
                                        <p:tav tm="100000">
                                          <p:val>
                                            <p:strVal val="#ppt_h"/>
                                          </p:val>
                                        </p:tav>
                                      </p:tavLst>
                                    </p:anim>
                                    <p:animEffect transition="in" filter="fade">
                                      <p:cBhvr>
                                        <p:cTn id="87" dur="300"/>
                                        <p:tgtEl>
                                          <p:spTgt spid="9"/>
                                        </p:tgtEl>
                                      </p:cBhvr>
                                    </p:animEffect>
                                  </p:childTnLst>
                                </p:cTn>
                              </p:par>
                              <p:par>
                                <p:cTn id="88" presetID="6" presetClass="emph" presetSubtype="0" autoRev="1" fill="hold" nodeType="withEffect">
                                  <p:stCondLst>
                                    <p:cond delay="600"/>
                                  </p:stCondLst>
                                  <p:childTnLst>
                                    <p:animScale>
                                      <p:cBhvr>
                                        <p:cTn id="89" dur="150" fill="hold"/>
                                        <p:tgtEl>
                                          <p:spTgt spid="9"/>
                                        </p:tgtEl>
                                      </p:cBhvr>
                                      <p:by x="110000" y="110000"/>
                                    </p:animScale>
                                  </p:childTnLst>
                                </p:cTn>
                              </p:par>
                              <p:par>
                                <p:cTn id="90" presetID="22" presetClass="entr" presetSubtype="1" fill="hold" grpId="0" nodeType="withEffect">
                                  <p:stCondLst>
                                    <p:cond delay="600"/>
                                  </p:stCondLst>
                                  <p:childTnLst>
                                    <p:set>
                                      <p:cBhvr>
                                        <p:cTn id="91" dur="1" fill="hold">
                                          <p:stCondLst>
                                            <p:cond delay="0"/>
                                          </p:stCondLst>
                                        </p:cTn>
                                        <p:tgtEl>
                                          <p:spTgt spid="19"/>
                                        </p:tgtEl>
                                        <p:attrNameLst>
                                          <p:attrName>style.visibility</p:attrName>
                                        </p:attrNameLst>
                                      </p:cBhvr>
                                      <p:to>
                                        <p:strVal val="visible"/>
                                      </p:to>
                                    </p:set>
                                    <p:animEffect transition="in" filter="wipe(up)">
                                      <p:cBhvr>
                                        <p:cTn id="92" dur="500"/>
                                        <p:tgtEl>
                                          <p:spTgt spid="19"/>
                                        </p:tgtEl>
                                      </p:cBhvr>
                                    </p:animEffect>
                                  </p:childTnLst>
                                </p:cTn>
                              </p:par>
                              <p:par>
                                <p:cTn id="93" presetID="2" presetClass="entr" presetSubtype="4" fill="hold" grpId="0" nodeType="withEffect">
                                  <p:stCondLst>
                                    <p:cond delay="110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fill="hold"/>
                                        <p:tgtEl>
                                          <p:spTgt spid="41"/>
                                        </p:tgtEl>
                                        <p:attrNameLst>
                                          <p:attrName>ppt_x</p:attrName>
                                        </p:attrNameLst>
                                      </p:cBhvr>
                                      <p:tavLst>
                                        <p:tav tm="0">
                                          <p:val>
                                            <p:strVal val="#ppt_x"/>
                                          </p:val>
                                        </p:tav>
                                        <p:tav tm="100000">
                                          <p:val>
                                            <p:strVal val="#ppt_x"/>
                                          </p:val>
                                        </p:tav>
                                      </p:tavLst>
                                    </p:anim>
                                    <p:anim calcmode="lin" valueType="num">
                                      <p:cBhvr additive="base">
                                        <p:cTn id="96" dur="500" fill="hold"/>
                                        <p:tgtEl>
                                          <p:spTgt spid="41"/>
                                        </p:tgtEl>
                                        <p:attrNameLst>
                                          <p:attrName>ppt_y</p:attrName>
                                        </p:attrNameLst>
                                      </p:cBhvr>
                                      <p:tavLst>
                                        <p:tav tm="0">
                                          <p:val>
                                            <p:strVal val="1+#ppt_h/2"/>
                                          </p:val>
                                        </p:tav>
                                        <p:tav tm="100000">
                                          <p:val>
                                            <p:strVal val="#ppt_y"/>
                                          </p:val>
                                        </p:tav>
                                      </p:tavLst>
                                    </p:anim>
                                  </p:childTnLst>
                                </p:cTn>
                              </p:par>
                              <p:par>
                                <p:cTn id="97" presetID="22" presetClass="entr" presetSubtype="8" fill="hold" nodeType="withEffect">
                                  <p:stCondLst>
                                    <p:cond delay="1600"/>
                                  </p:stCondLst>
                                  <p:childTnLst>
                                    <p:set>
                                      <p:cBhvr>
                                        <p:cTn id="98" dur="1" fill="hold">
                                          <p:stCondLst>
                                            <p:cond delay="0"/>
                                          </p:stCondLst>
                                        </p:cTn>
                                        <p:tgtEl>
                                          <p:spTgt spid="57"/>
                                        </p:tgtEl>
                                        <p:attrNameLst>
                                          <p:attrName>style.visibility</p:attrName>
                                        </p:attrNameLst>
                                      </p:cBhvr>
                                      <p:to>
                                        <p:strVal val="visible"/>
                                      </p:to>
                                    </p:set>
                                    <p:animEffect transition="in" filter="wipe(left)">
                                      <p:cBhvr>
                                        <p:cTn id="99" dur="500"/>
                                        <p:tgtEl>
                                          <p:spTgt spid="57"/>
                                        </p:tgtEl>
                                      </p:cBhvr>
                                    </p:animEffect>
                                  </p:childTnLst>
                                </p:cTn>
                              </p:par>
                            </p:childTnLst>
                          </p:cTn>
                        </p:par>
                        <p:par>
                          <p:cTn id="100" fill="hold">
                            <p:stCondLst>
                              <p:cond delay="1500"/>
                            </p:stCondLst>
                            <p:childTnLst>
                              <p:par>
                                <p:cTn id="101" presetID="53" presetClass="entr" presetSubtype="16" fill="hold" grpId="0" nodeType="after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p:cTn id="103" dur="300" fill="hold"/>
                                        <p:tgtEl>
                                          <p:spTgt spid="49"/>
                                        </p:tgtEl>
                                        <p:attrNameLst>
                                          <p:attrName>ppt_w</p:attrName>
                                        </p:attrNameLst>
                                      </p:cBhvr>
                                      <p:tavLst>
                                        <p:tav tm="0">
                                          <p:val>
                                            <p:fltVal val="0"/>
                                          </p:val>
                                        </p:tav>
                                        <p:tav tm="100000">
                                          <p:val>
                                            <p:strVal val="#ppt_w"/>
                                          </p:val>
                                        </p:tav>
                                      </p:tavLst>
                                    </p:anim>
                                    <p:anim calcmode="lin" valueType="num">
                                      <p:cBhvr>
                                        <p:cTn id="104" dur="300" fill="hold"/>
                                        <p:tgtEl>
                                          <p:spTgt spid="49"/>
                                        </p:tgtEl>
                                        <p:attrNameLst>
                                          <p:attrName>ppt_h</p:attrName>
                                        </p:attrNameLst>
                                      </p:cBhvr>
                                      <p:tavLst>
                                        <p:tav tm="0">
                                          <p:val>
                                            <p:fltVal val="0"/>
                                          </p:val>
                                        </p:tav>
                                        <p:tav tm="100000">
                                          <p:val>
                                            <p:strVal val="#ppt_h"/>
                                          </p:val>
                                        </p:tav>
                                      </p:tavLst>
                                    </p:anim>
                                    <p:animEffect transition="in" filter="fade">
                                      <p:cBhvr>
                                        <p:cTn id="105" dur="300"/>
                                        <p:tgtEl>
                                          <p:spTgt spid="49"/>
                                        </p:tgtEl>
                                      </p:cBhvr>
                                    </p:animEffect>
                                  </p:childTnLst>
                                </p:cTn>
                              </p:par>
                              <p:par>
                                <p:cTn id="106" presetID="6" presetClass="emph" presetSubtype="0" autoRev="1" fill="hold" grpId="1" nodeType="withEffect">
                                  <p:stCondLst>
                                    <p:cond delay="300"/>
                                  </p:stCondLst>
                                  <p:childTnLst>
                                    <p:animScale>
                                      <p:cBhvr>
                                        <p:cTn id="107" dur="150" fill="hold"/>
                                        <p:tgtEl>
                                          <p:spTgt spid="49"/>
                                        </p:tgtEl>
                                      </p:cBhvr>
                                      <p:by x="110000" y="110000"/>
                                    </p:animScale>
                                  </p:childTnLst>
                                </p:cTn>
                              </p:par>
                              <p:par>
                                <p:cTn id="108" presetID="53" presetClass="entr" presetSubtype="16" fill="hold" grpId="0" nodeType="withEffect">
                                  <p:stCondLst>
                                    <p:cond delay="30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300" fill="hold"/>
                                        <p:tgtEl>
                                          <p:spTgt spid="50"/>
                                        </p:tgtEl>
                                        <p:attrNameLst>
                                          <p:attrName>ppt_w</p:attrName>
                                        </p:attrNameLst>
                                      </p:cBhvr>
                                      <p:tavLst>
                                        <p:tav tm="0">
                                          <p:val>
                                            <p:fltVal val="0"/>
                                          </p:val>
                                        </p:tav>
                                        <p:tav tm="100000">
                                          <p:val>
                                            <p:strVal val="#ppt_w"/>
                                          </p:val>
                                        </p:tav>
                                      </p:tavLst>
                                    </p:anim>
                                    <p:anim calcmode="lin" valueType="num">
                                      <p:cBhvr>
                                        <p:cTn id="111" dur="300" fill="hold"/>
                                        <p:tgtEl>
                                          <p:spTgt spid="50"/>
                                        </p:tgtEl>
                                        <p:attrNameLst>
                                          <p:attrName>ppt_h</p:attrName>
                                        </p:attrNameLst>
                                      </p:cBhvr>
                                      <p:tavLst>
                                        <p:tav tm="0">
                                          <p:val>
                                            <p:fltVal val="0"/>
                                          </p:val>
                                        </p:tav>
                                        <p:tav tm="100000">
                                          <p:val>
                                            <p:strVal val="#ppt_h"/>
                                          </p:val>
                                        </p:tav>
                                      </p:tavLst>
                                    </p:anim>
                                    <p:animEffect transition="in" filter="fade">
                                      <p:cBhvr>
                                        <p:cTn id="112" dur="300"/>
                                        <p:tgtEl>
                                          <p:spTgt spid="50"/>
                                        </p:tgtEl>
                                      </p:cBhvr>
                                    </p:animEffect>
                                  </p:childTnLst>
                                </p:cTn>
                              </p:par>
                              <p:par>
                                <p:cTn id="113" presetID="6" presetClass="emph" presetSubtype="0" autoRev="1" fill="hold" grpId="1" nodeType="withEffect">
                                  <p:stCondLst>
                                    <p:cond delay="600"/>
                                  </p:stCondLst>
                                  <p:childTnLst>
                                    <p:animScale>
                                      <p:cBhvr>
                                        <p:cTn id="114" dur="150" fill="hold"/>
                                        <p:tgtEl>
                                          <p:spTgt spid="50"/>
                                        </p:tgtEl>
                                      </p:cBhvr>
                                      <p:by x="110000" y="110000"/>
                                    </p:animScale>
                                  </p:childTnLst>
                                </p:cTn>
                              </p:par>
                              <p:par>
                                <p:cTn id="115" presetID="53" presetClass="entr" presetSubtype="16" fill="hold" nodeType="withEffect">
                                  <p:stCondLst>
                                    <p:cond delay="300"/>
                                  </p:stCondLst>
                                  <p:childTnLst>
                                    <p:set>
                                      <p:cBhvr>
                                        <p:cTn id="116" dur="1" fill="hold">
                                          <p:stCondLst>
                                            <p:cond delay="0"/>
                                          </p:stCondLst>
                                        </p:cTn>
                                        <p:tgtEl>
                                          <p:spTgt spid="8"/>
                                        </p:tgtEl>
                                        <p:attrNameLst>
                                          <p:attrName>style.visibility</p:attrName>
                                        </p:attrNameLst>
                                      </p:cBhvr>
                                      <p:to>
                                        <p:strVal val="visible"/>
                                      </p:to>
                                    </p:set>
                                    <p:anim calcmode="lin" valueType="num">
                                      <p:cBhvr>
                                        <p:cTn id="117" dur="300" fill="hold"/>
                                        <p:tgtEl>
                                          <p:spTgt spid="8"/>
                                        </p:tgtEl>
                                        <p:attrNameLst>
                                          <p:attrName>ppt_w</p:attrName>
                                        </p:attrNameLst>
                                      </p:cBhvr>
                                      <p:tavLst>
                                        <p:tav tm="0">
                                          <p:val>
                                            <p:fltVal val="0"/>
                                          </p:val>
                                        </p:tav>
                                        <p:tav tm="100000">
                                          <p:val>
                                            <p:strVal val="#ppt_w"/>
                                          </p:val>
                                        </p:tav>
                                      </p:tavLst>
                                    </p:anim>
                                    <p:anim calcmode="lin" valueType="num">
                                      <p:cBhvr>
                                        <p:cTn id="118" dur="300" fill="hold"/>
                                        <p:tgtEl>
                                          <p:spTgt spid="8"/>
                                        </p:tgtEl>
                                        <p:attrNameLst>
                                          <p:attrName>ppt_h</p:attrName>
                                        </p:attrNameLst>
                                      </p:cBhvr>
                                      <p:tavLst>
                                        <p:tav tm="0">
                                          <p:val>
                                            <p:fltVal val="0"/>
                                          </p:val>
                                        </p:tav>
                                        <p:tav tm="100000">
                                          <p:val>
                                            <p:strVal val="#ppt_h"/>
                                          </p:val>
                                        </p:tav>
                                      </p:tavLst>
                                    </p:anim>
                                    <p:animEffect transition="in" filter="fade">
                                      <p:cBhvr>
                                        <p:cTn id="119" dur="300"/>
                                        <p:tgtEl>
                                          <p:spTgt spid="8"/>
                                        </p:tgtEl>
                                      </p:cBhvr>
                                    </p:animEffect>
                                  </p:childTnLst>
                                </p:cTn>
                              </p:par>
                              <p:par>
                                <p:cTn id="120" presetID="6" presetClass="emph" presetSubtype="0" autoRev="1" fill="hold" nodeType="withEffect">
                                  <p:stCondLst>
                                    <p:cond delay="600"/>
                                  </p:stCondLst>
                                  <p:childTnLst>
                                    <p:animScale>
                                      <p:cBhvr>
                                        <p:cTn id="121" dur="150" fill="hold"/>
                                        <p:tgtEl>
                                          <p:spTgt spid="8"/>
                                        </p:tgtEl>
                                      </p:cBhvr>
                                      <p:by x="110000" y="110000"/>
                                    </p:animScale>
                                  </p:childTnLst>
                                </p:cTn>
                              </p:par>
                              <p:par>
                                <p:cTn id="122" presetID="22" presetClass="entr" presetSubtype="4" fill="hold" grpId="0" nodeType="withEffect">
                                  <p:stCondLst>
                                    <p:cond delay="600"/>
                                  </p:stCondLst>
                                  <p:childTnLst>
                                    <p:set>
                                      <p:cBhvr>
                                        <p:cTn id="123" dur="1" fill="hold">
                                          <p:stCondLst>
                                            <p:cond delay="0"/>
                                          </p:stCondLst>
                                        </p:cTn>
                                        <p:tgtEl>
                                          <p:spTgt spid="10"/>
                                        </p:tgtEl>
                                        <p:attrNameLst>
                                          <p:attrName>style.visibility</p:attrName>
                                        </p:attrNameLst>
                                      </p:cBhvr>
                                      <p:to>
                                        <p:strVal val="visible"/>
                                      </p:to>
                                    </p:set>
                                    <p:animEffect transition="in" filter="wipe(down)">
                                      <p:cBhvr>
                                        <p:cTn id="124" dur="500"/>
                                        <p:tgtEl>
                                          <p:spTgt spid="10"/>
                                        </p:tgtEl>
                                      </p:cBhvr>
                                    </p:animEffect>
                                  </p:childTnLst>
                                </p:cTn>
                              </p:par>
                              <p:par>
                                <p:cTn id="125" presetID="2" presetClass="entr" presetSubtype="1" fill="hold" grpId="0" nodeType="withEffect">
                                  <p:stCondLst>
                                    <p:cond delay="110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500" fill="hold"/>
                                        <p:tgtEl>
                                          <p:spTgt spid="44"/>
                                        </p:tgtEl>
                                        <p:attrNameLst>
                                          <p:attrName>ppt_x</p:attrName>
                                        </p:attrNameLst>
                                      </p:cBhvr>
                                      <p:tavLst>
                                        <p:tav tm="0">
                                          <p:val>
                                            <p:strVal val="#ppt_x"/>
                                          </p:val>
                                        </p:tav>
                                        <p:tav tm="100000">
                                          <p:val>
                                            <p:strVal val="#ppt_x"/>
                                          </p:val>
                                        </p:tav>
                                      </p:tavLst>
                                    </p:anim>
                                    <p:anim calcmode="lin" valueType="num">
                                      <p:cBhvr additive="base">
                                        <p:cTn id="128" dur="500" fill="hold"/>
                                        <p:tgtEl>
                                          <p:spTgt spid="44"/>
                                        </p:tgtEl>
                                        <p:attrNameLst>
                                          <p:attrName>ppt_y</p:attrName>
                                        </p:attrNameLst>
                                      </p:cBhvr>
                                      <p:tavLst>
                                        <p:tav tm="0">
                                          <p:val>
                                            <p:strVal val="0-#ppt_h/2"/>
                                          </p:val>
                                        </p:tav>
                                        <p:tav tm="100000">
                                          <p:val>
                                            <p:strVal val="#ppt_y"/>
                                          </p:val>
                                        </p:tav>
                                      </p:tavLst>
                                    </p:anim>
                                  </p:childTnLst>
                                </p:cTn>
                              </p:par>
                              <p:par>
                                <p:cTn id="129" presetID="22" presetClass="entr" presetSubtype="8" fill="hold" nodeType="withEffect">
                                  <p:stCondLst>
                                    <p:cond delay="1600"/>
                                  </p:stCondLst>
                                  <p:childTnLst>
                                    <p:set>
                                      <p:cBhvr>
                                        <p:cTn id="130" dur="1" fill="hold">
                                          <p:stCondLst>
                                            <p:cond delay="0"/>
                                          </p:stCondLst>
                                        </p:cTn>
                                        <p:tgtEl>
                                          <p:spTgt spid="60"/>
                                        </p:tgtEl>
                                        <p:attrNameLst>
                                          <p:attrName>style.visibility</p:attrName>
                                        </p:attrNameLst>
                                      </p:cBhvr>
                                      <p:to>
                                        <p:strVal val="visible"/>
                                      </p:to>
                                    </p:set>
                                    <p:animEffect transition="in" filter="wipe(left)">
                                      <p:cBhvr>
                                        <p:cTn id="131" dur="500"/>
                                        <p:tgtEl>
                                          <p:spTgt spid="60"/>
                                        </p:tgtEl>
                                      </p:cBhvr>
                                    </p:animEffect>
                                  </p:childTnLst>
                                </p:cTn>
                              </p:par>
                            </p:childTnLst>
                          </p:cTn>
                        </p:par>
                        <p:par>
                          <p:cTn id="132" fill="hold">
                            <p:stCondLst>
                              <p:cond delay="20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300" fill="hold"/>
                                        <p:tgtEl>
                                          <p:spTgt spid="53"/>
                                        </p:tgtEl>
                                        <p:attrNameLst>
                                          <p:attrName>ppt_w</p:attrName>
                                        </p:attrNameLst>
                                      </p:cBhvr>
                                      <p:tavLst>
                                        <p:tav tm="0">
                                          <p:val>
                                            <p:fltVal val="0"/>
                                          </p:val>
                                        </p:tav>
                                        <p:tav tm="100000">
                                          <p:val>
                                            <p:strVal val="#ppt_w"/>
                                          </p:val>
                                        </p:tav>
                                      </p:tavLst>
                                    </p:anim>
                                    <p:anim calcmode="lin" valueType="num">
                                      <p:cBhvr>
                                        <p:cTn id="136" dur="300" fill="hold"/>
                                        <p:tgtEl>
                                          <p:spTgt spid="53"/>
                                        </p:tgtEl>
                                        <p:attrNameLst>
                                          <p:attrName>ppt_h</p:attrName>
                                        </p:attrNameLst>
                                      </p:cBhvr>
                                      <p:tavLst>
                                        <p:tav tm="0">
                                          <p:val>
                                            <p:fltVal val="0"/>
                                          </p:val>
                                        </p:tav>
                                        <p:tav tm="100000">
                                          <p:val>
                                            <p:strVal val="#ppt_h"/>
                                          </p:val>
                                        </p:tav>
                                      </p:tavLst>
                                    </p:anim>
                                    <p:animEffect transition="in" filter="fade">
                                      <p:cBhvr>
                                        <p:cTn id="137" dur="300"/>
                                        <p:tgtEl>
                                          <p:spTgt spid="53"/>
                                        </p:tgtEl>
                                      </p:cBhvr>
                                    </p:animEffect>
                                  </p:childTnLst>
                                </p:cTn>
                              </p:par>
                              <p:par>
                                <p:cTn id="138" presetID="6" presetClass="emph" presetSubtype="0" autoRev="1" fill="hold" grpId="1" nodeType="withEffect">
                                  <p:stCondLst>
                                    <p:cond delay="300"/>
                                  </p:stCondLst>
                                  <p:childTnLst>
                                    <p:animScale>
                                      <p:cBhvr>
                                        <p:cTn id="139" dur="150" fill="hold"/>
                                        <p:tgtEl>
                                          <p:spTgt spid="53"/>
                                        </p:tgtEl>
                                      </p:cBhvr>
                                      <p:by x="110000" y="110000"/>
                                    </p:animScale>
                                  </p:childTnLst>
                                </p:cTn>
                              </p:par>
                              <p:par>
                                <p:cTn id="140" presetID="53" presetClass="entr" presetSubtype="16" fill="hold" grpId="0" nodeType="withEffect">
                                  <p:stCondLst>
                                    <p:cond delay="300"/>
                                  </p:stCondLst>
                                  <p:childTnLst>
                                    <p:set>
                                      <p:cBhvr>
                                        <p:cTn id="141" dur="1" fill="hold">
                                          <p:stCondLst>
                                            <p:cond delay="0"/>
                                          </p:stCondLst>
                                        </p:cTn>
                                        <p:tgtEl>
                                          <p:spTgt spid="54"/>
                                        </p:tgtEl>
                                        <p:attrNameLst>
                                          <p:attrName>style.visibility</p:attrName>
                                        </p:attrNameLst>
                                      </p:cBhvr>
                                      <p:to>
                                        <p:strVal val="visible"/>
                                      </p:to>
                                    </p:set>
                                    <p:anim calcmode="lin" valueType="num">
                                      <p:cBhvr>
                                        <p:cTn id="142" dur="300" fill="hold"/>
                                        <p:tgtEl>
                                          <p:spTgt spid="54"/>
                                        </p:tgtEl>
                                        <p:attrNameLst>
                                          <p:attrName>ppt_w</p:attrName>
                                        </p:attrNameLst>
                                      </p:cBhvr>
                                      <p:tavLst>
                                        <p:tav tm="0">
                                          <p:val>
                                            <p:fltVal val="0"/>
                                          </p:val>
                                        </p:tav>
                                        <p:tav tm="100000">
                                          <p:val>
                                            <p:strVal val="#ppt_w"/>
                                          </p:val>
                                        </p:tav>
                                      </p:tavLst>
                                    </p:anim>
                                    <p:anim calcmode="lin" valueType="num">
                                      <p:cBhvr>
                                        <p:cTn id="143" dur="300" fill="hold"/>
                                        <p:tgtEl>
                                          <p:spTgt spid="54"/>
                                        </p:tgtEl>
                                        <p:attrNameLst>
                                          <p:attrName>ppt_h</p:attrName>
                                        </p:attrNameLst>
                                      </p:cBhvr>
                                      <p:tavLst>
                                        <p:tav tm="0">
                                          <p:val>
                                            <p:fltVal val="0"/>
                                          </p:val>
                                        </p:tav>
                                        <p:tav tm="100000">
                                          <p:val>
                                            <p:strVal val="#ppt_h"/>
                                          </p:val>
                                        </p:tav>
                                      </p:tavLst>
                                    </p:anim>
                                    <p:animEffect transition="in" filter="fade">
                                      <p:cBhvr>
                                        <p:cTn id="144" dur="300"/>
                                        <p:tgtEl>
                                          <p:spTgt spid="54"/>
                                        </p:tgtEl>
                                      </p:cBhvr>
                                    </p:animEffect>
                                  </p:childTnLst>
                                </p:cTn>
                              </p:par>
                              <p:par>
                                <p:cTn id="145" presetID="6" presetClass="emph" presetSubtype="0" autoRev="1" fill="hold" grpId="1" nodeType="withEffect">
                                  <p:stCondLst>
                                    <p:cond delay="600"/>
                                  </p:stCondLst>
                                  <p:childTnLst>
                                    <p:animScale>
                                      <p:cBhvr>
                                        <p:cTn id="146" dur="150" fill="hold"/>
                                        <p:tgtEl>
                                          <p:spTgt spid="54"/>
                                        </p:tgtEl>
                                      </p:cBhvr>
                                      <p:by x="110000" y="110000"/>
                                    </p:animScale>
                                  </p:childTnLst>
                                </p:cTn>
                              </p:par>
                              <p:par>
                                <p:cTn id="147" presetID="53" presetClass="entr" presetSubtype="16" fill="hold" nodeType="withEffect">
                                  <p:stCondLst>
                                    <p:cond delay="300"/>
                                  </p:stCondLst>
                                  <p:childTnLst>
                                    <p:set>
                                      <p:cBhvr>
                                        <p:cTn id="148" dur="1" fill="hold">
                                          <p:stCondLst>
                                            <p:cond delay="0"/>
                                          </p:stCondLst>
                                        </p:cTn>
                                        <p:tgtEl>
                                          <p:spTgt spid="12"/>
                                        </p:tgtEl>
                                        <p:attrNameLst>
                                          <p:attrName>style.visibility</p:attrName>
                                        </p:attrNameLst>
                                      </p:cBhvr>
                                      <p:to>
                                        <p:strVal val="visible"/>
                                      </p:to>
                                    </p:set>
                                    <p:anim calcmode="lin" valueType="num">
                                      <p:cBhvr>
                                        <p:cTn id="149" dur="300" fill="hold"/>
                                        <p:tgtEl>
                                          <p:spTgt spid="12"/>
                                        </p:tgtEl>
                                        <p:attrNameLst>
                                          <p:attrName>ppt_w</p:attrName>
                                        </p:attrNameLst>
                                      </p:cBhvr>
                                      <p:tavLst>
                                        <p:tav tm="0">
                                          <p:val>
                                            <p:fltVal val="0"/>
                                          </p:val>
                                        </p:tav>
                                        <p:tav tm="100000">
                                          <p:val>
                                            <p:strVal val="#ppt_w"/>
                                          </p:val>
                                        </p:tav>
                                      </p:tavLst>
                                    </p:anim>
                                    <p:anim calcmode="lin" valueType="num">
                                      <p:cBhvr>
                                        <p:cTn id="150" dur="300" fill="hold"/>
                                        <p:tgtEl>
                                          <p:spTgt spid="12"/>
                                        </p:tgtEl>
                                        <p:attrNameLst>
                                          <p:attrName>ppt_h</p:attrName>
                                        </p:attrNameLst>
                                      </p:cBhvr>
                                      <p:tavLst>
                                        <p:tav tm="0">
                                          <p:val>
                                            <p:fltVal val="0"/>
                                          </p:val>
                                        </p:tav>
                                        <p:tav tm="100000">
                                          <p:val>
                                            <p:strVal val="#ppt_h"/>
                                          </p:val>
                                        </p:tav>
                                      </p:tavLst>
                                    </p:anim>
                                    <p:animEffect transition="in" filter="fade">
                                      <p:cBhvr>
                                        <p:cTn id="151" dur="300"/>
                                        <p:tgtEl>
                                          <p:spTgt spid="12"/>
                                        </p:tgtEl>
                                      </p:cBhvr>
                                    </p:animEffect>
                                  </p:childTnLst>
                                </p:cTn>
                              </p:par>
                              <p:par>
                                <p:cTn id="152" presetID="6" presetClass="emph" presetSubtype="0" autoRev="1" fill="hold" nodeType="withEffect">
                                  <p:stCondLst>
                                    <p:cond delay="600"/>
                                  </p:stCondLst>
                                  <p:childTnLst>
                                    <p:animScale>
                                      <p:cBhvr>
                                        <p:cTn id="153" dur="150" fill="hold"/>
                                        <p:tgtEl>
                                          <p:spTgt spid="12"/>
                                        </p:tgtEl>
                                      </p:cBhvr>
                                      <p:by x="110000" y="110000"/>
                                    </p:animScale>
                                  </p:childTnLst>
                                </p:cTn>
                              </p:par>
                              <p:par>
                                <p:cTn id="154" presetID="22" presetClass="entr" presetSubtype="1" fill="hold" grpId="0" nodeType="withEffect">
                                  <p:stCondLst>
                                    <p:cond delay="600"/>
                                  </p:stCondLst>
                                  <p:childTnLst>
                                    <p:set>
                                      <p:cBhvr>
                                        <p:cTn id="155" dur="1" fill="hold">
                                          <p:stCondLst>
                                            <p:cond delay="0"/>
                                          </p:stCondLst>
                                        </p:cTn>
                                        <p:tgtEl>
                                          <p:spTgt spid="7"/>
                                        </p:tgtEl>
                                        <p:attrNameLst>
                                          <p:attrName>style.visibility</p:attrName>
                                        </p:attrNameLst>
                                      </p:cBhvr>
                                      <p:to>
                                        <p:strVal val="visible"/>
                                      </p:to>
                                    </p:set>
                                    <p:animEffect transition="in" filter="wipe(up)">
                                      <p:cBhvr>
                                        <p:cTn id="156" dur="500"/>
                                        <p:tgtEl>
                                          <p:spTgt spid="7"/>
                                        </p:tgtEl>
                                      </p:cBhvr>
                                    </p:animEffect>
                                  </p:childTnLst>
                                </p:cTn>
                              </p:par>
                              <p:par>
                                <p:cTn id="157" presetID="2" presetClass="entr" presetSubtype="4" fill="hold" grpId="0" nodeType="withEffect">
                                  <p:stCondLst>
                                    <p:cond delay="1100"/>
                                  </p:stCondLst>
                                  <p:childTnLst>
                                    <p:set>
                                      <p:cBhvr>
                                        <p:cTn id="158" dur="1" fill="hold">
                                          <p:stCondLst>
                                            <p:cond delay="0"/>
                                          </p:stCondLst>
                                        </p:cTn>
                                        <p:tgtEl>
                                          <p:spTgt spid="42"/>
                                        </p:tgtEl>
                                        <p:attrNameLst>
                                          <p:attrName>style.visibility</p:attrName>
                                        </p:attrNameLst>
                                      </p:cBhvr>
                                      <p:to>
                                        <p:strVal val="visible"/>
                                      </p:to>
                                    </p:set>
                                    <p:anim calcmode="lin" valueType="num">
                                      <p:cBhvr additive="base">
                                        <p:cTn id="159" dur="500" fill="hold"/>
                                        <p:tgtEl>
                                          <p:spTgt spid="42"/>
                                        </p:tgtEl>
                                        <p:attrNameLst>
                                          <p:attrName>ppt_x</p:attrName>
                                        </p:attrNameLst>
                                      </p:cBhvr>
                                      <p:tavLst>
                                        <p:tav tm="0">
                                          <p:val>
                                            <p:strVal val="#ppt_x"/>
                                          </p:val>
                                        </p:tav>
                                        <p:tav tm="100000">
                                          <p:val>
                                            <p:strVal val="#ppt_x"/>
                                          </p:val>
                                        </p:tav>
                                      </p:tavLst>
                                    </p:anim>
                                    <p:anim calcmode="lin" valueType="num">
                                      <p:cBhvr additive="base">
                                        <p:cTn id="16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6" grpId="0" animBg="1"/>
      <p:bldP spid="18" grpId="0" animBg="1"/>
      <p:bldP spid="19" grpId="0" animBg="1"/>
      <p:bldP spid="53" grpId="0" animBg="1"/>
      <p:bldP spid="53" grpId="1" animBg="1"/>
      <p:bldP spid="54" grpId="0" animBg="1"/>
      <p:bldP spid="54" grpId="1" animBg="1"/>
      <p:bldP spid="51" grpId="0" animBg="1"/>
      <p:bldP spid="51" grpId="1" animBg="1"/>
      <p:bldP spid="52" grpId="0" animBg="1"/>
      <p:bldP spid="52" grpId="1" animBg="1"/>
      <p:bldP spid="49" grpId="0" animBg="1"/>
      <p:bldP spid="49" grpId="1" animBg="1"/>
      <p:bldP spid="50" grpId="0" animBg="1"/>
      <p:bldP spid="50" grpId="1" animBg="1"/>
      <p:bldP spid="47" grpId="0" animBg="1"/>
      <p:bldP spid="47" grpId="1" animBg="1"/>
      <p:bldP spid="48" grpId="0" animBg="1"/>
      <p:bldP spid="48" grpId="1" animBg="1"/>
      <p:bldP spid="45" grpId="0" animBg="1"/>
      <p:bldP spid="45" grpId="1" animBg="1"/>
      <p:bldP spid="46" grpId="0" animBg="1"/>
      <p:bldP spid="46" grpId="1" animBg="1"/>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val 4"/>
          <p:cNvSpPr/>
          <p:nvPr/>
        </p:nvSpPr>
        <p:spPr>
          <a:xfrm>
            <a:off x="5232170" y="1430962"/>
            <a:ext cx="1679106" cy="1687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lumMod val="95000"/>
                </a:schemeClr>
              </a:solidFill>
            </a:endParaRPr>
          </a:p>
        </p:txBody>
      </p:sp>
      <p:sp>
        <p:nvSpPr>
          <p:cNvPr id="78" name="矩形 77"/>
          <p:cNvSpPr/>
          <p:nvPr/>
        </p:nvSpPr>
        <p:spPr>
          <a:xfrm>
            <a:off x="5184093" y="3497907"/>
            <a:ext cx="1826060" cy="584733"/>
          </a:xfrm>
          <a:prstGeom prst="rect">
            <a:avLst/>
          </a:prstGeom>
        </p:spPr>
        <p:txBody>
          <a:bodyPr wrap="none" lIns="91400" tIns="45699" rIns="91400" bIns="45699">
            <a:spAutoFit/>
          </a:bodyPr>
          <a:lstStyle/>
          <a:p>
            <a:pPr lvl="0" defTabSz="914400">
              <a:defRPr/>
            </a:pPr>
            <a:r>
              <a:rPr lang="zh-CN" altLang="en-US" sz="3200" b="1" dirty="0">
                <a:solidFill>
                  <a:schemeClr val="accent1"/>
                </a:solidFill>
                <a:latin typeface="微软雅黑" panose="020B0503020204020204" pitchFamily="34" charset="-122"/>
                <a:ea typeface="微软雅黑" panose="020B0503020204020204" pitchFamily="34" charset="-122"/>
              </a:rPr>
              <a:t>产品运行</a:t>
            </a:r>
            <a:endParaRPr lang="zh-CN" altLang="en-US" sz="3200" kern="0" dirty="0">
              <a:solidFill>
                <a:schemeClr val="accent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5669497" y="8397551"/>
            <a:ext cx="1107915" cy="461494"/>
          </a:xfrm>
          <a:prstGeom prst="rect">
            <a:avLst/>
          </a:prstGeom>
          <a:noFill/>
        </p:spPr>
        <p:txBody>
          <a:bodyPr wrap="none" lIns="91400" tIns="45699" rIns="91400" bIns="45699" rtlCol="0">
            <a:spAutoFit/>
          </a:bodyPr>
          <a:lstStyle/>
          <a:p>
            <a:r>
              <a:rPr lang="zh-CN" altLang="en-US" sz="2400" dirty="0"/>
              <a:t>延时符</a:t>
            </a:r>
            <a:endParaRPr lang="zh-CN" altLang="en-US" sz="2400" dirty="0"/>
          </a:p>
        </p:txBody>
      </p:sp>
      <p:sp>
        <p:nvSpPr>
          <p:cNvPr id="26" name="矩形 25"/>
          <p:cNvSpPr/>
          <p:nvPr/>
        </p:nvSpPr>
        <p:spPr>
          <a:xfrm>
            <a:off x="5406572" y="2063463"/>
            <a:ext cx="1384593" cy="525486"/>
          </a:xfrm>
          <a:prstGeom prst="rect">
            <a:avLst/>
          </a:prstGeom>
        </p:spPr>
        <p:txBody>
          <a:bodyPr wrap="none" lIns="91400" tIns="45699" rIns="91400" bIns="45699">
            <a:spAutoFit/>
          </a:bodyPr>
          <a:lstStyle/>
          <a:p>
            <a:pPr algn="ctr">
              <a:lnSpc>
                <a:spcPct val="130000"/>
              </a:lnSpc>
              <a:defRPr/>
            </a:pPr>
            <a:r>
              <a:rPr lang="en-US"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PART 02</a:t>
            </a:r>
            <a:endParaRPr lang="en-US" altLang="zh-CN" sz="2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3648483" y="4242029"/>
            <a:ext cx="4799052" cy="646331"/>
          </a:xfrm>
          <a:prstGeom prst="rect">
            <a:avLst/>
          </a:prstGeom>
        </p:spPr>
        <p:txBody>
          <a:bodyPr wrap="square">
            <a:spAutoFit/>
          </a:bodyPr>
          <a:lstStyle/>
          <a:p>
            <a:pPr algn="ctr">
              <a:lnSpc>
                <a:spcPct val="150000"/>
              </a:lnSpc>
            </a:pPr>
            <a:r>
              <a:rPr lang="zh-CN" altLang="en-US" sz="1200" spc="3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Scale>
                                      <p:cBhvr>
                                        <p:cTn id="7"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4"/>
                                        </p:tgtEl>
                                        <p:attrNameLst>
                                          <p:attrName>ppt_x</p:attrName>
                                          <p:attrName>ppt_y</p:attrName>
                                        </p:attrNameLst>
                                      </p:cBhvr>
                                    </p:animMotion>
                                    <p:animEffect transition="in" filter="fade">
                                      <p:cBhvr>
                                        <p:cTn id="9" dur="1000"/>
                                        <p:tgtEl>
                                          <p:spTgt spid="74"/>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up)">
                                      <p:cBhvr>
                                        <p:cTn id="17" dur="500"/>
                                        <p:tgtEl>
                                          <p:spTgt spid="78"/>
                                        </p:tgtEl>
                                      </p:cBhvr>
                                    </p:animEffect>
                                  </p:childTnLst>
                                </p:cTn>
                              </p:par>
                            </p:childTnLst>
                          </p:cTn>
                        </p:par>
                        <p:par>
                          <p:cTn id="18" fill="hold">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8"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556651" y="1659758"/>
            <a:ext cx="3352188" cy="2588810"/>
          </a:xfrm>
          <a:prstGeom prst="rect">
            <a:avLst/>
          </a:prstGeom>
          <a:blipFill>
            <a:blip r:embed="rId1" cstate="hqprint">
              <a:extLst>
                <a:ext uri="{28A0092B-C50C-407E-A947-70E740481C1C}">
                  <a14:useLocalDpi xmlns:a14="http://schemas.microsoft.com/office/drawing/2010/main" val="0"/>
                </a:ext>
              </a:extLst>
            </a:blip>
            <a:srcRect/>
            <a:stretch>
              <a:fillRect/>
            </a:stretch>
          </a:blipFill>
          <a:ln w="57150">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400"/>
          </a:p>
        </p:txBody>
      </p:sp>
      <p:sp>
        <p:nvSpPr>
          <p:cNvPr id="45" name="文本框 9"/>
          <p:cNvSpPr txBox="1"/>
          <p:nvPr/>
        </p:nvSpPr>
        <p:spPr>
          <a:xfrm>
            <a:off x="1438819" y="4390390"/>
            <a:ext cx="1367374" cy="315312"/>
          </a:xfrm>
          <a:prstGeom prst="rect">
            <a:avLst/>
          </a:prstGeom>
          <a:noFill/>
        </p:spPr>
        <p:txBody>
          <a:bodyPr wrap="square" lIns="68550" tIns="34275" rIns="68550" bIns="34275"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文本框 9"/>
          <p:cNvSpPr txBox="1"/>
          <p:nvPr/>
        </p:nvSpPr>
        <p:spPr>
          <a:xfrm>
            <a:off x="1022298" y="4866186"/>
            <a:ext cx="2216793" cy="512418"/>
          </a:xfrm>
          <a:prstGeom prst="rect">
            <a:avLst/>
          </a:prstGeom>
          <a:noFill/>
        </p:spPr>
        <p:txBody>
          <a:bodyPr wrap="square" lIns="68550" tIns="34275" rIns="68550" bIns="34275" rtlCol="0">
            <a:spAutoFit/>
          </a:bodyPr>
          <a:lstStyle/>
          <a:p>
            <a:pPr>
              <a:lnSpc>
                <a:spcPct val="12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矩形 47"/>
          <p:cNvSpPr/>
          <p:nvPr/>
        </p:nvSpPr>
        <p:spPr>
          <a:xfrm>
            <a:off x="4393545" y="1678420"/>
            <a:ext cx="3352188" cy="2570148"/>
          </a:xfrm>
          <a:prstGeom prst="rect">
            <a:avLst/>
          </a:prstGeom>
          <a:blipFill>
            <a:blip r:embed="rId2" cstate="hqprint">
              <a:extLst>
                <a:ext uri="{28A0092B-C50C-407E-A947-70E740481C1C}">
                  <a14:useLocalDpi xmlns:a14="http://schemas.microsoft.com/office/drawing/2010/main" val="0"/>
                </a:ext>
              </a:extLst>
            </a:blip>
            <a:srcRect/>
            <a:stretch>
              <a:fillRect/>
            </a:stretch>
          </a:blipFill>
          <a:ln w="57150">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400"/>
          </a:p>
        </p:txBody>
      </p:sp>
      <p:sp>
        <p:nvSpPr>
          <p:cNvPr id="49" name="文本框 9"/>
          <p:cNvSpPr txBox="1"/>
          <p:nvPr/>
        </p:nvSpPr>
        <p:spPr>
          <a:xfrm>
            <a:off x="5434485" y="4390390"/>
            <a:ext cx="1367374" cy="315312"/>
          </a:xfrm>
          <a:prstGeom prst="rect">
            <a:avLst/>
          </a:prstGeom>
          <a:noFill/>
        </p:spPr>
        <p:txBody>
          <a:bodyPr wrap="square" lIns="68550" tIns="34275" rIns="68550" bIns="34275"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文本框 9"/>
          <p:cNvSpPr txBox="1"/>
          <p:nvPr/>
        </p:nvSpPr>
        <p:spPr>
          <a:xfrm>
            <a:off x="5017964" y="4866186"/>
            <a:ext cx="2216793" cy="512418"/>
          </a:xfrm>
          <a:prstGeom prst="rect">
            <a:avLst/>
          </a:prstGeom>
          <a:noFill/>
        </p:spPr>
        <p:txBody>
          <a:bodyPr wrap="square" lIns="68550" tIns="34275" rIns="68550" bIns="34275" rtlCol="0">
            <a:spAutoFit/>
          </a:bodyPr>
          <a:lstStyle/>
          <a:p>
            <a:pPr>
              <a:lnSpc>
                <a:spcPct val="12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2" name="矩形 51"/>
          <p:cNvSpPr/>
          <p:nvPr/>
        </p:nvSpPr>
        <p:spPr>
          <a:xfrm>
            <a:off x="8247976" y="1697083"/>
            <a:ext cx="3352188" cy="2532823"/>
          </a:xfrm>
          <a:prstGeom prst="rect">
            <a:avLst/>
          </a:prstGeom>
          <a:blipFill>
            <a:blip r:embed="rId3" cstate="hqprint">
              <a:extLst>
                <a:ext uri="{28A0092B-C50C-407E-A947-70E740481C1C}">
                  <a14:useLocalDpi xmlns:a14="http://schemas.microsoft.com/office/drawing/2010/main" val="0"/>
                </a:ext>
              </a:extLst>
            </a:blip>
            <a:srcRect/>
            <a:stretch>
              <a:fillRect/>
            </a:stretch>
          </a:blipFill>
          <a:ln w="57150">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91400" tIns="45699" rIns="91400" bIns="45699" rtlCol="0" anchor="ctr"/>
          <a:lstStyle/>
          <a:p>
            <a:pPr algn="ctr"/>
            <a:endParaRPr lang="zh-CN" altLang="en-US" sz="2400"/>
          </a:p>
        </p:txBody>
      </p:sp>
      <p:sp>
        <p:nvSpPr>
          <p:cNvPr id="53" name="文本框 9"/>
          <p:cNvSpPr txBox="1"/>
          <p:nvPr/>
        </p:nvSpPr>
        <p:spPr>
          <a:xfrm>
            <a:off x="9202155" y="4390390"/>
            <a:ext cx="1367374" cy="315312"/>
          </a:xfrm>
          <a:prstGeom prst="rect">
            <a:avLst/>
          </a:prstGeom>
          <a:noFill/>
        </p:spPr>
        <p:txBody>
          <a:bodyPr wrap="square" lIns="68550" tIns="34275" rIns="68550" bIns="34275"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9"/>
          <p:cNvSpPr txBox="1"/>
          <p:nvPr/>
        </p:nvSpPr>
        <p:spPr>
          <a:xfrm>
            <a:off x="8785634" y="4866186"/>
            <a:ext cx="2216793" cy="512418"/>
          </a:xfrm>
          <a:prstGeom prst="rect">
            <a:avLst/>
          </a:prstGeom>
          <a:noFill/>
        </p:spPr>
        <p:txBody>
          <a:bodyPr wrap="square" lIns="68550" tIns="34275" rIns="68550" bIns="34275" rtlCol="0">
            <a:spAutoFit/>
          </a:bodyPr>
          <a:lstStyle/>
          <a:p>
            <a:pPr>
              <a:lnSpc>
                <a:spcPct val="120000"/>
              </a:lnSpc>
              <a:spcBef>
                <a:spcPct val="0"/>
              </a:spcBef>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0-#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0-#ppt_w/2"/>
                                          </p:val>
                                        </p:tav>
                                        <p:tav tm="100000">
                                          <p:val>
                                            <p:strVal val="#ppt_x"/>
                                          </p:val>
                                        </p:tav>
                                      </p:tavLst>
                                    </p:anim>
                                    <p:anim calcmode="lin" valueType="num">
                                      <p:cBhvr additive="base">
                                        <p:cTn id="25" dur="500" fill="hold"/>
                                        <p:tgtEl>
                                          <p:spTgt spid="49"/>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0-#ppt_w/2"/>
                                          </p:val>
                                        </p:tav>
                                        <p:tav tm="100000">
                                          <p:val>
                                            <p:strVal val="#ppt_x"/>
                                          </p:val>
                                        </p:tav>
                                      </p:tavLst>
                                    </p:anim>
                                    <p:anim calcmode="lin" valueType="num">
                                      <p:cBhvr additive="base">
                                        <p:cTn id="29" dur="500" fill="hold"/>
                                        <p:tgtEl>
                                          <p:spTgt spid="51"/>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additive="base">
                                        <p:cTn id="33" dur="500" fill="hold"/>
                                        <p:tgtEl>
                                          <p:spTgt spid="52"/>
                                        </p:tgtEl>
                                        <p:attrNameLst>
                                          <p:attrName>ppt_x</p:attrName>
                                        </p:attrNameLst>
                                      </p:cBhvr>
                                      <p:tavLst>
                                        <p:tav tm="0">
                                          <p:val>
                                            <p:strVal val="0-#ppt_w/2"/>
                                          </p:val>
                                        </p:tav>
                                        <p:tav tm="100000">
                                          <p:val>
                                            <p:strVal val="#ppt_x"/>
                                          </p:val>
                                        </p:tav>
                                      </p:tavLst>
                                    </p:anim>
                                    <p:anim calcmode="lin" valueType="num">
                                      <p:cBhvr additive="base">
                                        <p:cTn id="34" dur="500" fill="hold"/>
                                        <p:tgtEl>
                                          <p:spTgt spid="5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0-#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500" fill="hold"/>
                                        <p:tgtEl>
                                          <p:spTgt spid="55"/>
                                        </p:tgtEl>
                                        <p:attrNameLst>
                                          <p:attrName>ppt_x</p:attrName>
                                        </p:attrNameLst>
                                      </p:cBhvr>
                                      <p:tavLst>
                                        <p:tav tm="0">
                                          <p:val>
                                            <p:strVal val="0-#ppt_w/2"/>
                                          </p:val>
                                        </p:tav>
                                        <p:tav tm="100000">
                                          <p:val>
                                            <p:strVal val="#ppt_x"/>
                                          </p:val>
                                        </p:tav>
                                      </p:tavLst>
                                    </p:anim>
                                    <p:anim calcmode="lin" valueType="num">
                                      <p:cBhvr additive="base">
                                        <p:cTn id="42"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7" grpId="0"/>
      <p:bldP spid="48" grpId="0" animBg="1"/>
      <p:bldP spid="49" grpId="0"/>
      <p:bldP spid="51" grpId="0"/>
      <p:bldP spid="52" grpId="0" animBg="1"/>
      <p:bldP spid="53" grpId="0"/>
      <p:bldP spid="55" grpId="0"/>
    </p:bldLst>
  </p:timing>
</p:sld>
</file>

<file path=ppt/tags/tag1.xml><?xml version="1.0" encoding="utf-8"?>
<p:tagLst xmlns:p="http://schemas.openxmlformats.org/presentationml/2006/main">
  <p:tag name="MH" val="20151222211839"/>
  <p:tag name="MH_LIBRARY" val="GRAPHIC"/>
  <p:tag name="MH_TYPE" val="Other"/>
  <p:tag name="MH_ORDER" val="8"/>
</p:tagLst>
</file>

<file path=ppt/tags/tag10.xml><?xml version="1.0" encoding="utf-8"?>
<p:tagLst xmlns:p="http://schemas.openxmlformats.org/presentationml/2006/main">
  <p:tag name="MH" val="20151222211839"/>
  <p:tag name="MH_LIBRARY" val="GRAPHIC"/>
  <p:tag name="MH_TYPE" val="Other"/>
  <p:tag name="MH_ORDER" val="4"/>
</p:tagLst>
</file>

<file path=ppt/tags/tag11.xml><?xml version="1.0" encoding="utf-8"?>
<p:tagLst xmlns:p="http://schemas.openxmlformats.org/presentationml/2006/main">
  <p:tag name="MH" val="20151222211839"/>
  <p:tag name="MH_LIBRARY" val="GRAPHIC"/>
  <p:tag name="MH_TYPE" val="Other"/>
  <p:tag name="MH_ORDER" val="5"/>
</p:tagLst>
</file>

<file path=ppt/tags/tag12.xml><?xml version="1.0" encoding="utf-8"?>
<p:tagLst xmlns:p="http://schemas.openxmlformats.org/presentationml/2006/main">
  <p:tag name="MH" val="20151222211839"/>
  <p:tag name="MH_LIBRARY" val="GRAPHIC"/>
  <p:tag name="MH_TYPE" val="Other"/>
  <p:tag name="MH_ORDER" val="15"/>
</p:tagLst>
</file>

<file path=ppt/tags/tag13.xml><?xml version="1.0" encoding="utf-8"?>
<p:tagLst xmlns:p="http://schemas.openxmlformats.org/presentationml/2006/main">
  <p:tag name="MH" val="20151222211839"/>
  <p:tag name="MH_LIBRARY" val="GRAPHIC"/>
  <p:tag name="MH_TYPE" val="Other"/>
  <p:tag name="MH_ORDER" val="1"/>
</p:tagLst>
</file>

<file path=ppt/tags/tag14.xml><?xml version="1.0" encoding="utf-8"?>
<p:tagLst xmlns:p="http://schemas.openxmlformats.org/presentationml/2006/main">
  <p:tag name="MH" val="20151222211839"/>
  <p:tag name="MH_LIBRARY" val="GRAPHIC"/>
  <p:tag name="MH_TYPE" val="Other"/>
  <p:tag name="MH_ORDER" val="6"/>
</p:tagLst>
</file>

<file path=ppt/tags/tag15.xml><?xml version="1.0" encoding="utf-8"?>
<p:tagLst xmlns:p="http://schemas.openxmlformats.org/presentationml/2006/main">
  <p:tag name="MH" val="20151222211839"/>
  <p:tag name="MH_LIBRARY" val="GRAPHIC"/>
  <p:tag name="MH_TYPE" val="Other"/>
  <p:tag name="MH_ORDER" val="7"/>
</p:tagLst>
</file>

<file path=ppt/tags/tag16.xml><?xml version="1.0" encoding="utf-8"?>
<p:tagLst xmlns:p="http://schemas.openxmlformats.org/presentationml/2006/main">
  <p:tag name="MH" val="20151222211839"/>
  <p:tag name="MH_LIBRARY" val="GRAPHIC"/>
  <p:tag name="MH_TYPE" val="Other"/>
  <p:tag name="MH_ORDER" val="16"/>
</p:tagLst>
</file>

<file path=ppt/tags/tag17.xml><?xml version="1.0" encoding="utf-8"?>
<p:tagLst xmlns:p="http://schemas.openxmlformats.org/presentationml/2006/main">
  <p:tag name="MH" val="20151222211839"/>
  <p:tag name="MH_LIBRARY" val="GRAPHIC"/>
  <p:tag name="MH_TYPE" val="SubTitle"/>
  <p:tag name="MH_ORDER" val="4"/>
</p:tagLst>
</file>

<file path=ppt/tags/tag18.xml><?xml version="1.0" encoding="utf-8"?>
<p:tagLst xmlns:p="http://schemas.openxmlformats.org/presentationml/2006/main">
  <p:tag name="MH" val="20151222205109"/>
  <p:tag name="MH_LIBRARY" val="GRAPHIC"/>
  <p:tag name="MH_TYPE" val="SubTitle"/>
  <p:tag name="MH_ORDER" val="1"/>
</p:tagLst>
</file>

<file path=ppt/tags/tag19.xml><?xml version="1.0" encoding="utf-8"?>
<p:tagLst xmlns:p="http://schemas.openxmlformats.org/presentationml/2006/main">
  <p:tag name="MH" val="20151222211839"/>
  <p:tag name="MH_LIBRARY" val="GRAPHIC"/>
  <p:tag name="MH_TYPE" val="SubTitle"/>
  <p:tag name="MH_ORDER" val="3"/>
</p:tagLst>
</file>

<file path=ppt/tags/tag2.xml><?xml version="1.0" encoding="utf-8"?>
<p:tagLst xmlns:p="http://schemas.openxmlformats.org/presentationml/2006/main">
  <p:tag name="MH" val="20151222211839"/>
  <p:tag name="MH_LIBRARY" val="GRAPHIC"/>
  <p:tag name="MH_TYPE" val="Other"/>
  <p:tag name="MH_ORDER" val="9"/>
</p:tagLst>
</file>

<file path=ppt/tags/tag20.xml><?xml version="1.0" encoding="utf-8"?>
<p:tagLst xmlns:p="http://schemas.openxmlformats.org/presentationml/2006/main">
  <p:tag name="MH" val="20151222205109"/>
  <p:tag name="MH_LIBRARY" val="GRAPHIC"/>
  <p:tag name="MH_TYPE" val="SubTitle"/>
  <p:tag name="MH_ORDER" val="1"/>
</p:tagLst>
</file>

<file path=ppt/tags/tag21.xml><?xml version="1.0" encoding="utf-8"?>
<p:tagLst xmlns:p="http://schemas.openxmlformats.org/presentationml/2006/main">
  <p:tag name="MH" val="20151222211839"/>
  <p:tag name="MH_LIBRARY" val="GRAPHIC"/>
  <p:tag name="MH_TYPE" val="SubTitle"/>
  <p:tag name="MH_ORDER" val="1"/>
</p:tagLst>
</file>

<file path=ppt/tags/tag22.xml><?xml version="1.0" encoding="utf-8"?>
<p:tagLst xmlns:p="http://schemas.openxmlformats.org/presentationml/2006/main">
  <p:tag name="MH" val="20151222205109"/>
  <p:tag name="MH_LIBRARY" val="GRAPHIC"/>
  <p:tag name="MH_TYPE" val="SubTitle"/>
  <p:tag name="MH_ORDER" val="1"/>
</p:tagLst>
</file>

<file path=ppt/tags/tag23.xml><?xml version="1.0" encoding="utf-8"?>
<p:tagLst xmlns:p="http://schemas.openxmlformats.org/presentationml/2006/main">
  <p:tag name="MH" val="20151222211839"/>
  <p:tag name="MH_LIBRARY" val="GRAPHIC"/>
  <p:tag name="MH_TYPE" val="SubTitle"/>
  <p:tag name="MH_ORDER" val="2"/>
</p:tagLst>
</file>

<file path=ppt/tags/tag24.xml><?xml version="1.0" encoding="utf-8"?>
<p:tagLst xmlns:p="http://schemas.openxmlformats.org/presentationml/2006/main">
  <p:tag name="MH" val="20151222205109"/>
  <p:tag name="MH_LIBRARY" val="GRAPHIC"/>
  <p:tag name="MH_TYPE" val="SubTitle"/>
  <p:tag name="MH_ORDER" val="1"/>
</p:tagLst>
</file>

<file path=ppt/tags/tag25.xml><?xml version="1.0" encoding="utf-8"?>
<p:tagLst xmlns:p="http://schemas.openxmlformats.org/presentationml/2006/main">
  <p:tag name="MH_TYPE" val="#NeiR#"/>
  <p:tag name="MH_NUMBER" val="4"/>
  <p:tag name="MH_CATEGORY" val="#XunHChF#"/>
  <p:tag name="MH_LAYOUT" val="SubTitleText"/>
  <p:tag name="MH" val="20151222211839"/>
  <p:tag name="MH_LIBRARY" val="GRAPHIC"/>
</p:tagLst>
</file>

<file path=ppt/tags/tag26.xml><?xml version="1.0" encoding="utf-8"?>
<p:tagLst xmlns:p="http://schemas.openxmlformats.org/presentationml/2006/main">
  <p:tag name="commondata" val="eyJoZGlkIjoiZGNhZmE2NDBkNDJkMTExZWJjNGYzYzk5NTUzODY3ZTQifQ=="/>
</p:tagLst>
</file>

<file path=ppt/tags/tag3.xml><?xml version="1.0" encoding="utf-8"?>
<p:tagLst xmlns:p="http://schemas.openxmlformats.org/presentationml/2006/main">
  <p:tag name="MH" val="20151222211839"/>
  <p:tag name="MH_LIBRARY" val="GRAPHIC"/>
  <p:tag name="MH_TYPE" val="Other"/>
  <p:tag name="MH_ORDER" val="10"/>
</p:tagLst>
</file>

<file path=ppt/tags/tag4.xml><?xml version="1.0" encoding="utf-8"?>
<p:tagLst xmlns:p="http://schemas.openxmlformats.org/presentationml/2006/main">
  <p:tag name="MH" val="20151222211839"/>
  <p:tag name="MH_LIBRARY" val="GRAPHIC"/>
  <p:tag name="MH_TYPE" val="Other"/>
  <p:tag name="MH_ORDER" val="13"/>
</p:tagLst>
</file>

<file path=ppt/tags/tag5.xml><?xml version="1.0" encoding="utf-8"?>
<p:tagLst xmlns:p="http://schemas.openxmlformats.org/presentationml/2006/main">
  <p:tag name="MH" val="20151222211839"/>
  <p:tag name="MH_LIBRARY" val="GRAPHIC"/>
  <p:tag name="MH_TYPE" val="Other"/>
  <p:tag name="MH_ORDER" val="2"/>
</p:tagLst>
</file>

<file path=ppt/tags/tag6.xml><?xml version="1.0" encoding="utf-8"?>
<p:tagLst xmlns:p="http://schemas.openxmlformats.org/presentationml/2006/main">
  <p:tag name="MH" val="20151222211839"/>
  <p:tag name="MH_LIBRARY" val="GRAPHIC"/>
  <p:tag name="MH_TYPE" val="Other"/>
  <p:tag name="MH_ORDER" val="11"/>
</p:tagLst>
</file>

<file path=ppt/tags/tag7.xml><?xml version="1.0" encoding="utf-8"?>
<p:tagLst xmlns:p="http://schemas.openxmlformats.org/presentationml/2006/main">
  <p:tag name="MH" val="20151222211839"/>
  <p:tag name="MH_LIBRARY" val="GRAPHIC"/>
  <p:tag name="MH_TYPE" val="Other"/>
  <p:tag name="MH_ORDER" val="12"/>
</p:tagLst>
</file>

<file path=ppt/tags/tag8.xml><?xml version="1.0" encoding="utf-8"?>
<p:tagLst xmlns:p="http://schemas.openxmlformats.org/presentationml/2006/main">
  <p:tag name="MH" val="20151222211839"/>
  <p:tag name="MH_LIBRARY" val="GRAPHIC"/>
  <p:tag name="MH_TYPE" val="Other"/>
  <p:tag name="MH_ORDER" val="14"/>
</p:tagLst>
</file>

<file path=ppt/tags/tag9.xml><?xml version="1.0" encoding="utf-8"?>
<p:tagLst xmlns:p="http://schemas.openxmlformats.org/presentationml/2006/main">
  <p:tag name="MH" val="20151222211839"/>
  <p:tag name="MH_LIBRARY" val="GRAPHIC"/>
  <p:tag name="MH_TYPE" val="Other"/>
  <p:tag name="MH_ORDER" val="3"/>
</p:tagLst>
</file>

<file path=ppt/theme/theme1.xml><?xml version="1.0" encoding="utf-8"?>
<a:theme xmlns:a="http://schemas.openxmlformats.org/drawingml/2006/main" name="Office 主题​​">
  <a:themeElements>
    <a:clrScheme name="自定义 1151">
      <a:dk1>
        <a:sysClr val="windowText" lastClr="000000"/>
      </a:dk1>
      <a:lt1>
        <a:sysClr val="window" lastClr="FFFFFF"/>
      </a:lt1>
      <a:dk2>
        <a:srgbClr val="44546A"/>
      </a:dk2>
      <a:lt2>
        <a:srgbClr val="E7E6E6"/>
      </a:lt2>
      <a:accent1>
        <a:srgbClr val="C20909"/>
      </a:accent1>
      <a:accent2>
        <a:srgbClr val="A0A6AC"/>
      </a:accent2>
      <a:accent3>
        <a:srgbClr val="C20909"/>
      </a:accent3>
      <a:accent4>
        <a:srgbClr val="A0A6AC"/>
      </a:accent4>
      <a:accent5>
        <a:srgbClr val="C20909"/>
      </a:accent5>
      <a:accent6>
        <a:srgbClr val="A0A6AC"/>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4217</Words>
  <Application>WPS 演示</Application>
  <PresentationFormat>宽屏</PresentationFormat>
  <Paragraphs>366</Paragraphs>
  <Slides>25</Slides>
  <Notes>24</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25</vt:i4>
      </vt:variant>
    </vt:vector>
  </HeadingPairs>
  <TitlesOfParts>
    <vt:vector size="49" baseType="lpstr">
      <vt:lpstr>Arial</vt:lpstr>
      <vt:lpstr>宋体</vt:lpstr>
      <vt:lpstr>Wingdings</vt:lpstr>
      <vt:lpstr>微软雅黑</vt:lpstr>
      <vt:lpstr>Open Sans</vt:lpstr>
      <vt:lpstr>Segoe Print</vt:lpstr>
      <vt:lpstr>经典综艺体简</vt:lpstr>
      <vt:lpstr>锐字云字库美黑体1.0</vt:lpstr>
      <vt:lpstr>Calibri</vt:lpstr>
      <vt:lpstr>Lato</vt:lpstr>
      <vt:lpstr>Clear Sans Light</vt:lpstr>
      <vt:lpstr>方正姚体</vt:lpstr>
      <vt:lpstr>Times New Roman</vt:lpstr>
      <vt:lpstr>Gill Sans</vt:lpstr>
      <vt:lpstr>黑体</vt:lpstr>
      <vt:lpstr>Arial Unicode MS</vt:lpstr>
      <vt:lpstr>等线 Light</vt:lpstr>
      <vt:lpstr>等线</vt:lpstr>
      <vt:lpstr>迷你简粗倩</vt:lpstr>
      <vt:lpstr>Impact</vt:lpstr>
      <vt:lpstr>Raleway</vt:lpstr>
      <vt:lpstr>Lato Regular</vt:lpstr>
      <vt:lpstr>方正正黑简体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dc:title>
  <dc:creator>Administrator</dc:creator>
  <cp:lastModifiedBy>Years later</cp:lastModifiedBy>
  <cp:revision>167</cp:revision>
  <dcterms:created xsi:type="dcterms:W3CDTF">2017-06-23T02:08:00Z</dcterms:created>
  <dcterms:modified xsi:type="dcterms:W3CDTF">2024-03-28T17:06:37Z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0920731637964831B122DCDAD3F14225_13</vt:lpwstr>
  </property>
  <property fmtid="{D5CDD505-2E9C-101B-9397-08002B2CF9AE}" pid="3" name="KSOProductBuildVer">
    <vt:lpwstr>2052-12.1.0.16412</vt:lpwstr>
  </property>
</Properties>
</file>