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3"/>
    <p:sldId id="257" r:id="rId4"/>
    <p:sldId id="258" r:id="rId5"/>
    <p:sldId id="262" r:id="rId6"/>
    <p:sldId id="263" r:id="rId7"/>
    <p:sldId id="264" r:id="rId8"/>
    <p:sldId id="265" r:id="rId9"/>
    <p:sldId id="266" r:id="rId10"/>
    <p:sldId id="259" r:id="rId11"/>
    <p:sldId id="267" r:id="rId12"/>
    <p:sldId id="268" r:id="rId13"/>
    <p:sldId id="269" r:id="rId14"/>
    <p:sldId id="270" r:id="rId15"/>
    <p:sldId id="271" r:id="rId16"/>
    <p:sldId id="260" r:id="rId17"/>
    <p:sldId id="272" r:id="rId18"/>
    <p:sldId id="273" r:id="rId19"/>
    <p:sldId id="274" r:id="rId20"/>
    <p:sldId id="275" r:id="rId21"/>
    <p:sldId id="276" r:id="rId22"/>
    <p:sldId id="261" r:id="rId23"/>
    <p:sldId id="277" r:id="rId24"/>
    <p:sldId id="278" r:id="rId25"/>
    <p:sldId id="279" r:id="rId26"/>
    <p:sldId id="280" r:id="rId27"/>
    <p:sldId id="281" r:id="rId28"/>
    <p:sldId id="282" r:id="rId29"/>
    <p:sldId id="287" r:id="rId30"/>
  </p:sldIdLst>
  <p:sldSz cx="9144000" cy="5143500" type="screen16x9"/>
  <p:notesSz cx="6858000" cy="9144000"/>
  <p:custDataLst>
    <p:tags r:id="rId35"/>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32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6" d="100"/>
          <a:sy n="66" d="100"/>
        </p:scale>
        <p:origin x="-426" y="-1452"/>
      </p:cViewPr>
      <p:guideLst>
        <p:guide orient="horz" pos="1620"/>
        <p:guide pos="2880"/>
      </p:guideLst>
    </p:cSldViewPr>
  </p:slideViewPr>
  <p:notesTextViewPr>
    <p:cViewPr>
      <p:scale>
        <a:sx n="1" d="1"/>
        <a:sy n="1" d="1"/>
      </p:scale>
      <p:origin x="0" y="0"/>
    </p:cViewPr>
  </p:notesTextViewPr>
  <p:sorterViewPr>
    <p:cViewPr>
      <p:scale>
        <a:sx n="120" d="100"/>
        <a:sy n="120" d="100"/>
      </p:scale>
      <p:origin x="0" y="628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gs" Target="tags/tag1.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notesMaster" Target="notesMasters/notesMaster1.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F1181ED4-7805-4318-9CB3-C00D9A3A3F71}" type="datetimeFigureOut">
              <a:rPr lang="zh-CN" altLang="en-US" smtClean="0"/>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72FBB92-F76B-4323-BC1D-B5437AF98B0A}"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F1181ED4-7805-4318-9CB3-C00D9A3A3F71}" type="datetimeFigureOut">
              <a:rPr lang="zh-CN" altLang="en-US" smtClean="0"/>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72FBB92-F76B-4323-BC1D-B5437AF98B0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F1181ED4-7805-4318-9CB3-C00D9A3A3F71}" type="datetimeFigureOut">
              <a:rPr lang="zh-CN" altLang="en-US" smtClean="0"/>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72FBB92-F76B-4323-BC1D-B5437AF98B0A}"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F1181ED4-7805-4318-9CB3-C00D9A3A3F71}" type="datetimeFigureOut">
              <a:rPr lang="zh-CN" altLang="en-US" smtClean="0"/>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72FBB92-F76B-4323-BC1D-B5437AF98B0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F1181ED4-7805-4318-9CB3-C00D9A3A3F71}" type="datetimeFigureOut">
              <a:rPr lang="zh-CN" altLang="en-US" smtClean="0"/>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72FBB92-F76B-4323-BC1D-B5437AF98B0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F1181ED4-7805-4318-9CB3-C00D9A3A3F71}" type="datetimeFigureOut">
              <a:rPr lang="zh-CN" altLang="en-US" smtClean="0"/>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072FBB92-F76B-4323-BC1D-B5437AF98B0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F1181ED4-7805-4318-9CB3-C00D9A3A3F71}" type="datetimeFigureOut">
              <a:rPr lang="zh-CN" altLang="en-US" smtClean="0"/>
            </a:fld>
            <a:endParaRPr lang="zh-CN" altLang="en-US"/>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072FBB92-F76B-4323-BC1D-B5437AF98B0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F1181ED4-7805-4318-9CB3-C00D9A3A3F71}" type="datetimeFigureOut">
              <a:rPr lang="zh-CN" altLang="en-US" smtClean="0"/>
            </a:fld>
            <a:endParaRPr lang="zh-CN" alt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072FBB92-F76B-4323-BC1D-B5437AF98B0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F1181ED4-7805-4318-9CB3-C00D9A3A3F71}" type="datetimeFigureOut">
              <a:rPr lang="zh-CN" altLang="en-US" smtClean="0"/>
            </a:fld>
            <a:endParaRPr lang="zh-CN" alt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072FBB92-F76B-4323-BC1D-B5437AF98B0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F1181ED4-7805-4318-9CB3-C00D9A3A3F71}" type="datetimeFigureOut">
              <a:rPr lang="zh-CN" altLang="en-US" smtClean="0"/>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072FBB92-F76B-4323-BC1D-B5437AF98B0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F1181ED4-7805-4318-9CB3-C00D9A3A3F71}" type="datetimeFigureOut">
              <a:rPr lang="zh-CN" altLang="en-US" smtClean="0"/>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072FBB92-F76B-4323-BC1D-B5437AF98B0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screen">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jpeg"/><Relationship Id="rId1" Type="http://schemas.openxmlformats.org/officeDocument/2006/relationships/image" Target="../media/image18.GIF"/></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wm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cstate="screen">
            <a:lum/>
          </a:blip>
          <a:srcRect/>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screen"/>
          <a:srcRect/>
          <a:stretch>
            <a:fillRect/>
          </a:stretch>
        </p:blipFill>
        <p:spPr>
          <a:xfrm>
            <a:off x="1470072" y="1"/>
            <a:ext cx="6131758" cy="2500627"/>
          </a:xfrm>
          <a:prstGeom prst="rect">
            <a:avLst/>
          </a:prstGeom>
        </p:spPr>
      </p:pic>
      <p:sp>
        <p:nvSpPr>
          <p:cNvPr id="10" name="标题 1"/>
          <p:cNvSpPr>
            <a:spLocks noGrp="1"/>
          </p:cNvSpPr>
          <p:nvPr>
            <p:ph type="ctrTitle"/>
          </p:nvPr>
        </p:nvSpPr>
        <p:spPr>
          <a:xfrm>
            <a:off x="1053479" y="1505553"/>
            <a:ext cx="6858000" cy="1790700"/>
          </a:xfrm>
        </p:spPr>
        <p:txBody>
          <a:bodyPr>
            <a:noAutofit/>
          </a:bodyPr>
          <a:lstStyle/>
          <a:p>
            <a:r>
              <a:rPr lang="zh-CN" altLang="en-US" sz="4400" spc="300" dirty="0">
                <a:solidFill>
                  <a:schemeClr val="bg1"/>
                </a:solidFill>
                <a:latin typeface="微软雅黑" panose="020B0503020204020204" pitchFamily="34" charset="-122"/>
                <a:ea typeface="微软雅黑" panose="020B0503020204020204" pitchFamily="34" charset="-122"/>
              </a:rPr>
              <a:t>蓝</a:t>
            </a:r>
            <a:r>
              <a:rPr lang="zh-CN" altLang="en-US" sz="4400" spc="300" dirty="0" smtClean="0">
                <a:solidFill>
                  <a:schemeClr val="bg1"/>
                </a:solidFill>
                <a:latin typeface="微软雅黑" panose="020B0503020204020204" pitchFamily="34" charset="-122"/>
                <a:ea typeface="微软雅黑" panose="020B0503020204020204" pitchFamily="34" charset="-122"/>
              </a:rPr>
              <a:t>色星空</a:t>
            </a:r>
            <a:r>
              <a:rPr lang="en-US" altLang="zh-CN" sz="4400" spc="300" dirty="0" smtClean="0">
                <a:solidFill>
                  <a:schemeClr val="bg1"/>
                </a:solidFill>
                <a:latin typeface="微软雅黑" panose="020B0503020204020204" pitchFamily="34" charset="-122"/>
                <a:ea typeface="微软雅黑" panose="020B0503020204020204" pitchFamily="34" charset="-122"/>
              </a:rPr>
              <a:t>PPT</a:t>
            </a:r>
            <a:r>
              <a:rPr lang="zh-CN" altLang="en-US" sz="4400" spc="300" dirty="0" smtClean="0">
                <a:solidFill>
                  <a:schemeClr val="bg1"/>
                </a:solidFill>
                <a:latin typeface="微软雅黑" panose="020B0503020204020204" pitchFamily="34" charset="-122"/>
                <a:ea typeface="微软雅黑" panose="020B0503020204020204" pitchFamily="34" charset="-122"/>
              </a:rPr>
              <a:t>模板</a:t>
            </a:r>
            <a:endParaRPr lang="zh-CN" altLang="en-US" sz="4400" spc="300" dirty="0">
              <a:solidFill>
                <a:schemeClr val="bg1"/>
              </a:solidFill>
              <a:latin typeface="微软雅黑" panose="020B0503020204020204" pitchFamily="34" charset="-122"/>
              <a:ea typeface="微软雅黑" panose="020B0503020204020204" pitchFamily="34" charset="-122"/>
            </a:endParaRPr>
          </a:p>
        </p:txBody>
      </p:sp>
      <p:sp>
        <p:nvSpPr>
          <p:cNvPr id="11" name="副标题 2"/>
          <p:cNvSpPr>
            <a:spLocks noGrp="1"/>
          </p:cNvSpPr>
          <p:nvPr>
            <p:ph type="subTitle" idx="1"/>
          </p:nvPr>
        </p:nvSpPr>
        <p:spPr>
          <a:xfrm>
            <a:off x="1106951" y="3622323"/>
            <a:ext cx="6858000" cy="1241822"/>
          </a:xfrm>
        </p:spPr>
        <p:txBody>
          <a:bodyPr>
            <a:norm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汇报人：</a:t>
            </a:r>
            <a:r>
              <a:rPr lang="en-US" sz="1600" dirty="0" smtClean="0">
                <a:solidFill>
                  <a:schemeClr val="bg1"/>
                </a:solidFill>
                <a:latin typeface="微软雅黑" panose="020B0503020204020204" pitchFamily="34" charset="-122"/>
                <a:ea typeface="微软雅黑" panose="020B0503020204020204" pitchFamily="34" charset="-122"/>
              </a:rPr>
              <a:t>PPT</a:t>
            </a:r>
            <a:r>
              <a:rPr lang="zh-CN" altLang="en-US" sz="1600" dirty="0" smtClean="0">
                <a:solidFill>
                  <a:schemeClr val="bg1"/>
                </a:solidFill>
                <a:latin typeface="微软雅黑" panose="020B0503020204020204" pitchFamily="34" charset="-122"/>
                <a:ea typeface="微软雅黑" panose="020B0503020204020204" pitchFamily="34" charset="-122"/>
              </a:rPr>
              <a:t>营</a:t>
            </a:r>
            <a:r>
              <a:rPr lang="en-US" altLang="zh-CN" sz="1600" dirty="0" smtClean="0">
                <a:solidFill>
                  <a:schemeClr val="bg1"/>
                </a:solidFill>
                <a:latin typeface="微软雅黑" panose="020B0503020204020204" pitchFamily="34" charset="-122"/>
                <a:ea typeface="微软雅黑" panose="020B0503020204020204" pitchFamily="34" charset="-122"/>
              </a:rPr>
              <a:t>    www.pptying.com</a:t>
            </a:r>
            <a:endParaRPr lang="en-US" altLang="zh-CN" sz="1600" dirty="0" smtClean="0">
              <a:solidFill>
                <a:schemeClr val="bg1"/>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2177767" y="3395978"/>
            <a:ext cx="4814047" cy="26894"/>
          </a:xfrm>
          <a:prstGeom prst="line">
            <a:avLst/>
          </a:prstGeom>
          <a:ln w="25400">
            <a:solidFill>
              <a:schemeClr val="bg2">
                <a:alpha val="7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4000" advTm="0">
        <p14:vortex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 fill="hold"/>
                                        <p:tgtEl>
                                          <p:spTgt spid="5"/>
                                        </p:tgtEl>
                                        <p:attrNameLst>
                                          <p:attrName>ppt_x</p:attrName>
                                        </p:attrNameLst>
                                      </p:cBhvr>
                                      <p:tavLst>
                                        <p:tav tm="0">
                                          <p:val>
                                            <p:strVal val="#ppt_x"/>
                                          </p:val>
                                        </p:tav>
                                        <p:tav tm="100000">
                                          <p:val>
                                            <p:strVal val="#ppt_x"/>
                                          </p:val>
                                        </p:tav>
                                      </p:tavLst>
                                    </p:anim>
                                    <p:anim calcmode="lin" valueType="num">
                                      <p:cBhvr additive="base">
                                        <p:cTn id="8" dur="25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500"/>
                                        <p:tgtEl>
                                          <p:spTgt spid="11">
                                            <p:txEl>
                                              <p:pRg st="0" end="0"/>
                                            </p:txEl>
                                          </p:spTgt>
                                        </p:tgtEl>
                                      </p:cBhvr>
                                    </p:animEffect>
                                    <p:anim calcmode="lin" valueType="num">
                                      <p:cBhvr>
                                        <p:cTn id="18"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6" presetClass="entr" presetSubtype="37"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组合 108"/>
          <p:cNvGrpSpPr/>
          <p:nvPr/>
        </p:nvGrpSpPr>
        <p:grpSpPr>
          <a:xfrm>
            <a:off x="441127" y="528320"/>
            <a:ext cx="8239259" cy="0"/>
            <a:chOff x="600676" y="678668"/>
            <a:chExt cx="10985679" cy="0"/>
          </a:xfrm>
        </p:grpSpPr>
        <p:cxnSp>
          <p:nvCxnSpPr>
            <p:cNvPr id="110" name="直接连接符 109"/>
            <p:cNvCxnSpPr/>
            <p:nvPr/>
          </p:nvCxnSpPr>
          <p:spPr>
            <a:xfrm>
              <a:off x="600676" y="678668"/>
              <a:ext cx="480382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6782535" y="678668"/>
              <a:ext cx="480382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2" name="组合 111"/>
          <p:cNvGrpSpPr/>
          <p:nvPr/>
        </p:nvGrpSpPr>
        <p:grpSpPr>
          <a:xfrm>
            <a:off x="4046473" y="22532"/>
            <a:ext cx="1011452" cy="1011576"/>
            <a:chOff x="3276601" y="1276192"/>
            <a:chExt cx="2590799" cy="2591116"/>
          </a:xfrm>
          <a:solidFill>
            <a:schemeClr val="bg1"/>
          </a:solidFill>
        </p:grpSpPr>
        <p:sp>
          <p:nvSpPr>
            <p:cNvPr id="113" name="矩形 112"/>
            <p:cNvSpPr/>
            <p:nvPr/>
          </p:nvSpPr>
          <p:spPr>
            <a:xfrm rot="16200000">
              <a:off x="3324853" y="251813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4" name="矩形 113"/>
            <p:cNvSpPr/>
            <p:nvPr/>
          </p:nvSpPr>
          <p:spPr>
            <a:xfrm rot="16418182">
              <a:off x="3327353" y="243935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5" name="矩形 114"/>
            <p:cNvSpPr/>
            <p:nvPr/>
          </p:nvSpPr>
          <p:spPr>
            <a:xfrm rot="16636364">
              <a:off x="3334846" y="236089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6" name="矩形 115"/>
            <p:cNvSpPr/>
            <p:nvPr/>
          </p:nvSpPr>
          <p:spPr>
            <a:xfrm rot="16854545">
              <a:off x="3347299" y="228306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7" name="矩形 116"/>
            <p:cNvSpPr/>
            <p:nvPr/>
          </p:nvSpPr>
          <p:spPr>
            <a:xfrm rot="17072727">
              <a:off x="3364664" y="22061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8" name="矩形 117"/>
            <p:cNvSpPr/>
            <p:nvPr/>
          </p:nvSpPr>
          <p:spPr>
            <a:xfrm rot="17290909">
              <a:off x="3386869" y="213056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9" name="矩形 118"/>
            <p:cNvSpPr/>
            <p:nvPr/>
          </p:nvSpPr>
          <p:spPr>
            <a:xfrm rot="17509091">
              <a:off x="3413827" y="205649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0" name="矩形 119"/>
            <p:cNvSpPr/>
            <p:nvPr/>
          </p:nvSpPr>
          <p:spPr>
            <a:xfrm rot="17727273">
              <a:off x="3445428" y="19842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1" name="矩形 120"/>
            <p:cNvSpPr/>
            <p:nvPr/>
          </p:nvSpPr>
          <p:spPr>
            <a:xfrm rot="17945455">
              <a:off x="3481544" y="191423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2" name="矩形 121"/>
            <p:cNvSpPr/>
            <p:nvPr/>
          </p:nvSpPr>
          <p:spPr>
            <a:xfrm rot="18163636">
              <a:off x="3522031" y="18466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3" name="矩形 122"/>
            <p:cNvSpPr/>
            <p:nvPr/>
          </p:nvSpPr>
          <p:spPr>
            <a:xfrm rot="18381818">
              <a:off x="3566726" y="17816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4" name="矩形 123"/>
            <p:cNvSpPr/>
            <p:nvPr/>
          </p:nvSpPr>
          <p:spPr>
            <a:xfrm rot="18600000">
              <a:off x="3615448" y="17197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5" name="矩形 124"/>
            <p:cNvSpPr/>
            <p:nvPr/>
          </p:nvSpPr>
          <p:spPr>
            <a:xfrm rot="18818182">
              <a:off x="3668002" y="16609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6" name="矩形 125"/>
            <p:cNvSpPr/>
            <p:nvPr/>
          </p:nvSpPr>
          <p:spPr>
            <a:xfrm rot="19036364">
              <a:off x="3724176" y="160569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7" name="矩形 126"/>
            <p:cNvSpPr/>
            <p:nvPr/>
          </p:nvSpPr>
          <p:spPr>
            <a:xfrm rot="19254546">
              <a:off x="3783743" y="15540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8" name="矩形 127"/>
            <p:cNvSpPr/>
            <p:nvPr/>
          </p:nvSpPr>
          <p:spPr>
            <a:xfrm rot="19472727">
              <a:off x="3846463" y="150635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9" name="矩形 128"/>
            <p:cNvSpPr/>
            <p:nvPr/>
          </p:nvSpPr>
          <p:spPr>
            <a:xfrm rot="19690909">
              <a:off x="3912085" y="146269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0" name="矩形 129"/>
            <p:cNvSpPr/>
            <p:nvPr/>
          </p:nvSpPr>
          <p:spPr>
            <a:xfrm rot="19909091">
              <a:off x="3980343" y="142328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1" name="矩形 130"/>
            <p:cNvSpPr/>
            <p:nvPr/>
          </p:nvSpPr>
          <p:spPr>
            <a:xfrm rot="20127273">
              <a:off x="4050964" y="138828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2" name="矩形 131"/>
            <p:cNvSpPr/>
            <p:nvPr/>
          </p:nvSpPr>
          <p:spPr>
            <a:xfrm rot="20345455">
              <a:off x="4123664" y="135783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3" name="矩形 132"/>
            <p:cNvSpPr/>
            <p:nvPr/>
          </p:nvSpPr>
          <p:spPr>
            <a:xfrm rot="20563636">
              <a:off x="4198147" y="13320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4" name="矩形 133"/>
            <p:cNvSpPr/>
            <p:nvPr/>
          </p:nvSpPr>
          <p:spPr>
            <a:xfrm rot="20781818">
              <a:off x="4274115" y="131104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5" name="矩形 134"/>
            <p:cNvSpPr/>
            <p:nvPr/>
          </p:nvSpPr>
          <p:spPr>
            <a:xfrm rot="21000000">
              <a:off x="4351263" y="12949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6" name="矩形 135"/>
            <p:cNvSpPr/>
            <p:nvPr/>
          </p:nvSpPr>
          <p:spPr>
            <a:xfrm rot="21218182">
              <a:off x="4429280" y="128368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7" name="矩形 136"/>
            <p:cNvSpPr/>
            <p:nvPr/>
          </p:nvSpPr>
          <p:spPr>
            <a:xfrm rot="21436364">
              <a:off x="4507850" y="127744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8" name="矩形 137"/>
            <p:cNvSpPr/>
            <p:nvPr/>
          </p:nvSpPr>
          <p:spPr>
            <a:xfrm rot="54546">
              <a:off x="4586658" y="127619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9" name="矩形 138"/>
            <p:cNvSpPr/>
            <p:nvPr/>
          </p:nvSpPr>
          <p:spPr>
            <a:xfrm rot="272727">
              <a:off x="4665388" y="12799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0" name="矩形 139"/>
            <p:cNvSpPr/>
            <p:nvPr/>
          </p:nvSpPr>
          <p:spPr>
            <a:xfrm rot="490909">
              <a:off x="4743721" y="128867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1" name="矩形 140"/>
            <p:cNvSpPr/>
            <p:nvPr/>
          </p:nvSpPr>
          <p:spPr>
            <a:xfrm rot="709091">
              <a:off x="4821341" y="13023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2" name="矩形 141"/>
            <p:cNvSpPr/>
            <p:nvPr/>
          </p:nvSpPr>
          <p:spPr>
            <a:xfrm rot="927273">
              <a:off x="4897938" y="132094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3" name="矩形 142"/>
            <p:cNvSpPr/>
            <p:nvPr/>
          </p:nvSpPr>
          <p:spPr>
            <a:xfrm rot="1145455">
              <a:off x="4973203" y="134435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4" name="矩形 143"/>
            <p:cNvSpPr/>
            <p:nvPr/>
          </p:nvSpPr>
          <p:spPr>
            <a:xfrm rot="1363637">
              <a:off x="5046831" y="13724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5" name="矩形 144"/>
            <p:cNvSpPr/>
            <p:nvPr/>
          </p:nvSpPr>
          <p:spPr>
            <a:xfrm rot="1581818">
              <a:off x="5118526" y="140522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6" name="矩形 145"/>
            <p:cNvSpPr/>
            <p:nvPr/>
          </p:nvSpPr>
          <p:spPr>
            <a:xfrm rot="1800000">
              <a:off x="5188001" y="144244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7" name="矩形 146"/>
            <p:cNvSpPr/>
            <p:nvPr/>
          </p:nvSpPr>
          <p:spPr>
            <a:xfrm rot="2018182">
              <a:off x="5254975" y="148400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8" name="矩形 147"/>
            <p:cNvSpPr/>
            <p:nvPr/>
          </p:nvSpPr>
          <p:spPr>
            <a:xfrm rot="2236364">
              <a:off x="5319178" y="152972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9" name="矩形 148"/>
            <p:cNvSpPr/>
            <p:nvPr/>
          </p:nvSpPr>
          <p:spPr>
            <a:xfrm rot="2454545">
              <a:off x="5380353" y="157941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0" name="矩形 149"/>
            <p:cNvSpPr/>
            <p:nvPr/>
          </p:nvSpPr>
          <p:spPr>
            <a:xfrm rot="2672727">
              <a:off x="5438252" y="163289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1" name="矩形 150"/>
            <p:cNvSpPr/>
            <p:nvPr/>
          </p:nvSpPr>
          <p:spPr>
            <a:xfrm rot="2890909">
              <a:off x="5492643" y="16899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2" name="矩形 151"/>
            <p:cNvSpPr/>
            <p:nvPr/>
          </p:nvSpPr>
          <p:spPr>
            <a:xfrm rot="3109091">
              <a:off x="5543307" y="17503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3" name="矩形 152"/>
            <p:cNvSpPr/>
            <p:nvPr/>
          </p:nvSpPr>
          <p:spPr>
            <a:xfrm rot="3327273">
              <a:off x="5590039" y="18137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4" name="矩形 153"/>
            <p:cNvSpPr/>
            <p:nvPr/>
          </p:nvSpPr>
          <p:spPr>
            <a:xfrm rot="3545455">
              <a:off x="5632651" y="188009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5" name="矩形 154"/>
            <p:cNvSpPr/>
            <p:nvPr/>
          </p:nvSpPr>
          <p:spPr>
            <a:xfrm rot="3763637">
              <a:off x="5670973" y="194897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6" name="矩形 155"/>
            <p:cNvSpPr/>
            <p:nvPr/>
          </p:nvSpPr>
          <p:spPr>
            <a:xfrm rot="3981819">
              <a:off x="5704849" y="202014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7" name="矩形 156"/>
            <p:cNvSpPr/>
            <p:nvPr/>
          </p:nvSpPr>
          <p:spPr>
            <a:xfrm rot="4200000">
              <a:off x="5734142" y="209331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8" name="矩形 157"/>
            <p:cNvSpPr/>
            <p:nvPr/>
          </p:nvSpPr>
          <p:spPr>
            <a:xfrm rot="4418182">
              <a:off x="5758737" y="216819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9" name="矩形 158"/>
            <p:cNvSpPr/>
            <p:nvPr/>
          </p:nvSpPr>
          <p:spPr>
            <a:xfrm rot="4636364">
              <a:off x="5778531" y="224448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0" name="矩形 159"/>
            <p:cNvSpPr/>
            <p:nvPr/>
          </p:nvSpPr>
          <p:spPr>
            <a:xfrm rot="4854546">
              <a:off x="5793448" y="23218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1" name="矩形 160"/>
            <p:cNvSpPr/>
            <p:nvPr/>
          </p:nvSpPr>
          <p:spPr>
            <a:xfrm rot="5072727">
              <a:off x="5803426" y="240006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2" name="矩形 161"/>
            <p:cNvSpPr/>
            <p:nvPr/>
          </p:nvSpPr>
          <p:spPr>
            <a:xfrm rot="5290909">
              <a:off x="5808424" y="247872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3" name="矩形 162"/>
            <p:cNvSpPr/>
            <p:nvPr/>
          </p:nvSpPr>
          <p:spPr>
            <a:xfrm rot="5509091">
              <a:off x="5808424" y="255754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4" name="矩形 163"/>
            <p:cNvSpPr/>
            <p:nvPr/>
          </p:nvSpPr>
          <p:spPr>
            <a:xfrm rot="5727273">
              <a:off x="5803426" y="26362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5" name="矩形 164"/>
            <p:cNvSpPr/>
            <p:nvPr/>
          </p:nvSpPr>
          <p:spPr>
            <a:xfrm rot="5945455">
              <a:off x="5793448" y="27143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6" name="矩形 165"/>
            <p:cNvSpPr/>
            <p:nvPr/>
          </p:nvSpPr>
          <p:spPr>
            <a:xfrm rot="6163637">
              <a:off x="5778531" y="279178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7" name="矩形 166"/>
            <p:cNvSpPr/>
            <p:nvPr/>
          </p:nvSpPr>
          <p:spPr>
            <a:xfrm rot="6381819">
              <a:off x="5758737" y="286807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8" name="矩形 167"/>
            <p:cNvSpPr/>
            <p:nvPr/>
          </p:nvSpPr>
          <p:spPr>
            <a:xfrm rot="6600000">
              <a:off x="5734142" y="294296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9" name="矩形 168"/>
            <p:cNvSpPr/>
            <p:nvPr/>
          </p:nvSpPr>
          <p:spPr>
            <a:xfrm rot="6818182">
              <a:off x="5704849" y="301613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0" name="矩形 169"/>
            <p:cNvSpPr/>
            <p:nvPr/>
          </p:nvSpPr>
          <p:spPr>
            <a:xfrm rot="7036364">
              <a:off x="5670973" y="308730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1" name="矩形 170"/>
            <p:cNvSpPr/>
            <p:nvPr/>
          </p:nvSpPr>
          <p:spPr>
            <a:xfrm rot="7254546">
              <a:off x="5632651" y="315617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2" name="矩形 171"/>
            <p:cNvSpPr/>
            <p:nvPr/>
          </p:nvSpPr>
          <p:spPr>
            <a:xfrm rot="7472727">
              <a:off x="5590039" y="322248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3" name="矩形 172"/>
            <p:cNvSpPr/>
            <p:nvPr/>
          </p:nvSpPr>
          <p:spPr>
            <a:xfrm rot="7690909">
              <a:off x="5543307" y="32859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4" name="矩形 173"/>
            <p:cNvSpPr/>
            <p:nvPr/>
          </p:nvSpPr>
          <p:spPr>
            <a:xfrm rot="7909091">
              <a:off x="5492643" y="33463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5" name="矩形 174"/>
            <p:cNvSpPr/>
            <p:nvPr/>
          </p:nvSpPr>
          <p:spPr>
            <a:xfrm rot="8127274">
              <a:off x="5438252" y="340337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6" name="矩形 175"/>
            <p:cNvSpPr/>
            <p:nvPr/>
          </p:nvSpPr>
          <p:spPr>
            <a:xfrm rot="8345455">
              <a:off x="5380353" y="34568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7" name="矩形 176"/>
            <p:cNvSpPr/>
            <p:nvPr/>
          </p:nvSpPr>
          <p:spPr>
            <a:xfrm rot="8563637">
              <a:off x="5319178" y="35065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8" name="矩形 177"/>
            <p:cNvSpPr/>
            <p:nvPr/>
          </p:nvSpPr>
          <p:spPr>
            <a:xfrm rot="8781819">
              <a:off x="5254975" y="355227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9" name="矩形 178"/>
            <p:cNvSpPr/>
            <p:nvPr/>
          </p:nvSpPr>
          <p:spPr>
            <a:xfrm rot="9000000">
              <a:off x="5188001" y="359382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0" name="矩形 179"/>
            <p:cNvSpPr/>
            <p:nvPr/>
          </p:nvSpPr>
          <p:spPr>
            <a:xfrm rot="9218182">
              <a:off x="5118525" y="363105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1" name="矩形 180"/>
            <p:cNvSpPr/>
            <p:nvPr/>
          </p:nvSpPr>
          <p:spPr>
            <a:xfrm rot="9436364">
              <a:off x="5046831" y="366379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2" name="矩形 181"/>
            <p:cNvSpPr/>
            <p:nvPr/>
          </p:nvSpPr>
          <p:spPr>
            <a:xfrm rot="9654546">
              <a:off x="4973202" y="36919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3" name="矩形 182"/>
            <p:cNvSpPr/>
            <p:nvPr/>
          </p:nvSpPr>
          <p:spPr>
            <a:xfrm rot="9872727">
              <a:off x="4897938" y="371532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4" name="矩形 183"/>
            <p:cNvSpPr/>
            <p:nvPr/>
          </p:nvSpPr>
          <p:spPr>
            <a:xfrm rot="10090909">
              <a:off x="4821341" y="373390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5" name="矩形 184"/>
            <p:cNvSpPr/>
            <p:nvPr/>
          </p:nvSpPr>
          <p:spPr>
            <a:xfrm rot="10309091">
              <a:off x="4743721" y="374759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6" name="矩形 185"/>
            <p:cNvSpPr/>
            <p:nvPr/>
          </p:nvSpPr>
          <p:spPr>
            <a:xfrm rot="10527274">
              <a:off x="4665388" y="37563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7" name="矩形 186"/>
            <p:cNvSpPr/>
            <p:nvPr/>
          </p:nvSpPr>
          <p:spPr>
            <a:xfrm rot="10745455">
              <a:off x="4586658" y="37600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8" name="矩形 187"/>
            <p:cNvSpPr/>
            <p:nvPr/>
          </p:nvSpPr>
          <p:spPr>
            <a:xfrm rot="10963638">
              <a:off x="4507850" y="375882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9" name="矩形 188"/>
            <p:cNvSpPr/>
            <p:nvPr/>
          </p:nvSpPr>
          <p:spPr>
            <a:xfrm rot="11181819">
              <a:off x="4429279" y="37525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0" name="矩形 189"/>
            <p:cNvSpPr/>
            <p:nvPr/>
          </p:nvSpPr>
          <p:spPr>
            <a:xfrm rot="11400000">
              <a:off x="4351263" y="37413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1" name="矩形 190"/>
            <p:cNvSpPr/>
            <p:nvPr/>
          </p:nvSpPr>
          <p:spPr>
            <a:xfrm rot="11618183">
              <a:off x="4274115" y="372522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2" name="矩形 191"/>
            <p:cNvSpPr/>
            <p:nvPr/>
          </p:nvSpPr>
          <p:spPr>
            <a:xfrm rot="11836364">
              <a:off x="4198147" y="370422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3" name="矩形 192"/>
            <p:cNvSpPr/>
            <p:nvPr/>
          </p:nvSpPr>
          <p:spPr>
            <a:xfrm rot="12054545">
              <a:off x="4123664" y="367844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4" name="矩形 193"/>
            <p:cNvSpPr/>
            <p:nvPr/>
          </p:nvSpPr>
          <p:spPr>
            <a:xfrm rot="12272728">
              <a:off x="4050964" y="36479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5" name="矩形 194"/>
            <p:cNvSpPr/>
            <p:nvPr/>
          </p:nvSpPr>
          <p:spPr>
            <a:xfrm rot="12490909">
              <a:off x="3980343" y="36129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6" name="矩形 195"/>
            <p:cNvSpPr/>
            <p:nvPr/>
          </p:nvSpPr>
          <p:spPr>
            <a:xfrm rot="12709091">
              <a:off x="3912086" y="35735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7" name="矩形 196"/>
            <p:cNvSpPr/>
            <p:nvPr/>
          </p:nvSpPr>
          <p:spPr>
            <a:xfrm rot="12927274">
              <a:off x="3846463" y="35299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8" name="矩形 197"/>
            <p:cNvSpPr/>
            <p:nvPr/>
          </p:nvSpPr>
          <p:spPr>
            <a:xfrm rot="13145455">
              <a:off x="3783743" y="34821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9" name="矩形 198"/>
            <p:cNvSpPr/>
            <p:nvPr/>
          </p:nvSpPr>
          <p:spPr>
            <a:xfrm rot="13363638">
              <a:off x="3724176" y="343057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0" name="矩形 199"/>
            <p:cNvSpPr/>
            <p:nvPr/>
          </p:nvSpPr>
          <p:spPr>
            <a:xfrm rot="13581819">
              <a:off x="3668002" y="33752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1" name="矩形 200"/>
            <p:cNvSpPr/>
            <p:nvPr/>
          </p:nvSpPr>
          <p:spPr>
            <a:xfrm rot="13800000">
              <a:off x="3615448" y="33165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2" name="矩形 201"/>
            <p:cNvSpPr/>
            <p:nvPr/>
          </p:nvSpPr>
          <p:spPr>
            <a:xfrm rot="14018183">
              <a:off x="3566726" y="325458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3" name="矩形 202"/>
            <p:cNvSpPr/>
            <p:nvPr/>
          </p:nvSpPr>
          <p:spPr>
            <a:xfrm rot="14236364">
              <a:off x="3522031" y="31896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4" name="矩形 203"/>
            <p:cNvSpPr/>
            <p:nvPr/>
          </p:nvSpPr>
          <p:spPr>
            <a:xfrm rot="14454545">
              <a:off x="3481544" y="312204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5" name="矩形 204"/>
            <p:cNvSpPr/>
            <p:nvPr/>
          </p:nvSpPr>
          <p:spPr>
            <a:xfrm rot="14672728">
              <a:off x="3445428" y="305198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6" name="矩形 205"/>
            <p:cNvSpPr/>
            <p:nvPr/>
          </p:nvSpPr>
          <p:spPr>
            <a:xfrm rot="14890909">
              <a:off x="3413827" y="297977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7" name="矩形 206"/>
            <p:cNvSpPr/>
            <p:nvPr/>
          </p:nvSpPr>
          <p:spPr>
            <a:xfrm rot="15109092">
              <a:off x="3386869" y="290571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8" name="矩形 207"/>
            <p:cNvSpPr/>
            <p:nvPr/>
          </p:nvSpPr>
          <p:spPr>
            <a:xfrm rot="15327274">
              <a:off x="3364664" y="283008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9" name="矩形 208"/>
            <p:cNvSpPr/>
            <p:nvPr/>
          </p:nvSpPr>
          <p:spPr>
            <a:xfrm rot="15545455">
              <a:off x="3347299" y="275320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0" name="矩形 209"/>
            <p:cNvSpPr/>
            <p:nvPr/>
          </p:nvSpPr>
          <p:spPr>
            <a:xfrm rot="15763638">
              <a:off x="3334846" y="267537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1" name="矩形 210"/>
            <p:cNvSpPr/>
            <p:nvPr/>
          </p:nvSpPr>
          <p:spPr>
            <a:xfrm rot="15981819">
              <a:off x="3327353" y="259691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12" name="椭圆 211"/>
          <p:cNvSpPr/>
          <p:nvPr/>
        </p:nvSpPr>
        <p:spPr>
          <a:xfrm>
            <a:off x="4163727" y="143828"/>
            <a:ext cx="781729" cy="781729"/>
          </a:xfrm>
          <a:prstGeom prst="ellips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a:p>
        </p:txBody>
      </p:sp>
      <p:sp>
        <p:nvSpPr>
          <p:cNvPr id="213" name="文本框 212"/>
          <p:cNvSpPr txBox="1"/>
          <p:nvPr/>
        </p:nvSpPr>
        <p:spPr>
          <a:xfrm>
            <a:off x="4248478" y="202419"/>
            <a:ext cx="806702" cy="646331"/>
          </a:xfrm>
          <a:prstGeom prst="rect">
            <a:avLst/>
          </a:prstGeom>
          <a:noFill/>
        </p:spPr>
        <p:txBody>
          <a:bodyPr wrap="square" rtlCol="0">
            <a:spAutoFit/>
          </a:bodyPr>
          <a:lstStyle/>
          <a:p>
            <a:r>
              <a:rPr lang="zh-CN" altLang="en-US" sz="1800" b="1" dirty="0" smtClean="0">
                <a:solidFill>
                  <a:schemeClr val="bg1"/>
                </a:solidFill>
                <a:latin typeface="+mj-ea"/>
                <a:ea typeface="+mj-ea"/>
              </a:rPr>
              <a:t>添加标题</a:t>
            </a:r>
            <a:endParaRPr lang="zh-CN" altLang="en-US" sz="1800" b="1" dirty="0">
              <a:solidFill>
                <a:schemeClr val="bg1"/>
              </a:solidFill>
              <a:latin typeface="+mj-ea"/>
              <a:ea typeface="+mj-ea"/>
            </a:endParaRPr>
          </a:p>
        </p:txBody>
      </p:sp>
      <p:sp>
        <p:nvSpPr>
          <p:cNvPr id="107" name="Freeform 7"/>
          <p:cNvSpPr/>
          <p:nvPr/>
        </p:nvSpPr>
        <p:spPr>
          <a:xfrm>
            <a:off x="248480" y="2072656"/>
            <a:ext cx="6037263" cy="1225550"/>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1" fmla="*/ 0 w 6038850"/>
              <a:gd name="connsiteY0-2" fmla="*/ 299838 h 1304686"/>
              <a:gd name="connsiteX1-3" fmla="*/ 2705100 w 6038850"/>
              <a:gd name="connsiteY1-4" fmla="*/ 52188 h 1304686"/>
              <a:gd name="connsiteX2-5" fmla="*/ 5619750 w 6038850"/>
              <a:gd name="connsiteY2-6" fmla="*/ 1195188 h 1304686"/>
              <a:gd name="connsiteX3-7" fmla="*/ 6038850 w 6038850"/>
              <a:gd name="connsiteY3-8" fmla="*/ 1176138 h 1304686"/>
              <a:gd name="connsiteX0-9" fmla="*/ 0 w 6038850"/>
              <a:gd name="connsiteY0-10" fmla="*/ 287550 h 1218694"/>
              <a:gd name="connsiteX1-11" fmla="*/ 2705100 w 6038850"/>
              <a:gd name="connsiteY1-12" fmla="*/ 39900 h 1218694"/>
              <a:gd name="connsiteX2-13" fmla="*/ 4832350 w 6038850"/>
              <a:gd name="connsiteY2-14" fmla="*/ 1005100 h 1218694"/>
              <a:gd name="connsiteX3-15" fmla="*/ 6038850 w 6038850"/>
              <a:gd name="connsiteY3-16" fmla="*/ 1163850 h 1218694"/>
              <a:gd name="connsiteX0-17" fmla="*/ 0 w 6038850"/>
              <a:gd name="connsiteY0-18" fmla="*/ 287550 h 1225494"/>
              <a:gd name="connsiteX1-19" fmla="*/ 2705100 w 6038850"/>
              <a:gd name="connsiteY1-20" fmla="*/ 39900 h 1225494"/>
              <a:gd name="connsiteX2-21" fmla="*/ 4832350 w 6038850"/>
              <a:gd name="connsiteY2-22" fmla="*/ 1005100 h 1225494"/>
              <a:gd name="connsiteX3-23" fmla="*/ 6038850 w 6038850"/>
              <a:gd name="connsiteY3-24" fmla="*/ 1163850 h 1225494"/>
            </a:gdLst>
            <a:ahLst/>
            <a:cxnLst>
              <a:cxn ang="0">
                <a:pos x="connsiteX0-1" y="connsiteY0-2"/>
              </a:cxn>
              <a:cxn ang="0">
                <a:pos x="connsiteX1-3" y="connsiteY1-4"/>
              </a:cxn>
              <a:cxn ang="0">
                <a:pos x="connsiteX2-5" y="connsiteY2-6"/>
              </a:cxn>
              <a:cxn ang="0">
                <a:pos x="connsiteX3-7" y="connsiteY3-8"/>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chemeClr val="accent3">
                <a:lumMod val="50000"/>
              </a:schemeClr>
            </a:solidFill>
            <a:prstDash val="dash"/>
          </a:ln>
        </p:spPr>
        <p:style>
          <a:lnRef idx="1">
            <a:schemeClr val="dk1"/>
          </a:lnRef>
          <a:fillRef idx="0">
            <a:schemeClr val="dk1"/>
          </a:fillRef>
          <a:effectRef idx="0">
            <a:schemeClr val="dk1"/>
          </a:effectRef>
          <a:fontRef idx="minor">
            <a:schemeClr val="tx1"/>
          </a:fontRef>
        </p:style>
        <p:txBody>
          <a:bodyPr lIns="91413" tIns="45706" rIns="91413" bIns="45706" anchor="ctr"/>
          <a:lstStyle/>
          <a:p>
            <a:pPr algn="ctr">
              <a:defRPr/>
            </a:pPr>
            <a:endParaRPr lang="en-US" sz="1800" dirty="0"/>
          </a:p>
        </p:txBody>
      </p:sp>
      <p:grpSp>
        <p:nvGrpSpPr>
          <p:cNvPr id="108" name="组合 107"/>
          <p:cNvGrpSpPr/>
          <p:nvPr/>
        </p:nvGrpSpPr>
        <p:grpSpPr>
          <a:xfrm>
            <a:off x="6301866" y="2492161"/>
            <a:ext cx="849673" cy="635285"/>
            <a:chOff x="6054436" y="2405136"/>
            <a:chExt cx="849821" cy="635481"/>
          </a:xfrm>
          <a:solidFill>
            <a:schemeClr val="bg1"/>
          </a:solidFill>
          <a:effectLst>
            <a:outerShdw blurRad="50800" dist="38100" dir="5400000" algn="t" rotWithShape="0">
              <a:prstClr val="black">
                <a:alpha val="40000"/>
              </a:prstClr>
            </a:outerShdw>
          </a:effectLst>
        </p:grpSpPr>
        <p:sp>
          <p:nvSpPr>
            <p:cNvPr id="214" name="Freeform 133"/>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800" dirty="0"/>
            </a:p>
          </p:txBody>
        </p:sp>
        <p:sp>
          <p:nvSpPr>
            <p:cNvPr id="215" name="Freeform 134"/>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800" dirty="0"/>
            </a:p>
          </p:txBody>
        </p:sp>
        <p:sp>
          <p:nvSpPr>
            <p:cNvPr id="216" name="Freeform 135"/>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800" dirty="0"/>
            </a:p>
          </p:txBody>
        </p:sp>
        <p:sp>
          <p:nvSpPr>
            <p:cNvPr id="217" name="Freeform 107"/>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grpFill/>
            <a:ln>
              <a:noFill/>
            </a:ln>
          </p:spPr>
          <p:txBody>
            <a:bodyPr/>
            <a:lstStyle/>
            <a:p>
              <a:pPr>
                <a:defRPr/>
              </a:pPr>
              <a:endParaRPr lang="en-US" sz="1800" dirty="0"/>
            </a:p>
          </p:txBody>
        </p:sp>
        <p:sp>
          <p:nvSpPr>
            <p:cNvPr id="218" name="Freeform 107"/>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grpFill/>
            <a:ln>
              <a:noFill/>
            </a:ln>
          </p:spPr>
          <p:txBody>
            <a:bodyPr/>
            <a:lstStyle/>
            <a:p>
              <a:pPr>
                <a:defRPr/>
              </a:pPr>
              <a:endParaRPr lang="en-US" sz="1800" dirty="0"/>
            </a:p>
          </p:txBody>
        </p:sp>
        <p:sp>
          <p:nvSpPr>
            <p:cNvPr id="219" name="Freeform 108"/>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grpFill/>
            <a:ln>
              <a:noFill/>
            </a:ln>
          </p:spPr>
          <p:txBody>
            <a:bodyPr/>
            <a:lstStyle/>
            <a:p>
              <a:pPr>
                <a:defRPr/>
              </a:pPr>
              <a:endParaRPr lang="en-US" sz="1800" dirty="0"/>
            </a:p>
          </p:txBody>
        </p:sp>
        <p:sp>
          <p:nvSpPr>
            <p:cNvPr id="220" name="Oval 113"/>
            <p:cNvSpPr>
              <a:spLocks noChangeArrowheads="1"/>
            </p:cNvSpPr>
            <p:nvPr/>
          </p:nvSpPr>
          <p:spPr bwMode="auto">
            <a:xfrm rot="2700000">
              <a:off x="6568043" y="2481147"/>
              <a:ext cx="117123" cy="114085"/>
            </a:xfrm>
            <a:prstGeom prst="ellipse">
              <a:avLst/>
            </a:prstGeom>
            <a:grpFill/>
            <a:ln>
              <a:noFill/>
            </a:ln>
          </p:spPr>
          <p:txBody>
            <a:bodyPr/>
            <a:lstStyle/>
            <a:p>
              <a:pPr>
                <a:defRPr/>
              </a:pPr>
              <a:endParaRPr lang="en-US" sz="1800" dirty="0"/>
            </a:p>
          </p:txBody>
        </p:sp>
        <p:sp>
          <p:nvSpPr>
            <p:cNvPr id="221" name="Oval 116"/>
            <p:cNvSpPr>
              <a:spLocks noChangeArrowheads="1"/>
            </p:cNvSpPr>
            <p:nvPr/>
          </p:nvSpPr>
          <p:spPr bwMode="auto">
            <a:xfrm rot="2700000">
              <a:off x="6500229" y="2593093"/>
              <a:ext cx="70303" cy="72640"/>
            </a:xfrm>
            <a:prstGeom prst="ellipse">
              <a:avLst/>
            </a:prstGeom>
            <a:grpFill/>
            <a:ln>
              <a:noFill/>
            </a:ln>
          </p:spPr>
          <p:txBody>
            <a:bodyPr/>
            <a:lstStyle/>
            <a:p>
              <a:pPr>
                <a:defRPr/>
              </a:pPr>
              <a:endParaRPr lang="en-US" sz="1800" dirty="0"/>
            </a:p>
          </p:txBody>
        </p:sp>
        <p:sp>
          <p:nvSpPr>
            <p:cNvPr id="222" name="Oval 119"/>
            <p:cNvSpPr>
              <a:spLocks noChangeArrowheads="1"/>
            </p:cNvSpPr>
            <p:nvPr/>
          </p:nvSpPr>
          <p:spPr bwMode="auto">
            <a:xfrm rot="2700000">
              <a:off x="6447912" y="2674106"/>
              <a:ext cx="43239" cy="42313"/>
            </a:xfrm>
            <a:prstGeom prst="ellipse">
              <a:avLst/>
            </a:prstGeom>
            <a:grpFill/>
            <a:ln>
              <a:noFill/>
            </a:ln>
          </p:spPr>
          <p:txBody>
            <a:bodyPr/>
            <a:lstStyle/>
            <a:p>
              <a:pPr>
                <a:defRPr/>
              </a:pPr>
              <a:endParaRPr lang="en-US" sz="1800" dirty="0"/>
            </a:p>
          </p:txBody>
        </p:sp>
        <p:sp>
          <p:nvSpPr>
            <p:cNvPr id="223" name="Rectangle 27"/>
            <p:cNvSpPr/>
            <p:nvPr/>
          </p:nvSpPr>
          <p:spPr>
            <a:xfrm rot="2700000">
              <a:off x="6301683" y="2797997"/>
              <a:ext cx="71523" cy="43830"/>
            </a:xfrm>
            <a:prstGeom prst="rect">
              <a:avLst/>
            </a:prstGeom>
            <a:grp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800" dirty="0"/>
            </a:p>
          </p:txBody>
        </p:sp>
      </p:grpSp>
      <p:sp>
        <p:nvSpPr>
          <p:cNvPr id="224" name="TextBox 40"/>
          <p:cNvSpPr txBox="1"/>
          <p:nvPr/>
        </p:nvSpPr>
        <p:spPr>
          <a:xfrm>
            <a:off x="477081" y="3271219"/>
            <a:ext cx="1916113" cy="609396"/>
          </a:xfrm>
          <a:prstGeom prst="rect">
            <a:avLst/>
          </a:prstGeom>
          <a:noFill/>
        </p:spPr>
        <p:txBody>
          <a:bodyPr lIns="68577" tIns="34289" rIns="68577" bIns="34289">
            <a:spAutoFit/>
          </a:bodyPr>
          <a:lstStyle/>
          <a:p>
            <a:pPr defTabSz="913765">
              <a:lnSpc>
                <a:spcPct val="130000"/>
              </a:lnSpc>
              <a:defRPr/>
            </a:pPr>
            <a:r>
              <a:rPr lang="zh-CN" altLang="en-US" sz="900" kern="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900" kern="0" dirty="0">
              <a:solidFill>
                <a:schemeClr val="bg1"/>
              </a:solidFill>
              <a:latin typeface="微软雅黑" panose="020B0503020204020204" pitchFamily="34" charset="-122"/>
              <a:ea typeface="微软雅黑" panose="020B0503020204020204" pitchFamily="34" charset="-122"/>
            </a:endParaRPr>
          </a:p>
        </p:txBody>
      </p:sp>
      <p:sp>
        <p:nvSpPr>
          <p:cNvPr id="225" name="TextBox 41"/>
          <p:cNvSpPr txBox="1"/>
          <p:nvPr/>
        </p:nvSpPr>
        <p:spPr>
          <a:xfrm>
            <a:off x="2369378" y="3626818"/>
            <a:ext cx="1914525" cy="609396"/>
          </a:xfrm>
          <a:prstGeom prst="rect">
            <a:avLst/>
          </a:prstGeom>
          <a:noFill/>
        </p:spPr>
        <p:txBody>
          <a:bodyPr lIns="68577" tIns="34289" rIns="68577" bIns="34289">
            <a:spAutoFit/>
          </a:bodyPr>
          <a:lstStyle/>
          <a:p>
            <a:pPr defTabSz="913765">
              <a:lnSpc>
                <a:spcPct val="130000"/>
              </a:lnSpc>
              <a:defRPr/>
            </a:pPr>
            <a:r>
              <a:rPr lang="zh-CN" altLang="en-US" sz="900" kern="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900" kern="0" dirty="0">
              <a:solidFill>
                <a:schemeClr val="bg1"/>
              </a:solidFill>
              <a:latin typeface="微软雅黑" panose="020B0503020204020204" pitchFamily="34" charset="-122"/>
              <a:ea typeface="微软雅黑" panose="020B0503020204020204" pitchFamily="34" charset="-122"/>
            </a:endParaRPr>
          </a:p>
        </p:txBody>
      </p:sp>
      <p:sp>
        <p:nvSpPr>
          <p:cNvPr id="226" name="TextBox 42"/>
          <p:cNvSpPr txBox="1"/>
          <p:nvPr/>
        </p:nvSpPr>
        <p:spPr>
          <a:xfrm>
            <a:off x="4193416" y="4182442"/>
            <a:ext cx="1916112" cy="609396"/>
          </a:xfrm>
          <a:prstGeom prst="rect">
            <a:avLst/>
          </a:prstGeom>
          <a:noFill/>
        </p:spPr>
        <p:txBody>
          <a:bodyPr lIns="68577" tIns="34289" rIns="68577" bIns="34289">
            <a:spAutoFit/>
          </a:bodyPr>
          <a:lstStyle/>
          <a:p>
            <a:pPr defTabSz="913765">
              <a:lnSpc>
                <a:spcPct val="130000"/>
              </a:lnSpc>
              <a:defRPr/>
            </a:pPr>
            <a:r>
              <a:rPr lang="zh-CN" altLang="en-US" sz="900" kern="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900" kern="0" dirty="0">
              <a:solidFill>
                <a:schemeClr val="bg1"/>
              </a:solidFill>
              <a:latin typeface="微软雅黑" panose="020B0503020204020204" pitchFamily="34" charset="-122"/>
              <a:ea typeface="微软雅黑" panose="020B0503020204020204" pitchFamily="34" charset="-122"/>
            </a:endParaRPr>
          </a:p>
        </p:txBody>
      </p:sp>
      <p:sp>
        <p:nvSpPr>
          <p:cNvPr id="227" name="TextBox 43"/>
          <p:cNvSpPr txBox="1"/>
          <p:nvPr/>
        </p:nvSpPr>
        <p:spPr>
          <a:xfrm>
            <a:off x="6866766" y="3607768"/>
            <a:ext cx="1916112" cy="609396"/>
          </a:xfrm>
          <a:prstGeom prst="rect">
            <a:avLst/>
          </a:prstGeom>
          <a:noFill/>
        </p:spPr>
        <p:txBody>
          <a:bodyPr lIns="68577" tIns="34289" rIns="68577" bIns="34289">
            <a:spAutoFit/>
          </a:bodyPr>
          <a:lstStyle/>
          <a:p>
            <a:pPr defTabSz="913765">
              <a:lnSpc>
                <a:spcPct val="130000"/>
              </a:lnSpc>
              <a:defRPr/>
            </a:pPr>
            <a:r>
              <a:rPr lang="zh-CN" altLang="en-US" sz="900" kern="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900" kern="0" dirty="0">
              <a:solidFill>
                <a:schemeClr val="bg1"/>
              </a:solidFill>
              <a:latin typeface="微软雅黑" panose="020B0503020204020204" pitchFamily="34" charset="-122"/>
              <a:ea typeface="微软雅黑" panose="020B0503020204020204" pitchFamily="34" charset="-122"/>
            </a:endParaRPr>
          </a:p>
        </p:txBody>
      </p:sp>
      <p:grpSp>
        <p:nvGrpSpPr>
          <p:cNvPr id="228" name="组合 13"/>
          <p:cNvGrpSpPr/>
          <p:nvPr/>
        </p:nvGrpSpPr>
        <p:grpSpPr bwMode="auto">
          <a:xfrm>
            <a:off x="4896679" y="2604467"/>
            <a:ext cx="863600" cy="865188"/>
            <a:chOff x="4648080" y="2635875"/>
            <a:chExt cx="863576" cy="863791"/>
          </a:xfrm>
        </p:grpSpPr>
        <p:sp>
          <p:nvSpPr>
            <p:cNvPr id="229" name="Oval 53"/>
            <p:cNvSpPr>
              <a:spLocks noChangeArrowheads="1"/>
            </p:cNvSpPr>
            <p:nvPr/>
          </p:nvSpPr>
          <p:spPr bwMode="auto">
            <a:xfrm>
              <a:off x="4648080" y="2635875"/>
              <a:ext cx="863576" cy="863791"/>
            </a:xfrm>
            <a:prstGeom prst="ellipse">
              <a:avLst/>
            </a:prstGeom>
            <a:solidFill>
              <a:schemeClr val="bg1">
                <a:alpha val="41000"/>
              </a:schemeClr>
            </a:solidFill>
            <a:ln w="57150">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800">
                <a:latin typeface="微软雅黑" panose="020B0503020204020204" pitchFamily="34" charset="-122"/>
                <a:ea typeface="微软雅黑" panose="020B0503020204020204" pitchFamily="34" charset="-122"/>
              </a:endParaRPr>
            </a:p>
          </p:txBody>
        </p:sp>
        <p:grpSp>
          <p:nvGrpSpPr>
            <p:cNvPr id="230" name="Group 30"/>
            <p:cNvGrpSpPr/>
            <p:nvPr/>
          </p:nvGrpSpPr>
          <p:grpSpPr>
            <a:xfrm>
              <a:off x="4869929" y="2869115"/>
              <a:ext cx="443402" cy="388820"/>
              <a:chOff x="3175" y="-1587"/>
              <a:chExt cx="490538" cy="430212"/>
            </a:xfrm>
            <a:solidFill>
              <a:schemeClr val="bg1"/>
            </a:solidFill>
          </p:grpSpPr>
          <p:sp>
            <p:nvSpPr>
              <p:cNvPr id="231"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1800"/>
              </a:p>
            </p:txBody>
          </p:sp>
          <p:sp>
            <p:nvSpPr>
              <p:cNvPr id="232"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1800"/>
              </a:p>
            </p:txBody>
          </p:sp>
        </p:grpSp>
      </p:grpSp>
      <p:grpSp>
        <p:nvGrpSpPr>
          <p:cNvPr id="233" name="组合 11"/>
          <p:cNvGrpSpPr/>
          <p:nvPr/>
        </p:nvGrpSpPr>
        <p:grpSpPr bwMode="auto">
          <a:xfrm>
            <a:off x="981903" y="1821830"/>
            <a:ext cx="819150" cy="819150"/>
            <a:chOff x="734153" y="1852387"/>
            <a:chExt cx="818887" cy="819091"/>
          </a:xfrm>
          <a:solidFill>
            <a:schemeClr val="bg1"/>
          </a:solidFill>
        </p:grpSpPr>
        <p:sp>
          <p:nvSpPr>
            <p:cNvPr id="234" name="Oval 53"/>
            <p:cNvSpPr>
              <a:spLocks noChangeArrowheads="1"/>
            </p:cNvSpPr>
            <p:nvPr/>
          </p:nvSpPr>
          <p:spPr bwMode="auto">
            <a:xfrm>
              <a:off x="734153" y="1852387"/>
              <a:ext cx="818887" cy="819091"/>
            </a:xfrm>
            <a:prstGeom prst="ellipse">
              <a:avLst/>
            </a:prstGeom>
            <a:solidFill>
              <a:schemeClr val="bg1">
                <a:alpha val="42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800">
                <a:latin typeface="微软雅黑" panose="020B0503020204020204" pitchFamily="34" charset="-122"/>
                <a:ea typeface="微软雅黑" panose="020B0503020204020204" pitchFamily="34" charset="-122"/>
              </a:endParaRPr>
            </a:p>
          </p:txBody>
        </p:sp>
        <p:sp>
          <p:nvSpPr>
            <p:cNvPr id="235" name="Freeform 50"/>
            <p:cNvSpPr>
              <a:spLocks noEditPoints="1"/>
            </p:cNvSpPr>
            <p:nvPr/>
          </p:nvSpPr>
          <p:spPr bwMode="auto">
            <a:xfrm>
              <a:off x="942920" y="2032968"/>
              <a:ext cx="365812" cy="460689"/>
            </a:xfrm>
            <a:custGeom>
              <a:avLst/>
              <a:gdLst>
                <a:gd name="T0" fmla="*/ 187 w 262"/>
                <a:gd name="T1" fmla="*/ 135 h 330"/>
                <a:gd name="T2" fmla="*/ 44 w 262"/>
                <a:gd name="T3" fmla="*/ 135 h 330"/>
                <a:gd name="T4" fmla="*/ 44 w 262"/>
                <a:gd name="T5" fmla="*/ 156 h 330"/>
                <a:gd name="T6" fmla="*/ 187 w 262"/>
                <a:gd name="T7" fmla="*/ 156 h 330"/>
                <a:gd name="T8" fmla="*/ 187 w 262"/>
                <a:gd name="T9" fmla="*/ 135 h 330"/>
                <a:gd name="T10" fmla="*/ 187 w 262"/>
                <a:gd name="T11" fmla="*/ 95 h 330"/>
                <a:gd name="T12" fmla="*/ 44 w 262"/>
                <a:gd name="T13" fmla="*/ 95 h 330"/>
                <a:gd name="T14" fmla="*/ 44 w 262"/>
                <a:gd name="T15" fmla="*/ 115 h 330"/>
                <a:gd name="T16" fmla="*/ 187 w 262"/>
                <a:gd name="T17" fmla="*/ 115 h 330"/>
                <a:gd name="T18" fmla="*/ 187 w 262"/>
                <a:gd name="T19" fmla="*/ 95 h 330"/>
                <a:gd name="T20" fmla="*/ 187 w 262"/>
                <a:gd name="T21" fmla="*/ 54 h 330"/>
                <a:gd name="T22" fmla="*/ 44 w 262"/>
                <a:gd name="T23" fmla="*/ 54 h 330"/>
                <a:gd name="T24" fmla="*/ 44 w 262"/>
                <a:gd name="T25" fmla="*/ 75 h 330"/>
                <a:gd name="T26" fmla="*/ 187 w 262"/>
                <a:gd name="T27" fmla="*/ 75 h 330"/>
                <a:gd name="T28" fmla="*/ 187 w 262"/>
                <a:gd name="T29" fmla="*/ 54 h 330"/>
                <a:gd name="T30" fmla="*/ 44 w 262"/>
                <a:gd name="T31" fmla="*/ 196 h 330"/>
                <a:gd name="T32" fmla="*/ 116 w 262"/>
                <a:gd name="T33" fmla="*/ 196 h 330"/>
                <a:gd name="T34" fmla="*/ 116 w 262"/>
                <a:gd name="T35" fmla="*/ 176 h 330"/>
                <a:gd name="T36" fmla="*/ 44 w 262"/>
                <a:gd name="T37" fmla="*/ 176 h 330"/>
                <a:gd name="T38" fmla="*/ 44 w 262"/>
                <a:gd name="T39" fmla="*/ 196 h 330"/>
                <a:gd name="T40" fmla="*/ 233 w 262"/>
                <a:gd name="T41" fmla="*/ 29 h 330"/>
                <a:gd name="T42" fmla="*/ 233 w 262"/>
                <a:gd name="T43" fmla="*/ 0 h 330"/>
                <a:gd name="T44" fmla="*/ 0 w 262"/>
                <a:gd name="T45" fmla="*/ 0 h 330"/>
                <a:gd name="T46" fmla="*/ 0 w 262"/>
                <a:gd name="T47" fmla="*/ 301 h 330"/>
                <a:gd name="T48" fmla="*/ 29 w 262"/>
                <a:gd name="T49" fmla="*/ 301 h 330"/>
                <a:gd name="T50" fmla="*/ 29 w 262"/>
                <a:gd name="T51" fmla="*/ 330 h 330"/>
                <a:gd name="T52" fmla="*/ 262 w 262"/>
                <a:gd name="T53" fmla="*/ 330 h 330"/>
                <a:gd name="T54" fmla="*/ 262 w 262"/>
                <a:gd name="T55" fmla="*/ 29 h 330"/>
                <a:gd name="T56" fmla="*/ 233 w 262"/>
                <a:gd name="T57" fmla="*/ 29 h 330"/>
                <a:gd name="T58" fmla="*/ 15 w 262"/>
                <a:gd name="T59" fmla="*/ 286 h 330"/>
                <a:gd name="T60" fmla="*/ 15 w 262"/>
                <a:gd name="T61" fmla="*/ 16 h 330"/>
                <a:gd name="T62" fmla="*/ 216 w 262"/>
                <a:gd name="T63" fmla="*/ 16 h 330"/>
                <a:gd name="T64" fmla="*/ 216 w 262"/>
                <a:gd name="T65" fmla="*/ 216 h 330"/>
                <a:gd name="T66" fmla="*/ 148 w 262"/>
                <a:gd name="T67" fmla="*/ 216 h 330"/>
                <a:gd name="T68" fmla="*/ 148 w 262"/>
                <a:gd name="T69" fmla="*/ 286 h 330"/>
                <a:gd name="T70" fmla="*/ 15 w 262"/>
                <a:gd name="T71" fmla="*/ 286 h 330"/>
                <a:gd name="T72" fmla="*/ 245 w 262"/>
                <a:gd name="T73" fmla="*/ 315 h 330"/>
                <a:gd name="T74" fmla="*/ 44 w 262"/>
                <a:gd name="T75" fmla="*/ 315 h 330"/>
                <a:gd name="T76" fmla="*/ 44 w 262"/>
                <a:gd name="T77" fmla="*/ 301 h 330"/>
                <a:gd name="T78" fmla="*/ 155 w 262"/>
                <a:gd name="T79" fmla="*/ 301 h 330"/>
                <a:gd name="T80" fmla="*/ 233 w 262"/>
                <a:gd name="T81" fmla="*/ 225 h 330"/>
                <a:gd name="T82" fmla="*/ 233 w 262"/>
                <a:gd name="T83" fmla="*/ 45 h 330"/>
                <a:gd name="T84" fmla="*/ 245 w 262"/>
                <a:gd name="T85" fmla="*/ 45 h 330"/>
                <a:gd name="T86" fmla="*/ 245 w 262"/>
                <a:gd name="T87" fmla="*/ 315 h 3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91413" tIns="45706" rIns="91413" bIns="45706"/>
            <a:lstStyle/>
            <a:p>
              <a:endParaRPr lang="zh-CN" altLang="en-US" sz="1800"/>
            </a:p>
          </p:txBody>
        </p:sp>
      </p:grpSp>
      <p:grpSp>
        <p:nvGrpSpPr>
          <p:cNvPr id="236" name="组合 12"/>
          <p:cNvGrpSpPr/>
          <p:nvPr/>
        </p:nvGrpSpPr>
        <p:grpSpPr bwMode="auto">
          <a:xfrm>
            <a:off x="2966281" y="1691656"/>
            <a:ext cx="1014413" cy="1016000"/>
            <a:chOff x="2718058" y="1723172"/>
            <a:chExt cx="1014254" cy="1014507"/>
          </a:xfrm>
          <a:solidFill>
            <a:schemeClr val="bg1"/>
          </a:solidFill>
        </p:grpSpPr>
        <p:sp>
          <p:nvSpPr>
            <p:cNvPr id="237" name="Oval 53"/>
            <p:cNvSpPr>
              <a:spLocks noChangeArrowheads="1"/>
            </p:cNvSpPr>
            <p:nvPr/>
          </p:nvSpPr>
          <p:spPr bwMode="auto">
            <a:xfrm>
              <a:off x="2718058" y="1723172"/>
              <a:ext cx="1014254" cy="1014507"/>
            </a:xfrm>
            <a:prstGeom prst="ellipse">
              <a:avLst/>
            </a:prstGeom>
            <a:solidFill>
              <a:schemeClr val="bg1">
                <a:alpha val="42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800">
                <a:latin typeface="微软雅黑" panose="020B0503020204020204" pitchFamily="34" charset="-122"/>
                <a:ea typeface="微软雅黑" panose="020B0503020204020204" pitchFamily="34" charset="-122"/>
              </a:endParaRPr>
            </a:p>
          </p:txBody>
        </p:sp>
        <p:sp>
          <p:nvSpPr>
            <p:cNvPr id="238" name="Freeform 48"/>
            <p:cNvSpPr>
              <a:spLocks noEditPoints="1"/>
            </p:cNvSpPr>
            <p:nvPr/>
          </p:nvSpPr>
          <p:spPr bwMode="auto">
            <a:xfrm>
              <a:off x="3035361" y="1957638"/>
              <a:ext cx="372119" cy="544415"/>
            </a:xfrm>
            <a:custGeom>
              <a:avLst/>
              <a:gdLst>
                <a:gd name="T0" fmla="*/ 76 w 152"/>
                <a:gd name="T1" fmla="*/ 31 h 221"/>
                <a:gd name="T2" fmla="*/ 80 w 152"/>
                <a:gd name="T3" fmla="*/ 27 h 221"/>
                <a:gd name="T4" fmla="*/ 76 w 152"/>
                <a:gd name="T5" fmla="*/ 23 h 221"/>
                <a:gd name="T6" fmla="*/ 23 w 152"/>
                <a:gd name="T7" fmla="*/ 76 h 221"/>
                <a:gd name="T8" fmla="*/ 27 w 152"/>
                <a:gd name="T9" fmla="*/ 80 h 221"/>
                <a:gd name="T10" fmla="*/ 31 w 152"/>
                <a:gd name="T11" fmla="*/ 76 h 221"/>
                <a:gd name="T12" fmla="*/ 76 w 152"/>
                <a:gd name="T13" fmla="*/ 31 h 221"/>
                <a:gd name="T14" fmla="*/ 44 w 152"/>
                <a:gd name="T15" fmla="*/ 192 h 221"/>
                <a:gd name="T16" fmla="*/ 45 w 152"/>
                <a:gd name="T17" fmla="*/ 203 h 221"/>
                <a:gd name="T18" fmla="*/ 56 w 152"/>
                <a:gd name="T19" fmla="*/ 209 h 221"/>
                <a:gd name="T20" fmla="*/ 57 w 152"/>
                <a:gd name="T21" fmla="*/ 216 h 221"/>
                <a:gd name="T22" fmla="*/ 76 w 152"/>
                <a:gd name="T23" fmla="*/ 221 h 221"/>
                <a:gd name="T24" fmla="*/ 95 w 152"/>
                <a:gd name="T25" fmla="*/ 216 h 221"/>
                <a:gd name="T26" fmla="*/ 96 w 152"/>
                <a:gd name="T27" fmla="*/ 209 h 221"/>
                <a:gd name="T28" fmla="*/ 106 w 152"/>
                <a:gd name="T29" fmla="*/ 203 h 221"/>
                <a:gd name="T30" fmla="*/ 108 w 152"/>
                <a:gd name="T31" fmla="*/ 192 h 221"/>
                <a:gd name="T32" fmla="*/ 76 w 152"/>
                <a:gd name="T33" fmla="*/ 197 h 221"/>
                <a:gd name="T34" fmla="*/ 44 w 152"/>
                <a:gd name="T35" fmla="*/ 192 h 221"/>
                <a:gd name="T36" fmla="*/ 41 w 152"/>
                <a:gd name="T37" fmla="*/ 170 h 221"/>
                <a:gd name="T38" fmla="*/ 42 w 152"/>
                <a:gd name="T39" fmla="*/ 182 h 221"/>
                <a:gd name="T40" fmla="*/ 76 w 152"/>
                <a:gd name="T41" fmla="*/ 188 h 221"/>
                <a:gd name="T42" fmla="*/ 109 w 152"/>
                <a:gd name="T43" fmla="*/ 182 h 221"/>
                <a:gd name="T44" fmla="*/ 111 w 152"/>
                <a:gd name="T45" fmla="*/ 170 h 221"/>
                <a:gd name="T46" fmla="*/ 76 w 152"/>
                <a:gd name="T47" fmla="*/ 177 h 221"/>
                <a:gd name="T48" fmla="*/ 41 w 152"/>
                <a:gd name="T49" fmla="*/ 170 h 221"/>
                <a:gd name="T50" fmla="*/ 76 w 152"/>
                <a:gd name="T51" fmla="*/ 0 h 221"/>
                <a:gd name="T52" fmla="*/ 0 w 152"/>
                <a:gd name="T53" fmla="*/ 76 h 221"/>
                <a:gd name="T54" fmla="*/ 36 w 152"/>
                <a:gd name="T55" fmla="*/ 141 h 221"/>
                <a:gd name="T56" fmla="*/ 39 w 152"/>
                <a:gd name="T57" fmla="*/ 160 h 221"/>
                <a:gd name="T58" fmla="*/ 76 w 152"/>
                <a:gd name="T59" fmla="*/ 168 h 221"/>
                <a:gd name="T60" fmla="*/ 113 w 152"/>
                <a:gd name="T61" fmla="*/ 160 h 221"/>
                <a:gd name="T62" fmla="*/ 115 w 152"/>
                <a:gd name="T63" fmla="*/ 141 h 221"/>
                <a:gd name="T64" fmla="*/ 152 w 152"/>
                <a:gd name="T65" fmla="*/ 76 h 221"/>
                <a:gd name="T66" fmla="*/ 76 w 152"/>
                <a:gd name="T67" fmla="*/ 0 h 221"/>
                <a:gd name="T68" fmla="*/ 104 w 152"/>
                <a:gd name="T69" fmla="*/ 132 h 221"/>
                <a:gd name="T70" fmla="*/ 102 w 152"/>
                <a:gd name="T71" fmla="*/ 150 h 221"/>
                <a:gd name="T72" fmla="*/ 76 w 152"/>
                <a:gd name="T73" fmla="*/ 154 h 221"/>
                <a:gd name="T74" fmla="*/ 50 w 152"/>
                <a:gd name="T75" fmla="*/ 150 h 221"/>
                <a:gd name="T76" fmla="*/ 48 w 152"/>
                <a:gd name="T77" fmla="*/ 132 h 221"/>
                <a:gd name="T78" fmla="*/ 13 w 152"/>
                <a:gd name="T79" fmla="*/ 76 h 221"/>
                <a:gd name="T80" fmla="*/ 76 w 152"/>
                <a:gd name="T81" fmla="*/ 14 h 221"/>
                <a:gd name="T82" fmla="*/ 139 w 152"/>
                <a:gd name="T83" fmla="*/ 76 h 221"/>
                <a:gd name="T84" fmla="*/ 104 w 152"/>
                <a:gd name="T85" fmla="*/ 132 h 221"/>
                <a:gd name="T86" fmla="*/ 93 w 152"/>
                <a:gd name="T87" fmla="*/ 104 h 221"/>
                <a:gd name="T88" fmla="*/ 76 w 152"/>
                <a:gd name="T89" fmla="*/ 74 h 221"/>
                <a:gd name="T90" fmla="*/ 59 w 152"/>
                <a:gd name="T91" fmla="*/ 104 h 221"/>
                <a:gd name="T92" fmla="*/ 52 w 152"/>
                <a:gd name="T93" fmla="*/ 89 h 221"/>
                <a:gd name="T94" fmla="*/ 41 w 152"/>
                <a:gd name="T95" fmla="*/ 94 h 221"/>
                <a:gd name="T96" fmla="*/ 58 w 152"/>
                <a:gd name="T97" fmla="*/ 131 h 221"/>
                <a:gd name="T98" fmla="*/ 76 w 152"/>
                <a:gd name="T99" fmla="*/ 98 h 221"/>
                <a:gd name="T100" fmla="*/ 94 w 152"/>
                <a:gd name="T101" fmla="*/ 131 h 221"/>
                <a:gd name="T102" fmla="*/ 111 w 152"/>
                <a:gd name="T103" fmla="*/ 94 h 221"/>
                <a:gd name="T104" fmla="*/ 100 w 152"/>
                <a:gd name="T105" fmla="*/ 89 h 221"/>
                <a:gd name="T106" fmla="*/ 93 w 152"/>
                <a:gd name="T107" fmla="*/ 104 h 2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91413" tIns="45706" rIns="91413" bIns="45706"/>
            <a:lstStyle/>
            <a:p>
              <a:endParaRPr lang="zh-CN" altLang="en-US" sz="1800"/>
            </a:p>
          </p:txBody>
        </p:sp>
      </p:grpSp>
      <p:grpSp>
        <p:nvGrpSpPr>
          <p:cNvPr id="239" name="组合 14"/>
          <p:cNvGrpSpPr/>
          <p:nvPr/>
        </p:nvGrpSpPr>
        <p:grpSpPr bwMode="auto">
          <a:xfrm>
            <a:off x="7341431" y="982042"/>
            <a:ext cx="2689225" cy="1562100"/>
            <a:chOff x="7092280" y="1013267"/>
            <a:chExt cx="2690646" cy="1560961"/>
          </a:xfrm>
        </p:grpSpPr>
        <p:sp>
          <p:nvSpPr>
            <p:cNvPr id="240" name="Oval 53"/>
            <p:cNvSpPr>
              <a:spLocks noChangeArrowheads="1"/>
            </p:cNvSpPr>
            <p:nvPr/>
          </p:nvSpPr>
          <p:spPr bwMode="auto">
            <a:xfrm>
              <a:off x="7092280" y="1013267"/>
              <a:ext cx="1560572" cy="1560961"/>
            </a:xfrm>
            <a:prstGeom prst="ellipse">
              <a:avLst/>
            </a:prstGeom>
            <a:solidFill>
              <a:schemeClr val="bg1">
                <a:alpha val="45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800">
                <a:latin typeface="微软雅黑" panose="020B0503020204020204" pitchFamily="34" charset="-122"/>
                <a:ea typeface="微软雅黑" panose="020B0503020204020204" pitchFamily="34" charset="-122"/>
              </a:endParaRPr>
            </a:p>
          </p:txBody>
        </p:sp>
        <p:sp>
          <p:nvSpPr>
            <p:cNvPr id="241" name="矩形 60"/>
            <p:cNvSpPr>
              <a:spLocks noChangeArrowheads="1"/>
            </p:cNvSpPr>
            <p:nvPr/>
          </p:nvSpPr>
          <p:spPr bwMode="auto">
            <a:xfrm>
              <a:off x="7286658" y="1287742"/>
              <a:ext cx="2496268" cy="881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8" tIns="34285" rIns="68568" bIns="34285">
              <a:spAutoFit/>
            </a:bodyPr>
            <a:lstStyle/>
            <a:p>
              <a:pPr>
                <a:lnSpc>
                  <a:spcPct val="120000"/>
                </a:lnSpc>
              </a:pPr>
              <a:r>
                <a:rPr lang="zh-CN" altLang="en-US" sz="2400" dirty="0">
                  <a:solidFill>
                    <a:schemeClr val="bg1"/>
                  </a:solidFill>
                  <a:latin typeface="方正兰亭粗黑简体" pitchFamily="2" charset="-122"/>
                  <a:ea typeface="方正兰亭粗黑简体" pitchFamily="2" charset="-122"/>
                </a:rPr>
                <a:t>  项目</a:t>
              </a:r>
              <a:endParaRPr lang="en-US" altLang="zh-CN" sz="2400" dirty="0">
                <a:solidFill>
                  <a:schemeClr val="bg1"/>
                </a:solidFill>
                <a:latin typeface="方正兰亭粗黑简体" pitchFamily="2" charset="-122"/>
                <a:ea typeface="方正兰亭粗黑简体" pitchFamily="2" charset="-122"/>
              </a:endParaRPr>
            </a:p>
            <a:p>
              <a:pPr>
                <a:lnSpc>
                  <a:spcPct val="120000"/>
                </a:lnSpc>
              </a:pPr>
              <a:r>
                <a:rPr lang="zh-CN" altLang="en-US" sz="2000" dirty="0">
                  <a:solidFill>
                    <a:schemeClr val="bg1"/>
                  </a:solidFill>
                  <a:latin typeface="方正兰亭粗黑简体" pitchFamily="2" charset="-122"/>
                  <a:ea typeface="方正兰亭粗黑简体" pitchFamily="2" charset="-122"/>
                </a:rPr>
                <a:t>产生背景</a:t>
              </a:r>
              <a:endParaRPr lang="zh-CN" altLang="en-US" sz="2000" dirty="0">
                <a:solidFill>
                  <a:schemeClr val="bg1"/>
                </a:solidFill>
                <a:latin typeface="方正兰亭粗黑简体" pitchFamily="2" charset="-122"/>
                <a:ea typeface="方正兰亭粗黑简体" pitchFamily="2" charset="-122"/>
              </a:endParaRPr>
            </a:p>
          </p:txBody>
        </p:sp>
      </p:grpSp>
      <p:sp>
        <p:nvSpPr>
          <p:cNvPr id="242" name="矩形 241"/>
          <p:cNvSpPr>
            <a:spLocks noChangeArrowheads="1"/>
          </p:cNvSpPr>
          <p:nvPr/>
        </p:nvSpPr>
        <p:spPr bwMode="auto">
          <a:xfrm>
            <a:off x="750338" y="2890217"/>
            <a:ext cx="1369593" cy="31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单击添加标题</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243" name="矩形 242"/>
          <p:cNvSpPr>
            <a:spLocks noChangeArrowheads="1"/>
          </p:cNvSpPr>
          <p:nvPr/>
        </p:nvSpPr>
        <p:spPr bwMode="auto">
          <a:xfrm>
            <a:off x="2708519" y="3114055"/>
            <a:ext cx="1369593" cy="31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单击添加标题</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244" name="矩形 243"/>
          <p:cNvSpPr/>
          <p:nvPr/>
        </p:nvSpPr>
        <p:spPr>
          <a:xfrm>
            <a:off x="4604788" y="3772867"/>
            <a:ext cx="1369593" cy="315465"/>
          </a:xfrm>
          <a:prstGeom prst="rect">
            <a:avLst/>
          </a:prstGeom>
        </p:spPr>
        <p:txBody>
          <a:bodyPr wrap="none" lIns="68573" tIns="34287" rIns="68573" bIns="34287">
            <a:spAutoFit/>
          </a:bodyPr>
          <a:lstStyle/>
          <a:p>
            <a:pPr algn="ctr">
              <a:defRPr/>
            </a:pPr>
            <a:r>
              <a:rPr lang="zh-CN" altLang="en-US" sz="1600" b="1" dirty="0">
                <a:solidFill>
                  <a:schemeClr val="bg1"/>
                </a:solidFill>
                <a:latin typeface="微软雅黑" panose="020B0503020204020204" pitchFamily="34" charset="-122"/>
                <a:ea typeface="微软雅黑" panose="020B0503020204020204" pitchFamily="34" charset="-122"/>
              </a:rPr>
              <a:t>单击添加标题</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245" name="矩形 244"/>
          <p:cNvSpPr/>
          <p:nvPr/>
        </p:nvSpPr>
        <p:spPr>
          <a:xfrm>
            <a:off x="7201939" y="3244231"/>
            <a:ext cx="1369593" cy="315465"/>
          </a:xfrm>
          <a:prstGeom prst="rect">
            <a:avLst/>
          </a:prstGeom>
        </p:spPr>
        <p:txBody>
          <a:bodyPr wrap="none" lIns="68573" tIns="34287" rIns="68573" bIns="34287">
            <a:spAutoFit/>
          </a:bodyPr>
          <a:lstStyle/>
          <a:p>
            <a:pPr algn="ctr">
              <a:defRPr/>
            </a:pPr>
            <a:r>
              <a:rPr lang="zh-CN" altLang="en-US" sz="1600" b="1" dirty="0">
                <a:solidFill>
                  <a:schemeClr val="bg1"/>
                </a:solidFill>
                <a:latin typeface="微软雅黑" panose="020B0503020204020204" pitchFamily="34" charset="-122"/>
                <a:ea typeface="微软雅黑" panose="020B0503020204020204" pitchFamily="34" charset="-122"/>
              </a:rPr>
              <a:t>单击添加标题</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circle(in)">
                                      <p:cBhvr>
                                        <p:cTn id="7" dur="2750"/>
                                        <p:tgtEl>
                                          <p:spTgt spid="109"/>
                                        </p:tgtEl>
                                      </p:cBhvr>
                                    </p:animEffect>
                                  </p:childTnLst>
                                </p:cTn>
                              </p:par>
                              <p:par>
                                <p:cTn id="8" presetID="21" presetClass="entr" presetSubtype="1" fill="hold"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wheel(1)">
                                      <p:cBhvr>
                                        <p:cTn id="10" dur="2000"/>
                                        <p:tgtEl>
                                          <p:spTgt spid="112"/>
                                        </p:tgtEl>
                                      </p:cBhvr>
                                    </p:animEffect>
                                  </p:childTnLst>
                                </p:cTn>
                              </p:par>
                              <p:par>
                                <p:cTn id="11" presetID="8" presetClass="emph" presetSubtype="0" fill="hold" nodeType="withEffect">
                                  <p:stCondLst>
                                    <p:cond delay="0"/>
                                  </p:stCondLst>
                                  <p:childTnLst>
                                    <p:animRot by="21600000">
                                      <p:cBhvr>
                                        <p:cTn id="12" dur="2000" fill="hold"/>
                                        <p:tgtEl>
                                          <p:spTgt spid="112"/>
                                        </p:tgtEl>
                                        <p:attrNameLst>
                                          <p:attrName>r</p:attrName>
                                        </p:attrNameLst>
                                      </p:cBhvr>
                                    </p:animRot>
                                  </p:childTnLst>
                                </p:cTn>
                              </p:par>
                              <p:par>
                                <p:cTn id="13" presetID="21" presetClass="entr" presetSubtype="1" fill="hold" grpId="0" nodeType="withEffect">
                                  <p:stCondLst>
                                    <p:cond delay="0"/>
                                  </p:stCondLst>
                                  <p:childTnLst>
                                    <p:set>
                                      <p:cBhvr>
                                        <p:cTn id="14" dur="1" fill="hold">
                                          <p:stCondLst>
                                            <p:cond delay="0"/>
                                          </p:stCondLst>
                                        </p:cTn>
                                        <p:tgtEl>
                                          <p:spTgt spid="212"/>
                                        </p:tgtEl>
                                        <p:attrNameLst>
                                          <p:attrName>style.visibility</p:attrName>
                                        </p:attrNameLst>
                                      </p:cBhvr>
                                      <p:to>
                                        <p:strVal val="visible"/>
                                      </p:to>
                                    </p:set>
                                    <p:animEffect transition="in" filter="wheel(1)">
                                      <p:cBhvr>
                                        <p:cTn id="15" dur="2000"/>
                                        <p:tgtEl>
                                          <p:spTgt spid="21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213"/>
                                        </p:tgtEl>
                                        <p:attrNameLst>
                                          <p:attrName>style.visibility</p:attrName>
                                        </p:attrNameLst>
                                      </p:cBhvr>
                                      <p:to>
                                        <p:strVal val="visible"/>
                                      </p:to>
                                    </p:set>
                                    <p:animEffect transition="in" filter="wheel(1)">
                                      <p:cBhvr>
                                        <p:cTn id="18" dur="2000"/>
                                        <p:tgtEl>
                                          <p:spTgt spid="213"/>
                                        </p:tgtEl>
                                      </p:cBhvr>
                                    </p:animEffect>
                                  </p:childTnLst>
                                </p:cTn>
                              </p:par>
                            </p:childTnLst>
                          </p:cTn>
                        </p:par>
                        <p:par>
                          <p:cTn id="19" fill="hold">
                            <p:stCondLst>
                              <p:cond delay="3000"/>
                            </p:stCondLst>
                            <p:childTnLst>
                              <p:par>
                                <p:cTn id="20" presetID="26" presetClass="emph" presetSubtype="0" fill="hold" grpId="1" nodeType="afterEffect">
                                  <p:stCondLst>
                                    <p:cond delay="0"/>
                                  </p:stCondLst>
                                  <p:childTnLst>
                                    <p:animEffect transition="out" filter="fade">
                                      <p:cBhvr>
                                        <p:cTn id="21" dur="500" tmFilter="0, 0; .2, .5; .8, .5; 1, 0"/>
                                        <p:tgtEl>
                                          <p:spTgt spid="213"/>
                                        </p:tgtEl>
                                      </p:cBhvr>
                                    </p:animEffect>
                                    <p:animScale>
                                      <p:cBhvr>
                                        <p:cTn id="22" dur="250" autoRev="1" fill="hold"/>
                                        <p:tgtEl>
                                          <p:spTgt spid="213"/>
                                        </p:tgtEl>
                                      </p:cBhvr>
                                      <p:by x="105000" y="105000"/>
                                    </p:animScale>
                                  </p:childTnLst>
                                </p:cTn>
                              </p:par>
                              <p:par>
                                <p:cTn id="23" presetID="10" presetClass="entr" presetSubtype="0" fill="hold" nodeType="withEffect">
                                  <p:stCondLst>
                                    <p:cond delay="0"/>
                                  </p:stCondLst>
                                  <p:childTnLst>
                                    <p:set>
                                      <p:cBhvr>
                                        <p:cTn id="24" dur="1" fill="hold">
                                          <p:stCondLst>
                                            <p:cond delay="0"/>
                                          </p:stCondLst>
                                        </p:cTn>
                                        <p:tgtEl>
                                          <p:spTgt spid="108"/>
                                        </p:tgtEl>
                                        <p:attrNameLst>
                                          <p:attrName>style.visibility</p:attrName>
                                        </p:attrNameLst>
                                      </p:cBhvr>
                                      <p:to>
                                        <p:strVal val="visible"/>
                                      </p:to>
                                    </p:set>
                                    <p:animEffect transition="in" filter="fade">
                                      <p:cBhvr>
                                        <p:cTn id="25" dur="500"/>
                                        <p:tgtEl>
                                          <p:spTgt spid="108"/>
                                        </p:tgtEl>
                                      </p:cBhvr>
                                    </p:animEffect>
                                  </p:childTnLst>
                                </p:cTn>
                              </p:par>
                              <p:par>
                                <p:cTn id="26" presetID="0" presetClass="path" presetSubtype="0" accel="50000" decel="50000" fill="hold" nodeType="withEffect">
                                  <p:stCondLst>
                                    <p:cond delay="0"/>
                                  </p:stCondLst>
                                  <p:childTnLst>
                                    <p:animMotion origin="layout" path="M -0.71133 -0.09537 C -0.71133 -0.09514 -0.56107 -0.16181 -0.47709 -0.1419 C -0.3724 -0.13264 -0.39545 -0.14746 -0.20716 0.02291 C -0.01875 0.19328 -0.0431 0.00463 2.91667E-6 3.7037E-6 " pathEditMode="relative" rAng="0" ptsTypes="AAAA">
                                      <p:cBhvr>
                                        <p:cTn id="27" dur="2000" fill="hold"/>
                                        <p:tgtEl>
                                          <p:spTgt spid="108"/>
                                        </p:tgtEl>
                                        <p:attrNameLst>
                                          <p:attrName>ppt_x</p:attrName>
                                          <p:attrName>ppt_y</p:attrName>
                                        </p:attrNameLst>
                                      </p:cBhvr>
                                      <p:rCtr x="35560" y="6944"/>
                                    </p:animMotion>
                                  </p:childTnLst>
                                </p:cTn>
                              </p:par>
                              <p:par>
                                <p:cTn id="28" presetID="22" presetClass="entr" presetSubtype="8" fill="hold" nodeType="withEffect">
                                  <p:stCondLst>
                                    <p:cond delay="0"/>
                                  </p:stCondLst>
                                  <p:childTnLst>
                                    <p:set>
                                      <p:cBhvr>
                                        <p:cTn id="29" dur="1" fill="hold">
                                          <p:stCondLst>
                                            <p:cond delay="0"/>
                                          </p:stCondLst>
                                        </p:cTn>
                                        <p:tgtEl>
                                          <p:spTgt spid="107"/>
                                        </p:tgtEl>
                                        <p:attrNameLst>
                                          <p:attrName>style.visibility</p:attrName>
                                        </p:attrNameLst>
                                      </p:cBhvr>
                                      <p:to>
                                        <p:strVal val="visible"/>
                                      </p:to>
                                    </p:set>
                                    <p:animEffect transition="in" filter="wipe(left)">
                                      <p:cBhvr>
                                        <p:cTn id="30" dur="2000"/>
                                        <p:tgtEl>
                                          <p:spTgt spid="107"/>
                                        </p:tgtEl>
                                      </p:cBhvr>
                                    </p:animEffect>
                                  </p:childTnLst>
                                </p:cTn>
                              </p:par>
                              <p:par>
                                <p:cTn id="31" presetID="10" presetClass="entr" presetSubtype="0" fill="hold" nodeType="withEffect">
                                  <p:stCondLst>
                                    <p:cond delay="800"/>
                                  </p:stCondLst>
                                  <p:childTnLst>
                                    <p:set>
                                      <p:cBhvr>
                                        <p:cTn id="32" dur="1" fill="hold">
                                          <p:stCondLst>
                                            <p:cond delay="0"/>
                                          </p:stCondLst>
                                        </p:cTn>
                                        <p:tgtEl>
                                          <p:spTgt spid="233"/>
                                        </p:tgtEl>
                                        <p:attrNameLst>
                                          <p:attrName>style.visibility</p:attrName>
                                        </p:attrNameLst>
                                      </p:cBhvr>
                                      <p:to>
                                        <p:strVal val="visible"/>
                                      </p:to>
                                    </p:set>
                                    <p:animEffect transition="in" filter="fade">
                                      <p:cBhvr>
                                        <p:cTn id="33" dur="500"/>
                                        <p:tgtEl>
                                          <p:spTgt spid="233"/>
                                        </p:tgtEl>
                                      </p:cBhvr>
                                    </p:animEffect>
                                  </p:childTnLst>
                                </p:cTn>
                              </p:par>
                              <p:par>
                                <p:cTn id="34" presetID="10" presetClass="entr" presetSubtype="0" fill="hold" nodeType="withEffect">
                                  <p:stCondLst>
                                    <p:cond delay="1100"/>
                                  </p:stCondLst>
                                  <p:childTnLst>
                                    <p:set>
                                      <p:cBhvr>
                                        <p:cTn id="35" dur="1" fill="hold">
                                          <p:stCondLst>
                                            <p:cond delay="0"/>
                                          </p:stCondLst>
                                        </p:cTn>
                                        <p:tgtEl>
                                          <p:spTgt spid="236"/>
                                        </p:tgtEl>
                                        <p:attrNameLst>
                                          <p:attrName>style.visibility</p:attrName>
                                        </p:attrNameLst>
                                      </p:cBhvr>
                                      <p:to>
                                        <p:strVal val="visible"/>
                                      </p:to>
                                    </p:set>
                                    <p:animEffect transition="in" filter="fade">
                                      <p:cBhvr>
                                        <p:cTn id="36" dur="500"/>
                                        <p:tgtEl>
                                          <p:spTgt spid="236"/>
                                        </p:tgtEl>
                                      </p:cBhvr>
                                    </p:animEffect>
                                  </p:childTnLst>
                                </p:cTn>
                              </p:par>
                              <p:par>
                                <p:cTn id="37" presetID="10" presetClass="entr" presetSubtype="0" fill="hold" nodeType="withEffect">
                                  <p:stCondLst>
                                    <p:cond delay="1500"/>
                                  </p:stCondLst>
                                  <p:childTnLst>
                                    <p:set>
                                      <p:cBhvr>
                                        <p:cTn id="38" dur="1" fill="hold">
                                          <p:stCondLst>
                                            <p:cond delay="0"/>
                                          </p:stCondLst>
                                        </p:cTn>
                                        <p:tgtEl>
                                          <p:spTgt spid="228"/>
                                        </p:tgtEl>
                                        <p:attrNameLst>
                                          <p:attrName>style.visibility</p:attrName>
                                        </p:attrNameLst>
                                      </p:cBhvr>
                                      <p:to>
                                        <p:strVal val="visible"/>
                                      </p:to>
                                    </p:set>
                                    <p:animEffect transition="in" filter="fade">
                                      <p:cBhvr>
                                        <p:cTn id="39" dur="500"/>
                                        <p:tgtEl>
                                          <p:spTgt spid="228"/>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239"/>
                                        </p:tgtEl>
                                        <p:attrNameLst>
                                          <p:attrName>style.visibility</p:attrName>
                                        </p:attrNameLst>
                                      </p:cBhvr>
                                      <p:to>
                                        <p:strVal val="visible"/>
                                      </p:to>
                                    </p:set>
                                    <p:animEffect transition="in" filter="fade">
                                      <p:cBhvr>
                                        <p:cTn id="43" dur="1000"/>
                                        <p:tgtEl>
                                          <p:spTgt spid="239"/>
                                        </p:tgtEl>
                                      </p:cBhvr>
                                    </p:animEffect>
                                    <p:anim calcmode="lin" valueType="num">
                                      <p:cBhvr>
                                        <p:cTn id="44" dur="1000" fill="hold"/>
                                        <p:tgtEl>
                                          <p:spTgt spid="239"/>
                                        </p:tgtEl>
                                        <p:attrNameLst>
                                          <p:attrName>ppt_x</p:attrName>
                                        </p:attrNameLst>
                                      </p:cBhvr>
                                      <p:tavLst>
                                        <p:tav tm="0">
                                          <p:val>
                                            <p:strVal val="#ppt_x"/>
                                          </p:val>
                                        </p:tav>
                                        <p:tav tm="100000">
                                          <p:val>
                                            <p:strVal val="#ppt_x"/>
                                          </p:val>
                                        </p:tav>
                                      </p:tavLst>
                                    </p:anim>
                                    <p:anim calcmode="lin" valueType="num">
                                      <p:cBhvr>
                                        <p:cTn id="45" dur="1000" fill="hold"/>
                                        <p:tgtEl>
                                          <p:spTgt spid="239"/>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12" presetClass="entr" presetSubtype="1" fill="hold" grpId="0" nodeType="afterEffect">
                                  <p:stCondLst>
                                    <p:cond delay="0"/>
                                  </p:stCondLst>
                                  <p:childTnLst>
                                    <p:set>
                                      <p:cBhvr>
                                        <p:cTn id="48" dur="1" fill="hold">
                                          <p:stCondLst>
                                            <p:cond delay="0"/>
                                          </p:stCondLst>
                                        </p:cTn>
                                        <p:tgtEl>
                                          <p:spTgt spid="242"/>
                                        </p:tgtEl>
                                        <p:attrNameLst>
                                          <p:attrName>style.visibility</p:attrName>
                                        </p:attrNameLst>
                                      </p:cBhvr>
                                      <p:to>
                                        <p:strVal val="visible"/>
                                      </p:to>
                                    </p:set>
                                    <p:anim calcmode="lin" valueType="num">
                                      <p:cBhvr additive="base">
                                        <p:cTn id="49" dur="400"/>
                                        <p:tgtEl>
                                          <p:spTgt spid="242"/>
                                        </p:tgtEl>
                                        <p:attrNameLst>
                                          <p:attrName>ppt_y</p:attrName>
                                        </p:attrNameLst>
                                      </p:cBhvr>
                                      <p:tavLst>
                                        <p:tav tm="0">
                                          <p:val>
                                            <p:strVal val="#ppt_y-#ppt_h*1.125000"/>
                                          </p:val>
                                        </p:tav>
                                        <p:tav tm="100000">
                                          <p:val>
                                            <p:strVal val="#ppt_y"/>
                                          </p:val>
                                        </p:tav>
                                      </p:tavLst>
                                    </p:anim>
                                    <p:animEffect transition="in" filter="wipe(down)">
                                      <p:cBhvr>
                                        <p:cTn id="50" dur="400"/>
                                        <p:tgtEl>
                                          <p:spTgt spid="242"/>
                                        </p:tgtEl>
                                      </p:cBhvr>
                                    </p:animEffect>
                                  </p:childTnLst>
                                </p:cTn>
                              </p:par>
                            </p:childTnLst>
                          </p:cTn>
                        </p:par>
                        <p:par>
                          <p:cTn id="51" fill="hold">
                            <p:stCondLst>
                              <p:cond delay="5000"/>
                            </p:stCondLst>
                            <p:childTnLst>
                              <p:par>
                                <p:cTn id="52" presetID="12" presetClass="entr" presetSubtype="1" fill="hold" grpId="0" nodeType="afterEffect">
                                  <p:stCondLst>
                                    <p:cond delay="0"/>
                                  </p:stCondLst>
                                  <p:childTnLst>
                                    <p:set>
                                      <p:cBhvr>
                                        <p:cTn id="53" dur="1" fill="hold">
                                          <p:stCondLst>
                                            <p:cond delay="0"/>
                                          </p:stCondLst>
                                        </p:cTn>
                                        <p:tgtEl>
                                          <p:spTgt spid="243"/>
                                        </p:tgtEl>
                                        <p:attrNameLst>
                                          <p:attrName>style.visibility</p:attrName>
                                        </p:attrNameLst>
                                      </p:cBhvr>
                                      <p:to>
                                        <p:strVal val="visible"/>
                                      </p:to>
                                    </p:set>
                                    <p:anim calcmode="lin" valueType="num">
                                      <p:cBhvr additive="base">
                                        <p:cTn id="54" dur="400"/>
                                        <p:tgtEl>
                                          <p:spTgt spid="243"/>
                                        </p:tgtEl>
                                        <p:attrNameLst>
                                          <p:attrName>ppt_y</p:attrName>
                                        </p:attrNameLst>
                                      </p:cBhvr>
                                      <p:tavLst>
                                        <p:tav tm="0">
                                          <p:val>
                                            <p:strVal val="#ppt_y-#ppt_h*1.125000"/>
                                          </p:val>
                                        </p:tav>
                                        <p:tav tm="100000">
                                          <p:val>
                                            <p:strVal val="#ppt_y"/>
                                          </p:val>
                                        </p:tav>
                                      </p:tavLst>
                                    </p:anim>
                                    <p:animEffect transition="in" filter="wipe(down)">
                                      <p:cBhvr>
                                        <p:cTn id="55" dur="400"/>
                                        <p:tgtEl>
                                          <p:spTgt spid="243"/>
                                        </p:tgtEl>
                                      </p:cBhvr>
                                    </p:animEffect>
                                  </p:childTnLst>
                                </p:cTn>
                              </p:par>
                            </p:childTnLst>
                          </p:cTn>
                        </p:par>
                        <p:par>
                          <p:cTn id="56" fill="hold">
                            <p:stCondLst>
                              <p:cond delay="5500"/>
                            </p:stCondLst>
                            <p:childTnLst>
                              <p:par>
                                <p:cTn id="57" presetID="12" presetClass="entr" presetSubtype="1" fill="hold" grpId="0" nodeType="afterEffect">
                                  <p:stCondLst>
                                    <p:cond delay="0"/>
                                  </p:stCondLst>
                                  <p:childTnLst>
                                    <p:set>
                                      <p:cBhvr>
                                        <p:cTn id="58" dur="1" fill="hold">
                                          <p:stCondLst>
                                            <p:cond delay="0"/>
                                          </p:stCondLst>
                                        </p:cTn>
                                        <p:tgtEl>
                                          <p:spTgt spid="244"/>
                                        </p:tgtEl>
                                        <p:attrNameLst>
                                          <p:attrName>style.visibility</p:attrName>
                                        </p:attrNameLst>
                                      </p:cBhvr>
                                      <p:to>
                                        <p:strVal val="visible"/>
                                      </p:to>
                                    </p:set>
                                    <p:anim calcmode="lin" valueType="num">
                                      <p:cBhvr additive="base">
                                        <p:cTn id="59" dur="400"/>
                                        <p:tgtEl>
                                          <p:spTgt spid="244"/>
                                        </p:tgtEl>
                                        <p:attrNameLst>
                                          <p:attrName>ppt_y</p:attrName>
                                        </p:attrNameLst>
                                      </p:cBhvr>
                                      <p:tavLst>
                                        <p:tav tm="0">
                                          <p:val>
                                            <p:strVal val="#ppt_y-#ppt_h*1.125000"/>
                                          </p:val>
                                        </p:tav>
                                        <p:tav tm="100000">
                                          <p:val>
                                            <p:strVal val="#ppt_y"/>
                                          </p:val>
                                        </p:tav>
                                      </p:tavLst>
                                    </p:anim>
                                    <p:animEffect transition="in" filter="wipe(down)">
                                      <p:cBhvr>
                                        <p:cTn id="60" dur="400"/>
                                        <p:tgtEl>
                                          <p:spTgt spid="244"/>
                                        </p:tgtEl>
                                      </p:cBhvr>
                                    </p:animEffect>
                                  </p:childTnLst>
                                </p:cTn>
                              </p:par>
                            </p:childTnLst>
                          </p:cTn>
                        </p:par>
                        <p:par>
                          <p:cTn id="61" fill="hold">
                            <p:stCondLst>
                              <p:cond delay="6000"/>
                            </p:stCondLst>
                            <p:childTnLst>
                              <p:par>
                                <p:cTn id="62" presetID="12" presetClass="entr" presetSubtype="1" fill="hold" grpId="0" nodeType="afterEffect">
                                  <p:stCondLst>
                                    <p:cond delay="0"/>
                                  </p:stCondLst>
                                  <p:childTnLst>
                                    <p:set>
                                      <p:cBhvr>
                                        <p:cTn id="63" dur="1" fill="hold">
                                          <p:stCondLst>
                                            <p:cond delay="0"/>
                                          </p:stCondLst>
                                        </p:cTn>
                                        <p:tgtEl>
                                          <p:spTgt spid="245"/>
                                        </p:tgtEl>
                                        <p:attrNameLst>
                                          <p:attrName>style.visibility</p:attrName>
                                        </p:attrNameLst>
                                      </p:cBhvr>
                                      <p:to>
                                        <p:strVal val="visible"/>
                                      </p:to>
                                    </p:set>
                                    <p:anim calcmode="lin" valueType="num">
                                      <p:cBhvr additive="base">
                                        <p:cTn id="64" dur="400"/>
                                        <p:tgtEl>
                                          <p:spTgt spid="245"/>
                                        </p:tgtEl>
                                        <p:attrNameLst>
                                          <p:attrName>ppt_y</p:attrName>
                                        </p:attrNameLst>
                                      </p:cBhvr>
                                      <p:tavLst>
                                        <p:tav tm="0">
                                          <p:val>
                                            <p:strVal val="#ppt_y-#ppt_h*1.125000"/>
                                          </p:val>
                                        </p:tav>
                                        <p:tav tm="100000">
                                          <p:val>
                                            <p:strVal val="#ppt_y"/>
                                          </p:val>
                                        </p:tav>
                                      </p:tavLst>
                                    </p:anim>
                                    <p:animEffect transition="in" filter="wipe(down)">
                                      <p:cBhvr>
                                        <p:cTn id="65" dur="400"/>
                                        <p:tgtEl>
                                          <p:spTgt spid="245"/>
                                        </p:tgtEl>
                                      </p:cBhvr>
                                    </p:animEffect>
                                  </p:childTnLst>
                                </p:cTn>
                              </p:par>
                            </p:childTnLst>
                          </p:cTn>
                        </p:par>
                        <p:par>
                          <p:cTn id="66" fill="hold">
                            <p:stCondLst>
                              <p:cond delay="6500"/>
                            </p:stCondLst>
                            <p:childTnLst>
                              <p:par>
                                <p:cTn id="67" presetID="14" presetClass="entr" presetSubtype="10" fill="hold" grpId="0" nodeType="afterEffect">
                                  <p:stCondLst>
                                    <p:cond delay="0"/>
                                  </p:stCondLst>
                                  <p:childTnLst>
                                    <p:set>
                                      <p:cBhvr>
                                        <p:cTn id="68" dur="1" fill="hold">
                                          <p:stCondLst>
                                            <p:cond delay="0"/>
                                          </p:stCondLst>
                                        </p:cTn>
                                        <p:tgtEl>
                                          <p:spTgt spid="224"/>
                                        </p:tgtEl>
                                        <p:attrNameLst>
                                          <p:attrName>style.visibility</p:attrName>
                                        </p:attrNameLst>
                                      </p:cBhvr>
                                      <p:to>
                                        <p:strVal val="visible"/>
                                      </p:to>
                                    </p:set>
                                    <p:animEffect transition="in" filter="randombar(horizontal)">
                                      <p:cBhvr>
                                        <p:cTn id="69" dur="500"/>
                                        <p:tgtEl>
                                          <p:spTgt spid="224"/>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225"/>
                                        </p:tgtEl>
                                        <p:attrNameLst>
                                          <p:attrName>style.visibility</p:attrName>
                                        </p:attrNameLst>
                                      </p:cBhvr>
                                      <p:to>
                                        <p:strVal val="visible"/>
                                      </p:to>
                                    </p:set>
                                    <p:animEffect transition="in" filter="randombar(horizontal)">
                                      <p:cBhvr>
                                        <p:cTn id="72" dur="500"/>
                                        <p:tgtEl>
                                          <p:spTgt spid="225"/>
                                        </p:tgtEl>
                                      </p:cBhvr>
                                    </p:animEffect>
                                  </p:childTnLst>
                                </p:cTn>
                              </p:par>
                              <p:par>
                                <p:cTn id="73" presetID="14" presetClass="entr" presetSubtype="10" fill="hold" grpId="0" nodeType="withEffect">
                                  <p:stCondLst>
                                    <p:cond delay="0"/>
                                  </p:stCondLst>
                                  <p:childTnLst>
                                    <p:set>
                                      <p:cBhvr>
                                        <p:cTn id="74" dur="1" fill="hold">
                                          <p:stCondLst>
                                            <p:cond delay="0"/>
                                          </p:stCondLst>
                                        </p:cTn>
                                        <p:tgtEl>
                                          <p:spTgt spid="226"/>
                                        </p:tgtEl>
                                        <p:attrNameLst>
                                          <p:attrName>style.visibility</p:attrName>
                                        </p:attrNameLst>
                                      </p:cBhvr>
                                      <p:to>
                                        <p:strVal val="visible"/>
                                      </p:to>
                                    </p:set>
                                    <p:animEffect transition="in" filter="randombar(horizontal)">
                                      <p:cBhvr>
                                        <p:cTn id="75" dur="500"/>
                                        <p:tgtEl>
                                          <p:spTgt spid="226"/>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227"/>
                                        </p:tgtEl>
                                        <p:attrNameLst>
                                          <p:attrName>style.visibility</p:attrName>
                                        </p:attrNameLst>
                                      </p:cBhvr>
                                      <p:to>
                                        <p:strVal val="visible"/>
                                      </p:to>
                                    </p:set>
                                    <p:animEffect transition="in" filter="randombar(horizontal)">
                                      <p:cBhvr>
                                        <p:cTn id="78"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animBg="1"/>
      <p:bldP spid="213" grpId="0"/>
      <p:bldP spid="213" grpId="1"/>
      <p:bldP spid="224" grpId="0"/>
      <p:bldP spid="225" grpId="0"/>
      <p:bldP spid="226" grpId="0"/>
      <p:bldP spid="227" grpId="0"/>
      <p:bldP spid="242" grpId="0"/>
      <p:bldP spid="243" grpId="0"/>
      <p:bldP spid="244" grpId="0"/>
      <p:bldP spid="2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组合 108"/>
          <p:cNvGrpSpPr/>
          <p:nvPr/>
        </p:nvGrpSpPr>
        <p:grpSpPr>
          <a:xfrm>
            <a:off x="441127" y="528320"/>
            <a:ext cx="8239259" cy="0"/>
            <a:chOff x="600676" y="678668"/>
            <a:chExt cx="10985679" cy="0"/>
          </a:xfrm>
        </p:grpSpPr>
        <p:cxnSp>
          <p:nvCxnSpPr>
            <p:cNvPr id="110" name="直接连接符 109"/>
            <p:cNvCxnSpPr/>
            <p:nvPr/>
          </p:nvCxnSpPr>
          <p:spPr>
            <a:xfrm>
              <a:off x="600676" y="678668"/>
              <a:ext cx="480382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6782535" y="678668"/>
              <a:ext cx="480382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2" name="组合 111"/>
          <p:cNvGrpSpPr/>
          <p:nvPr/>
        </p:nvGrpSpPr>
        <p:grpSpPr>
          <a:xfrm>
            <a:off x="4046473" y="22532"/>
            <a:ext cx="1011452" cy="1011576"/>
            <a:chOff x="3276601" y="1276192"/>
            <a:chExt cx="2590799" cy="2591116"/>
          </a:xfrm>
          <a:solidFill>
            <a:schemeClr val="bg1"/>
          </a:solidFill>
        </p:grpSpPr>
        <p:sp>
          <p:nvSpPr>
            <p:cNvPr id="113" name="矩形 112"/>
            <p:cNvSpPr/>
            <p:nvPr/>
          </p:nvSpPr>
          <p:spPr>
            <a:xfrm rot="16200000">
              <a:off x="3324853" y="251813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4" name="矩形 113"/>
            <p:cNvSpPr/>
            <p:nvPr/>
          </p:nvSpPr>
          <p:spPr>
            <a:xfrm rot="16418182">
              <a:off x="3327353" y="243935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5" name="矩形 114"/>
            <p:cNvSpPr/>
            <p:nvPr/>
          </p:nvSpPr>
          <p:spPr>
            <a:xfrm rot="16636364">
              <a:off x="3334846" y="236089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6" name="矩形 115"/>
            <p:cNvSpPr/>
            <p:nvPr/>
          </p:nvSpPr>
          <p:spPr>
            <a:xfrm rot="16854545">
              <a:off x="3347299" y="228306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7" name="矩形 116"/>
            <p:cNvSpPr/>
            <p:nvPr/>
          </p:nvSpPr>
          <p:spPr>
            <a:xfrm rot="17072727">
              <a:off x="3364664" y="22061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8" name="矩形 117"/>
            <p:cNvSpPr/>
            <p:nvPr/>
          </p:nvSpPr>
          <p:spPr>
            <a:xfrm rot="17290909">
              <a:off x="3386869" y="213056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9" name="矩形 118"/>
            <p:cNvSpPr/>
            <p:nvPr/>
          </p:nvSpPr>
          <p:spPr>
            <a:xfrm rot="17509091">
              <a:off x="3413827" y="205649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0" name="矩形 119"/>
            <p:cNvSpPr/>
            <p:nvPr/>
          </p:nvSpPr>
          <p:spPr>
            <a:xfrm rot="17727273">
              <a:off x="3445428" y="19842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1" name="矩形 120"/>
            <p:cNvSpPr/>
            <p:nvPr/>
          </p:nvSpPr>
          <p:spPr>
            <a:xfrm rot="17945455">
              <a:off x="3481544" y="191423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2" name="矩形 121"/>
            <p:cNvSpPr/>
            <p:nvPr/>
          </p:nvSpPr>
          <p:spPr>
            <a:xfrm rot="18163636">
              <a:off x="3522031" y="18466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3" name="矩形 122"/>
            <p:cNvSpPr/>
            <p:nvPr/>
          </p:nvSpPr>
          <p:spPr>
            <a:xfrm rot="18381818">
              <a:off x="3566726" y="17816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4" name="矩形 123"/>
            <p:cNvSpPr/>
            <p:nvPr/>
          </p:nvSpPr>
          <p:spPr>
            <a:xfrm rot="18600000">
              <a:off x="3615448" y="17197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5" name="矩形 124"/>
            <p:cNvSpPr/>
            <p:nvPr/>
          </p:nvSpPr>
          <p:spPr>
            <a:xfrm rot="18818182">
              <a:off x="3668002" y="16609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6" name="矩形 125"/>
            <p:cNvSpPr/>
            <p:nvPr/>
          </p:nvSpPr>
          <p:spPr>
            <a:xfrm rot="19036364">
              <a:off x="3724176" y="160569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7" name="矩形 126"/>
            <p:cNvSpPr/>
            <p:nvPr/>
          </p:nvSpPr>
          <p:spPr>
            <a:xfrm rot="19254546">
              <a:off x="3783743" y="15540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8" name="矩形 127"/>
            <p:cNvSpPr/>
            <p:nvPr/>
          </p:nvSpPr>
          <p:spPr>
            <a:xfrm rot="19472727">
              <a:off x="3846463" y="150635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9" name="矩形 128"/>
            <p:cNvSpPr/>
            <p:nvPr/>
          </p:nvSpPr>
          <p:spPr>
            <a:xfrm rot="19690909">
              <a:off x="3912085" y="146269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0" name="矩形 129"/>
            <p:cNvSpPr/>
            <p:nvPr/>
          </p:nvSpPr>
          <p:spPr>
            <a:xfrm rot="19909091">
              <a:off x="3980343" y="142328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1" name="矩形 130"/>
            <p:cNvSpPr/>
            <p:nvPr/>
          </p:nvSpPr>
          <p:spPr>
            <a:xfrm rot="20127273">
              <a:off x="4050964" y="138828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2" name="矩形 131"/>
            <p:cNvSpPr/>
            <p:nvPr/>
          </p:nvSpPr>
          <p:spPr>
            <a:xfrm rot="20345455">
              <a:off x="4123664" y="135783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3" name="矩形 132"/>
            <p:cNvSpPr/>
            <p:nvPr/>
          </p:nvSpPr>
          <p:spPr>
            <a:xfrm rot="20563636">
              <a:off x="4198147" y="13320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4" name="矩形 133"/>
            <p:cNvSpPr/>
            <p:nvPr/>
          </p:nvSpPr>
          <p:spPr>
            <a:xfrm rot="20781818">
              <a:off x="4274115" y="131104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5" name="矩形 134"/>
            <p:cNvSpPr/>
            <p:nvPr/>
          </p:nvSpPr>
          <p:spPr>
            <a:xfrm rot="21000000">
              <a:off x="4351263" y="12949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6" name="矩形 135"/>
            <p:cNvSpPr/>
            <p:nvPr/>
          </p:nvSpPr>
          <p:spPr>
            <a:xfrm rot="21218182">
              <a:off x="4429280" y="128368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7" name="矩形 136"/>
            <p:cNvSpPr/>
            <p:nvPr/>
          </p:nvSpPr>
          <p:spPr>
            <a:xfrm rot="21436364">
              <a:off x="4507850" y="127744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8" name="矩形 137"/>
            <p:cNvSpPr/>
            <p:nvPr/>
          </p:nvSpPr>
          <p:spPr>
            <a:xfrm rot="54546">
              <a:off x="4586658" y="127619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9" name="矩形 138"/>
            <p:cNvSpPr/>
            <p:nvPr/>
          </p:nvSpPr>
          <p:spPr>
            <a:xfrm rot="272727">
              <a:off x="4665388" y="12799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0" name="矩形 139"/>
            <p:cNvSpPr/>
            <p:nvPr/>
          </p:nvSpPr>
          <p:spPr>
            <a:xfrm rot="490909">
              <a:off x="4743721" y="128867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1" name="矩形 140"/>
            <p:cNvSpPr/>
            <p:nvPr/>
          </p:nvSpPr>
          <p:spPr>
            <a:xfrm rot="709091">
              <a:off x="4821341" y="13023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2" name="矩形 141"/>
            <p:cNvSpPr/>
            <p:nvPr/>
          </p:nvSpPr>
          <p:spPr>
            <a:xfrm rot="927273">
              <a:off x="4897938" y="132094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3" name="矩形 142"/>
            <p:cNvSpPr/>
            <p:nvPr/>
          </p:nvSpPr>
          <p:spPr>
            <a:xfrm rot="1145455">
              <a:off x="4973203" y="134435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4" name="矩形 143"/>
            <p:cNvSpPr/>
            <p:nvPr/>
          </p:nvSpPr>
          <p:spPr>
            <a:xfrm rot="1363637">
              <a:off x="5046831" y="13724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5" name="矩形 144"/>
            <p:cNvSpPr/>
            <p:nvPr/>
          </p:nvSpPr>
          <p:spPr>
            <a:xfrm rot="1581818">
              <a:off x="5118526" y="140522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6" name="矩形 145"/>
            <p:cNvSpPr/>
            <p:nvPr/>
          </p:nvSpPr>
          <p:spPr>
            <a:xfrm rot="1800000">
              <a:off x="5188001" y="144244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7" name="矩形 146"/>
            <p:cNvSpPr/>
            <p:nvPr/>
          </p:nvSpPr>
          <p:spPr>
            <a:xfrm rot="2018182">
              <a:off x="5254975" y="148400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8" name="矩形 147"/>
            <p:cNvSpPr/>
            <p:nvPr/>
          </p:nvSpPr>
          <p:spPr>
            <a:xfrm rot="2236364">
              <a:off x="5319178" y="152972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9" name="矩形 148"/>
            <p:cNvSpPr/>
            <p:nvPr/>
          </p:nvSpPr>
          <p:spPr>
            <a:xfrm rot="2454545">
              <a:off x="5380353" y="157941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0" name="矩形 149"/>
            <p:cNvSpPr/>
            <p:nvPr/>
          </p:nvSpPr>
          <p:spPr>
            <a:xfrm rot="2672727">
              <a:off x="5438252" y="163289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1" name="矩形 150"/>
            <p:cNvSpPr/>
            <p:nvPr/>
          </p:nvSpPr>
          <p:spPr>
            <a:xfrm rot="2890909">
              <a:off x="5492643" y="16899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2" name="矩形 151"/>
            <p:cNvSpPr/>
            <p:nvPr/>
          </p:nvSpPr>
          <p:spPr>
            <a:xfrm rot="3109091">
              <a:off x="5543307" y="17503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3" name="矩形 152"/>
            <p:cNvSpPr/>
            <p:nvPr/>
          </p:nvSpPr>
          <p:spPr>
            <a:xfrm rot="3327273">
              <a:off x="5590039" y="18137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4" name="矩形 153"/>
            <p:cNvSpPr/>
            <p:nvPr/>
          </p:nvSpPr>
          <p:spPr>
            <a:xfrm rot="3545455">
              <a:off x="5632651" y="188009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5" name="矩形 154"/>
            <p:cNvSpPr/>
            <p:nvPr/>
          </p:nvSpPr>
          <p:spPr>
            <a:xfrm rot="3763637">
              <a:off x="5670973" y="194897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6" name="矩形 155"/>
            <p:cNvSpPr/>
            <p:nvPr/>
          </p:nvSpPr>
          <p:spPr>
            <a:xfrm rot="3981819">
              <a:off x="5704849" y="202014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7" name="矩形 156"/>
            <p:cNvSpPr/>
            <p:nvPr/>
          </p:nvSpPr>
          <p:spPr>
            <a:xfrm rot="4200000">
              <a:off x="5734142" y="209331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8" name="矩形 157"/>
            <p:cNvSpPr/>
            <p:nvPr/>
          </p:nvSpPr>
          <p:spPr>
            <a:xfrm rot="4418182">
              <a:off x="5758737" y="216819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9" name="矩形 158"/>
            <p:cNvSpPr/>
            <p:nvPr/>
          </p:nvSpPr>
          <p:spPr>
            <a:xfrm rot="4636364">
              <a:off x="5778531" y="224448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0" name="矩形 159"/>
            <p:cNvSpPr/>
            <p:nvPr/>
          </p:nvSpPr>
          <p:spPr>
            <a:xfrm rot="4854546">
              <a:off x="5793448" y="23218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1" name="矩形 160"/>
            <p:cNvSpPr/>
            <p:nvPr/>
          </p:nvSpPr>
          <p:spPr>
            <a:xfrm rot="5072727">
              <a:off x="5803426" y="240006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2" name="矩形 161"/>
            <p:cNvSpPr/>
            <p:nvPr/>
          </p:nvSpPr>
          <p:spPr>
            <a:xfrm rot="5290909">
              <a:off x="5808424" y="247872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3" name="矩形 162"/>
            <p:cNvSpPr/>
            <p:nvPr/>
          </p:nvSpPr>
          <p:spPr>
            <a:xfrm rot="5509091">
              <a:off x="5808424" y="255754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4" name="矩形 163"/>
            <p:cNvSpPr/>
            <p:nvPr/>
          </p:nvSpPr>
          <p:spPr>
            <a:xfrm rot="5727273">
              <a:off x="5803426" y="26362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5" name="矩形 164"/>
            <p:cNvSpPr/>
            <p:nvPr/>
          </p:nvSpPr>
          <p:spPr>
            <a:xfrm rot="5945455">
              <a:off x="5793448" y="27143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6" name="矩形 165"/>
            <p:cNvSpPr/>
            <p:nvPr/>
          </p:nvSpPr>
          <p:spPr>
            <a:xfrm rot="6163637">
              <a:off x="5778531" y="279178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7" name="矩形 166"/>
            <p:cNvSpPr/>
            <p:nvPr/>
          </p:nvSpPr>
          <p:spPr>
            <a:xfrm rot="6381819">
              <a:off x="5758737" y="286807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8" name="矩形 167"/>
            <p:cNvSpPr/>
            <p:nvPr/>
          </p:nvSpPr>
          <p:spPr>
            <a:xfrm rot="6600000">
              <a:off x="5734142" y="294296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9" name="矩形 168"/>
            <p:cNvSpPr/>
            <p:nvPr/>
          </p:nvSpPr>
          <p:spPr>
            <a:xfrm rot="6818182">
              <a:off x="5704849" y="301613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0" name="矩形 169"/>
            <p:cNvSpPr/>
            <p:nvPr/>
          </p:nvSpPr>
          <p:spPr>
            <a:xfrm rot="7036364">
              <a:off x="5670973" y="308730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1" name="矩形 170"/>
            <p:cNvSpPr/>
            <p:nvPr/>
          </p:nvSpPr>
          <p:spPr>
            <a:xfrm rot="7254546">
              <a:off x="5632651" y="315617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2" name="矩形 171"/>
            <p:cNvSpPr/>
            <p:nvPr/>
          </p:nvSpPr>
          <p:spPr>
            <a:xfrm rot="7472727">
              <a:off x="5590039" y="322248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3" name="矩形 172"/>
            <p:cNvSpPr/>
            <p:nvPr/>
          </p:nvSpPr>
          <p:spPr>
            <a:xfrm rot="7690909">
              <a:off x="5543307" y="32859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4" name="矩形 173"/>
            <p:cNvSpPr/>
            <p:nvPr/>
          </p:nvSpPr>
          <p:spPr>
            <a:xfrm rot="7909091">
              <a:off x="5492643" y="33463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5" name="矩形 174"/>
            <p:cNvSpPr/>
            <p:nvPr/>
          </p:nvSpPr>
          <p:spPr>
            <a:xfrm rot="8127274">
              <a:off x="5438252" y="340337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6" name="矩形 175"/>
            <p:cNvSpPr/>
            <p:nvPr/>
          </p:nvSpPr>
          <p:spPr>
            <a:xfrm rot="8345455">
              <a:off x="5380353" y="34568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7" name="矩形 176"/>
            <p:cNvSpPr/>
            <p:nvPr/>
          </p:nvSpPr>
          <p:spPr>
            <a:xfrm rot="8563637">
              <a:off x="5319178" y="35065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8" name="矩形 177"/>
            <p:cNvSpPr/>
            <p:nvPr/>
          </p:nvSpPr>
          <p:spPr>
            <a:xfrm rot="8781819">
              <a:off x="5254975" y="355227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9" name="矩形 178"/>
            <p:cNvSpPr/>
            <p:nvPr/>
          </p:nvSpPr>
          <p:spPr>
            <a:xfrm rot="9000000">
              <a:off x="5188001" y="359382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0" name="矩形 179"/>
            <p:cNvSpPr/>
            <p:nvPr/>
          </p:nvSpPr>
          <p:spPr>
            <a:xfrm rot="9218182">
              <a:off x="5118525" y="363105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1" name="矩形 180"/>
            <p:cNvSpPr/>
            <p:nvPr/>
          </p:nvSpPr>
          <p:spPr>
            <a:xfrm rot="9436364">
              <a:off x="5046831" y="366379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2" name="矩形 181"/>
            <p:cNvSpPr/>
            <p:nvPr/>
          </p:nvSpPr>
          <p:spPr>
            <a:xfrm rot="9654546">
              <a:off x="4973202" y="36919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3" name="矩形 182"/>
            <p:cNvSpPr/>
            <p:nvPr/>
          </p:nvSpPr>
          <p:spPr>
            <a:xfrm rot="9872727">
              <a:off x="4897938" y="371532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4" name="矩形 183"/>
            <p:cNvSpPr/>
            <p:nvPr/>
          </p:nvSpPr>
          <p:spPr>
            <a:xfrm rot="10090909">
              <a:off x="4821341" y="373390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5" name="矩形 184"/>
            <p:cNvSpPr/>
            <p:nvPr/>
          </p:nvSpPr>
          <p:spPr>
            <a:xfrm rot="10309091">
              <a:off x="4743721" y="374759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6" name="矩形 185"/>
            <p:cNvSpPr/>
            <p:nvPr/>
          </p:nvSpPr>
          <p:spPr>
            <a:xfrm rot="10527274">
              <a:off x="4665388" y="37563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7" name="矩形 186"/>
            <p:cNvSpPr/>
            <p:nvPr/>
          </p:nvSpPr>
          <p:spPr>
            <a:xfrm rot="10745455">
              <a:off x="4586658" y="37600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8" name="矩形 187"/>
            <p:cNvSpPr/>
            <p:nvPr/>
          </p:nvSpPr>
          <p:spPr>
            <a:xfrm rot="10963638">
              <a:off x="4507850" y="375882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9" name="矩形 188"/>
            <p:cNvSpPr/>
            <p:nvPr/>
          </p:nvSpPr>
          <p:spPr>
            <a:xfrm rot="11181819">
              <a:off x="4429279" y="37525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0" name="矩形 189"/>
            <p:cNvSpPr/>
            <p:nvPr/>
          </p:nvSpPr>
          <p:spPr>
            <a:xfrm rot="11400000">
              <a:off x="4351263" y="37413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1" name="矩形 190"/>
            <p:cNvSpPr/>
            <p:nvPr/>
          </p:nvSpPr>
          <p:spPr>
            <a:xfrm rot="11618183">
              <a:off x="4274115" y="372522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2" name="矩形 191"/>
            <p:cNvSpPr/>
            <p:nvPr/>
          </p:nvSpPr>
          <p:spPr>
            <a:xfrm rot="11836364">
              <a:off x="4198147" y="370422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3" name="矩形 192"/>
            <p:cNvSpPr/>
            <p:nvPr/>
          </p:nvSpPr>
          <p:spPr>
            <a:xfrm rot="12054545">
              <a:off x="4123664" y="367844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4" name="矩形 193"/>
            <p:cNvSpPr/>
            <p:nvPr/>
          </p:nvSpPr>
          <p:spPr>
            <a:xfrm rot="12272728">
              <a:off x="4050964" y="36479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5" name="矩形 194"/>
            <p:cNvSpPr/>
            <p:nvPr/>
          </p:nvSpPr>
          <p:spPr>
            <a:xfrm rot="12490909">
              <a:off x="3980343" y="36129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6" name="矩形 195"/>
            <p:cNvSpPr/>
            <p:nvPr/>
          </p:nvSpPr>
          <p:spPr>
            <a:xfrm rot="12709091">
              <a:off x="3912086" y="35735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7" name="矩形 196"/>
            <p:cNvSpPr/>
            <p:nvPr/>
          </p:nvSpPr>
          <p:spPr>
            <a:xfrm rot="12927274">
              <a:off x="3846463" y="35299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8" name="矩形 197"/>
            <p:cNvSpPr/>
            <p:nvPr/>
          </p:nvSpPr>
          <p:spPr>
            <a:xfrm rot="13145455">
              <a:off x="3783743" y="34821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9" name="矩形 198"/>
            <p:cNvSpPr/>
            <p:nvPr/>
          </p:nvSpPr>
          <p:spPr>
            <a:xfrm rot="13363638">
              <a:off x="3724176" y="343057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0" name="矩形 199"/>
            <p:cNvSpPr/>
            <p:nvPr/>
          </p:nvSpPr>
          <p:spPr>
            <a:xfrm rot="13581819">
              <a:off x="3668002" y="33752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1" name="矩形 200"/>
            <p:cNvSpPr/>
            <p:nvPr/>
          </p:nvSpPr>
          <p:spPr>
            <a:xfrm rot="13800000">
              <a:off x="3615448" y="33165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2" name="矩形 201"/>
            <p:cNvSpPr/>
            <p:nvPr/>
          </p:nvSpPr>
          <p:spPr>
            <a:xfrm rot="14018183">
              <a:off x="3566726" y="325458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3" name="矩形 202"/>
            <p:cNvSpPr/>
            <p:nvPr/>
          </p:nvSpPr>
          <p:spPr>
            <a:xfrm rot="14236364">
              <a:off x="3522031" y="31896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4" name="矩形 203"/>
            <p:cNvSpPr/>
            <p:nvPr/>
          </p:nvSpPr>
          <p:spPr>
            <a:xfrm rot="14454545">
              <a:off x="3481544" y="312204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5" name="矩形 204"/>
            <p:cNvSpPr/>
            <p:nvPr/>
          </p:nvSpPr>
          <p:spPr>
            <a:xfrm rot="14672728">
              <a:off x="3445428" y="305198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6" name="矩形 205"/>
            <p:cNvSpPr/>
            <p:nvPr/>
          </p:nvSpPr>
          <p:spPr>
            <a:xfrm rot="14890909">
              <a:off x="3413827" y="297977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7" name="矩形 206"/>
            <p:cNvSpPr/>
            <p:nvPr/>
          </p:nvSpPr>
          <p:spPr>
            <a:xfrm rot="15109092">
              <a:off x="3386869" y="290571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8" name="矩形 207"/>
            <p:cNvSpPr/>
            <p:nvPr/>
          </p:nvSpPr>
          <p:spPr>
            <a:xfrm rot="15327274">
              <a:off x="3364664" y="283008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9" name="矩形 208"/>
            <p:cNvSpPr/>
            <p:nvPr/>
          </p:nvSpPr>
          <p:spPr>
            <a:xfrm rot="15545455">
              <a:off x="3347299" y="275320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0" name="矩形 209"/>
            <p:cNvSpPr/>
            <p:nvPr/>
          </p:nvSpPr>
          <p:spPr>
            <a:xfrm rot="15763638">
              <a:off x="3334846" y="267537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1" name="矩形 210"/>
            <p:cNvSpPr/>
            <p:nvPr/>
          </p:nvSpPr>
          <p:spPr>
            <a:xfrm rot="15981819">
              <a:off x="3327353" y="259691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12" name="椭圆 211"/>
          <p:cNvSpPr/>
          <p:nvPr/>
        </p:nvSpPr>
        <p:spPr>
          <a:xfrm>
            <a:off x="4163727" y="143828"/>
            <a:ext cx="781729" cy="781729"/>
          </a:xfrm>
          <a:prstGeom prst="ellips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a:p>
        </p:txBody>
      </p:sp>
      <p:sp>
        <p:nvSpPr>
          <p:cNvPr id="213" name="文本框 212"/>
          <p:cNvSpPr txBox="1"/>
          <p:nvPr/>
        </p:nvSpPr>
        <p:spPr>
          <a:xfrm>
            <a:off x="4248478" y="202419"/>
            <a:ext cx="806702" cy="646331"/>
          </a:xfrm>
          <a:prstGeom prst="rect">
            <a:avLst/>
          </a:prstGeom>
          <a:noFill/>
        </p:spPr>
        <p:txBody>
          <a:bodyPr wrap="square" rtlCol="0">
            <a:spAutoFit/>
          </a:bodyPr>
          <a:lstStyle/>
          <a:p>
            <a:r>
              <a:rPr lang="zh-CN" altLang="en-US" sz="1800" b="1" dirty="0" smtClean="0">
                <a:solidFill>
                  <a:schemeClr val="bg1"/>
                </a:solidFill>
                <a:latin typeface="+mj-ea"/>
                <a:ea typeface="+mj-ea"/>
              </a:rPr>
              <a:t>添加标题</a:t>
            </a:r>
            <a:endParaRPr lang="zh-CN" altLang="en-US" sz="1800" b="1" dirty="0">
              <a:solidFill>
                <a:schemeClr val="bg1"/>
              </a:solidFill>
              <a:latin typeface="+mj-ea"/>
              <a:ea typeface="+mj-ea"/>
            </a:endParaRPr>
          </a:p>
        </p:txBody>
      </p:sp>
      <p:sp>
        <p:nvSpPr>
          <p:cNvPr id="107" name="矩形 102"/>
          <p:cNvSpPr>
            <a:spLocks noChangeArrowheads="1"/>
          </p:cNvSpPr>
          <p:nvPr/>
        </p:nvSpPr>
        <p:spPr bwMode="auto">
          <a:xfrm>
            <a:off x="6357938" y="2944813"/>
            <a:ext cx="1363662" cy="317500"/>
          </a:xfrm>
          <a:prstGeom prst="rect">
            <a:avLst/>
          </a:prstGeom>
          <a:solidFill>
            <a:schemeClr val="bg1">
              <a:alpha val="52156"/>
            </a:schemeClr>
          </a:solidFill>
          <a:ln>
            <a:noFill/>
          </a:ln>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08" name="矩形 98"/>
          <p:cNvSpPr>
            <a:spLocks noChangeArrowheads="1"/>
          </p:cNvSpPr>
          <p:nvPr/>
        </p:nvSpPr>
        <p:spPr bwMode="auto">
          <a:xfrm>
            <a:off x="6324600" y="2884488"/>
            <a:ext cx="14398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添加关键字</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4" name="矩形 101"/>
          <p:cNvSpPr>
            <a:spLocks noChangeArrowheads="1"/>
          </p:cNvSpPr>
          <p:nvPr/>
        </p:nvSpPr>
        <p:spPr bwMode="auto">
          <a:xfrm>
            <a:off x="3867150" y="2944813"/>
            <a:ext cx="1365250" cy="317500"/>
          </a:xfrm>
          <a:prstGeom prst="rect">
            <a:avLst/>
          </a:prstGeom>
          <a:solidFill>
            <a:schemeClr val="bg1">
              <a:alpha val="52156"/>
            </a:schemeClr>
          </a:solidFill>
          <a:ln>
            <a:noFill/>
          </a:ln>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15" name="矩形 96"/>
          <p:cNvSpPr>
            <a:spLocks noChangeArrowheads="1"/>
          </p:cNvSpPr>
          <p:nvPr/>
        </p:nvSpPr>
        <p:spPr bwMode="auto">
          <a:xfrm>
            <a:off x="3821113" y="2884488"/>
            <a:ext cx="14398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添加关键字</a:t>
            </a:r>
            <a:endParaRPr lang="zh-CN" altLang="en-US" dirty="0"/>
          </a:p>
        </p:txBody>
      </p:sp>
      <p:sp>
        <p:nvSpPr>
          <p:cNvPr id="216" name="矩形 42"/>
          <p:cNvSpPr>
            <a:spLocks noChangeArrowheads="1"/>
          </p:cNvSpPr>
          <p:nvPr/>
        </p:nvSpPr>
        <p:spPr bwMode="auto">
          <a:xfrm>
            <a:off x="1373188" y="2944813"/>
            <a:ext cx="1363662" cy="317500"/>
          </a:xfrm>
          <a:prstGeom prst="rect">
            <a:avLst/>
          </a:prstGeom>
          <a:solidFill>
            <a:schemeClr val="bg1">
              <a:alpha val="52156"/>
            </a:schemeClr>
          </a:solidFill>
          <a:ln>
            <a:noFill/>
          </a:ln>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217" name="组合 3"/>
          <p:cNvGrpSpPr/>
          <p:nvPr/>
        </p:nvGrpSpPr>
        <p:grpSpPr bwMode="auto">
          <a:xfrm>
            <a:off x="900113" y="1233488"/>
            <a:ext cx="2278062" cy="1539875"/>
            <a:chOff x="0" y="0"/>
            <a:chExt cx="2278967" cy="1539878"/>
          </a:xfrm>
        </p:grpSpPr>
        <p:pic>
          <p:nvPicPr>
            <p:cNvPr id="218" name="图表 8"/>
            <p:cNvPicPr>
              <a:picLocks noChangeArrowheads="1"/>
            </p:cNvPicPr>
            <p:nvPr/>
          </p:nvPicPr>
          <p:blipFill>
            <a:blip r:embed="rId1" cstate="screen"/>
            <a:srcRect/>
            <a:stretch>
              <a:fillRect/>
            </a:stretch>
          </p:blipFill>
          <p:spPr bwMode="auto">
            <a:xfrm>
              <a:off x="0" y="0"/>
              <a:ext cx="2278967" cy="153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 name="椭圆 10"/>
            <p:cNvSpPr>
              <a:spLocks noChangeArrowheads="1"/>
            </p:cNvSpPr>
            <p:nvPr/>
          </p:nvSpPr>
          <p:spPr bwMode="auto">
            <a:xfrm>
              <a:off x="748356" y="378812"/>
              <a:ext cx="782254" cy="782254"/>
            </a:xfrm>
            <a:prstGeom prst="ellipse">
              <a:avLst/>
            </a:prstGeom>
            <a:solidFill>
              <a:srgbClr val="FFFFFF">
                <a:alpha val="50195"/>
              </a:srgbClr>
            </a:solidFill>
            <a:ln>
              <a:noFill/>
            </a:ln>
            <a:extLst>
              <a:ext uri="{91240B29-F687-4F45-9708-019B960494DF}">
                <a14:hiddenLine xmlns:a14="http://schemas.microsoft.com/office/drawing/2010/main" w="25400">
                  <a:solidFill>
                    <a:srgbClr val="395E8A"/>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20" name="TextBox 13"/>
            <p:cNvSpPr>
              <a:spLocks noChangeArrowheads="1"/>
            </p:cNvSpPr>
            <p:nvPr/>
          </p:nvSpPr>
          <p:spPr bwMode="auto">
            <a:xfrm>
              <a:off x="743439" y="585273"/>
              <a:ext cx="7920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60</a:t>
              </a:r>
              <a:r>
                <a:rPr lang="en-US" altLang="zh-CN" sz="11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1" name="椭圆 85"/>
            <p:cNvSpPr>
              <a:spLocks noChangeArrowheads="1"/>
            </p:cNvSpPr>
            <p:nvPr/>
          </p:nvSpPr>
          <p:spPr bwMode="auto">
            <a:xfrm>
              <a:off x="539175" y="169631"/>
              <a:ext cx="1200616" cy="1200616"/>
            </a:xfrm>
            <a:prstGeom prst="ellipse">
              <a:avLst/>
            </a:prstGeom>
            <a:noFill/>
            <a:ln w="9525">
              <a:solidFill>
                <a:srgbClr val="FFFFFF">
                  <a:alpha val="52156"/>
                </a:srgbClr>
              </a:solidFill>
              <a:bevel/>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sp>
        <p:nvSpPr>
          <p:cNvPr id="222" name="矩形 94"/>
          <p:cNvSpPr>
            <a:spLocks noChangeArrowheads="1"/>
          </p:cNvSpPr>
          <p:nvPr/>
        </p:nvSpPr>
        <p:spPr bwMode="auto">
          <a:xfrm>
            <a:off x="1319213" y="2884488"/>
            <a:ext cx="14398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添加关键字</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3" name="矩形 95"/>
          <p:cNvSpPr>
            <a:spLocks noChangeArrowheads="1"/>
          </p:cNvSpPr>
          <p:nvPr/>
        </p:nvSpPr>
        <p:spPr bwMode="auto">
          <a:xfrm>
            <a:off x="1123950" y="3408363"/>
            <a:ext cx="18319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200" dirty="0" smtClean="0">
                <a:solidFill>
                  <a:schemeClr val="bg1"/>
                </a:solidFill>
                <a:ea typeface="微软雅黑" panose="020B0503020204020204" pitchFamily="34" charset="-122"/>
                <a:sym typeface="Arial" panose="020B0604020202020204" pitchFamily="34" charset="0"/>
              </a:rPr>
              <a:t>点击此处添加段落文本</a:t>
            </a:r>
            <a:endParaRPr lang="zh-CN" altLang="en-US" sz="1200" dirty="0" smtClean="0">
              <a:solidFill>
                <a:schemeClr val="bg1"/>
              </a:solidFill>
              <a:ea typeface="微软雅黑" panose="020B0503020204020204" pitchFamily="34" charset="-122"/>
              <a:sym typeface="Arial" panose="020B0604020202020204" pitchFamily="34" charset="0"/>
            </a:endParaRPr>
          </a:p>
          <a:p>
            <a:pPr>
              <a:lnSpc>
                <a:spcPct val="150000"/>
              </a:lnSpc>
            </a:pPr>
            <a:r>
              <a:rPr lang="zh-CN" altLang="en-US" sz="1200" dirty="0" smtClean="0">
                <a:solidFill>
                  <a:schemeClr val="bg1"/>
                </a:solidFill>
                <a:ea typeface="微软雅黑" panose="020B0503020204020204" pitchFamily="34" charset="-122"/>
                <a:sym typeface="Arial" panose="020B0604020202020204" pitchFamily="34" charset="0"/>
              </a:rPr>
              <a:t>点击此处添加段落文本点击此处添加段落文本</a:t>
            </a:r>
            <a:endParaRPr lang="zh-CN" altLang="en-US" sz="1200" dirty="0" smtClean="0">
              <a:solidFill>
                <a:schemeClr val="bg1"/>
              </a:solidFill>
              <a:ea typeface="微软雅黑" panose="020B0503020204020204" pitchFamily="34" charset="-122"/>
              <a:sym typeface="Arial" panose="020B0604020202020204" pitchFamily="34" charset="0"/>
            </a:endParaRPr>
          </a:p>
          <a:p>
            <a:pPr>
              <a:lnSpc>
                <a:spcPct val="150000"/>
              </a:lnSpc>
            </a:pPr>
            <a:r>
              <a:rPr lang="zh-CN" altLang="en-US" sz="1200" dirty="0" smtClean="0">
                <a:solidFill>
                  <a:schemeClr val="bg1"/>
                </a:solidFill>
                <a:ea typeface="微软雅黑" panose="020B0503020204020204" pitchFamily="34" charset="-122"/>
                <a:sym typeface="Arial" panose="020B0604020202020204" pitchFamily="34" charset="0"/>
              </a:rPr>
              <a:t>点击此处添加段落文本</a:t>
            </a:r>
            <a:endParaRPr lang="zh-CN" altLang="en-US" sz="1200" dirty="0" smtClean="0">
              <a:solidFill>
                <a:schemeClr val="bg1"/>
              </a:solidFill>
              <a:ea typeface="微软雅黑" panose="020B0503020204020204" pitchFamily="34" charset="-122"/>
              <a:sym typeface="Arial" panose="020B0604020202020204" pitchFamily="34" charset="0"/>
            </a:endParaRPr>
          </a:p>
        </p:txBody>
      </p:sp>
      <p:sp>
        <p:nvSpPr>
          <p:cNvPr id="224" name="直接连接符 19"/>
          <p:cNvSpPr>
            <a:spLocks noChangeShapeType="1"/>
          </p:cNvSpPr>
          <p:nvPr/>
        </p:nvSpPr>
        <p:spPr bwMode="auto">
          <a:xfrm>
            <a:off x="3290888" y="2979738"/>
            <a:ext cx="0" cy="1474787"/>
          </a:xfrm>
          <a:prstGeom prst="line">
            <a:avLst/>
          </a:prstGeom>
          <a:noFill/>
          <a:ln w="9525">
            <a:solidFill>
              <a:schemeClr val="bg1"/>
            </a:solidFill>
            <a:prstDash val="sysDot"/>
            <a:bevel/>
          </a:ln>
          <a:extLst>
            <a:ext uri="{909E8E84-426E-40DD-AFC4-6F175D3DCCD1}">
              <a14:hiddenFill xmlns:a14="http://schemas.microsoft.com/office/drawing/2010/main">
                <a:noFill/>
              </a14:hiddenFill>
            </a:ext>
          </a:extLst>
        </p:spPr>
        <p:txBody>
          <a:bodyPr/>
          <a:lstStyle/>
          <a:p>
            <a:endParaRPr lang="zh-CN" altLang="en-US"/>
          </a:p>
        </p:txBody>
      </p:sp>
      <p:sp>
        <p:nvSpPr>
          <p:cNvPr id="225" name="直接连接符 100"/>
          <p:cNvSpPr>
            <a:spLocks noChangeShapeType="1"/>
          </p:cNvSpPr>
          <p:nvPr/>
        </p:nvSpPr>
        <p:spPr bwMode="auto">
          <a:xfrm>
            <a:off x="5792788" y="2979738"/>
            <a:ext cx="1587" cy="1474787"/>
          </a:xfrm>
          <a:prstGeom prst="line">
            <a:avLst/>
          </a:prstGeom>
          <a:noFill/>
          <a:ln w="9525">
            <a:solidFill>
              <a:schemeClr val="bg1"/>
            </a:solidFill>
            <a:prstDash val="sysDot"/>
            <a:bevel/>
          </a:ln>
          <a:extLst>
            <a:ext uri="{909E8E84-426E-40DD-AFC4-6F175D3DCCD1}">
              <a14:hiddenFill xmlns:a14="http://schemas.microsoft.com/office/drawing/2010/main">
                <a:noFill/>
              </a14:hiddenFill>
            </a:ext>
          </a:extLst>
        </p:spPr>
        <p:txBody>
          <a:bodyPr/>
          <a:lstStyle/>
          <a:p>
            <a:endParaRPr lang="zh-CN" altLang="en-US"/>
          </a:p>
        </p:txBody>
      </p:sp>
      <p:sp>
        <p:nvSpPr>
          <p:cNvPr id="226" name="矩形 97"/>
          <p:cNvSpPr>
            <a:spLocks noChangeArrowheads="1"/>
          </p:cNvSpPr>
          <p:nvPr/>
        </p:nvSpPr>
        <p:spPr bwMode="auto">
          <a:xfrm>
            <a:off x="3625850" y="3408363"/>
            <a:ext cx="18319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200" dirty="0" smtClean="0">
                <a:solidFill>
                  <a:schemeClr val="bg1"/>
                </a:solidFill>
                <a:ea typeface="微软雅黑" panose="020B0503020204020204" pitchFamily="34" charset="-122"/>
                <a:sym typeface="Arial" panose="020B0604020202020204" pitchFamily="34" charset="0"/>
              </a:rPr>
              <a:t>点击此处添加段落文本</a:t>
            </a:r>
            <a:endParaRPr lang="zh-CN" altLang="en-US" sz="1200" dirty="0" smtClean="0">
              <a:solidFill>
                <a:schemeClr val="bg1"/>
              </a:solidFill>
              <a:ea typeface="微软雅黑" panose="020B0503020204020204" pitchFamily="34" charset="-122"/>
              <a:sym typeface="Arial" panose="020B0604020202020204" pitchFamily="34" charset="0"/>
            </a:endParaRPr>
          </a:p>
          <a:p>
            <a:pPr>
              <a:lnSpc>
                <a:spcPct val="150000"/>
              </a:lnSpc>
            </a:pPr>
            <a:r>
              <a:rPr lang="zh-CN" altLang="en-US" sz="1200" dirty="0" smtClean="0">
                <a:solidFill>
                  <a:schemeClr val="bg1"/>
                </a:solidFill>
                <a:ea typeface="微软雅黑" panose="020B0503020204020204" pitchFamily="34" charset="-122"/>
                <a:sym typeface="Arial" panose="020B0604020202020204" pitchFamily="34" charset="0"/>
              </a:rPr>
              <a:t>点击此处添加段落文本点击此处添加段落文本</a:t>
            </a:r>
            <a:endParaRPr lang="zh-CN" altLang="en-US" sz="1200" dirty="0" smtClean="0">
              <a:solidFill>
                <a:schemeClr val="bg1"/>
              </a:solidFill>
              <a:ea typeface="微软雅黑" panose="020B0503020204020204" pitchFamily="34" charset="-122"/>
              <a:sym typeface="Arial" panose="020B0604020202020204" pitchFamily="34" charset="0"/>
            </a:endParaRPr>
          </a:p>
          <a:p>
            <a:pPr>
              <a:lnSpc>
                <a:spcPct val="150000"/>
              </a:lnSpc>
            </a:pPr>
            <a:r>
              <a:rPr lang="zh-CN" altLang="en-US" sz="1200" dirty="0" smtClean="0">
                <a:solidFill>
                  <a:schemeClr val="bg1"/>
                </a:solidFill>
                <a:ea typeface="微软雅黑" panose="020B0503020204020204" pitchFamily="34" charset="-122"/>
                <a:sym typeface="Arial" panose="020B0604020202020204" pitchFamily="34" charset="0"/>
              </a:rPr>
              <a:t>点击此处添加段落文本</a:t>
            </a:r>
            <a:endParaRPr lang="zh-CN" altLang="en-US" sz="1200" dirty="0" smtClean="0">
              <a:solidFill>
                <a:schemeClr val="bg1"/>
              </a:solidFill>
              <a:ea typeface="微软雅黑" panose="020B0503020204020204" pitchFamily="34" charset="-122"/>
              <a:sym typeface="Arial" panose="020B0604020202020204" pitchFamily="34" charset="0"/>
            </a:endParaRPr>
          </a:p>
        </p:txBody>
      </p:sp>
      <p:grpSp>
        <p:nvGrpSpPr>
          <p:cNvPr id="227" name="组合 7"/>
          <p:cNvGrpSpPr/>
          <p:nvPr/>
        </p:nvGrpSpPr>
        <p:grpSpPr bwMode="auto">
          <a:xfrm>
            <a:off x="3402013" y="1233488"/>
            <a:ext cx="2279650" cy="1539875"/>
            <a:chOff x="0" y="0"/>
            <a:chExt cx="2278967" cy="1539878"/>
          </a:xfrm>
        </p:grpSpPr>
        <p:pic>
          <p:nvPicPr>
            <p:cNvPr id="228" name="图表 81"/>
            <p:cNvPicPr>
              <a:picLocks noChangeArrowheads="1"/>
            </p:cNvPicPr>
            <p:nvPr/>
          </p:nvPicPr>
          <p:blipFill>
            <a:blip r:embed="rId2" cstate="screen"/>
            <a:srcRect/>
            <a:stretch>
              <a:fillRect/>
            </a:stretch>
          </p:blipFill>
          <p:spPr bwMode="auto">
            <a:xfrm>
              <a:off x="0" y="0"/>
              <a:ext cx="2278967" cy="153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 name="椭圆 82"/>
            <p:cNvSpPr>
              <a:spLocks noChangeArrowheads="1"/>
            </p:cNvSpPr>
            <p:nvPr/>
          </p:nvSpPr>
          <p:spPr bwMode="auto">
            <a:xfrm>
              <a:off x="748356" y="378812"/>
              <a:ext cx="782254" cy="782254"/>
            </a:xfrm>
            <a:prstGeom prst="ellipse">
              <a:avLst/>
            </a:prstGeom>
            <a:solidFill>
              <a:srgbClr val="FFFFFF">
                <a:alpha val="50195"/>
              </a:srgbClr>
            </a:solidFill>
            <a:ln>
              <a:noFill/>
            </a:ln>
            <a:extLst>
              <a:ext uri="{91240B29-F687-4F45-9708-019B960494DF}">
                <a14:hiddenLine xmlns:a14="http://schemas.microsoft.com/office/drawing/2010/main" w="25400">
                  <a:solidFill>
                    <a:srgbClr val="395E8A"/>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30" name="TextBox 83"/>
            <p:cNvSpPr>
              <a:spLocks noChangeArrowheads="1"/>
            </p:cNvSpPr>
            <p:nvPr/>
          </p:nvSpPr>
          <p:spPr bwMode="auto">
            <a:xfrm>
              <a:off x="743439" y="585273"/>
              <a:ext cx="7920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53</a:t>
              </a:r>
              <a:r>
                <a:rPr lang="en-US" altLang="zh-CN" sz="11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1" name="椭圆 84"/>
            <p:cNvSpPr>
              <a:spLocks noChangeArrowheads="1"/>
            </p:cNvSpPr>
            <p:nvPr/>
          </p:nvSpPr>
          <p:spPr bwMode="auto">
            <a:xfrm>
              <a:off x="539175" y="169631"/>
              <a:ext cx="1200616" cy="1200616"/>
            </a:xfrm>
            <a:prstGeom prst="ellipse">
              <a:avLst/>
            </a:prstGeom>
            <a:noFill/>
            <a:ln w="9525">
              <a:solidFill>
                <a:srgbClr val="FFFFFF">
                  <a:alpha val="52156"/>
                </a:srgbClr>
              </a:solidFill>
              <a:bevel/>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sp>
        <p:nvSpPr>
          <p:cNvPr id="232" name="矩形 99"/>
          <p:cNvSpPr>
            <a:spLocks noChangeArrowheads="1"/>
          </p:cNvSpPr>
          <p:nvPr/>
        </p:nvSpPr>
        <p:spPr bwMode="auto">
          <a:xfrm>
            <a:off x="6127750" y="3408363"/>
            <a:ext cx="18319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200" dirty="0" smtClean="0">
                <a:solidFill>
                  <a:schemeClr val="bg1"/>
                </a:solidFill>
                <a:ea typeface="微软雅黑" panose="020B0503020204020204" pitchFamily="34" charset="-122"/>
                <a:sym typeface="Arial" panose="020B0604020202020204" pitchFamily="34" charset="0"/>
              </a:rPr>
              <a:t>点击此处添加段落文本</a:t>
            </a:r>
            <a:endParaRPr lang="zh-CN" altLang="en-US" sz="1200" dirty="0" smtClean="0">
              <a:solidFill>
                <a:schemeClr val="bg1"/>
              </a:solidFill>
              <a:ea typeface="微软雅黑" panose="020B0503020204020204" pitchFamily="34" charset="-122"/>
              <a:sym typeface="Arial" panose="020B0604020202020204" pitchFamily="34" charset="0"/>
            </a:endParaRPr>
          </a:p>
          <a:p>
            <a:pPr>
              <a:lnSpc>
                <a:spcPct val="150000"/>
              </a:lnSpc>
            </a:pPr>
            <a:r>
              <a:rPr lang="zh-CN" altLang="en-US" sz="1200" dirty="0" smtClean="0">
                <a:solidFill>
                  <a:schemeClr val="bg1"/>
                </a:solidFill>
                <a:ea typeface="微软雅黑" panose="020B0503020204020204" pitchFamily="34" charset="-122"/>
                <a:sym typeface="Arial" panose="020B0604020202020204" pitchFamily="34" charset="0"/>
              </a:rPr>
              <a:t>点击此处添加段落文本点击此处添加段落文本</a:t>
            </a:r>
            <a:endParaRPr lang="zh-CN" altLang="en-US" sz="1200" dirty="0" smtClean="0">
              <a:solidFill>
                <a:schemeClr val="bg1"/>
              </a:solidFill>
              <a:ea typeface="微软雅黑" panose="020B0503020204020204" pitchFamily="34" charset="-122"/>
              <a:sym typeface="Arial" panose="020B0604020202020204" pitchFamily="34" charset="0"/>
            </a:endParaRPr>
          </a:p>
          <a:p>
            <a:pPr>
              <a:lnSpc>
                <a:spcPct val="150000"/>
              </a:lnSpc>
            </a:pPr>
            <a:r>
              <a:rPr lang="zh-CN" altLang="en-US" sz="1200" dirty="0" smtClean="0">
                <a:solidFill>
                  <a:schemeClr val="bg1"/>
                </a:solidFill>
                <a:ea typeface="微软雅黑" panose="020B0503020204020204" pitchFamily="34" charset="-122"/>
                <a:sym typeface="Arial" panose="020B0604020202020204" pitchFamily="34" charset="0"/>
              </a:rPr>
              <a:t>点击此处添加段落文本</a:t>
            </a:r>
            <a:endParaRPr lang="zh-CN" altLang="en-US" sz="1200" dirty="0" smtClean="0">
              <a:solidFill>
                <a:schemeClr val="bg1"/>
              </a:solidFill>
              <a:ea typeface="微软雅黑" panose="020B0503020204020204" pitchFamily="34" charset="-122"/>
              <a:sym typeface="Arial" panose="020B0604020202020204" pitchFamily="34" charset="0"/>
            </a:endParaRPr>
          </a:p>
        </p:txBody>
      </p:sp>
      <p:grpSp>
        <p:nvGrpSpPr>
          <p:cNvPr id="233" name="组合 5"/>
          <p:cNvGrpSpPr/>
          <p:nvPr/>
        </p:nvGrpSpPr>
        <p:grpSpPr bwMode="auto">
          <a:xfrm>
            <a:off x="5905500" y="1233488"/>
            <a:ext cx="2278063" cy="1539875"/>
            <a:chOff x="0" y="0"/>
            <a:chExt cx="2278967" cy="1539878"/>
          </a:xfrm>
        </p:grpSpPr>
        <p:pic>
          <p:nvPicPr>
            <p:cNvPr id="234" name="图表 104"/>
            <p:cNvPicPr>
              <a:picLocks noChangeArrowheads="1"/>
            </p:cNvPicPr>
            <p:nvPr/>
          </p:nvPicPr>
          <p:blipFill>
            <a:blip r:embed="rId3" cstate="screen"/>
            <a:srcRect/>
            <a:stretch>
              <a:fillRect/>
            </a:stretch>
          </p:blipFill>
          <p:spPr bwMode="auto">
            <a:xfrm>
              <a:off x="0" y="0"/>
              <a:ext cx="2278967" cy="153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 name="椭圆 105"/>
            <p:cNvSpPr>
              <a:spLocks noChangeArrowheads="1"/>
            </p:cNvSpPr>
            <p:nvPr/>
          </p:nvSpPr>
          <p:spPr bwMode="auto">
            <a:xfrm>
              <a:off x="748356" y="378812"/>
              <a:ext cx="782254" cy="782254"/>
            </a:xfrm>
            <a:prstGeom prst="ellipse">
              <a:avLst/>
            </a:prstGeom>
            <a:solidFill>
              <a:srgbClr val="FFFFFF">
                <a:alpha val="50195"/>
              </a:srgbClr>
            </a:solidFill>
            <a:ln>
              <a:noFill/>
            </a:ln>
            <a:extLst>
              <a:ext uri="{91240B29-F687-4F45-9708-019B960494DF}">
                <a14:hiddenLine xmlns:a14="http://schemas.microsoft.com/office/drawing/2010/main" w="25400">
                  <a:solidFill>
                    <a:srgbClr val="395E8A"/>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36" name="TextBox 106"/>
            <p:cNvSpPr>
              <a:spLocks noChangeArrowheads="1"/>
            </p:cNvSpPr>
            <p:nvPr/>
          </p:nvSpPr>
          <p:spPr bwMode="auto">
            <a:xfrm>
              <a:off x="743439" y="585273"/>
              <a:ext cx="7920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38</a:t>
              </a:r>
              <a:r>
                <a:rPr lang="en-US" altLang="zh-CN" sz="11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7" name="椭圆 107"/>
            <p:cNvSpPr>
              <a:spLocks noChangeArrowheads="1"/>
            </p:cNvSpPr>
            <p:nvPr/>
          </p:nvSpPr>
          <p:spPr bwMode="auto">
            <a:xfrm>
              <a:off x="539175" y="169631"/>
              <a:ext cx="1200616" cy="1200616"/>
            </a:xfrm>
            <a:prstGeom prst="ellipse">
              <a:avLst/>
            </a:prstGeom>
            <a:noFill/>
            <a:ln w="9525">
              <a:solidFill>
                <a:srgbClr val="FFFFFF">
                  <a:alpha val="52156"/>
                </a:srgbClr>
              </a:solidFill>
              <a:bevel/>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circle(in)">
                                      <p:cBhvr>
                                        <p:cTn id="7" dur="2750"/>
                                        <p:tgtEl>
                                          <p:spTgt spid="109"/>
                                        </p:tgtEl>
                                      </p:cBhvr>
                                    </p:animEffect>
                                  </p:childTnLst>
                                </p:cTn>
                              </p:par>
                              <p:par>
                                <p:cTn id="8" presetID="21" presetClass="entr" presetSubtype="1" fill="hold"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wheel(1)">
                                      <p:cBhvr>
                                        <p:cTn id="10" dur="2000"/>
                                        <p:tgtEl>
                                          <p:spTgt spid="112"/>
                                        </p:tgtEl>
                                      </p:cBhvr>
                                    </p:animEffect>
                                  </p:childTnLst>
                                </p:cTn>
                              </p:par>
                              <p:par>
                                <p:cTn id="11" presetID="8" presetClass="emph" presetSubtype="0" fill="hold" nodeType="withEffect">
                                  <p:stCondLst>
                                    <p:cond delay="0"/>
                                  </p:stCondLst>
                                  <p:childTnLst>
                                    <p:animRot by="21600000">
                                      <p:cBhvr>
                                        <p:cTn id="12" dur="2000" fill="hold"/>
                                        <p:tgtEl>
                                          <p:spTgt spid="112"/>
                                        </p:tgtEl>
                                        <p:attrNameLst>
                                          <p:attrName>r</p:attrName>
                                        </p:attrNameLst>
                                      </p:cBhvr>
                                    </p:animRot>
                                  </p:childTnLst>
                                </p:cTn>
                              </p:par>
                              <p:par>
                                <p:cTn id="13" presetID="21" presetClass="entr" presetSubtype="1" fill="hold" grpId="0" nodeType="withEffect">
                                  <p:stCondLst>
                                    <p:cond delay="0"/>
                                  </p:stCondLst>
                                  <p:childTnLst>
                                    <p:set>
                                      <p:cBhvr>
                                        <p:cTn id="14" dur="1" fill="hold">
                                          <p:stCondLst>
                                            <p:cond delay="0"/>
                                          </p:stCondLst>
                                        </p:cTn>
                                        <p:tgtEl>
                                          <p:spTgt spid="212"/>
                                        </p:tgtEl>
                                        <p:attrNameLst>
                                          <p:attrName>style.visibility</p:attrName>
                                        </p:attrNameLst>
                                      </p:cBhvr>
                                      <p:to>
                                        <p:strVal val="visible"/>
                                      </p:to>
                                    </p:set>
                                    <p:animEffect transition="in" filter="wheel(1)">
                                      <p:cBhvr>
                                        <p:cTn id="15" dur="2000"/>
                                        <p:tgtEl>
                                          <p:spTgt spid="21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213"/>
                                        </p:tgtEl>
                                        <p:attrNameLst>
                                          <p:attrName>style.visibility</p:attrName>
                                        </p:attrNameLst>
                                      </p:cBhvr>
                                      <p:to>
                                        <p:strVal val="visible"/>
                                      </p:to>
                                    </p:set>
                                    <p:animEffect transition="in" filter="wheel(1)">
                                      <p:cBhvr>
                                        <p:cTn id="18" dur="2000"/>
                                        <p:tgtEl>
                                          <p:spTgt spid="213"/>
                                        </p:tgtEl>
                                      </p:cBhvr>
                                    </p:animEffect>
                                  </p:childTnLst>
                                </p:cTn>
                              </p:par>
                            </p:childTnLst>
                          </p:cTn>
                        </p:par>
                        <p:par>
                          <p:cTn id="19" fill="hold">
                            <p:stCondLst>
                              <p:cond delay="3000"/>
                            </p:stCondLst>
                            <p:childTnLst>
                              <p:par>
                                <p:cTn id="20" presetID="26" presetClass="emph" presetSubtype="0" fill="hold" grpId="1" nodeType="afterEffect">
                                  <p:stCondLst>
                                    <p:cond delay="0"/>
                                  </p:stCondLst>
                                  <p:childTnLst>
                                    <p:animEffect transition="out" filter="fade">
                                      <p:cBhvr>
                                        <p:cTn id="21" dur="500" tmFilter="0, 0; .2, .5; .8, .5; 1, 0"/>
                                        <p:tgtEl>
                                          <p:spTgt spid="213"/>
                                        </p:tgtEl>
                                      </p:cBhvr>
                                    </p:animEffect>
                                    <p:animScale>
                                      <p:cBhvr>
                                        <p:cTn id="22" dur="250" autoRev="1" fill="hold"/>
                                        <p:tgtEl>
                                          <p:spTgt spid="213"/>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217"/>
                                        </p:tgtEl>
                                        <p:attrNameLst>
                                          <p:attrName>style.visibility</p:attrName>
                                        </p:attrNameLst>
                                      </p:cBhvr>
                                      <p:to>
                                        <p:strVal val="visible"/>
                                      </p:to>
                                    </p:set>
                                    <p:animEffect transition="in" filter="wheel(1)">
                                      <p:cBhvr>
                                        <p:cTn id="27" dur="2000"/>
                                        <p:tgtEl>
                                          <p:spTgt spid="217"/>
                                        </p:tgtEl>
                                      </p:cBhvr>
                                    </p:animEffect>
                                  </p:childTnLst>
                                </p:cTn>
                              </p:par>
                            </p:childTnLst>
                          </p:cTn>
                        </p:par>
                        <p:par>
                          <p:cTn id="28" fill="hold">
                            <p:stCondLst>
                              <p:cond delay="2000"/>
                            </p:stCondLst>
                            <p:childTnLst>
                              <p:par>
                                <p:cTn id="29" presetID="9" presetClass="entr" presetSubtype="0" fill="hold" grpId="0" nodeType="afterEffect">
                                  <p:stCondLst>
                                    <p:cond delay="0"/>
                                  </p:stCondLst>
                                  <p:childTnLst>
                                    <p:set>
                                      <p:cBhvr>
                                        <p:cTn id="30" dur="1" fill="hold">
                                          <p:stCondLst>
                                            <p:cond delay="0"/>
                                          </p:stCondLst>
                                        </p:cTn>
                                        <p:tgtEl>
                                          <p:spTgt spid="216"/>
                                        </p:tgtEl>
                                        <p:attrNameLst>
                                          <p:attrName>style.visibility</p:attrName>
                                        </p:attrNameLst>
                                      </p:cBhvr>
                                      <p:to>
                                        <p:strVal val="visible"/>
                                      </p:to>
                                    </p:set>
                                    <p:animEffect>
                                      <p:cBhvr>
                                        <p:cTn id="31" dur="500"/>
                                        <p:tgtEl>
                                          <p:spTgt spid="216"/>
                                        </p:tgtEl>
                                      </p:cBhvr>
                                    </p:animEffect>
                                  </p:childTnLst>
                                </p:cTn>
                              </p:par>
                            </p:childTnLst>
                          </p:cTn>
                        </p:par>
                        <p:par>
                          <p:cTn id="32" fill="hold">
                            <p:stCondLst>
                              <p:cond delay="2500"/>
                            </p:stCondLst>
                            <p:childTnLst>
                              <p:par>
                                <p:cTn id="33" presetID="14" presetClass="entr" presetSubtype="10" fill="hold" grpId="0" nodeType="afterEffect">
                                  <p:stCondLst>
                                    <p:cond delay="0"/>
                                  </p:stCondLst>
                                  <p:childTnLst>
                                    <p:set>
                                      <p:cBhvr>
                                        <p:cTn id="34" dur="1" fill="hold">
                                          <p:stCondLst>
                                            <p:cond delay="0"/>
                                          </p:stCondLst>
                                        </p:cTn>
                                        <p:tgtEl>
                                          <p:spTgt spid="222"/>
                                        </p:tgtEl>
                                        <p:attrNameLst>
                                          <p:attrName>style.visibility</p:attrName>
                                        </p:attrNameLst>
                                      </p:cBhvr>
                                      <p:to>
                                        <p:strVal val="visible"/>
                                      </p:to>
                                    </p:set>
                                    <p:animEffect>
                                      <p:cBhvr>
                                        <p:cTn id="35" dur="500"/>
                                        <p:tgtEl>
                                          <p:spTgt spid="222"/>
                                        </p:tgtEl>
                                      </p:cBhvr>
                                    </p:animEffect>
                                  </p:childTnLst>
                                </p:cTn>
                              </p:par>
                            </p:childTnLst>
                          </p:cTn>
                        </p:par>
                        <p:par>
                          <p:cTn id="36" fill="hold">
                            <p:stCondLst>
                              <p:cond delay="3000"/>
                            </p:stCondLst>
                            <p:childTnLst>
                              <p:par>
                                <p:cTn id="37" presetID="16" presetClass="entr" presetSubtype="21" fill="hold" grpId="0" nodeType="afterEffect">
                                  <p:stCondLst>
                                    <p:cond delay="0"/>
                                  </p:stCondLst>
                                  <p:childTnLst>
                                    <p:set>
                                      <p:cBhvr>
                                        <p:cTn id="38" dur="1" fill="hold">
                                          <p:stCondLst>
                                            <p:cond delay="0"/>
                                          </p:stCondLst>
                                        </p:cTn>
                                        <p:tgtEl>
                                          <p:spTgt spid="223"/>
                                        </p:tgtEl>
                                        <p:attrNameLst>
                                          <p:attrName>style.visibility</p:attrName>
                                        </p:attrNameLst>
                                      </p:cBhvr>
                                      <p:to>
                                        <p:strVal val="visible"/>
                                      </p:to>
                                    </p:set>
                                    <p:animEffect>
                                      <p:cBhvr>
                                        <p:cTn id="39" dur="500"/>
                                        <p:tgtEl>
                                          <p:spTgt spid="223"/>
                                        </p:tgtEl>
                                      </p:cBhvr>
                                    </p:animEffect>
                                  </p:childTnLst>
                                </p:cTn>
                              </p:par>
                            </p:childTnLst>
                          </p:cTn>
                        </p:par>
                        <p:par>
                          <p:cTn id="40" fill="hold">
                            <p:stCondLst>
                              <p:cond delay="3500"/>
                            </p:stCondLst>
                            <p:childTnLst>
                              <p:par>
                                <p:cTn id="41" presetID="30" presetClass="entr" presetSubtype="0" fill="hold" grpId="0" nodeType="afterEffect">
                                  <p:stCondLst>
                                    <p:cond delay="0"/>
                                  </p:stCondLst>
                                  <p:childTnLst>
                                    <p:set>
                                      <p:cBhvr>
                                        <p:cTn id="42" dur="1" fill="hold">
                                          <p:stCondLst>
                                            <p:cond delay="0"/>
                                          </p:stCondLst>
                                        </p:cTn>
                                        <p:tgtEl>
                                          <p:spTgt spid="224"/>
                                        </p:tgtEl>
                                        <p:attrNameLst>
                                          <p:attrName>style.visibility</p:attrName>
                                        </p:attrNameLst>
                                      </p:cBhvr>
                                      <p:to>
                                        <p:strVal val="visible"/>
                                      </p:to>
                                    </p:set>
                                    <p:animEffect>
                                      <p:cBhvr>
                                        <p:cTn id="43" dur="800" decel="100000"/>
                                        <p:tgtEl>
                                          <p:spTgt spid="224"/>
                                        </p:tgtEl>
                                      </p:cBhvr>
                                    </p:animEffect>
                                    <p:anim calcmode="lin" valueType="num">
                                      <p:cBhvr>
                                        <p:cTn id="44" dur="800" decel="100000" fill="hold"/>
                                        <p:tgtEl>
                                          <p:spTgt spid="224"/>
                                        </p:tgtEl>
                                        <p:attrNameLst>
                                          <p:attrName>style.rotation</p:attrName>
                                        </p:attrNameLst>
                                      </p:cBhvr>
                                      <p:tavLst>
                                        <p:tav tm="0">
                                          <p:val>
                                            <p:fltVal val="-90"/>
                                          </p:val>
                                        </p:tav>
                                        <p:tav tm="100000">
                                          <p:val>
                                            <p:fltVal val="0"/>
                                          </p:val>
                                        </p:tav>
                                      </p:tavLst>
                                    </p:anim>
                                    <p:anim calcmode="lin" valueType="num">
                                      <p:cBhvr>
                                        <p:cTn id="45" dur="800" decel="100000" fill="hold"/>
                                        <p:tgtEl>
                                          <p:spTgt spid="224"/>
                                        </p:tgtEl>
                                        <p:attrNameLst>
                                          <p:attrName>ppt_x</p:attrName>
                                        </p:attrNameLst>
                                      </p:cBhvr>
                                      <p:tavLst>
                                        <p:tav tm="0">
                                          <p:val>
                                            <p:strVal val="#ppt_x+0.4"/>
                                          </p:val>
                                        </p:tav>
                                        <p:tav tm="100000">
                                          <p:val>
                                            <p:strVal val="#ppt_x-0.05"/>
                                          </p:val>
                                        </p:tav>
                                      </p:tavLst>
                                    </p:anim>
                                    <p:anim calcmode="lin" valueType="num">
                                      <p:cBhvr>
                                        <p:cTn id="46" dur="800" decel="100000" fill="hold"/>
                                        <p:tgtEl>
                                          <p:spTgt spid="224"/>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224"/>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224"/>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nodeType="clickEffect">
                                  <p:stCondLst>
                                    <p:cond delay="0"/>
                                  </p:stCondLst>
                                  <p:childTnLst>
                                    <p:set>
                                      <p:cBhvr>
                                        <p:cTn id="52" dur="1" fill="hold">
                                          <p:stCondLst>
                                            <p:cond delay="0"/>
                                          </p:stCondLst>
                                        </p:cTn>
                                        <p:tgtEl>
                                          <p:spTgt spid="227"/>
                                        </p:tgtEl>
                                        <p:attrNameLst>
                                          <p:attrName>style.visibility</p:attrName>
                                        </p:attrNameLst>
                                      </p:cBhvr>
                                      <p:to>
                                        <p:strVal val="visible"/>
                                      </p:to>
                                    </p:set>
                                    <p:animEffect transition="in" filter="wheel(1)">
                                      <p:cBhvr>
                                        <p:cTn id="53" dur="2000"/>
                                        <p:tgtEl>
                                          <p:spTgt spid="227"/>
                                        </p:tgtEl>
                                      </p:cBhvr>
                                    </p:animEffect>
                                  </p:childTnLst>
                                </p:cTn>
                              </p:par>
                            </p:childTnLst>
                          </p:cTn>
                        </p:par>
                        <p:par>
                          <p:cTn id="54" fill="hold">
                            <p:stCondLst>
                              <p:cond delay="2000"/>
                            </p:stCondLst>
                            <p:childTnLst>
                              <p:par>
                                <p:cTn id="55" presetID="9" presetClass="entr" presetSubtype="0" fill="hold" grpId="0" nodeType="afterEffect">
                                  <p:stCondLst>
                                    <p:cond delay="0"/>
                                  </p:stCondLst>
                                  <p:childTnLst>
                                    <p:set>
                                      <p:cBhvr>
                                        <p:cTn id="56" dur="1" fill="hold">
                                          <p:stCondLst>
                                            <p:cond delay="0"/>
                                          </p:stCondLst>
                                        </p:cTn>
                                        <p:tgtEl>
                                          <p:spTgt spid="214"/>
                                        </p:tgtEl>
                                        <p:attrNameLst>
                                          <p:attrName>style.visibility</p:attrName>
                                        </p:attrNameLst>
                                      </p:cBhvr>
                                      <p:to>
                                        <p:strVal val="visible"/>
                                      </p:to>
                                    </p:set>
                                    <p:animEffect>
                                      <p:cBhvr>
                                        <p:cTn id="57" dur="500"/>
                                        <p:tgtEl>
                                          <p:spTgt spid="214"/>
                                        </p:tgtEl>
                                      </p:cBhvr>
                                    </p:animEffect>
                                  </p:childTnLst>
                                </p:cTn>
                              </p:par>
                            </p:childTnLst>
                          </p:cTn>
                        </p:par>
                        <p:par>
                          <p:cTn id="58" fill="hold">
                            <p:stCondLst>
                              <p:cond delay="2500"/>
                            </p:stCondLst>
                            <p:childTnLst>
                              <p:par>
                                <p:cTn id="59" presetID="14" presetClass="entr" presetSubtype="10" fill="hold" grpId="0" nodeType="afterEffect">
                                  <p:stCondLst>
                                    <p:cond delay="0"/>
                                  </p:stCondLst>
                                  <p:childTnLst>
                                    <p:set>
                                      <p:cBhvr>
                                        <p:cTn id="60" dur="1" fill="hold">
                                          <p:stCondLst>
                                            <p:cond delay="0"/>
                                          </p:stCondLst>
                                        </p:cTn>
                                        <p:tgtEl>
                                          <p:spTgt spid="215"/>
                                        </p:tgtEl>
                                        <p:attrNameLst>
                                          <p:attrName>style.visibility</p:attrName>
                                        </p:attrNameLst>
                                      </p:cBhvr>
                                      <p:to>
                                        <p:strVal val="visible"/>
                                      </p:to>
                                    </p:set>
                                    <p:animEffect>
                                      <p:cBhvr>
                                        <p:cTn id="61" dur="500"/>
                                        <p:tgtEl>
                                          <p:spTgt spid="215"/>
                                        </p:tgtEl>
                                      </p:cBhvr>
                                    </p:animEffect>
                                  </p:childTnLst>
                                </p:cTn>
                              </p:par>
                            </p:childTnLst>
                          </p:cTn>
                        </p:par>
                        <p:par>
                          <p:cTn id="62" fill="hold">
                            <p:stCondLst>
                              <p:cond delay="3000"/>
                            </p:stCondLst>
                            <p:childTnLst>
                              <p:par>
                                <p:cTn id="63" presetID="16" presetClass="entr" presetSubtype="21" fill="hold" grpId="0" nodeType="afterEffect">
                                  <p:stCondLst>
                                    <p:cond delay="0"/>
                                  </p:stCondLst>
                                  <p:childTnLst>
                                    <p:set>
                                      <p:cBhvr>
                                        <p:cTn id="64" dur="1" fill="hold">
                                          <p:stCondLst>
                                            <p:cond delay="0"/>
                                          </p:stCondLst>
                                        </p:cTn>
                                        <p:tgtEl>
                                          <p:spTgt spid="226"/>
                                        </p:tgtEl>
                                        <p:attrNameLst>
                                          <p:attrName>style.visibility</p:attrName>
                                        </p:attrNameLst>
                                      </p:cBhvr>
                                      <p:to>
                                        <p:strVal val="visible"/>
                                      </p:to>
                                    </p:set>
                                    <p:animEffect>
                                      <p:cBhvr>
                                        <p:cTn id="65" dur="500"/>
                                        <p:tgtEl>
                                          <p:spTgt spid="226"/>
                                        </p:tgtEl>
                                      </p:cBhvr>
                                    </p:animEffect>
                                  </p:childTnLst>
                                </p:cTn>
                              </p:par>
                            </p:childTnLst>
                          </p:cTn>
                        </p:par>
                        <p:par>
                          <p:cTn id="66" fill="hold">
                            <p:stCondLst>
                              <p:cond delay="3500"/>
                            </p:stCondLst>
                            <p:childTnLst>
                              <p:par>
                                <p:cTn id="67" presetID="30" presetClass="entr" presetSubtype="0" fill="hold" grpId="0" nodeType="afterEffect">
                                  <p:stCondLst>
                                    <p:cond delay="0"/>
                                  </p:stCondLst>
                                  <p:childTnLst>
                                    <p:set>
                                      <p:cBhvr>
                                        <p:cTn id="68" dur="1" fill="hold">
                                          <p:stCondLst>
                                            <p:cond delay="0"/>
                                          </p:stCondLst>
                                        </p:cTn>
                                        <p:tgtEl>
                                          <p:spTgt spid="225"/>
                                        </p:tgtEl>
                                        <p:attrNameLst>
                                          <p:attrName>style.visibility</p:attrName>
                                        </p:attrNameLst>
                                      </p:cBhvr>
                                      <p:to>
                                        <p:strVal val="visible"/>
                                      </p:to>
                                    </p:set>
                                    <p:animEffect>
                                      <p:cBhvr>
                                        <p:cTn id="69" dur="800" decel="100000"/>
                                        <p:tgtEl>
                                          <p:spTgt spid="225"/>
                                        </p:tgtEl>
                                      </p:cBhvr>
                                    </p:animEffect>
                                    <p:anim calcmode="lin" valueType="num">
                                      <p:cBhvr>
                                        <p:cTn id="70" dur="800" decel="100000" fill="hold"/>
                                        <p:tgtEl>
                                          <p:spTgt spid="225"/>
                                        </p:tgtEl>
                                        <p:attrNameLst>
                                          <p:attrName>style.rotation</p:attrName>
                                        </p:attrNameLst>
                                      </p:cBhvr>
                                      <p:tavLst>
                                        <p:tav tm="0">
                                          <p:val>
                                            <p:fltVal val="-90"/>
                                          </p:val>
                                        </p:tav>
                                        <p:tav tm="100000">
                                          <p:val>
                                            <p:fltVal val="0"/>
                                          </p:val>
                                        </p:tav>
                                      </p:tavLst>
                                    </p:anim>
                                    <p:anim calcmode="lin" valueType="num">
                                      <p:cBhvr>
                                        <p:cTn id="71" dur="800" decel="100000" fill="hold"/>
                                        <p:tgtEl>
                                          <p:spTgt spid="225"/>
                                        </p:tgtEl>
                                        <p:attrNameLst>
                                          <p:attrName>ppt_x</p:attrName>
                                        </p:attrNameLst>
                                      </p:cBhvr>
                                      <p:tavLst>
                                        <p:tav tm="0">
                                          <p:val>
                                            <p:strVal val="#ppt_x+0.4"/>
                                          </p:val>
                                        </p:tav>
                                        <p:tav tm="100000">
                                          <p:val>
                                            <p:strVal val="#ppt_x-0.05"/>
                                          </p:val>
                                        </p:tav>
                                      </p:tavLst>
                                    </p:anim>
                                    <p:anim calcmode="lin" valueType="num">
                                      <p:cBhvr>
                                        <p:cTn id="72" dur="800" decel="100000" fill="hold"/>
                                        <p:tgtEl>
                                          <p:spTgt spid="225"/>
                                        </p:tgtEl>
                                        <p:attrNameLst>
                                          <p:attrName>ppt_y</p:attrName>
                                        </p:attrNameLst>
                                      </p:cBhvr>
                                      <p:tavLst>
                                        <p:tav tm="0">
                                          <p:val>
                                            <p:strVal val="#ppt_y-0.4"/>
                                          </p:val>
                                        </p:tav>
                                        <p:tav tm="100000">
                                          <p:val>
                                            <p:strVal val="#ppt_y+0.1"/>
                                          </p:val>
                                        </p:tav>
                                      </p:tavLst>
                                    </p:anim>
                                    <p:anim calcmode="lin" valueType="num">
                                      <p:cBhvr>
                                        <p:cTn id="73" dur="200" accel="100000" fill="hold">
                                          <p:stCondLst>
                                            <p:cond delay="800"/>
                                          </p:stCondLst>
                                        </p:cTn>
                                        <p:tgtEl>
                                          <p:spTgt spid="225"/>
                                        </p:tgtEl>
                                        <p:attrNameLst>
                                          <p:attrName>ppt_x</p:attrName>
                                        </p:attrNameLst>
                                      </p:cBhvr>
                                      <p:tavLst>
                                        <p:tav tm="0">
                                          <p:val>
                                            <p:strVal val="#ppt_x-0.05"/>
                                          </p:val>
                                        </p:tav>
                                        <p:tav tm="100000">
                                          <p:val>
                                            <p:strVal val="#ppt_x"/>
                                          </p:val>
                                        </p:tav>
                                      </p:tavLst>
                                    </p:anim>
                                    <p:anim calcmode="lin" valueType="num">
                                      <p:cBhvr>
                                        <p:cTn id="74" dur="200" accel="100000" fill="hold">
                                          <p:stCondLst>
                                            <p:cond delay="800"/>
                                          </p:stCondLst>
                                        </p:cTn>
                                        <p:tgtEl>
                                          <p:spTgt spid="225"/>
                                        </p:tgtEl>
                                        <p:attrNameLst>
                                          <p:attrName>ppt_y</p:attrName>
                                        </p:attrNameLst>
                                      </p:cBhvr>
                                      <p:tavLst>
                                        <p:tav tm="0">
                                          <p:val>
                                            <p:strVal val="#ppt_y+0.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1" presetClass="entr" presetSubtype="1" fill="hold" nodeType="clickEffect">
                                  <p:stCondLst>
                                    <p:cond delay="0"/>
                                  </p:stCondLst>
                                  <p:childTnLst>
                                    <p:set>
                                      <p:cBhvr>
                                        <p:cTn id="78" dur="1" fill="hold">
                                          <p:stCondLst>
                                            <p:cond delay="0"/>
                                          </p:stCondLst>
                                        </p:cTn>
                                        <p:tgtEl>
                                          <p:spTgt spid="233"/>
                                        </p:tgtEl>
                                        <p:attrNameLst>
                                          <p:attrName>style.visibility</p:attrName>
                                        </p:attrNameLst>
                                      </p:cBhvr>
                                      <p:to>
                                        <p:strVal val="visible"/>
                                      </p:to>
                                    </p:set>
                                    <p:animEffect transition="in" filter="wheel(1)">
                                      <p:cBhvr>
                                        <p:cTn id="79" dur="2000"/>
                                        <p:tgtEl>
                                          <p:spTgt spid="233"/>
                                        </p:tgtEl>
                                      </p:cBhvr>
                                    </p:animEffect>
                                  </p:childTnLst>
                                </p:cTn>
                              </p:par>
                            </p:childTnLst>
                          </p:cTn>
                        </p:par>
                        <p:par>
                          <p:cTn id="80" fill="hold">
                            <p:stCondLst>
                              <p:cond delay="2000"/>
                            </p:stCondLst>
                            <p:childTnLst>
                              <p:par>
                                <p:cTn id="81" presetID="9" presetClass="entr" presetSubtype="0"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Effect>
                                      <p:cBhvr>
                                        <p:cTn id="83" dur="500"/>
                                        <p:tgtEl>
                                          <p:spTgt spid="107"/>
                                        </p:tgtEl>
                                      </p:cBhvr>
                                    </p:animEffect>
                                  </p:childTnLst>
                                </p:cTn>
                              </p:par>
                            </p:childTnLst>
                          </p:cTn>
                        </p:par>
                        <p:par>
                          <p:cTn id="84" fill="hold">
                            <p:stCondLst>
                              <p:cond delay="2500"/>
                            </p:stCondLst>
                            <p:childTnLst>
                              <p:par>
                                <p:cTn id="85" presetID="14" presetClass="entr" presetSubtype="10" fill="hold" grpId="0" nodeType="afterEffect">
                                  <p:stCondLst>
                                    <p:cond delay="0"/>
                                  </p:stCondLst>
                                  <p:childTnLst>
                                    <p:set>
                                      <p:cBhvr>
                                        <p:cTn id="86" dur="1" fill="hold">
                                          <p:stCondLst>
                                            <p:cond delay="0"/>
                                          </p:stCondLst>
                                        </p:cTn>
                                        <p:tgtEl>
                                          <p:spTgt spid="108"/>
                                        </p:tgtEl>
                                        <p:attrNameLst>
                                          <p:attrName>style.visibility</p:attrName>
                                        </p:attrNameLst>
                                      </p:cBhvr>
                                      <p:to>
                                        <p:strVal val="visible"/>
                                      </p:to>
                                    </p:set>
                                    <p:animEffect>
                                      <p:cBhvr>
                                        <p:cTn id="87" dur="500"/>
                                        <p:tgtEl>
                                          <p:spTgt spid="108"/>
                                        </p:tgtEl>
                                      </p:cBhvr>
                                    </p:animEffect>
                                  </p:childTnLst>
                                </p:cTn>
                              </p:par>
                            </p:childTnLst>
                          </p:cTn>
                        </p:par>
                        <p:par>
                          <p:cTn id="88" fill="hold">
                            <p:stCondLst>
                              <p:cond delay="3000"/>
                            </p:stCondLst>
                            <p:childTnLst>
                              <p:par>
                                <p:cTn id="89" presetID="16" presetClass="entr" presetSubtype="21" fill="hold" grpId="0" nodeType="afterEffect">
                                  <p:stCondLst>
                                    <p:cond delay="0"/>
                                  </p:stCondLst>
                                  <p:childTnLst>
                                    <p:set>
                                      <p:cBhvr>
                                        <p:cTn id="90" dur="1" fill="hold">
                                          <p:stCondLst>
                                            <p:cond delay="0"/>
                                          </p:stCondLst>
                                        </p:cTn>
                                        <p:tgtEl>
                                          <p:spTgt spid="232"/>
                                        </p:tgtEl>
                                        <p:attrNameLst>
                                          <p:attrName>style.visibility</p:attrName>
                                        </p:attrNameLst>
                                      </p:cBhvr>
                                      <p:to>
                                        <p:strVal val="visible"/>
                                      </p:to>
                                    </p:set>
                                    <p:animEffect>
                                      <p:cBhvr>
                                        <p:cTn id="91" dur="5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animBg="1"/>
      <p:bldP spid="213" grpId="0"/>
      <p:bldP spid="213" grpId="1"/>
      <p:bldP spid="107" grpId="0" bldLvl="0" animBg="1" autoUpdateAnimBg="0"/>
      <p:bldP spid="108" grpId="0" bldLvl="0" autoUpdateAnimBg="0"/>
      <p:bldP spid="214" grpId="0" bldLvl="0" animBg="1" autoUpdateAnimBg="0"/>
      <p:bldP spid="215" grpId="0" bldLvl="0" autoUpdateAnimBg="0"/>
      <p:bldP spid="216" grpId="0" bldLvl="0" animBg="1" autoUpdateAnimBg="0"/>
      <p:bldP spid="222" grpId="0" bldLvl="0" autoUpdateAnimBg="0"/>
      <p:bldP spid="223" grpId="0" bldLvl="0" autoUpdateAnimBg="0"/>
      <p:bldP spid="224" grpId="0" animBg="1"/>
      <p:bldP spid="225" grpId="0" animBg="1"/>
      <p:bldP spid="226" grpId="0" bldLvl="0" autoUpdateAnimBg="0"/>
      <p:bldP spid="232" grpId="0" bldLvl="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组合 108"/>
          <p:cNvGrpSpPr/>
          <p:nvPr/>
        </p:nvGrpSpPr>
        <p:grpSpPr>
          <a:xfrm>
            <a:off x="441127" y="528320"/>
            <a:ext cx="8239259" cy="0"/>
            <a:chOff x="600676" y="678668"/>
            <a:chExt cx="10985679" cy="0"/>
          </a:xfrm>
        </p:grpSpPr>
        <p:cxnSp>
          <p:nvCxnSpPr>
            <p:cNvPr id="110" name="直接连接符 109"/>
            <p:cNvCxnSpPr/>
            <p:nvPr/>
          </p:nvCxnSpPr>
          <p:spPr>
            <a:xfrm>
              <a:off x="600676" y="678668"/>
              <a:ext cx="480382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6782535" y="678668"/>
              <a:ext cx="480382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2" name="组合 111"/>
          <p:cNvGrpSpPr/>
          <p:nvPr/>
        </p:nvGrpSpPr>
        <p:grpSpPr>
          <a:xfrm>
            <a:off x="4046473" y="22532"/>
            <a:ext cx="1011452" cy="1011576"/>
            <a:chOff x="3276601" y="1276192"/>
            <a:chExt cx="2590799" cy="2591116"/>
          </a:xfrm>
          <a:solidFill>
            <a:schemeClr val="bg1"/>
          </a:solidFill>
        </p:grpSpPr>
        <p:sp>
          <p:nvSpPr>
            <p:cNvPr id="113" name="矩形 112"/>
            <p:cNvSpPr/>
            <p:nvPr/>
          </p:nvSpPr>
          <p:spPr>
            <a:xfrm rot="16200000">
              <a:off x="3324853" y="251813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4" name="矩形 113"/>
            <p:cNvSpPr/>
            <p:nvPr/>
          </p:nvSpPr>
          <p:spPr>
            <a:xfrm rot="16418182">
              <a:off x="3327353" y="243935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5" name="矩形 114"/>
            <p:cNvSpPr/>
            <p:nvPr/>
          </p:nvSpPr>
          <p:spPr>
            <a:xfrm rot="16636364">
              <a:off x="3334846" y="236089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6" name="矩形 115"/>
            <p:cNvSpPr/>
            <p:nvPr/>
          </p:nvSpPr>
          <p:spPr>
            <a:xfrm rot="16854545">
              <a:off x="3347299" y="228306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7" name="矩形 116"/>
            <p:cNvSpPr/>
            <p:nvPr/>
          </p:nvSpPr>
          <p:spPr>
            <a:xfrm rot="17072727">
              <a:off x="3364664" y="22061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8" name="矩形 117"/>
            <p:cNvSpPr/>
            <p:nvPr/>
          </p:nvSpPr>
          <p:spPr>
            <a:xfrm rot="17290909">
              <a:off x="3386869" y="213056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9" name="矩形 118"/>
            <p:cNvSpPr/>
            <p:nvPr/>
          </p:nvSpPr>
          <p:spPr>
            <a:xfrm rot="17509091">
              <a:off x="3413827" y="205649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0" name="矩形 119"/>
            <p:cNvSpPr/>
            <p:nvPr/>
          </p:nvSpPr>
          <p:spPr>
            <a:xfrm rot="17727273">
              <a:off x="3445428" y="19842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1" name="矩形 120"/>
            <p:cNvSpPr/>
            <p:nvPr/>
          </p:nvSpPr>
          <p:spPr>
            <a:xfrm rot="17945455">
              <a:off x="3481544" y="191423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2" name="矩形 121"/>
            <p:cNvSpPr/>
            <p:nvPr/>
          </p:nvSpPr>
          <p:spPr>
            <a:xfrm rot="18163636">
              <a:off x="3522031" y="18466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3" name="矩形 122"/>
            <p:cNvSpPr/>
            <p:nvPr/>
          </p:nvSpPr>
          <p:spPr>
            <a:xfrm rot="18381818">
              <a:off x="3566726" y="17816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4" name="矩形 123"/>
            <p:cNvSpPr/>
            <p:nvPr/>
          </p:nvSpPr>
          <p:spPr>
            <a:xfrm rot="18600000">
              <a:off x="3615448" y="17197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5" name="矩形 124"/>
            <p:cNvSpPr/>
            <p:nvPr/>
          </p:nvSpPr>
          <p:spPr>
            <a:xfrm rot="18818182">
              <a:off x="3668002" y="16609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6" name="矩形 125"/>
            <p:cNvSpPr/>
            <p:nvPr/>
          </p:nvSpPr>
          <p:spPr>
            <a:xfrm rot="19036364">
              <a:off x="3724176" y="160569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7" name="矩形 126"/>
            <p:cNvSpPr/>
            <p:nvPr/>
          </p:nvSpPr>
          <p:spPr>
            <a:xfrm rot="19254546">
              <a:off x="3783743" y="15540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8" name="矩形 127"/>
            <p:cNvSpPr/>
            <p:nvPr/>
          </p:nvSpPr>
          <p:spPr>
            <a:xfrm rot="19472727">
              <a:off x="3846463" y="150635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9" name="矩形 128"/>
            <p:cNvSpPr/>
            <p:nvPr/>
          </p:nvSpPr>
          <p:spPr>
            <a:xfrm rot="19690909">
              <a:off x="3912085" y="146269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0" name="矩形 129"/>
            <p:cNvSpPr/>
            <p:nvPr/>
          </p:nvSpPr>
          <p:spPr>
            <a:xfrm rot="19909091">
              <a:off x="3980343" y="142328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1" name="矩形 130"/>
            <p:cNvSpPr/>
            <p:nvPr/>
          </p:nvSpPr>
          <p:spPr>
            <a:xfrm rot="20127273">
              <a:off x="4050964" y="138828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2" name="矩形 131"/>
            <p:cNvSpPr/>
            <p:nvPr/>
          </p:nvSpPr>
          <p:spPr>
            <a:xfrm rot="20345455">
              <a:off x="4123664" y="135783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3" name="矩形 132"/>
            <p:cNvSpPr/>
            <p:nvPr/>
          </p:nvSpPr>
          <p:spPr>
            <a:xfrm rot="20563636">
              <a:off x="4198147" y="13320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4" name="矩形 133"/>
            <p:cNvSpPr/>
            <p:nvPr/>
          </p:nvSpPr>
          <p:spPr>
            <a:xfrm rot="20781818">
              <a:off x="4274115" y="131104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5" name="矩形 134"/>
            <p:cNvSpPr/>
            <p:nvPr/>
          </p:nvSpPr>
          <p:spPr>
            <a:xfrm rot="21000000">
              <a:off x="4351263" y="12949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6" name="矩形 135"/>
            <p:cNvSpPr/>
            <p:nvPr/>
          </p:nvSpPr>
          <p:spPr>
            <a:xfrm rot="21218182">
              <a:off x="4429280" y="128368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7" name="矩形 136"/>
            <p:cNvSpPr/>
            <p:nvPr/>
          </p:nvSpPr>
          <p:spPr>
            <a:xfrm rot="21436364">
              <a:off x="4507850" y="127744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8" name="矩形 137"/>
            <p:cNvSpPr/>
            <p:nvPr/>
          </p:nvSpPr>
          <p:spPr>
            <a:xfrm rot="54546">
              <a:off x="4586658" y="127619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9" name="矩形 138"/>
            <p:cNvSpPr/>
            <p:nvPr/>
          </p:nvSpPr>
          <p:spPr>
            <a:xfrm rot="272727">
              <a:off x="4665388" y="12799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0" name="矩形 139"/>
            <p:cNvSpPr/>
            <p:nvPr/>
          </p:nvSpPr>
          <p:spPr>
            <a:xfrm rot="490909">
              <a:off x="4743721" y="128867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1" name="矩形 140"/>
            <p:cNvSpPr/>
            <p:nvPr/>
          </p:nvSpPr>
          <p:spPr>
            <a:xfrm rot="709091">
              <a:off x="4821341" y="13023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2" name="矩形 141"/>
            <p:cNvSpPr/>
            <p:nvPr/>
          </p:nvSpPr>
          <p:spPr>
            <a:xfrm rot="927273">
              <a:off x="4897938" y="132094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3" name="矩形 142"/>
            <p:cNvSpPr/>
            <p:nvPr/>
          </p:nvSpPr>
          <p:spPr>
            <a:xfrm rot="1145455">
              <a:off x="4973203" y="134435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4" name="矩形 143"/>
            <p:cNvSpPr/>
            <p:nvPr/>
          </p:nvSpPr>
          <p:spPr>
            <a:xfrm rot="1363637">
              <a:off x="5046831" y="13724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5" name="矩形 144"/>
            <p:cNvSpPr/>
            <p:nvPr/>
          </p:nvSpPr>
          <p:spPr>
            <a:xfrm rot="1581818">
              <a:off x="5118526" y="140522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6" name="矩形 145"/>
            <p:cNvSpPr/>
            <p:nvPr/>
          </p:nvSpPr>
          <p:spPr>
            <a:xfrm rot="1800000">
              <a:off x="5188001" y="144244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7" name="矩形 146"/>
            <p:cNvSpPr/>
            <p:nvPr/>
          </p:nvSpPr>
          <p:spPr>
            <a:xfrm rot="2018182">
              <a:off x="5254975" y="148400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8" name="矩形 147"/>
            <p:cNvSpPr/>
            <p:nvPr/>
          </p:nvSpPr>
          <p:spPr>
            <a:xfrm rot="2236364">
              <a:off x="5319178" y="152972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9" name="矩形 148"/>
            <p:cNvSpPr/>
            <p:nvPr/>
          </p:nvSpPr>
          <p:spPr>
            <a:xfrm rot="2454545">
              <a:off x="5380353" y="157941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0" name="矩形 149"/>
            <p:cNvSpPr/>
            <p:nvPr/>
          </p:nvSpPr>
          <p:spPr>
            <a:xfrm rot="2672727">
              <a:off x="5438252" y="163289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1" name="矩形 150"/>
            <p:cNvSpPr/>
            <p:nvPr/>
          </p:nvSpPr>
          <p:spPr>
            <a:xfrm rot="2890909">
              <a:off x="5492643" y="16899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2" name="矩形 151"/>
            <p:cNvSpPr/>
            <p:nvPr/>
          </p:nvSpPr>
          <p:spPr>
            <a:xfrm rot="3109091">
              <a:off x="5543307" y="17503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3" name="矩形 152"/>
            <p:cNvSpPr/>
            <p:nvPr/>
          </p:nvSpPr>
          <p:spPr>
            <a:xfrm rot="3327273">
              <a:off x="5590039" y="18137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4" name="矩形 153"/>
            <p:cNvSpPr/>
            <p:nvPr/>
          </p:nvSpPr>
          <p:spPr>
            <a:xfrm rot="3545455">
              <a:off x="5632651" y="188009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5" name="矩形 154"/>
            <p:cNvSpPr/>
            <p:nvPr/>
          </p:nvSpPr>
          <p:spPr>
            <a:xfrm rot="3763637">
              <a:off x="5670973" y="194897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6" name="矩形 155"/>
            <p:cNvSpPr/>
            <p:nvPr/>
          </p:nvSpPr>
          <p:spPr>
            <a:xfrm rot="3981819">
              <a:off x="5704849" y="202014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7" name="矩形 156"/>
            <p:cNvSpPr/>
            <p:nvPr/>
          </p:nvSpPr>
          <p:spPr>
            <a:xfrm rot="4200000">
              <a:off x="5734142" y="209331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8" name="矩形 157"/>
            <p:cNvSpPr/>
            <p:nvPr/>
          </p:nvSpPr>
          <p:spPr>
            <a:xfrm rot="4418182">
              <a:off x="5758737" y="216819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9" name="矩形 158"/>
            <p:cNvSpPr/>
            <p:nvPr/>
          </p:nvSpPr>
          <p:spPr>
            <a:xfrm rot="4636364">
              <a:off x="5778531" y="224448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0" name="矩形 159"/>
            <p:cNvSpPr/>
            <p:nvPr/>
          </p:nvSpPr>
          <p:spPr>
            <a:xfrm rot="4854546">
              <a:off x="5793448" y="23218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1" name="矩形 160"/>
            <p:cNvSpPr/>
            <p:nvPr/>
          </p:nvSpPr>
          <p:spPr>
            <a:xfrm rot="5072727">
              <a:off x="5803426" y="240006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2" name="矩形 161"/>
            <p:cNvSpPr/>
            <p:nvPr/>
          </p:nvSpPr>
          <p:spPr>
            <a:xfrm rot="5290909">
              <a:off x="5808424" y="247872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3" name="矩形 162"/>
            <p:cNvSpPr/>
            <p:nvPr/>
          </p:nvSpPr>
          <p:spPr>
            <a:xfrm rot="5509091">
              <a:off x="5808424" y="255754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4" name="矩形 163"/>
            <p:cNvSpPr/>
            <p:nvPr/>
          </p:nvSpPr>
          <p:spPr>
            <a:xfrm rot="5727273">
              <a:off x="5803426" y="26362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5" name="矩形 164"/>
            <p:cNvSpPr/>
            <p:nvPr/>
          </p:nvSpPr>
          <p:spPr>
            <a:xfrm rot="5945455">
              <a:off x="5793448" y="27143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6" name="矩形 165"/>
            <p:cNvSpPr/>
            <p:nvPr/>
          </p:nvSpPr>
          <p:spPr>
            <a:xfrm rot="6163637">
              <a:off x="5778531" y="279178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7" name="矩形 166"/>
            <p:cNvSpPr/>
            <p:nvPr/>
          </p:nvSpPr>
          <p:spPr>
            <a:xfrm rot="6381819">
              <a:off x="5758737" y="286807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8" name="矩形 167"/>
            <p:cNvSpPr/>
            <p:nvPr/>
          </p:nvSpPr>
          <p:spPr>
            <a:xfrm rot="6600000">
              <a:off x="5734142" y="294296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9" name="矩形 168"/>
            <p:cNvSpPr/>
            <p:nvPr/>
          </p:nvSpPr>
          <p:spPr>
            <a:xfrm rot="6818182">
              <a:off x="5704849" y="301613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0" name="矩形 169"/>
            <p:cNvSpPr/>
            <p:nvPr/>
          </p:nvSpPr>
          <p:spPr>
            <a:xfrm rot="7036364">
              <a:off x="5670973" y="308730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1" name="矩形 170"/>
            <p:cNvSpPr/>
            <p:nvPr/>
          </p:nvSpPr>
          <p:spPr>
            <a:xfrm rot="7254546">
              <a:off x="5632651" y="315617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2" name="矩形 171"/>
            <p:cNvSpPr/>
            <p:nvPr/>
          </p:nvSpPr>
          <p:spPr>
            <a:xfrm rot="7472727">
              <a:off x="5590039" y="322248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3" name="矩形 172"/>
            <p:cNvSpPr/>
            <p:nvPr/>
          </p:nvSpPr>
          <p:spPr>
            <a:xfrm rot="7690909">
              <a:off x="5543307" y="32859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4" name="矩形 173"/>
            <p:cNvSpPr/>
            <p:nvPr/>
          </p:nvSpPr>
          <p:spPr>
            <a:xfrm rot="7909091">
              <a:off x="5492643" y="33463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5" name="矩形 174"/>
            <p:cNvSpPr/>
            <p:nvPr/>
          </p:nvSpPr>
          <p:spPr>
            <a:xfrm rot="8127274">
              <a:off x="5438252" y="340337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6" name="矩形 175"/>
            <p:cNvSpPr/>
            <p:nvPr/>
          </p:nvSpPr>
          <p:spPr>
            <a:xfrm rot="8345455">
              <a:off x="5380353" y="34568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7" name="矩形 176"/>
            <p:cNvSpPr/>
            <p:nvPr/>
          </p:nvSpPr>
          <p:spPr>
            <a:xfrm rot="8563637">
              <a:off x="5319178" y="35065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8" name="矩形 177"/>
            <p:cNvSpPr/>
            <p:nvPr/>
          </p:nvSpPr>
          <p:spPr>
            <a:xfrm rot="8781819">
              <a:off x="5254975" y="355227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9" name="矩形 178"/>
            <p:cNvSpPr/>
            <p:nvPr/>
          </p:nvSpPr>
          <p:spPr>
            <a:xfrm rot="9000000">
              <a:off x="5188001" y="359382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0" name="矩形 179"/>
            <p:cNvSpPr/>
            <p:nvPr/>
          </p:nvSpPr>
          <p:spPr>
            <a:xfrm rot="9218182">
              <a:off x="5118525" y="363105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1" name="矩形 180"/>
            <p:cNvSpPr/>
            <p:nvPr/>
          </p:nvSpPr>
          <p:spPr>
            <a:xfrm rot="9436364">
              <a:off x="5046831" y="366379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2" name="矩形 181"/>
            <p:cNvSpPr/>
            <p:nvPr/>
          </p:nvSpPr>
          <p:spPr>
            <a:xfrm rot="9654546">
              <a:off x="4973202" y="36919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3" name="矩形 182"/>
            <p:cNvSpPr/>
            <p:nvPr/>
          </p:nvSpPr>
          <p:spPr>
            <a:xfrm rot="9872727">
              <a:off x="4897938" y="371532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4" name="矩形 183"/>
            <p:cNvSpPr/>
            <p:nvPr/>
          </p:nvSpPr>
          <p:spPr>
            <a:xfrm rot="10090909">
              <a:off x="4821341" y="373390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5" name="矩形 184"/>
            <p:cNvSpPr/>
            <p:nvPr/>
          </p:nvSpPr>
          <p:spPr>
            <a:xfrm rot="10309091">
              <a:off x="4743721" y="374759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6" name="矩形 185"/>
            <p:cNvSpPr/>
            <p:nvPr/>
          </p:nvSpPr>
          <p:spPr>
            <a:xfrm rot="10527274">
              <a:off x="4665388" y="37563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7" name="矩形 186"/>
            <p:cNvSpPr/>
            <p:nvPr/>
          </p:nvSpPr>
          <p:spPr>
            <a:xfrm rot="10745455">
              <a:off x="4586658" y="37600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8" name="矩形 187"/>
            <p:cNvSpPr/>
            <p:nvPr/>
          </p:nvSpPr>
          <p:spPr>
            <a:xfrm rot="10963638">
              <a:off x="4507850" y="375882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9" name="矩形 188"/>
            <p:cNvSpPr/>
            <p:nvPr/>
          </p:nvSpPr>
          <p:spPr>
            <a:xfrm rot="11181819">
              <a:off x="4429279" y="37525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0" name="矩形 189"/>
            <p:cNvSpPr/>
            <p:nvPr/>
          </p:nvSpPr>
          <p:spPr>
            <a:xfrm rot="11400000">
              <a:off x="4351263" y="37413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1" name="矩形 190"/>
            <p:cNvSpPr/>
            <p:nvPr/>
          </p:nvSpPr>
          <p:spPr>
            <a:xfrm rot="11618183">
              <a:off x="4274115" y="372522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2" name="矩形 191"/>
            <p:cNvSpPr/>
            <p:nvPr/>
          </p:nvSpPr>
          <p:spPr>
            <a:xfrm rot="11836364">
              <a:off x="4198147" y="370422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3" name="矩形 192"/>
            <p:cNvSpPr/>
            <p:nvPr/>
          </p:nvSpPr>
          <p:spPr>
            <a:xfrm rot="12054545">
              <a:off x="4123664" y="367844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4" name="矩形 193"/>
            <p:cNvSpPr/>
            <p:nvPr/>
          </p:nvSpPr>
          <p:spPr>
            <a:xfrm rot="12272728">
              <a:off x="4050964" y="36479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5" name="矩形 194"/>
            <p:cNvSpPr/>
            <p:nvPr/>
          </p:nvSpPr>
          <p:spPr>
            <a:xfrm rot="12490909">
              <a:off x="3980343" y="36129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6" name="矩形 195"/>
            <p:cNvSpPr/>
            <p:nvPr/>
          </p:nvSpPr>
          <p:spPr>
            <a:xfrm rot="12709091">
              <a:off x="3912086" y="35735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7" name="矩形 196"/>
            <p:cNvSpPr/>
            <p:nvPr/>
          </p:nvSpPr>
          <p:spPr>
            <a:xfrm rot="12927274">
              <a:off x="3846463" y="35299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8" name="矩形 197"/>
            <p:cNvSpPr/>
            <p:nvPr/>
          </p:nvSpPr>
          <p:spPr>
            <a:xfrm rot="13145455">
              <a:off x="3783743" y="34821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9" name="矩形 198"/>
            <p:cNvSpPr/>
            <p:nvPr/>
          </p:nvSpPr>
          <p:spPr>
            <a:xfrm rot="13363638">
              <a:off x="3724176" y="343057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0" name="矩形 199"/>
            <p:cNvSpPr/>
            <p:nvPr/>
          </p:nvSpPr>
          <p:spPr>
            <a:xfrm rot="13581819">
              <a:off x="3668002" y="33752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1" name="矩形 200"/>
            <p:cNvSpPr/>
            <p:nvPr/>
          </p:nvSpPr>
          <p:spPr>
            <a:xfrm rot="13800000">
              <a:off x="3615448" y="33165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2" name="矩形 201"/>
            <p:cNvSpPr/>
            <p:nvPr/>
          </p:nvSpPr>
          <p:spPr>
            <a:xfrm rot="14018183">
              <a:off x="3566726" y="325458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3" name="矩形 202"/>
            <p:cNvSpPr/>
            <p:nvPr/>
          </p:nvSpPr>
          <p:spPr>
            <a:xfrm rot="14236364">
              <a:off x="3522031" y="31896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4" name="矩形 203"/>
            <p:cNvSpPr/>
            <p:nvPr/>
          </p:nvSpPr>
          <p:spPr>
            <a:xfrm rot="14454545">
              <a:off x="3481544" y="312204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5" name="矩形 204"/>
            <p:cNvSpPr/>
            <p:nvPr/>
          </p:nvSpPr>
          <p:spPr>
            <a:xfrm rot="14672728">
              <a:off x="3445428" y="305198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6" name="矩形 205"/>
            <p:cNvSpPr/>
            <p:nvPr/>
          </p:nvSpPr>
          <p:spPr>
            <a:xfrm rot="14890909">
              <a:off x="3413827" y="297977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7" name="矩形 206"/>
            <p:cNvSpPr/>
            <p:nvPr/>
          </p:nvSpPr>
          <p:spPr>
            <a:xfrm rot="15109092">
              <a:off x="3386869" y="290571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8" name="矩形 207"/>
            <p:cNvSpPr/>
            <p:nvPr/>
          </p:nvSpPr>
          <p:spPr>
            <a:xfrm rot="15327274">
              <a:off x="3364664" y="283008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9" name="矩形 208"/>
            <p:cNvSpPr/>
            <p:nvPr/>
          </p:nvSpPr>
          <p:spPr>
            <a:xfrm rot="15545455">
              <a:off x="3347299" y="275320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0" name="矩形 209"/>
            <p:cNvSpPr/>
            <p:nvPr/>
          </p:nvSpPr>
          <p:spPr>
            <a:xfrm rot="15763638">
              <a:off x="3334846" y="267537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1" name="矩形 210"/>
            <p:cNvSpPr/>
            <p:nvPr/>
          </p:nvSpPr>
          <p:spPr>
            <a:xfrm rot="15981819">
              <a:off x="3327353" y="259691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12" name="椭圆 211"/>
          <p:cNvSpPr/>
          <p:nvPr/>
        </p:nvSpPr>
        <p:spPr>
          <a:xfrm>
            <a:off x="4163727" y="143828"/>
            <a:ext cx="781729" cy="781729"/>
          </a:xfrm>
          <a:prstGeom prst="ellips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a:p>
        </p:txBody>
      </p:sp>
      <p:sp>
        <p:nvSpPr>
          <p:cNvPr id="213" name="文本框 212"/>
          <p:cNvSpPr txBox="1"/>
          <p:nvPr/>
        </p:nvSpPr>
        <p:spPr>
          <a:xfrm>
            <a:off x="4248478" y="202419"/>
            <a:ext cx="806702" cy="646331"/>
          </a:xfrm>
          <a:prstGeom prst="rect">
            <a:avLst/>
          </a:prstGeom>
          <a:noFill/>
        </p:spPr>
        <p:txBody>
          <a:bodyPr wrap="square" rtlCol="0">
            <a:spAutoFit/>
          </a:bodyPr>
          <a:lstStyle/>
          <a:p>
            <a:r>
              <a:rPr lang="zh-CN" altLang="en-US" sz="1800" b="1" dirty="0" smtClean="0">
                <a:solidFill>
                  <a:schemeClr val="bg1"/>
                </a:solidFill>
                <a:latin typeface="+mj-ea"/>
                <a:ea typeface="+mj-ea"/>
              </a:rPr>
              <a:t>添加标题</a:t>
            </a:r>
            <a:endParaRPr lang="zh-CN" altLang="en-US" sz="1800" b="1" dirty="0">
              <a:solidFill>
                <a:schemeClr val="bg1"/>
              </a:solidFill>
              <a:latin typeface="+mj-ea"/>
              <a:ea typeface="+mj-ea"/>
            </a:endParaRPr>
          </a:p>
        </p:txBody>
      </p:sp>
      <p:grpSp>
        <p:nvGrpSpPr>
          <p:cNvPr id="107" name="Group 64"/>
          <p:cNvGrpSpPr/>
          <p:nvPr/>
        </p:nvGrpSpPr>
        <p:grpSpPr>
          <a:xfrm>
            <a:off x="4857752" y="1500180"/>
            <a:ext cx="4153526" cy="2507082"/>
            <a:chOff x="336947" y="1950447"/>
            <a:chExt cx="6745544" cy="4071635"/>
          </a:xfrm>
        </p:grpSpPr>
        <p:pic>
          <p:nvPicPr>
            <p:cNvPr id="108" name="Picture 65"/>
            <p:cNvPicPr>
              <a:picLocks noChangeAspect="1"/>
            </p:cNvPicPr>
            <p:nvPr/>
          </p:nvPicPr>
          <p:blipFill>
            <a:blip r:embed="rId1" cstate="screen"/>
            <a:stretch>
              <a:fillRect/>
            </a:stretch>
          </p:blipFill>
          <p:spPr>
            <a:xfrm>
              <a:off x="336947" y="1950447"/>
              <a:ext cx="6745544" cy="4071635"/>
            </a:xfrm>
            <a:prstGeom prst="rect">
              <a:avLst/>
            </a:prstGeom>
          </p:spPr>
        </p:pic>
        <p:sp>
          <p:nvSpPr>
            <p:cNvPr id="214" name="Rectangle 66"/>
            <p:cNvSpPr/>
            <p:nvPr/>
          </p:nvSpPr>
          <p:spPr>
            <a:xfrm>
              <a:off x="1129035" y="2160307"/>
              <a:ext cx="5184576" cy="3240361"/>
            </a:xfrm>
            <a:prstGeom prst="rect">
              <a:avLst/>
            </a:prstGeom>
            <a:blipFill>
              <a:blip r:embed="rId2" cstate="screen"/>
              <a:srcRec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15" name="Group 52"/>
          <p:cNvGrpSpPr/>
          <p:nvPr/>
        </p:nvGrpSpPr>
        <p:grpSpPr>
          <a:xfrm>
            <a:off x="4357686" y="1733813"/>
            <a:ext cx="4153526" cy="2507082"/>
            <a:chOff x="336947" y="1950447"/>
            <a:chExt cx="6745544" cy="4071635"/>
          </a:xfrm>
        </p:grpSpPr>
        <p:pic>
          <p:nvPicPr>
            <p:cNvPr id="216" name="Picture 53"/>
            <p:cNvPicPr>
              <a:picLocks noChangeAspect="1"/>
            </p:cNvPicPr>
            <p:nvPr/>
          </p:nvPicPr>
          <p:blipFill>
            <a:blip r:embed="rId1" cstate="screen"/>
            <a:stretch>
              <a:fillRect/>
            </a:stretch>
          </p:blipFill>
          <p:spPr>
            <a:xfrm>
              <a:off x="336947" y="1950447"/>
              <a:ext cx="6745544" cy="4071635"/>
            </a:xfrm>
            <a:prstGeom prst="rect">
              <a:avLst/>
            </a:prstGeom>
          </p:spPr>
        </p:pic>
        <p:sp>
          <p:nvSpPr>
            <p:cNvPr id="217" name="Rectangle 54"/>
            <p:cNvSpPr/>
            <p:nvPr/>
          </p:nvSpPr>
          <p:spPr>
            <a:xfrm>
              <a:off x="1129035" y="2160307"/>
              <a:ext cx="5184576" cy="3240361"/>
            </a:xfrm>
            <a:prstGeom prst="rect">
              <a:avLst/>
            </a:prstGeom>
            <a:blipFill>
              <a:blip r:embed="rId3" cstate="screen"/>
              <a:srcRec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sp>
        <p:nvSpPr>
          <p:cNvPr id="218" name="Rectangle 67"/>
          <p:cNvSpPr/>
          <p:nvPr/>
        </p:nvSpPr>
        <p:spPr>
          <a:xfrm>
            <a:off x="2428860" y="3857634"/>
            <a:ext cx="1571636"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8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a:t>
            </a:r>
            <a:r>
              <a:rPr kumimoji="0" lang="zh-CN" altLang="en-US" sz="8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Open Sans Light" pitchFamily="34" charset="0"/>
              </a:rPr>
              <a:t>。</a:t>
            </a:r>
            <a:endParaRPr kumimoji="0" lang="id-ID" altLang="zh-CN" sz="8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219" name="Rectangle 68"/>
          <p:cNvSpPr/>
          <p:nvPr/>
        </p:nvSpPr>
        <p:spPr>
          <a:xfrm>
            <a:off x="428596" y="3857634"/>
            <a:ext cx="1571636"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8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a:t>
            </a:r>
            <a:r>
              <a:rPr kumimoji="0" lang="zh-CN" altLang="en-US" sz="8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Open Sans Light" pitchFamily="34" charset="0"/>
              </a:rPr>
              <a:t>。</a:t>
            </a:r>
            <a:endParaRPr kumimoji="0" lang="id-ID" sz="8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cxnSp>
        <p:nvCxnSpPr>
          <p:cNvPr id="220" name="Straight Connector 69"/>
          <p:cNvCxnSpPr/>
          <p:nvPr/>
        </p:nvCxnSpPr>
        <p:spPr>
          <a:xfrm rot="5400000">
            <a:off x="1928397" y="4081241"/>
            <a:ext cx="572298" cy="1588"/>
          </a:xfrm>
          <a:prstGeom prst="line">
            <a:avLst/>
          </a:prstGeom>
          <a:noFill/>
          <a:ln w="12700" cap="flat" cmpd="sng" algn="ctr">
            <a:solidFill>
              <a:schemeClr val="bg1">
                <a:alpha val="50000"/>
              </a:schemeClr>
            </a:solidFill>
            <a:prstDash val="sysDot"/>
          </a:ln>
          <a:effectLst/>
        </p:spPr>
      </p:cxnSp>
      <p:sp>
        <p:nvSpPr>
          <p:cNvPr id="221" name="Rectangle 71"/>
          <p:cNvSpPr/>
          <p:nvPr/>
        </p:nvSpPr>
        <p:spPr>
          <a:xfrm>
            <a:off x="428596" y="1214428"/>
            <a:ext cx="3714776" cy="55399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此处添加详细文本描述，建议与标题相关并符合整体语言风格，语言描述尽量简洁生动。尽量将每页幻灯片的字数控制在</a:t>
            </a:r>
            <a:r>
              <a:rPr kumimoji="0" lang="en-US" altLang="zh-CN"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Open Sans Light" pitchFamily="34" charset="0"/>
              </a:rPr>
              <a:t>200</a:t>
            </a:r>
            <a:r>
              <a:rPr kumimoji="0" lang="zh-CN" altLang="en-US"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Open Sans Light" pitchFamily="34" charset="0"/>
              </a:rPr>
              <a:t>字以内，据统计每页幻灯片的最好控制在</a:t>
            </a:r>
            <a:r>
              <a:rPr kumimoji="0" lang="en-US" altLang="zh-CN"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Open Sans Light" pitchFamily="34" charset="0"/>
              </a:rPr>
              <a:t>5</a:t>
            </a:r>
            <a:r>
              <a:rPr kumimoji="0" lang="zh-CN" altLang="en-US"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Open Sans Light" pitchFamily="34" charset="0"/>
              </a:rPr>
              <a:t>分钟之内</a:t>
            </a:r>
            <a:r>
              <a:rPr kumimoji="0" lang="zh-CN" altLang="en-US" sz="10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Open Sans Light" pitchFamily="34" charset="0"/>
              </a:rPr>
              <a:t>。</a:t>
            </a:r>
            <a:endParaRPr kumimoji="0" lang="zh-CN" altLang="en-US" sz="10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grpSp>
        <p:nvGrpSpPr>
          <p:cNvPr id="222" name="Group 35"/>
          <p:cNvGrpSpPr/>
          <p:nvPr/>
        </p:nvGrpSpPr>
        <p:grpSpPr>
          <a:xfrm>
            <a:off x="357158" y="2071684"/>
            <a:ext cx="1071570" cy="1432149"/>
            <a:chOff x="357158" y="2071684"/>
            <a:chExt cx="1071570" cy="1432149"/>
          </a:xfrm>
        </p:grpSpPr>
        <p:sp>
          <p:nvSpPr>
            <p:cNvPr id="223" name="Oval 61"/>
            <p:cNvSpPr/>
            <p:nvPr/>
          </p:nvSpPr>
          <p:spPr>
            <a:xfrm>
              <a:off x="633817" y="2071684"/>
              <a:ext cx="449414" cy="449414"/>
            </a:xfrm>
            <a:prstGeom prst="ellipse">
              <a:avLst/>
            </a:prstGeom>
            <a:solidFill>
              <a:schemeClr val="bg1">
                <a:alpha val="50000"/>
              </a:schemeClr>
            </a:solidFill>
            <a:ln w="25400" cap="flat" cmpd="sng" algn="ctr">
              <a:solidFill>
                <a:schemeClr val="bg1">
                  <a:alpha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p:txBody>
        </p:sp>
        <p:sp>
          <p:nvSpPr>
            <p:cNvPr id="224" name="Rectangle 72"/>
            <p:cNvSpPr/>
            <p:nvPr/>
          </p:nvSpPr>
          <p:spPr>
            <a:xfrm>
              <a:off x="357158" y="2857502"/>
              <a:ext cx="1071570"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a:t>
              </a:r>
              <a:r>
                <a:rPr kumimoji="0" lang="zh-CN" altLang="en-US" sz="900"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Open Sans Light" pitchFamily="34" charset="0"/>
                </a:rPr>
                <a:t>风格</a:t>
              </a:r>
              <a:endParaRPr kumimoji="0" lang="zh-CN" altLang="en-US" sz="9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225" name="Rectangle 73"/>
            <p:cNvSpPr/>
            <p:nvPr/>
          </p:nvSpPr>
          <p:spPr>
            <a:xfrm>
              <a:off x="530283" y="2571750"/>
              <a:ext cx="731289" cy="246221"/>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Open Sans" pitchFamily="34" charset="0"/>
                </a:rPr>
                <a:t>项目名称 </a:t>
              </a:r>
              <a:endParaRPr kumimoji="0" lang="en-US"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Open Sans" pitchFamily="34" charset="0"/>
              </a:endParaRPr>
            </a:p>
          </p:txBody>
        </p:sp>
        <p:sp>
          <p:nvSpPr>
            <p:cNvPr id="226" name="Freeform 26"/>
            <p:cNvSpPr/>
            <p:nvPr/>
          </p:nvSpPr>
          <p:spPr bwMode="auto">
            <a:xfrm>
              <a:off x="785786" y="2214560"/>
              <a:ext cx="166924" cy="17311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p:txBody>
        </p:sp>
      </p:grpSp>
      <p:grpSp>
        <p:nvGrpSpPr>
          <p:cNvPr id="227" name="Group 36"/>
          <p:cNvGrpSpPr/>
          <p:nvPr/>
        </p:nvGrpSpPr>
        <p:grpSpPr>
          <a:xfrm>
            <a:off x="1795011" y="2071684"/>
            <a:ext cx="1071570" cy="1432149"/>
            <a:chOff x="1795011" y="2071684"/>
            <a:chExt cx="1071570" cy="1432149"/>
          </a:xfrm>
        </p:grpSpPr>
        <p:sp>
          <p:nvSpPr>
            <p:cNvPr id="228" name="Oval 62"/>
            <p:cNvSpPr/>
            <p:nvPr/>
          </p:nvSpPr>
          <p:spPr>
            <a:xfrm>
              <a:off x="2071670" y="2071684"/>
              <a:ext cx="449414" cy="449414"/>
            </a:xfrm>
            <a:prstGeom prst="ellipse">
              <a:avLst/>
            </a:prstGeom>
            <a:solidFill>
              <a:schemeClr val="bg1">
                <a:alpha val="50000"/>
              </a:schemeClr>
            </a:solidFill>
            <a:ln w="25400"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p:txBody>
        </p:sp>
        <p:sp>
          <p:nvSpPr>
            <p:cNvPr id="229" name="Rectangle 74"/>
            <p:cNvSpPr/>
            <p:nvPr/>
          </p:nvSpPr>
          <p:spPr>
            <a:xfrm>
              <a:off x="1795011" y="2857502"/>
              <a:ext cx="1071570"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a:t>
              </a:r>
              <a:endParaRPr kumimoji="0" lang="zh-CN" altLang="en-US" sz="9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230" name="Rectangle 27"/>
            <p:cNvSpPr/>
            <p:nvPr/>
          </p:nvSpPr>
          <p:spPr>
            <a:xfrm>
              <a:off x="1959043" y="2571750"/>
              <a:ext cx="731289" cy="246221"/>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Open Sans" pitchFamily="34" charset="0"/>
                </a:rPr>
                <a:t>项目名称 </a:t>
              </a:r>
              <a:endParaRPr kumimoji="0" lang="en-US"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Open Sans" pitchFamily="34" charset="0"/>
              </a:endParaRPr>
            </a:p>
          </p:txBody>
        </p:sp>
        <p:sp>
          <p:nvSpPr>
            <p:cNvPr id="231" name="Freeform 26"/>
            <p:cNvSpPr/>
            <p:nvPr/>
          </p:nvSpPr>
          <p:spPr bwMode="auto">
            <a:xfrm>
              <a:off x="2214546" y="2214560"/>
              <a:ext cx="166924" cy="17311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p:txBody>
        </p:sp>
      </p:grpSp>
      <p:grpSp>
        <p:nvGrpSpPr>
          <p:cNvPr id="232" name="Group 37"/>
          <p:cNvGrpSpPr/>
          <p:nvPr/>
        </p:nvGrpSpPr>
        <p:grpSpPr>
          <a:xfrm>
            <a:off x="3223771" y="2071684"/>
            <a:ext cx="1071570" cy="1432149"/>
            <a:chOff x="3223771" y="2071684"/>
            <a:chExt cx="1071570" cy="1432149"/>
          </a:xfrm>
        </p:grpSpPr>
        <p:sp>
          <p:nvSpPr>
            <p:cNvPr id="233" name="Oval 63"/>
            <p:cNvSpPr/>
            <p:nvPr/>
          </p:nvSpPr>
          <p:spPr>
            <a:xfrm>
              <a:off x="3500430" y="2071684"/>
              <a:ext cx="449414" cy="449414"/>
            </a:xfrm>
            <a:prstGeom prst="ellipse">
              <a:avLst/>
            </a:prstGeom>
            <a:solidFill>
              <a:schemeClr val="bg1">
                <a:alpha val="50000"/>
              </a:schemeClr>
            </a:solidFill>
            <a:ln w="25400"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p:txBody>
        </p:sp>
        <p:sp>
          <p:nvSpPr>
            <p:cNvPr id="234" name="Rectangle 76"/>
            <p:cNvSpPr/>
            <p:nvPr/>
          </p:nvSpPr>
          <p:spPr>
            <a:xfrm>
              <a:off x="3223771" y="2857502"/>
              <a:ext cx="1071570"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a:t>
              </a:r>
              <a:endParaRPr kumimoji="0" lang="zh-CN" altLang="en-US" sz="9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235" name="Rectangle 28"/>
            <p:cNvSpPr/>
            <p:nvPr/>
          </p:nvSpPr>
          <p:spPr>
            <a:xfrm>
              <a:off x="3387803" y="2571750"/>
              <a:ext cx="731289" cy="246221"/>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Open Sans" pitchFamily="34" charset="0"/>
                </a:rPr>
                <a:t>项目名称 </a:t>
              </a:r>
              <a:endParaRPr kumimoji="0" lang="en-US"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Open Sans" pitchFamily="34" charset="0"/>
              </a:endParaRPr>
            </a:p>
          </p:txBody>
        </p:sp>
        <p:sp>
          <p:nvSpPr>
            <p:cNvPr id="236" name="Freeform 26"/>
            <p:cNvSpPr/>
            <p:nvPr/>
          </p:nvSpPr>
          <p:spPr bwMode="auto">
            <a:xfrm>
              <a:off x="3643306" y="2214560"/>
              <a:ext cx="166924" cy="17311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circle(in)">
                                      <p:cBhvr>
                                        <p:cTn id="7" dur="2750"/>
                                        <p:tgtEl>
                                          <p:spTgt spid="109"/>
                                        </p:tgtEl>
                                      </p:cBhvr>
                                    </p:animEffect>
                                  </p:childTnLst>
                                </p:cTn>
                              </p:par>
                              <p:par>
                                <p:cTn id="8" presetID="21" presetClass="entr" presetSubtype="1" fill="hold"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wheel(1)">
                                      <p:cBhvr>
                                        <p:cTn id="10" dur="2000"/>
                                        <p:tgtEl>
                                          <p:spTgt spid="112"/>
                                        </p:tgtEl>
                                      </p:cBhvr>
                                    </p:animEffect>
                                  </p:childTnLst>
                                </p:cTn>
                              </p:par>
                              <p:par>
                                <p:cTn id="11" presetID="8" presetClass="emph" presetSubtype="0" fill="hold" nodeType="withEffect">
                                  <p:stCondLst>
                                    <p:cond delay="0"/>
                                  </p:stCondLst>
                                  <p:childTnLst>
                                    <p:animRot by="21600000">
                                      <p:cBhvr>
                                        <p:cTn id="12" dur="2000" fill="hold"/>
                                        <p:tgtEl>
                                          <p:spTgt spid="112"/>
                                        </p:tgtEl>
                                        <p:attrNameLst>
                                          <p:attrName>r</p:attrName>
                                        </p:attrNameLst>
                                      </p:cBhvr>
                                    </p:animRot>
                                  </p:childTnLst>
                                </p:cTn>
                              </p:par>
                              <p:par>
                                <p:cTn id="13" presetID="21" presetClass="entr" presetSubtype="1" fill="hold" grpId="0" nodeType="withEffect">
                                  <p:stCondLst>
                                    <p:cond delay="0"/>
                                  </p:stCondLst>
                                  <p:childTnLst>
                                    <p:set>
                                      <p:cBhvr>
                                        <p:cTn id="14" dur="1" fill="hold">
                                          <p:stCondLst>
                                            <p:cond delay="0"/>
                                          </p:stCondLst>
                                        </p:cTn>
                                        <p:tgtEl>
                                          <p:spTgt spid="212"/>
                                        </p:tgtEl>
                                        <p:attrNameLst>
                                          <p:attrName>style.visibility</p:attrName>
                                        </p:attrNameLst>
                                      </p:cBhvr>
                                      <p:to>
                                        <p:strVal val="visible"/>
                                      </p:to>
                                    </p:set>
                                    <p:animEffect transition="in" filter="wheel(1)">
                                      <p:cBhvr>
                                        <p:cTn id="15" dur="2000"/>
                                        <p:tgtEl>
                                          <p:spTgt spid="21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213"/>
                                        </p:tgtEl>
                                        <p:attrNameLst>
                                          <p:attrName>style.visibility</p:attrName>
                                        </p:attrNameLst>
                                      </p:cBhvr>
                                      <p:to>
                                        <p:strVal val="visible"/>
                                      </p:to>
                                    </p:set>
                                    <p:animEffect transition="in" filter="wheel(1)">
                                      <p:cBhvr>
                                        <p:cTn id="18" dur="2000"/>
                                        <p:tgtEl>
                                          <p:spTgt spid="213"/>
                                        </p:tgtEl>
                                      </p:cBhvr>
                                    </p:animEffect>
                                  </p:childTnLst>
                                </p:cTn>
                              </p:par>
                            </p:childTnLst>
                          </p:cTn>
                        </p:par>
                        <p:par>
                          <p:cTn id="19" fill="hold">
                            <p:stCondLst>
                              <p:cond delay="3000"/>
                            </p:stCondLst>
                            <p:childTnLst>
                              <p:par>
                                <p:cTn id="20" presetID="26" presetClass="emph" presetSubtype="0" fill="hold" grpId="1" nodeType="afterEffect">
                                  <p:stCondLst>
                                    <p:cond delay="0"/>
                                  </p:stCondLst>
                                  <p:childTnLst>
                                    <p:animEffect transition="out" filter="fade">
                                      <p:cBhvr>
                                        <p:cTn id="21" dur="500" tmFilter="0, 0; .2, .5; .8, .5; 1, 0"/>
                                        <p:tgtEl>
                                          <p:spTgt spid="213"/>
                                        </p:tgtEl>
                                      </p:cBhvr>
                                    </p:animEffect>
                                    <p:animScale>
                                      <p:cBhvr>
                                        <p:cTn id="22" dur="250" autoRev="1" fill="hold"/>
                                        <p:tgtEl>
                                          <p:spTgt spid="213"/>
                                        </p:tgtEl>
                                      </p:cBhvr>
                                      <p:by x="105000" y="105000"/>
                                    </p:animScale>
                                  </p:childTnLst>
                                </p:cTn>
                              </p:par>
                            </p:childTnLst>
                          </p:cTn>
                        </p:par>
                        <p:par>
                          <p:cTn id="23" fill="hold">
                            <p:stCondLst>
                              <p:cond delay="3500"/>
                            </p:stCondLst>
                            <p:childTnLst>
                              <p:par>
                                <p:cTn id="24" presetID="12" presetClass="entr" presetSubtype="2" fill="hold" nodeType="afterEffect">
                                  <p:stCondLst>
                                    <p:cond delay="0"/>
                                  </p:stCondLst>
                                  <p:childTnLst>
                                    <p:set>
                                      <p:cBhvr>
                                        <p:cTn id="25" dur="1" fill="hold">
                                          <p:stCondLst>
                                            <p:cond delay="0"/>
                                          </p:stCondLst>
                                        </p:cTn>
                                        <p:tgtEl>
                                          <p:spTgt spid="107"/>
                                        </p:tgtEl>
                                        <p:attrNameLst>
                                          <p:attrName>style.visibility</p:attrName>
                                        </p:attrNameLst>
                                      </p:cBhvr>
                                      <p:to>
                                        <p:strVal val="visible"/>
                                      </p:to>
                                    </p:set>
                                    <p:animEffect transition="in" filter="slide(fromRight)">
                                      <p:cBhvr>
                                        <p:cTn id="26" dur="500"/>
                                        <p:tgtEl>
                                          <p:spTgt spid="107"/>
                                        </p:tgtEl>
                                      </p:cBhvr>
                                    </p:animEffect>
                                  </p:childTnLst>
                                </p:cTn>
                              </p:par>
                            </p:childTnLst>
                          </p:cTn>
                        </p:par>
                        <p:par>
                          <p:cTn id="27" fill="hold">
                            <p:stCondLst>
                              <p:cond delay="4000"/>
                            </p:stCondLst>
                            <p:childTnLst>
                              <p:par>
                                <p:cTn id="28" presetID="12" presetClass="entr" presetSubtype="2" fill="hold" nodeType="afterEffect">
                                  <p:stCondLst>
                                    <p:cond delay="0"/>
                                  </p:stCondLst>
                                  <p:childTnLst>
                                    <p:set>
                                      <p:cBhvr>
                                        <p:cTn id="29" dur="1" fill="hold">
                                          <p:stCondLst>
                                            <p:cond delay="0"/>
                                          </p:stCondLst>
                                        </p:cTn>
                                        <p:tgtEl>
                                          <p:spTgt spid="215"/>
                                        </p:tgtEl>
                                        <p:attrNameLst>
                                          <p:attrName>style.visibility</p:attrName>
                                        </p:attrNameLst>
                                      </p:cBhvr>
                                      <p:to>
                                        <p:strVal val="visible"/>
                                      </p:to>
                                    </p:set>
                                    <p:animEffect transition="in" filter="slide(fromRight)">
                                      <p:cBhvr>
                                        <p:cTn id="30" dur="500"/>
                                        <p:tgtEl>
                                          <p:spTgt spid="215"/>
                                        </p:tgtEl>
                                      </p:cBhvr>
                                    </p:animEffect>
                                  </p:childTnLst>
                                </p:cTn>
                              </p:par>
                            </p:childTnLst>
                          </p:cTn>
                        </p:par>
                        <p:par>
                          <p:cTn id="31" fill="hold">
                            <p:stCondLst>
                              <p:cond delay="4500"/>
                            </p:stCondLst>
                            <p:childTnLst>
                              <p:par>
                                <p:cTn id="32" presetID="12" presetClass="entr" presetSubtype="1" fill="hold" grpId="0" nodeType="afterEffect">
                                  <p:stCondLst>
                                    <p:cond delay="0"/>
                                  </p:stCondLst>
                                  <p:childTnLst>
                                    <p:set>
                                      <p:cBhvr>
                                        <p:cTn id="33" dur="1" fill="hold">
                                          <p:stCondLst>
                                            <p:cond delay="0"/>
                                          </p:stCondLst>
                                        </p:cTn>
                                        <p:tgtEl>
                                          <p:spTgt spid="221"/>
                                        </p:tgtEl>
                                        <p:attrNameLst>
                                          <p:attrName>style.visibility</p:attrName>
                                        </p:attrNameLst>
                                      </p:cBhvr>
                                      <p:to>
                                        <p:strVal val="visible"/>
                                      </p:to>
                                    </p:set>
                                    <p:animEffect transition="in" filter="slide(fromTop)">
                                      <p:cBhvr>
                                        <p:cTn id="34" dur="500"/>
                                        <p:tgtEl>
                                          <p:spTgt spid="221"/>
                                        </p:tgtEl>
                                      </p:cBhvr>
                                    </p:animEffect>
                                  </p:childTnLst>
                                </p:cTn>
                              </p:par>
                            </p:childTnLst>
                          </p:cTn>
                        </p:par>
                        <p:par>
                          <p:cTn id="35" fill="hold">
                            <p:stCondLst>
                              <p:cond delay="5000"/>
                            </p:stCondLst>
                            <p:childTnLst>
                              <p:par>
                                <p:cTn id="36" presetID="12" presetClass="entr" presetSubtype="1" fill="hold" nodeType="afterEffect">
                                  <p:stCondLst>
                                    <p:cond delay="0"/>
                                  </p:stCondLst>
                                  <p:childTnLst>
                                    <p:set>
                                      <p:cBhvr>
                                        <p:cTn id="37" dur="1" fill="hold">
                                          <p:stCondLst>
                                            <p:cond delay="0"/>
                                          </p:stCondLst>
                                        </p:cTn>
                                        <p:tgtEl>
                                          <p:spTgt spid="222"/>
                                        </p:tgtEl>
                                        <p:attrNameLst>
                                          <p:attrName>style.visibility</p:attrName>
                                        </p:attrNameLst>
                                      </p:cBhvr>
                                      <p:to>
                                        <p:strVal val="visible"/>
                                      </p:to>
                                    </p:set>
                                    <p:animEffect transition="in" filter="slide(fromTop)">
                                      <p:cBhvr>
                                        <p:cTn id="38" dur="500"/>
                                        <p:tgtEl>
                                          <p:spTgt spid="222"/>
                                        </p:tgtEl>
                                      </p:cBhvr>
                                    </p:animEffect>
                                  </p:childTnLst>
                                </p:cTn>
                              </p:par>
                            </p:childTnLst>
                          </p:cTn>
                        </p:par>
                        <p:par>
                          <p:cTn id="39" fill="hold">
                            <p:stCondLst>
                              <p:cond delay="5500"/>
                            </p:stCondLst>
                            <p:childTnLst>
                              <p:par>
                                <p:cTn id="40" presetID="12" presetClass="entr" presetSubtype="1" fill="hold" nodeType="afterEffect">
                                  <p:stCondLst>
                                    <p:cond delay="0"/>
                                  </p:stCondLst>
                                  <p:childTnLst>
                                    <p:set>
                                      <p:cBhvr>
                                        <p:cTn id="41" dur="1" fill="hold">
                                          <p:stCondLst>
                                            <p:cond delay="0"/>
                                          </p:stCondLst>
                                        </p:cTn>
                                        <p:tgtEl>
                                          <p:spTgt spid="227"/>
                                        </p:tgtEl>
                                        <p:attrNameLst>
                                          <p:attrName>style.visibility</p:attrName>
                                        </p:attrNameLst>
                                      </p:cBhvr>
                                      <p:to>
                                        <p:strVal val="visible"/>
                                      </p:to>
                                    </p:set>
                                    <p:animEffect transition="in" filter="slide(fromTop)">
                                      <p:cBhvr>
                                        <p:cTn id="42" dur="500"/>
                                        <p:tgtEl>
                                          <p:spTgt spid="227"/>
                                        </p:tgtEl>
                                      </p:cBhvr>
                                    </p:animEffect>
                                  </p:childTnLst>
                                </p:cTn>
                              </p:par>
                            </p:childTnLst>
                          </p:cTn>
                        </p:par>
                        <p:par>
                          <p:cTn id="43" fill="hold">
                            <p:stCondLst>
                              <p:cond delay="6000"/>
                            </p:stCondLst>
                            <p:childTnLst>
                              <p:par>
                                <p:cTn id="44" presetID="12" presetClass="entr" presetSubtype="1" fill="hold" nodeType="afterEffect">
                                  <p:stCondLst>
                                    <p:cond delay="0"/>
                                  </p:stCondLst>
                                  <p:childTnLst>
                                    <p:set>
                                      <p:cBhvr>
                                        <p:cTn id="45" dur="1" fill="hold">
                                          <p:stCondLst>
                                            <p:cond delay="0"/>
                                          </p:stCondLst>
                                        </p:cTn>
                                        <p:tgtEl>
                                          <p:spTgt spid="232"/>
                                        </p:tgtEl>
                                        <p:attrNameLst>
                                          <p:attrName>style.visibility</p:attrName>
                                        </p:attrNameLst>
                                      </p:cBhvr>
                                      <p:to>
                                        <p:strVal val="visible"/>
                                      </p:to>
                                    </p:set>
                                    <p:animEffect transition="in" filter="slide(fromTop)">
                                      <p:cBhvr>
                                        <p:cTn id="46" dur="500"/>
                                        <p:tgtEl>
                                          <p:spTgt spid="232"/>
                                        </p:tgtEl>
                                      </p:cBhvr>
                                    </p:animEffect>
                                  </p:childTnLst>
                                </p:cTn>
                              </p:par>
                            </p:childTnLst>
                          </p:cTn>
                        </p:par>
                        <p:par>
                          <p:cTn id="47" fill="hold">
                            <p:stCondLst>
                              <p:cond delay="6500"/>
                            </p:stCondLst>
                            <p:childTnLst>
                              <p:par>
                                <p:cTn id="48" presetID="12" presetClass="entr" presetSubtype="1" fill="hold" grpId="0" nodeType="afterEffect">
                                  <p:stCondLst>
                                    <p:cond delay="0"/>
                                  </p:stCondLst>
                                  <p:childTnLst>
                                    <p:set>
                                      <p:cBhvr>
                                        <p:cTn id="49" dur="1" fill="hold">
                                          <p:stCondLst>
                                            <p:cond delay="0"/>
                                          </p:stCondLst>
                                        </p:cTn>
                                        <p:tgtEl>
                                          <p:spTgt spid="219"/>
                                        </p:tgtEl>
                                        <p:attrNameLst>
                                          <p:attrName>style.visibility</p:attrName>
                                        </p:attrNameLst>
                                      </p:cBhvr>
                                      <p:to>
                                        <p:strVal val="visible"/>
                                      </p:to>
                                    </p:set>
                                    <p:animEffect transition="in" filter="slide(fromTop)">
                                      <p:cBhvr>
                                        <p:cTn id="50" dur="500"/>
                                        <p:tgtEl>
                                          <p:spTgt spid="219"/>
                                        </p:tgtEl>
                                      </p:cBhvr>
                                    </p:animEffect>
                                  </p:childTnLst>
                                </p:cTn>
                              </p:par>
                            </p:childTnLst>
                          </p:cTn>
                        </p:par>
                        <p:par>
                          <p:cTn id="51" fill="hold">
                            <p:stCondLst>
                              <p:cond delay="7000"/>
                            </p:stCondLst>
                            <p:childTnLst>
                              <p:par>
                                <p:cTn id="52" presetID="12" presetClass="entr" presetSubtype="1" fill="hold" nodeType="afterEffect">
                                  <p:stCondLst>
                                    <p:cond delay="0"/>
                                  </p:stCondLst>
                                  <p:childTnLst>
                                    <p:set>
                                      <p:cBhvr>
                                        <p:cTn id="53" dur="1" fill="hold">
                                          <p:stCondLst>
                                            <p:cond delay="0"/>
                                          </p:stCondLst>
                                        </p:cTn>
                                        <p:tgtEl>
                                          <p:spTgt spid="220"/>
                                        </p:tgtEl>
                                        <p:attrNameLst>
                                          <p:attrName>style.visibility</p:attrName>
                                        </p:attrNameLst>
                                      </p:cBhvr>
                                      <p:to>
                                        <p:strVal val="visible"/>
                                      </p:to>
                                    </p:set>
                                    <p:animEffect transition="in" filter="slide(fromTop)">
                                      <p:cBhvr>
                                        <p:cTn id="54" dur="500"/>
                                        <p:tgtEl>
                                          <p:spTgt spid="220"/>
                                        </p:tgtEl>
                                      </p:cBhvr>
                                    </p:animEffect>
                                  </p:childTnLst>
                                </p:cTn>
                              </p:par>
                            </p:childTnLst>
                          </p:cTn>
                        </p:par>
                        <p:par>
                          <p:cTn id="55" fill="hold">
                            <p:stCondLst>
                              <p:cond delay="7500"/>
                            </p:stCondLst>
                            <p:childTnLst>
                              <p:par>
                                <p:cTn id="56" presetID="12" presetClass="entr" presetSubtype="1" fill="hold" grpId="0" nodeType="afterEffect">
                                  <p:stCondLst>
                                    <p:cond delay="0"/>
                                  </p:stCondLst>
                                  <p:childTnLst>
                                    <p:set>
                                      <p:cBhvr>
                                        <p:cTn id="57" dur="1" fill="hold">
                                          <p:stCondLst>
                                            <p:cond delay="0"/>
                                          </p:stCondLst>
                                        </p:cTn>
                                        <p:tgtEl>
                                          <p:spTgt spid="218"/>
                                        </p:tgtEl>
                                        <p:attrNameLst>
                                          <p:attrName>style.visibility</p:attrName>
                                        </p:attrNameLst>
                                      </p:cBhvr>
                                      <p:to>
                                        <p:strVal val="visible"/>
                                      </p:to>
                                    </p:set>
                                    <p:animEffect transition="in" filter="slide(fromTop)">
                                      <p:cBhvr>
                                        <p:cTn id="58" dur="5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animBg="1"/>
      <p:bldP spid="213" grpId="0"/>
      <p:bldP spid="213" grpId="1"/>
      <p:bldP spid="218" grpId="0"/>
      <p:bldP spid="219" grpId="0"/>
      <p:bldP spid="2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组合 108"/>
          <p:cNvGrpSpPr/>
          <p:nvPr/>
        </p:nvGrpSpPr>
        <p:grpSpPr>
          <a:xfrm>
            <a:off x="441127" y="528320"/>
            <a:ext cx="8239259" cy="0"/>
            <a:chOff x="600676" y="678668"/>
            <a:chExt cx="10985679" cy="0"/>
          </a:xfrm>
        </p:grpSpPr>
        <p:cxnSp>
          <p:nvCxnSpPr>
            <p:cNvPr id="110" name="直接连接符 109"/>
            <p:cNvCxnSpPr/>
            <p:nvPr/>
          </p:nvCxnSpPr>
          <p:spPr>
            <a:xfrm>
              <a:off x="600676" y="678668"/>
              <a:ext cx="480382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6782535" y="678668"/>
              <a:ext cx="480382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2" name="组合 111"/>
          <p:cNvGrpSpPr/>
          <p:nvPr/>
        </p:nvGrpSpPr>
        <p:grpSpPr>
          <a:xfrm>
            <a:off x="4046473" y="22532"/>
            <a:ext cx="1011452" cy="1011576"/>
            <a:chOff x="3276601" y="1276192"/>
            <a:chExt cx="2590799" cy="2591116"/>
          </a:xfrm>
          <a:solidFill>
            <a:schemeClr val="bg1"/>
          </a:solidFill>
        </p:grpSpPr>
        <p:sp>
          <p:nvSpPr>
            <p:cNvPr id="113" name="矩形 112"/>
            <p:cNvSpPr/>
            <p:nvPr/>
          </p:nvSpPr>
          <p:spPr>
            <a:xfrm rot="16200000">
              <a:off x="3324853" y="251813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4" name="矩形 113"/>
            <p:cNvSpPr/>
            <p:nvPr/>
          </p:nvSpPr>
          <p:spPr>
            <a:xfrm rot="16418182">
              <a:off x="3327353" y="243935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5" name="矩形 114"/>
            <p:cNvSpPr/>
            <p:nvPr/>
          </p:nvSpPr>
          <p:spPr>
            <a:xfrm rot="16636364">
              <a:off x="3334846" y="236089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6" name="矩形 115"/>
            <p:cNvSpPr/>
            <p:nvPr/>
          </p:nvSpPr>
          <p:spPr>
            <a:xfrm rot="16854545">
              <a:off x="3347299" y="228306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7" name="矩形 116"/>
            <p:cNvSpPr/>
            <p:nvPr/>
          </p:nvSpPr>
          <p:spPr>
            <a:xfrm rot="17072727">
              <a:off x="3364664" y="22061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8" name="矩形 117"/>
            <p:cNvSpPr/>
            <p:nvPr/>
          </p:nvSpPr>
          <p:spPr>
            <a:xfrm rot="17290909">
              <a:off x="3386869" y="213056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9" name="矩形 118"/>
            <p:cNvSpPr/>
            <p:nvPr/>
          </p:nvSpPr>
          <p:spPr>
            <a:xfrm rot="17509091">
              <a:off x="3413827" y="205649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0" name="矩形 119"/>
            <p:cNvSpPr/>
            <p:nvPr/>
          </p:nvSpPr>
          <p:spPr>
            <a:xfrm rot="17727273">
              <a:off x="3445428" y="19842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1" name="矩形 120"/>
            <p:cNvSpPr/>
            <p:nvPr/>
          </p:nvSpPr>
          <p:spPr>
            <a:xfrm rot="17945455">
              <a:off x="3481544" y="191423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2" name="矩形 121"/>
            <p:cNvSpPr/>
            <p:nvPr/>
          </p:nvSpPr>
          <p:spPr>
            <a:xfrm rot="18163636">
              <a:off x="3522031" y="18466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3" name="矩形 122"/>
            <p:cNvSpPr/>
            <p:nvPr/>
          </p:nvSpPr>
          <p:spPr>
            <a:xfrm rot="18381818">
              <a:off x="3566726" y="17816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4" name="矩形 123"/>
            <p:cNvSpPr/>
            <p:nvPr/>
          </p:nvSpPr>
          <p:spPr>
            <a:xfrm rot="18600000">
              <a:off x="3615448" y="17197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5" name="矩形 124"/>
            <p:cNvSpPr/>
            <p:nvPr/>
          </p:nvSpPr>
          <p:spPr>
            <a:xfrm rot="18818182">
              <a:off x="3668002" y="16609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6" name="矩形 125"/>
            <p:cNvSpPr/>
            <p:nvPr/>
          </p:nvSpPr>
          <p:spPr>
            <a:xfrm rot="19036364">
              <a:off x="3724176" y="160569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7" name="矩形 126"/>
            <p:cNvSpPr/>
            <p:nvPr/>
          </p:nvSpPr>
          <p:spPr>
            <a:xfrm rot="19254546">
              <a:off x="3783743" y="15540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8" name="矩形 127"/>
            <p:cNvSpPr/>
            <p:nvPr/>
          </p:nvSpPr>
          <p:spPr>
            <a:xfrm rot="19472727">
              <a:off x="3846463" y="150635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9" name="矩形 128"/>
            <p:cNvSpPr/>
            <p:nvPr/>
          </p:nvSpPr>
          <p:spPr>
            <a:xfrm rot="19690909">
              <a:off x="3912085" y="146269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0" name="矩形 129"/>
            <p:cNvSpPr/>
            <p:nvPr/>
          </p:nvSpPr>
          <p:spPr>
            <a:xfrm rot="19909091">
              <a:off x="3980343" y="142328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1" name="矩形 130"/>
            <p:cNvSpPr/>
            <p:nvPr/>
          </p:nvSpPr>
          <p:spPr>
            <a:xfrm rot="20127273">
              <a:off x="4050964" y="138828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2" name="矩形 131"/>
            <p:cNvSpPr/>
            <p:nvPr/>
          </p:nvSpPr>
          <p:spPr>
            <a:xfrm rot="20345455">
              <a:off x="4123664" y="135783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3" name="矩形 132"/>
            <p:cNvSpPr/>
            <p:nvPr/>
          </p:nvSpPr>
          <p:spPr>
            <a:xfrm rot="20563636">
              <a:off x="4198147" y="13320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4" name="矩形 133"/>
            <p:cNvSpPr/>
            <p:nvPr/>
          </p:nvSpPr>
          <p:spPr>
            <a:xfrm rot="20781818">
              <a:off x="4274115" y="131104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5" name="矩形 134"/>
            <p:cNvSpPr/>
            <p:nvPr/>
          </p:nvSpPr>
          <p:spPr>
            <a:xfrm rot="21000000">
              <a:off x="4351263" y="12949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6" name="矩形 135"/>
            <p:cNvSpPr/>
            <p:nvPr/>
          </p:nvSpPr>
          <p:spPr>
            <a:xfrm rot="21218182">
              <a:off x="4429280" y="128368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7" name="矩形 136"/>
            <p:cNvSpPr/>
            <p:nvPr/>
          </p:nvSpPr>
          <p:spPr>
            <a:xfrm rot="21436364">
              <a:off x="4507850" y="127744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8" name="矩形 137"/>
            <p:cNvSpPr/>
            <p:nvPr/>
          </p:nvSpPr>
          <p:spPr>
            <a:xfrm rot="54546">
              <a:off x="4586658" y="127619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9" name="矩形 138"/>
            <p:cNvSpPr/>
            <p:nvPr/>
          </p:nvSpPr>
          <p:spPr>
            <a:xfrm rot="272727">
              <a:off x="4665388" y="12799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0" name="矩形 139"/>
            <p:cNvSpPr/>
            <p:nvPr/>
          </p:nvSpPr>
          <p:spPr>
            <a:xfrm rot="490909">
              <a:off x="4743721" y="128867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1" name="矩形 140"/>
            <p:cNvSpPr/>
            <p:nvPr/>
          </p:nvSpPr>
          <p:spPr>
            <a:xfrm rot="709091">
              <a:off x="4821341" y="13023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2" name="矩形 141"/>
            <p:cNvSpPr/>
            <p:nvPr/>
          </p:nvSpPr>
          <p:spPr>
            <a:xfrm rot="927273">
              <a:off x="4897938" y="132094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3" name="矩形 142"/>
            <p:cNvSpPr/>
            <p:nvPr/>
          </p:nvSpPr>
          <p:spPr>
            <a:xfrm rot="1145455">
              <a:off x="4973203" y="134435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4" name="矩形 143"/>
            <p:cNvSpPr/>
            <p:nvPr/>
          </p:nvSpPr>
          <p:spPr>
            <a:xfrm rot="1363637">
              <a:off x="5046831" y="13724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5" name="矩形 144"/>
            <p:cNvSpPr/>
            <p:nvPr/>
          </p:nvSpPr>
          <p:spPr>
            <a:xfrm rot="1581818">
              <a:off x="5118526" y="140522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6" name="矩形 145"/>
            <p:cNvSpPr/>
            <p:nvPr/>
          </p:nvSpPr>
          <p:spPr>
            <a:xfrm rot="1800000">
              <a:off x="5188001" y="144244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7" name="矩形 146"/>
            <p:cNvSpPr/>
            <p:nvPr/>
          </p:nvSpPr>
          <p:spPr>
            <a:xfrm rot="2018182">
              <a:off x="5254975" y="148400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8" name="矩形 147"/>
            <p:cNvSpPr/>
            <p:nvPr/>
          </p:nvSpPr>
          <p:spPr>
            <a:xfrm rot="2236364">
              <a:off x="5319178" y="152972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9" name="矩形 148"/>
            <p:cNvSpPr/>
            <p:nvPr/>
          </p:nvSpPr>
          <p:spPr>
            <a:xfrm rot="2454545">
              <a:off x="5380353" y="157941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0" name="矩形 149"/>
            <p:cNvSpPr/>
            <p:nvPr/>
          </p:nvSpPr>
          <p:spPr>
            <a:xfrm rot="2672727">
              <a:off x="5438252" y="163289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1" name="矩形 150"/>
            <p:cNvSpPr/>
            <p:nvPr/>
          </p:nvSpPr>
          <p:spPr>
            <a:xfrm rot="2890909">
              <a:off x="5492643" y="16899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2" name="矩形 151"/>
            <p:cNvSpPr/>
            <p:nvPr/>
          </p:nvSpPr>
          <p:spPr>
            <a:xfrm rot="3109091">
              <a:off x="5543307" y="17503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3" name="矩形 152"/>
            <p:cNvSpPr/>
            <p:nvPr/>
          </p:nvSpPr>
          <p:spPr>
            <a:xfrm rot="3327273">
              <a:off x="5590039" y="18137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4" name="矩形 153"/>
            <p:cNvSpPr/>
            <p:nvPr/>
          </p:nvSpPr>
          <p:spPr>
            <a:xfrm rot="3545455">
              <a:off x="5632651" y="188009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5" name="矩形 154"/>
            <p:cNvSpPr/>
            <p:nvPr/>
          </p:nvSpPr>
          <p:spPr>
            <a:xfrm rot="3763637">
              <a:off x="5670973" y="194897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6" name="矩形 155"/>
            <p:cNvSpPr/>
            <p:nvPr/>
          </p:nvSpPr>
          <p:spPr>
            <a:xfrm rot="3981819">
              <a:off x="5704849" y="202014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7" name="矩形 156"/>
            <p:cNvSpPr/>
            <p:nvPr/>
          </p:nvSpPr>
          <p:spPr>
            <a:xfrm rot="4200000">
              <a:off x="5734142" y="209331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8" name="矩形 157"/>
            <p:cNvSpPr/>
            <p:nvPr/>
          </p:nvSpPr>
          <p:spPr>
            <a:xfrm rot="4418182">
              <a:off x="5758737" y="216819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9" name="矩形 158"/>
            <p:cNvSpPr/>
            <p:nvPr/>
          </p:nvSpPr>
          <p:spPr>
            <a:xfrm rot="4636364">
              <a:off x="5778531" y="224448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0" name="矩形 159"/>
            <p:cNvSpPr/>
            <p:nvPr/>
          </p:nvSpPr>
          <p:spPr>
            <a:xfrm rot="4854546">
              <a:off x="5793448" y="23218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1" name="矩形 160"/>
            <p:cNvSpPr/>
            <p:nvPr/>
          </p:nvSpPr>
          <p:spPr>
            <a:xfrm rot="5072727">
              <a:off x="5803426" y="240006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2" name="矩形 161"/>
            <p:cNvSpPr/>
            <p:nvPr/>
          </p:nvSpPr>
          <p:spPr>
            <a:xfrm rot="5290909">
              <a:off x="5808424" y="247872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3" name="矩形 162"/>
            <p:cNvSpPr/>
            <p:nvPr/>
          </p:nvSpPr>
          <p:spPr>
            <a:xfrm rot="5509091">
              <a:off x="5808424" y="255754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4" name="矩形 163"/>
            <p:cNvSpPr/>
            <p:nvPr/>
          </p:nvSpPr>
          <p:spPr>
            <a:xfrm rot="5727273">
              <a:off x="5803426" y="26362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5" name="矩形 164"/>
            <p:cNvSpPr/>
            <p:nvPr/>
          </p:nvSpPr>
          <p:spPr>
            <a:xfrm rot="5945455">
              <a:off x="5793448" y="27143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6" name="矩形 165"/>
            <p:cNvSpPr/>
            <p:nvPr/>
          </p:nvSpPr>
          <p:spPr>
            <a:xfrm rot="6163637">
              <a:off x="5778531" y="279178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7" name="矩形 166"/>
            <p:cNvSpPr/>
            <p:nvPr/>
          </p:nvSpPr>
          <p:spPr>
            <a:xfrm rot="6381819">
              <a:off x="5758737" y="286807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8" name="矩形 167"/>
            <p:cNvSpPr/>
            <p:nvPr/>
          </p:nvSpPr>
          <p:spPr>
            <a:xfrm rot="6600000">
              <a:off x="5734142" y="294296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9" name="矩形 168"/>
            <p:cNvSpPr/>
            <p:nvPr/>
          </p:nvSpPr>
          <p:spPr>
            <a:xfrm rot="6818182">
              <a:off x="5704849" y="301613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0" name="矩形 169"/>
            <p:cNvSpPr/>
            <p:nvPr/>
          </p:nvSpPr>
          <p:spPr>
            <a:xfrm rot="7036364">
              <a:off x="5670973" y="308730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1" name="矩形 170"/>
            <p:cNvSpPr/>
            <p:nvPr/>
          </p:nvSpPr>
          <p:spPr>
            <a:xfrm rot="7254546">
              <a:off x="5632651" y="315617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2" name="矩形 171"/>
            <p:cNvSpPr/>
            <p:nvPr/>
          </p:nvSpPr>
          <p:spPr>
            <a:xfrm rot="7472727">
              <a:off x="5590039" y="322248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3" name="矩形 172"/>
            <p:cNvSpPr/>
            <p:nvPr/>
          </p:nvSpPr>
          <p:spPr>
            <a:xfrm rot="7690909">
              <a:off x="5543307" y="32859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4" name="矩形 173"/>
            <p:cNvSpPr/>
            <p:nvPr/>
          </p:nvSpPr>
          <p:spPr>
            <a:xfrm rot="7909091">
              <a:off x="5492643" y="33463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5" name="矩形 174"/>
            <p:cNvSpPr/>
            <p:nvPr/>
          </p:nvSpPr>
          <p:spPr>
            <a:xfrm rot="8127274">
              <a:off x="5438252" y="340337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6" name="矩形 175"/>
            <p:cNvSpPr/>
            <p:nvPr/>
          </p:nvSpPr>
          <p:spPr>
            <a:xfrm rot="8345455">
              <a:off x="5380353" y="34568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7" name="矩形 176"/>
            <p:cNvSpPr/>
            <p:nvPr/>
          </p:nvSpPr>
          <p:spPr>
            <a:xfrm rot="8563637">
              <a:off x="5319178" y="35065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8" name="矩形 177"/>
            <p:cNvSpPr/>
            <p:nvPr/>
          </p:nvSpPr>
          <p:spPr>
            <a:xfrm rot="8781819">
              <a:off x="5254975" y="355227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9" name="矩形 178"/>
            <p:cNvSpPr/>
            <p:nvPr/>
          </p:nvSpPr>
          <p:spPr>
            <a:xfrm rot="9000000">
              <a:off x="5188001" y="359382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0" name="矩形 179"/>
            <p:cNvSpPr/>
            <p:nvPr/>
          </p:nvSpPr>
          <p:spPr>
            <a:xfrm rot="9218182">
              <a:off x="5118525" y="363105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1" name="矩形 180"/>
            <p:cNvSpPr/>
            <p:nvPr/>
          </p:nvSpPr>
          <p:spPr>
            <a:xfrm rot="9436364">
              <a:off x="5046831" y="366379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2" name="矩形 181"/>
            <p:cNvSpPr/>
            <p:nvPr/>
          </p:nvSpPr>
          <p:spPr>
            <a:xfrm rot="9654546">
              <a:off x="4973202" y="36919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3" name="矩形 182"/>
            <p:cNvSpPr/>
            <p:nvPr/>
          </p:nvSpPr>
          <p:spPr>
            <a:xfrm rot="9872727">
              <a:off x="4897938" y="371532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4" name="矩形 183"/>
            <p:cNvSpPr/>
            <p:nvPr/>
          </p:nvSpPr>
          <p:spPr>
            <a:xfrm rot="10090909">
              <a:off x="4821341" y="373390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5" name="矩形 184"/>
            <p:cNvSpPr/>
            <p:nvPr/>
          </p:nvSpPr>
          <p:spPr>
            <a:xfrm rot="10309091">
              <a:off x="4743721" y="374759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6" name="矩形 185"/>
            <p:cNvSpPr/>
            <p:nvPr/>
          </p:nvSpPr>
          <p:spPr>
            <a:xfrm rot="10527274">
              <a:off x="4665388" y="37563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7" name="矩形 186"/>
            <p:cNvSpPr/>
            <p:nvPr/>
          </p:nvSpPr>
          <p:spPr>
            <a:xfrm rot="10745455">
              <a:off x="4586658" y="37600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8" name="矩形 187"/>
            <p:cNvSpPr/>
            <p:nvPr/>
          </p:nvSpPr>
          <p:spPr>
            <a:xfrm rot="10963638">
              <a:off x="4507850" y="375882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9" name="矩形 188"/>
            <p:cNvSpPr/>
            <p:nvPr/>
          </p:nvSpPr>
          <p:spPr>
            <a:xfrm rot="11181819">
              <a:off x="4429279" y="37525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0" name="矩形 189"/>
            <p:cNvSpPr/>
            <p:nvPr/>
          </p:nvSpPr>
          <p:spPr>
            <a:xfrm rot="11400000">
              <a:off x="4351263" y="37413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1" name="矩形 190"/>
            <p:cNvSpPr/>
            <p:nvPr/>
          </p:nvSpPr>
          <p:spPr>
            <a:xfrm rot="11618183">
              <a:off x="4274115" y="372522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2" name="矩形 191"/>
            <p:cNvSpPr/>
            <p:nvPr/>
          </p:nvSpPr>
          <p:spPr>
            <a:xfrm rot="11836364">
              <a:off x="4198147" y="370422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3" name="矩形 192"/>
            <p:cNvSpPr/>
            <p:nvPr/>
          </p:nvSpPr>
          <p:spPr>
            <a:xfrm rot="12054545">
              <a:off x="4123664" y="367844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4" name="矩形 193"/>
            <p:cNvSpPr/>
            <p:nvPr/>
          </p:nvSpPr>
          <p:spPr>
            <a:xfrm rot="12272728">
              <a:off x="4050964" y="36479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5" name="矩形 194"/>
            <p:cNvSpPr/>
            <p:nvPr/>
          </p:nvSpPr>
          <p:spPr>
            <a:xfrm rot="12490909">
              <a:off x="3980343" y="36129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6" name="矩形 195"/>
            <p:cNvSpPr/>
            <p:nvPr/>
          </p:nvSpPr>
          <p:spPr>
            <a:xfrm rot="12709091">
              <a:off x="3912086" y="35735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7" name="矩形 196"/>
            <p:cNvSpPr/>
            <p:nvPr/>
          </p:nvSpPr>
          <p:spPr>
            <a:xfrm rot="12927274">
              <a:off x="3846463" y="35299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8" name="矩形 197"/>
            <p:cNvSpPr/>
            <p:nvPr/>
          </p:nvSpPr>
          <p:spPr>
            <a:xfrm rot="13145455">
              <a:off x="3783743" y="34821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9" name="矩形 198"/>
            <p:cNvSpPr/>
            <p:nvPr/>
          </p:nvSpPr>
          <p:spPr>
            <a:xfrm rot="13363638">
              <a:off x="3724176" y="343057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0" name="矩形 199"/>
            <p:cNvSpPr/>
            <p:nvPr/>
          </p:nvSpPr>
          <p:spPr>
            <a:xfrm rot="13581819">
              <a:off x="3668002" y="33752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1" name="矩形 200"/>
            <p:cNvSpPr/>
            <p:nvPr/>
          </p:nvSpPr>
          <p:spPr>
            <a:xfrm rot="13800000">
              <a:off x="3615448" y="33165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2" name="矩形 201"/>
            <p:cNvSpPr/>
            <p:nvPr/>
          </p:nvSpPr>
          <p:spPr>
            <a:xfrm rot="14018183">
              <a:off x="3566726" y="325458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3" name="矩形 202"/>
            <p:cNvSpPr/>
            <p:nvPr/>
          </p:nvSpPr>
          <p:spPr>
            <a:xfrm rot="14236364">
              <a:off x="3522031" y="31896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4" name="矩形 203"/>
            <p:cNvSpPr/>
            <p:nvPr/>
          </p:nvSpPr>
          <p:spPr>
            <a:xfrm rot="14454545">
              <a:off x="3481544" y="312204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5" name="矩形 204"/>
            <p:cNvSpPr/>
            <p:nvPr/>
          </p:nvSpPr>
          <p:spPr>
            <a:xfrm rot="14672728">
              <a:off x="3445428" y="305198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6" name="矩形 205"/>
            <p:cNvSpPr/>
            <p:nvPr/>
          </p:nvSpPr>
          <p:spPr>
            <a:xfrm rot="14890909">
              <a:off x="3413827" y="297977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7" name="矩形 206"/>
            <p:cNvSpPr/>
            <p:nvPr/>
          </p:nvSpPr>
          <p:spPr>
            <a:xfrm rot="15109092">
              <a:off x="3386869" y="290571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8" name="矩形 207"/>
            <p:cNvSpPr/>
            <p:nvPr/>
          </p:nvSpPr>
          <p:spPr>
            <a:xfrm rot="15327274">
              <a:off x="3364664" y="283008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9" name="矩形 208"/>
            <p:cNvSpPr/>
            <p:nvPr/>
          </p:nvSpPr>
          <p:spPr>
            <a:xfrm rot="15545455">
              <a:off x="3347299" y="275320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0" name="矩形 209"/>
            <p:cNvSpPr/>
            <p:nvPr/>
          </p:nvSpPr>
          <p:spPr>
            <a:xfrm rot="15763638">
              <a:off x="3334846" y="267537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1" name="矩形 210"/>
            <p:cNvSpPr/>
            <p:nvPr/>
          </p:nvSpPr>
          <p:spPr>
            <a:xfrm rot="15981819">
              <a:off x="3327353" y="259691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12" name="椭圆 211"/>
          <p:cNvSpPr/>
          <p:nvPr/>
        </p:nvSpPr>
        <p:spPr>
          <a:xfrm>
            <a:off x="4163727" y="143828"/>
            <a:ext cx="781729" cy="781729"/>
          </a:xfrm>
          <a:prstGeom prst="ellips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a:p>
        </p:txBody>
      </p:sp>
      <p:sp>
        <p:nvSpPr>
          <p:cNvPr id="213" name="文本框 212"/>
          <p:cNvSpPr txBox="1"/>
          <p:nvPr/>
        </p:nvSpPr>
        <p:spPr>
          <a:xfrm>
            <a:off x="4248478" y="202419"/>
            <a:ext cx="806702" cy="646331"/>
          </a:xfrm>
          <a:prstGeom prst="rect">
            <a:avLst/>
          </a:prstGeom>
          <a:noFill/>
        </p:spPr>
        <p:txBody>
          <a:bodyPr wrap="square" rtlCol="0">
            <a:spAutoFit/>
          </a:bodyPr>
          <a:lstStyle/>
          <a:p>
            <a:r>
              <a:rPr lang="zh-CN" altLang="en-US" sz="1800" b="1" dirty="0" smtClean="0">
                <a:solidFill>
                  <a:schemeClr val="bg1"/>
                </a:solidFill>
                <a:latin typeface="+mj-ea"/>
                <a:ea typeface="+mj-ea"/>
              </a:rPr>
              <a:t>添加标题</a:t>
            </a:r>
            <a:endParaRPr lang="zh-CN" altLang="en-US" sz="1800" b="1" dirty="0">
              <a:solidFill>
                <a:schemeClr val="bg1"/>
              </a:solidFill>
              <a:latin typeface="+mj-ea"/>
              <a:ea typeface="+mj-ea"/>
            </a:endParaRPr>
          </a:p>
        </p:txBody>
      </p:sp>
      <p:pic>
        <p:nvPicPr>
          <p:cNvPr id="107" name="图片 3"/>
          <p:cNvPicPr>
            <a:picLocks noChangeAspect="1" noChangeArrowheads="1"/>
          </p:cNvPicPr>
          <p:nvPr/>
        </p:nvPicPr>
        <p:blipFill>
          <a:blip r:embed="rId1" cstate="screen"/>
          <a:srcRect/>
          <a:stretch>
            <a:fillRect/>
          </a:stretch>
        </p:blipFill>
        <p:spPr bwMode="auto">
          <a:xfrm>
            <a:off x="638175" y="1325563"/>
            <a:ext cx="2212975"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5"/>
          <p:cNvPicPr>
            <a:picLocks noChangeAspect="1" noChangeArrowheads="1"/>
          </p:cNvPicPr>
          <p:nvPr/>
        </p:nvPicPr>
        <p:blipFill>
          <a:blip r:embed="rId2" cstate="screen"/>
          <a:srcRect/>
          <a:stretch>
            <a:fillRect/>
          </a:stretch>
        </p:blipFill>
        <p:spPr bwMode="auto">
          <a:xfrm>
            <a:off x="3165475" y="1325563"/>
            <a:ext cx="2197100"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 name="矩形 82"/>
          <p:cNvSpPr>
            <a:spLocks noChangeArrowheads="1"/>
          </p:cNvSpPr>
          <p:nvPr/>
        </p:nvSpPr>
        <p:spPr bwMode="auto">
          <a:xfrm>
            <a:off x="539750" y="3548063"/>
            <a:ext cx="2376488"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zh-CN" altLang="en-US" sz="1200" dirty="0" smtClean="0">
                <a:solidFill>
                  <a:schemeClr val="bg1"/>
                </a:solidFill>
                <a:latin typeface="Calibri" panose="020F0502020204030204" charset="0"/>
                <a:ea typeface="微软雅黑" panose="020B0503020204020204" pitchFamily="34" charset="-122"/>
                <a:sym typeface="Calibri" panose="020F0502020204030204" charset="0"/>
              </a:rPr>
              <a:t>添加文本说明内容添加文本说明内容添加文本说明内容添加文本说明内容添加文本说明内容</a:t>
            </a:r>
            <a:endParaRPr lang="zh-CN" altLang="en-US" dirty="0"/>
          </a:p>
        </p:txBody>
      </p:sp>
      <p:sp>
        <p:nvSpPr>
          <p:cNvPr id="215" name="矩形 83"/>
          <p:cNvSpPr>
            <a:spLocks noChangeArrowheads="1"/>
          </p:cNvSpPr>
          <p:nvPr/>
        </p:nvSpPr>
        <p:spPr bwMode="auto">
          <a:xfrm>
            <a:off x="539750" y="3148013"/>
            <a:ext cx="14414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pP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添加关键字</a:t>
            </a:r>
            <a:endParaRPr lang="zh-CN" altLang="en-US" dirty="0"/>
          </a:p>
        </p:txBody>
      </p:sp>
      <p:sp>
        <p:nvSpPr>
          <p:cNvPr id="216" name="矩形 84"/>
          <p:cNvSpPr>
            <a:spLocks noChangeArrowheads="1"/>
          </p:cNvSpPr>
          <p:nvPr/>
        </p:nvSpPr>
        <p:spPr bwMode="auto">
          <a:xfrm>
            <a:off x="3060700" y="3548063"/>
            <a:ext cx="23749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zh-CN" altLang="en-US" sz="1200" dirty="0" smtClean="0">
                <a:solidFill>
                  <a:schemeClr val="bg1"/>
                </a:solidFill>
                <a:latin typeface="Calibri" panose="020F0502020204030204" charset="0"/>
                <a:ea typeface="微软雅黑" panose="020B0503020204020204" pitchFamily="34" charset="-122"/>
                <a:sym typeface="Calibri" panose="020F0502020204030204" charset="0"/>
              </a:rPr>
              <a:t>添加文本说明内容添加文本说明内容添加文本说明内容添加文本说明内容添加文本说明内容</a:t>
            </a:r>
            <a:endParaRPr lang="zh-CN" altLang="en-US" sz="1200" dirty="0"/>
          </a:p>
        </p:txBody>
      </p:sp>
      <p:sp>
        <p:nvSpPr>
          <p:cNvPr id="217" name="矩形 85"/>
          <p:cNvSpPr>
            <a:spLocks noChangeArrowheads="1"/>
          </p:cNvSpPr>
          <p:nvPr/>
        </p:nvSpPr>
        <p:spPr bwMode="auto">
          <a:xfrm>
            <a:off x="3060700" y="3148013"/>
            <a:ext cx="14414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pP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添加关键字</a:t>
            </a:r>
            <a:endParaRPr lang="zh-CN" altLang="en-US" dirty="0"/>
          </a:p>
        </p:txBody>
      </p:sp>
      <p:sp>
        <p:nvSpPr>
          <p:cNvPr id="218" name="矩形 7"/>
          <p:cNvSpPr>
            <a:spLocks noChangeArrowheads="1"/>
          </p:cNvSpPr>
          <p:nvPr/>
        </p:nvSpPr>
        <p:spPr bwMode="auto">
          <a:xfrm>
            <a:off x="6011863" y="1325563"/>
            <a:ext cx="2305050" cy="3033712"/>
          </a:xfrm>
          <a:prstGeom prst="rect">
            <a:avLst/>
          </a:prstGeom>
          <a:solidFill>
            <a:srgbClr val="FFFFFF">
              <a:alpha val="29019"/>
            </a:srgbClr>
          </a:solidFill>
          <a:ln>
            <a:noFill/>
          </a:ln>
          <a:extLst>
            <a:ext uri="{91240B29-F687-4F45-9708-019B960494DF}">
              <a14:hiddenLine xmlns:a14="http://schemas.microsoft.com/office/drawing/2010/main" w="25400">
                <a:solidFill>
                  <a:srgbClr val="395E8A"/>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19" name="矩形 86"/>
          <p:cNvSpPr>
            <a:spLocks noChangeArrowheads="1"/>
          </p:cNvSpPr>
          <p:nvPr/>
        </p:nvSpPr>
        <p:spPr bwMode="auto">
          <a:xfrm>
            <a:off x="6011863" y="2135188"/>
            <a:ext cx="2305050" cy="1028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zh-CN" altLang="en-US" sz="1200" dirty="0" smtClean="0">
                <a:solidFill>
                  <a:schemeClr val="bg1"/>
                </a:solidFill>
                <a:latin typeface="Calibri" panose="020F0502020204030204" charset="0"/>
                <a:ea typeface="微软雅黑" panose="020B0503020204020204" pitchFamily="34" charset="-122"/>
                <a:sym typeface="Calibri" panose="020F0502020204030204" charset="0"/>
              </a:rPr>
              <a:t>添加文本说明内容添加文本说明内容添加文本说明内容添加文本说明内容添加文本说明内容</a:t>
            </a:r>
            <a:endParaRPr lang="zh-CN" altLang="en-US" sz="1200" dirty="0"/>
          </a:p>
        </p:txBody>
      </p:sp>
      <p:sp>
        <p:nvSpPr>
          <p:cNvPr id="220" name="矩形 90"/>
          <p:cNvSpPr>
            <a:spLocks noChangeArrowheads="1"/>
          </p:cNvSpPr>
          <p:nvPr/>
        </p:nvSpPr>
        <p:spPr bwMode="auto">
          <a:xfrm>
            <a:off x="6011863" y="1563688"/>
            <a:ext cx="14430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pP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添加关键字</a:t>
            </a:r>
            <a:endParaRPr lang="zh-CN" altLang="en-US"/>
          </a:p>
        </p:txBody>
      </p:sp>
      <p:sp>
        <p:nvSpPr>
          <p:cNvPr id="221" name="矩形 91"/>
          <p:cNvSpPr>
            <a:spLocks noChangeArrowheads="1"/>
          </p:cNvSpPr>
          <p:nvPr/>
        </p:nvSpPr>
        <p:spPr bwMode="auto">
          <a:xfrm>
            <a:off x="6011863" y="3055938"/>
            <a:ext cx="2305050" cy="1028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zh-CN" altLang="en-US" sz="1200" dirty="0" smtClean="0">
                <a:solidFill>
                  <a:schemeClr val="bg1"/>
                </a:solidFill>
                <a:latin typeface="Calibri" panose="020F0502020204030204" charset="0"/>
                <a:ea typeface="微软雅黑" panose="020B0503020204020204" pitchFamily="34" charset="-122"/>
                <a:sym typeface="Calibri" panose="020F0502020204030204" charset="0"/>
              </a:rPr>
              <a:t>添加文本说明内容添加文本说明内容添加文本说明内容添加文本说明内容添加文本说明内容</a:t>
            </a:r>
            <a:endParaRPr lang="zh-CN" altLang="en-US" sz="1200" dirty="0"/>
          </a:p>
        </p:txBody>
      </p:sp>
      <p:sp>
        <p:nvSpPr>
          <p:cNvPr id="222" name="矩形 8"/>
          <p:cNvSpPr>
            <a:spLocks noChangeArrowheads="1"/>
          </p:cNvSpPr>
          <p:nvPr/>
        </p:nvSpPr>
        <p:spPr bwMode="auto">
          <a:xfrm>
            <a:off x="7308850" y="4038600"/>
            <a:ext cx="1008063" cy="320675"/>
          </a:xfrm>
          <a:custGeom>
            <a:avLst/>
            <a:gdLst>
              <a:gd name="T0" fmla="*/ 80366 w 834623"/>
              <a:gd name="T1" fmla="*/ 0 h 321465"/>
              <a:gd name="T2" fmla="*/ 834623 w 834623"/>
              <a:gd name="T3" fmla="*/ 0 h 321465"/>
              <a:gd name="T4" fmla="*/ 834623 w 834623"/>
              <a:gd name="T5" fmla="*/ 321465 h 321465"/>
              <a:gd name="T6" fmla="*/ 0 w 834623"/>
              <a:gd name="T7" fmla="*/ 321465 h 321465"/>
              <a:gd name="T8" fmla="*/ 80366 w 834623"/>
              <a:gd name="T9" fmla="*/ 0 h 321465"/>
              <a:gd name="T10" fmla="*/ 0 w 834623"/>
              <a:gd name="T11" fmla="*/ 0 h 321465"/>
              <a:gd name="T12" fmla="*/ 834623 w 834623"/>
              <a:gd name="T13" fmla="*/ 321465 h 321465"/>
            </a:gdLst>
            <a:ahLst/>
            <a:cxnLst>
              <a:cxn ang="0">
                <a:pos x="T0" y="T1"/>
              </a:cxn>
              <a:cxn ang="0">
                <a:pos x="T2" y="T3"/>
              </a:cxn>
              <a:cxn ang="0">
                <a:pos x="T4" y="T5"/>
              </a:cxn>
              <a:cxn ang="0">
                <a:pos x="T6" y="T7"/>
              </a:cxn>
              <a:cxn ang="0">
                <a:pos x="T8" y="T9"/>
              </a:cxn>
            </a:cxnLst>
            <a:rect l="T10" t="T11" r="T12" b="T13"/>
            <a:pathLst>
              <a:path w="834623" h="321465">
                <a:moveTo>
                  <a:pt x="80366" y="0"/>
                </a:moveTo>
                <a:lnTo>
                  <a:pt x="834623" y="0"/>
                </a:lnTo>
                <a:lnTo>
                  <a:pt x="834623" y="321465"/>
                </a:lnTo>
                <a:lnTo>
                  <a:pt x="0" y="321465"/>
                </a:lnTo>
                <a:lnTo>
                  <a:pt x="80366" y="0"/>
                </a:lnTo>
                <a:close/>
              </a:path>
            </a:pathLst>
          </a:custGeom>
          <a:solidFill>
            <a:schemeClr val="bg1">
              <a:alpha val="50000"/>
            </a:schemeClr>
          </a:solidFill>
          <a:ln>
            <a:noFill/>
          </a:ln>
        </p:spPr>
        <p:txBody>
          <a:bodyPr anchor="ctr"/>
          <a:lstStyle/>
          <a:p>
            <a:endParaRPr lang="zh-CN" altLang="en-US"/>
          </a:p>
        </p:txBody>
      </p:sp>
      <p:sp>
        <p:nvSpPr>
          <p:cNvPr id="223" name="矩形 8"/>
          <p:cNvSpPr>
            <a:spLocks noChangeArrowheads="1"/>
          </p:cNvSpPr>
          <p:nvPr/>
        </p:nvSpPr>
        <p:spPr bwMode="auto">
          <a:xfrm>
            <a:off x="5035550" y="2687638"/>
            <a:ext cx="327025" cy="320675"/>
          </a:xfrm>
          <a:custGeom>
            <a:avLst/>
            <a:gdLst>
              <a:gd name="T0" fmla="*/ 80366 w 834623"/>
              <a:gd name="T1" fmla="*/ 0 h 321465"/>
              <a:gd name="T2" fmla="*/ 834623 w 834623"/>
              <a:gd name="T3" fmla="*/ 0 h 321465"/>
              <a:gd name="T4" fmla="*/ 834623 w 834623"/>
              <a:gd name="T5" fmla="*/ 321465 h 321465"/>
              <a:gd name="T6" fmla="*/ 0 w 834623"/>
              <a:gd name="T7" fmla="*/ 321465 h 321465"/>
              <a:gd name="T8" fmla="*/ 80366 w 834623"/>
              <a:gd name="T9" fmla="*/ 0 h 321465"/>
              <a:gd name="T10" fmla="*/ 0 w 834623"/>
              <a:gd name="T11" fmla="*/ 0 h 321465"/>
              <a:gd name="T12" fmla="*/ 834623 w 834623"/>
              <a:gd name="T13" fmla="*/ 321465 h 321465"/>
            </a:gdLst>
            <a:ahLst/>
            <a:cxnLst>
              <a:cxn ang="0">
                <a:pos x="T0" y="T1"/>
              </a:cxn>
              <a:cxn ang="0">
                <a:pos x="T2" y="T3"/>
              </a:cxn>
              <a:cxn ang="0">
                <a:pos x="T4" y="T5"/>
              </a:cxn>
              <a:cxn ang="0">
                <a:pos x="T6" y="T7"/>
              </a:cxn>
              <a:cxn ang="0">
                <a:pos x="T8" y="T9"/>
              </a:cxn>
            </a:cxnLst>
            <a:rect l="T10" t="T11" r="T12" b="T13"/>
            <a:pathLst>
              <a:path w="834623" h="321465">
                <a:moveTo>
                  <a:pt x="80366" y="0"/>
                </a:moveTo>
                <a:lnTo>
                  <a:pt x="834623" y="0"/>
                </a:lnTo>
                <a:lnTo>
                  <a:pt x="834623" y="321465"/>
                </a:lnTo>
                <a:lnTo>
                  <a:pt x="0" y="321465"/>
                </a:lnTo>
                <a:lnTo>
                  <a:pt x="80366" y="0"/>
                </a:lnTo>
                <a:close/>
              </a:path>
            </a:pathLst>
          </a:custGeom>
          <a:solidFill>
            <a:schemeClr val="bg1">
              <a:alpha val="50000"/>
            </a:schemeClr>
          </a:solidFill>
          <a:ln>
            <a:noFill/>
          </a:ln>
        </p:spPr>
        <p:txBody>
          <a:bodyPr anchor="ctr"/>
          <a:lstStyle/>
          <a:p>
            <a:endParaRPr lang="zh-CN" altLang="en-US"/>
          </a:p>
        </p:txBody>
      </p:sp>
      <p:cxnSp>
        <p:nvCxnSpPr>
          <p:cNvPr id="224" name="直接箭头连接符 11"/>
          <p:cNvCxnSpPr>
            <a:cxnSpLocks noChangeShapeType="1"/>
          </p:cNvCxnSpPr>
          <p:nvPr/>
        </p:nvCxnSpPr>
        <p:spPr bwMode="auto">
          <a:xfrm>
            <a:off x="5108575" y="2847975"/>
            <a:ext cx="180975" cy="0"/>
          </a:xfrm>
          <a:prstGeom prst="straightConnector1">
            <a:avLst/>
          </a:prstGeom>
          <a:noFill/>
          <a:ln w="9525">
            <a:solidFill>
              <a:schemeClr val="bg1"/>
            </a:solidFill>
            <a:bevel/>
            <a:tailEnd type="arrow" w="med" len="med"/>
          </a:ln>
          <a:extLst>
            <a:ext uri="{909E8E84-426E-40DD-AFC4-6F175D3DCCD1}">
              <a14:hiddenFill xmlns:a14="http://schemas.microsoft.com/office/drawing/2010/main">
                <a:noFill/>
              </a14:hiddenFill>
            </a:ext>
          </a:extLst>
        </p:spPr>
      </p:cxnSp>
      <p:grpSp>
        <p:nvGrpSpPr>
          <p:cNvPr id="225" name="组合 2"/>
          <p:cNvGrpSpPr/>
          <p:nvPr/>
        </p:nvGrpSpPr>
        <p:grpSpPr bwMode="auto">
          <a:xfrm>
            <a:off x="7580313" y="4160838"/>
            <a:ext cx="463550" cy="77787"/>
            <a:chOff x="0" y="0"/>
            <a:chExt cx="463441" cy="76944"/>
          </a:xfrm>
        </p:grpSpPr>
        <p:sp>
          <p:nvSpPr>
            <p:cNvPr id="226" name="椭圆 76"/>
            <p:cNvSpPr>
              <a:spLocks noChangeArrowheads="1"/>
            </p:cNvSpPr>
            <p:nvPr/>
          </p:nvSpPr>
          <p:spPr bwMode="auto">
            <a:xfrm flipV="1">
              <a:off x="0" y="0"/>
              <a:ext cx="76944" cy="76944"/>
            </a:xfrm>
            <a:prstGeom prst="ellipse">
              <a:avLst/>
            </a:prstGeom>
            <a:solidFill>
              <a:srgbClr val="FFFFFF">
                <a:alpha val="18039"/>
              </a:srgbClr>
            </a:solidFill>
            <a:ln>
              <a:noFill/>
            </a:ln>
            <a:extLst>
              <a:ext uri="{91240B29-F687-4F45-9708-019B960494DF}">
                <a14:hiddenLine xmlns:a14="http://schemas.microsoft.com/office/drawing/2010/main" w="25400">
                  <a:solidFill>
                    <a:srgbClr val="395E8A"/>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27" name="椭圆 80"/>
            <p:cNvSpPr>
              <a:spLocks noChangeArrowheads="1"/>
            </p:cNvSpPr>
            <p:nvPr/>
          </p:nvSpPr>
          <p:spPr bwMode="auto">
            <a:xfrm flipV="1">
              <a:off x="96624" y="0"/>
              <a:ext cx="76944" cy="76944"/>
            </a:xfrm>
            <a:prstGeom prst="ellipse">
              <a:avLst/>
            </a:prstGeom>
            <a:solidFill>
              <a:srgbClr val="FFFFFF">
                <a:alpha val="63136"/>
              </a:srgbClr>
            </a:solidFill>
            <a:ln>
              <a:noFill/>
            </a:ln>
            <a:extLst>
              <a:ext uri="{91240B29-F687-4F45-9708-019B960494DF}">
                <a14:hiddenLine xmlns:a14="http://schemas.microsoft.com/office/drawing/2010/main" w="25400">
                  <a:solidFill>
                    <a:srgbClr val="395E8A"/>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28" name="椭圆 81"/>
            <p:cNvSpPr>
              <a:spLocks noChangeArrowheads="1"/>
            </p:cNvSpPr>
            <p:nvPr/>
          </p:nvSpPr>
          <p:spPr bwMode="auto">
            <a:xfrm flipV="1">
              <a:off x="193248" y="0"/>
              <a:ext cx="76944" cy="76944"/>
            </a:xfrm>
            <a:prstGeom prst="ellipse">
              <a:avLst/>
            </a:prstGeom>
            <a:solidFill>
              <a:schemeClr val="bg1"/>
            </a:solidFill>
            <a:ln>
              <a:noFill/>
            </a:ln>
            <a:extLst>
              <a:ext uri="{91240B29-F687-4F45-9708-019B960494DF}">
                <a14:hiddenLine xmlns:a14="http://schemas.microsoft.com/office/drawing/2010/main" w="25400">
                  <a:solidFill>
                    <a:srgbClr val="395E8A"/>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29" name="椭圆 87"/>
            <p:cNvSpPr>
              <a:spLocks noChangeArrowheads="1"/>
            </p:cNvSpPr>
            <p:nvPr/>
          </p:nvSpPr>
          <p:spPr bwMode="auto">
            <a:xfrm flipV="1">
              <a:off x="289872" y="0"/>
              <a:ext cx="76944" cy="76944"/>
            </a:xfrm>
            <a:prstGeom prst="ellipse">
              <a:avLst/>
            </a:prstGeom>
            <a:solidFill>
              <a:srgbClr val="FFFFFF">
                <a:alpha val="63136"/>
              </a:srgbClr>
            </a:solidFill>
            <a:ln>
              <a:noFill/>
            </a:ln>
            <a:extLst>
              <a:ext uri="{91240B29-F687-4F45-9708-019B960494DF}">
                <a14:hiddenLine xmlns:a14="http://schemas.microsoft.com/office/drawing/2010/main" w="25400">
                  <a:solidFill>
                    <a:srgbClr val="395E8A"/>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30" name="椭圆 88"/>
            <p:cNvSpPr>
              <a:spLocks noChangeArrowheads="1"/>
            </p:cNvSpPr>
            <p:nvPr/>
          </p:nvSpPr>
          <p:spPr bwMode="auto">
            <a:xfrm flipV="1">
              <a:off x="386497" y="0"/>
              <a:ext cx="76944" cy="76944"/>
            </a:xfrm>
            <a:prstGeom prst="ellipse">
              <a:avLst/>
            </a:prstGeom>
            <a:solidFill>
              <a:srgbClr val="FFFFFF">
                <a:alpha val="18039"/>
              </a:srgbClr>
            </a:solidFill>
            <a:ln>
              <a:noFill/>
            </a:ln>
            <a:extLst>
              <a:ext uri="{91240B29-F687-4F45-9708-019B960494DF}">
                <a14:hiddenLine xmlns:a14="http://schemas.microsoft.com/office/drawing/2010/main" w="25400">
                  <a:solidFill>
                    <a:srgbClr val="395E8A"/>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circle(in)">
                                      <p:cBhvr>
                                        <p:cTn id="7" dur="2750"/>
                                        <p:tgtEl>
                                          <p:spTgt spid="109"/>
                                        </p:tgtEl>
                                      </p:cBhvr>
                                    </p:animEffect>
                                  </p:childTnLst>
                                </p:cTn>
                              </p:par>
                              <p:par>
                                <p:cTn id="8" presetID="21" presetClass="entr" presetSubtype="1" fill="hold"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wheel(1)">
                                      <p:cBhvr>
                                        <p:cTn id="10" dur="2000"/>
                                        <p:tgtEl>
                                          <p:spTgt spid="112"/>
                                        </p:tgtEl>
                                      </p:cBhvr>
                                    </p:animEffect>
                                  </p:childTnLst>
                                </p:cTn>
                              </p:par>
                              <p:par>
                                <p:cTn id="11" presetID="8" presetClass="emph" presetSubtype="0" fill="hold" nodeType="withEffect">
                                  <p:stCondLst>
                                    <p:cond delay="0"/>
                                  </p:stCondLst>
                                  <p:childTnLst>
                                    <p:animRot by="21600000">
                                      <p:cBhvr>
                                        <p:cTn id="12" dur="2000" fill="hold"/>
                                        <p:tgtEl>
                                          <p:spTgt spid="112"/>
                                        </p:tgtEl>
                                        <p:attrNameLst>
                                          <p:attrName>r</p:attrName>
                                        </p:attrNameLst>
                                      </p:cBhvr>
                                    </p:animRot>
                                  </p:childTnLst>
                                </p:cTn>
                              </p:par>
                              <p:par>
                                <p:cTn id="13" presetID="21" presetClass="entr" presetSubtype="1" fill="hold" grpId="0" nodeType="withEffect">
                                  <p:stCondLst>
                                    <p:cond delay="0"/>
                                  </p:stCondLst>
                                  <p:childTnLst>
                                    <p:set>
                                      <p:cBhvr>
                                        <p:cTn id="14" dur="1" fill="hold">
                                          <p:stCondLst>
                                            <p:cond delay="0"/>
                                          </p:stCondLst>
                                        </p:cTn>
                                        <p:tgtEl>
                                          <p:spTgt spid="212"/>
                                        </p:tgtEl>
                                        <p:attrNameLst>
                                          <p:attrName>style.visibility</p:attrName>
                                        </p:attrNameLst>
                                      </p:cBhvr>
                                      <p:to>
                                        <p:strVal val="visible"/>
                                      </p:to>
                                    </p:set>
                                    <p:animEffect transition="in" filter="wheel(1)">
                                      <p:cBhvr>
                                        <p:cTn id="15" dur="2000"/>
                                        <p:tgtEl>
                                          <p:spTgt spid="21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213"/>
                                        </p:tgtEl>
                                        <p:attrNameLst>
                                          <p:attrName>style.visibility</p:attrName>
                                        </p:attrNameLst>
                                      </p:cBhvr>
                                      <p:to>
                                        <p:strVal val="visible"/>
                                      </p:to>
                                    </p:set>
                                    <p:animEffect transition="in" filter="wheel(1)">
                                      <p:cBhvr>
                                        <p:cTn id="18" dur="2000"/>
                                        <p:tgtEl>
                                          <p:spTgt spid="213"/>
                                        </p:tgtEl>
                                      </p:cBhvr>
                                    </p:animEffect>
                                  </p:childTnLst>
                                </p:cTn>
                              </p:par>
                            </p:childTnLst>
                          </p:cTn>
                        </p:par>
                        <p:par>
                          <p:cTn id="19" fill="hold">
                            <p:stCondLst>
                              <p:cond delay="3000"/>
                            </p:stCondLst>
                            <p:childTnLst>
                              <p:par>
                                <p:cTn id="20" presetID="26" presetClass="emph" presetSubtype="0" fill="hold" grpId="1" nodeType="afterEffect">
                                  <p:stCondLst>
                                    <p:cond delay="0"/>
                                  </p:stCondLst>
                                  <p:childTnLst>
                                    <p:animEffect transition="out" filter="fade">
                                      <p:cBhvr>
                                        <p:cTn id="21" dur="500" tmFilter="0, 0; .2, .5; .8, .5; 1, 0"/>
                                        <p:tgtEl>
                                          <p:spTgt spid="213"/>
                                        </p:tgtEl>
                                      </p:cBhvr>
                                    </p:animEffect>
                                    <p:animScale>
                                      <p:cBhvr>
                                        <p:cTn id="22" dur="250" autoRev="1" fill="hold"/>
                                        <p:tgtEl>
                                          <p:spTgt spid="213"/>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7"/>
                                        </p:tgtEl>
                                        <p:attrNameLst>
                                          <p:attrName>style.visibility</p:attrName>
                                        </p:attrNameLst>
                                      </p:cBhvr>
                                      <p:to>
                                        <p:strVal val="visible"/>
                                      </p:to>
                                    </p:set>
                                    <p:animEffect transition="in" filter="wipe(down)">
                                      <p:cBhvr>
                                        <p:cTn id="27" dur="500"/>
                                        <p:tgtEl>
                                          <p:spTgt spid="10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15"/>
                                        </p:tgtEl>
                                        <p:attrNameLst>
                                          <p:attrName>style.visibility</p:attrName>
                                        </p:attrNameLst>
                                      </p:cBhvr>
                                      <p:to>
                                        <p:strVal val="visible"/>
                                      </p:to>
                                    </p:set>
                                    <p:animEffect transition="in" filter="randombar(horizontal)">
                                      <p:cBhvr>
                                        <p:cTn id="32" dur="500"/>
                                        <p:tgtEl>
                                          <p:spTgt spid="215"/>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214"/>
                                        </p:tgtEl>
                                        <p:attrNameLst>
                                          <p:attrName>style.visibility</p:attrName>
                                        </p:attrNameLst>
                                      </p:cBhvr>
                                      <p:to>
                                        <p:strVal val="visible"/>
                                      </p:to>
                                    </p:set>
                                    <p:animEffect transition="in" filter="randombar(horizontal)">
                                      <p:cBhvr>
                                        <p:cTn id="35" dur="500"/>
                                        <p:tgtEl>
                                          <p:spTgt spid="2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08"/>
                                        </p:tgtEl>
                                        <p:attrNameLst>
                                          <p:attrName>style.visibility</p:attrName>
                                        </p:attrNameLst>
                                      </p:cBhvr>
                                      <p:to>
                                        <p:strVal val="visible"/>
                                      </p:to>
                                    </p:set>
                                    <p:animEffect transition="in" filter="wipe(down)">
                                      <p:cBhvr>
                                        <p:cTn id="40" dur="500"/>
                                        <p:tgtEl>
                                          <p:spTgt spid="108"/>
                                        </p:tgtEl>
                                      </p:cBhvr>
                                    </p:animEffect>
                                  </p:childTnLst>
                                </p:cTn>
                              </p:par>
                            </p:childTnLst>
                          </p:cTn>
                        </p:par>
                        <p:par>
                          <p:cTn id="41" fill="hold">
                            <p:stCondLst>
                              <p:cond delay="500"/>
                            </p:stCondLst>
                            <p:childTnLst>
                              <p:par>
                                <p:cTn id="42" presetID="9" presetClass="entr" presetSubtype="0" fill="hold" grpId="0" nodeType="afterEffect">
                                  <p:stCondLst>
                                    <p:cond delay="0"/>
                                  </p:stCondLst>
                                  <p:childTnLst>
                                    <p:set>
                                      <p:cBhvr>
                                        <p:cTn id="43" dur="1" fill="hold">
                                          <p:stCondLst>
                                            <p:cond delay="0"/>
                                          </p:stCondLst>
                                        </p:cTn>
                                        <p:tgtEl>
                                          <p:spTgt spid="223"/>
                                        </p:tgtEl>
                                        <p:attrNameLst>
                                          <p:attrName>style.visibility</p:attrName>
                                        </p:attrNameLst>
                                      </p:cBhvr>
                                      <p:to>
                                        <p:strVal val="visible"/>
                                      </p:to>
                                    </p:set>
                                    <p:animEffect>
                                      <p:cBhvr>
                                        <p:cTn id="44" dur="500"/>
                                        <p:tgtEl>
                                          <p:spTgt spid="223"/>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224"/>
                                        </p:tgtEl>
                                        <p:attrNameLst>
                                          <p:attrName>style.visibility</p:attrName>
                                        </p:attrNameLst>
                                      </p:cBhvr>
                                      <p:to>
                                        <p:strVal val="visible"/>
                                      </p:to>
                                    </p:set>
                                    <p:animEffect>
                                      <p:cBhvr>
                                        <p:cTn id="47" dur="500"/>
                                        <p:tgtEl>
                                          <p:spTgt spid="224"/>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217"/>
                                        </p:tgtEl>
                                        <p:attrNameLst>
                                          <p:attrName>style.visibility</p:attrName>
                                        </p:attrNameLst>
                                      </p:cBhvr>
                                      <p:to>
                                        <p:strVal val="visible"/>
                                      </p:to>
                                    </p:set>
                                    <p:animEffect transition="in" filter="randombar(horizontal)">
                                      <p:cBhvr>
                                        <p:cTn id="52" dur="500"/>
                                        <p:tgtEl>
                                          <p:spTgt spid="217"/>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216"/>
                                        </p:tgtEl>
                                        <p:attrNameLst>
                                          <p:attrName>style.visibility</p:attrName>
                                        </p:attrNameLst>
                                      </p:cBhvr>
                                      <p:to>
                                        <p:strVal val="visible"/>
                                      </p:to>
                                    </p:set>
                                    <p:animEffect transition="in" filter="randombar(horizontal)">
                                      <p:cBhvr>
                                        <p:cTn id="55" dur="500"/>
                                        <p:tgtEl>
                                          <p:spTgt spid="21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18"/>
                                        </p:tgtEl>
                                        <p:attrNameLst>
                                          <p:attrName>style.visibility</p:attrName>
                                        </p:attrNameLst>
                                      </p:cBhvr>
                                      <p:to>
                                        <p:strVal val="visible"/>
                                      </p:to>
                                    </p:set>
                                    <p:animEffect transition="in" filter="fade">
                                      <p:cBhvr>
                                        <p:cTn id="60" dur="500"/>
                                        <p:tgtEl>
                                          <p:spTgt spid="21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220"/>
                                        </p:tgtEl>
                                        <p:attrNameLst>
                                          <p:attrName>style.visibility</p:attrName>
                                        </p:attrNameLst>
                                      </p:cBhvr>
                                      <p:to>
                                        <p:strVal val="visible"/>
                                      </p:to>
                                    </p:set>
                                    <p:animEffect transition="in" filter="wipe(down)">
                                      <p:cBhvr>
                                        <p:cTn id="65" dur="500"/>
                                        <p:tgtEl>
                                          <p:spTgt spid="220"/>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219"/>
                                        </p:tgtEl>
                                        <p:attrNameLst>
                                          <p:attrName>style.visibility</p:attrName>
                                        </p:attrNameLst>
                                      </p:cBhvr>
                                      <p:to>
                                        <p:strVal val="visible"/>
                                      </p:to>
                                    </p:set>
                                    <p:animEffect transition="in" filter="wipe(down)">
                                      <p:cBhvr>
                                        <p:cTn id="68" dur="500"/>
                                        <p:tgtEl>
                                          <p:spTgt spid="219"/>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221"/>
                                        </p:tgtEl>
                                        <p:attrNameLst>
                                          <p:attrName>style.visibility</p:attrName>
                                        </p:attrNameLst>
                                      </p:cBhvr>
                                      <p:to>
                                        <p:strVal val="visible"/>
                                      </p:to>
                                    </p:set>
                                    <p:animEffect transition="in" filter="wipe(down)">
                                      <p:cBhvr>
                                        <p:cTn id="71" dur="500"/>
                                        <p:tgtEl>
                                          <p:spTgt spid="221"/>
                                        </p:tgtEl>
                                      </p:cBhvr>
                                    </p:animEffect>
                                  </p:childTnLst>
                                </p:cTn>
                              </p:par>
                              <p:par>
                                <p:cTn id="72" presetID="5" presetClass="entr" presetSubtype="10" fill="hold" grpId="0" nodeType="withEffect">
                                  <p:stCondLst>
                                    <p:cond delay="0"/>
                                  </p:stCondLst>
                                  <p:childTnLst>
                                    <p:set>
                                      <p:cBhvr>
                                        <p:cTn id="73" dur="1" fill="hold">
                                          <p:stCondLst>
                                            <p:cond delay="0"/>
                                          </p:stCondLst>
                                        </p:cTn>
                                        <p:tgtEl>
                                          <p:spTgt spid="222"/>
                                        </p:tgtEl>
                                        <p:attrNameLst>
                                          <p:attrName>style.visibility</p:attrName>
                                        </p:attrNameLst>
                                      </p:cBhvr>
                                      <p:to>
                                        <p:strVal val="visible"/>
                                      </p:to>
                                    </p:set>
                                    <p:animEffect>
                                      <p:cBhvr>
                                        <p:cTn id="74" dur="500"/>
                                        <p:tgtEl>
                                          <p:spTgt spid="222"/>
                                        </p:tgtEl>
                                      </p:cBhvr>
                                    </p:animEffect>
                                  </p:childTnLst>
                                </p:cTn>
                              </p:par>
                            </p:childTnLst>
                          </p:cTn>
                        </p:par>
                        <p:par>
                          <p:cTn id="75" fill="hold">
                            <p:stCondLst>
                              <p:cond delay="500"/>
                            </p:stCondLst>
                            <p:childTnLst>
                              <p:par>
                                <p:cTn id="76" presetID="22" presetClass="entr" presetSubtype="8" fill="hold"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p:cBhvr>
                                        <p:cTn id="78" dur="5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animBg="1"/>
      <p:bldP spid="213" grpId="0"/>
      <p:bldP spid="213" grpId="1"/>
      <p:bldP spid="214" grpId="0"/>
      <p:bldP spid="215" grpId="0"/>
      <p:bldP spid="216" grpId="0"/>
      <p:bldP spid="217" grpId="0"/>
      <p:bldP spid="218" grpId="0" animBg="1"/>
      <p:bldP spid="219" grpId="0"/>
      <p:bldP spid="220" grpId="0"/>
      <p:bldP spid="221" grpId="0"/>
      <p:bldP spid="222" grpId="0" animBg="1"/>
      <p:bldP spid="223" grpId="0" animBg="1"/>
      <p:bldP spid="2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组合 108"/>
          <p:cNvGrpSpPr/>
          <p:nvPr/>
        </p:nvGrpSpPr>
        <p:grpSpPr>
          <a:xfrm>
            <a:off x="441127" y="528320"/>
            <a:ext cx="8239259" cy="0"/>
            <a:chOff x="600676" y="678668"/>
            <a:chExt cx="10985679" cy="0"/>
          </a:xfrm>
        </p:grpSpPr>
        <p:cxnSp>
          <p:nvCxnSpPr>
            <p:cNvPr id="110" name="直接连接符 109"/>
            <p:cNvCxnSpPr/>
            <p:nvPr/>
          </p:nvCxnSpPr>
          <p:spPr>
            <a:xfrm>
              <a:off x="600676" y="678668"/>
              <a:ext cx="480382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6782535" y="678668"/>
              <a:ext cx="480382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2" name="组合 111"/>
          <p:cNvGrpSpPr/>
          <p:nvPr/>
        </p:nvGrpSpPr>
        <p:grpSpPr>
          <a:xfrm>
            <a:off x="4046473" y="22532"/>
            <a:ext cx="1011452" cy="1011576"/>
            <a:chOff x="3276601" y="1276192"/>
            <a:chExt cx="2590799" cy="2591116"/>
          </a:xfrm>
          <a:solidFill>
            <a:schemeClr val="bg1"/>
          </a:solidFill>
        </p:grpSpPr>
        <p:sp>
          <p:nvSpPr>
            <p:cNvPr id="113" name="矩形 112"/>
            <p:cNvSpPr/>
            <p:nvPr/>
          </p:nvSpPr>
          <p:spPr>
            <a:xfrm rot="16200000">
              <a:off x="3324853" y="251813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4" name="矩形 113"/>
            <p:cNvSpPr/>
            <p:nvPr/>
          </p:nvSpPr>
          <p:spPr>
            <a:xfrm rot="16418182">
              <a:off x="3327353" y="243935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5" name="矩形 114"/>
            <p:cNvSpPr/>
            <p:nvPr/>
          </p:nvSpPr>
          <p:spPr>
            <a:xfrm rot="16636364">
              <a:off x="3334846" y="236089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6" name="矩形 115"/>
            <p:cNvSpPr/>
            <p:nvPr/>
          </p:nvSpPr>
          <p:spPr>
            <a:xfrm rot="16854545">
              <a:off x="3347299" y="228306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7" name="矩形 116"/>
            <p:cNvSpPr/>
            <p:nvPr/>
          </p:nvSpPr>
          <p:spPr>
            <a:xfrm rot="17072727">
              <a:off x="3364664" y="22061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8" name="矩形 117"/>
            <p:cNvSpPr/>
            <p:nvPr/>
          </p:nvSpPr>
          <p:spPr>
            <a:xfrm rot="17290909">
              <a:off x="3386869" y="213056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9" name="矩形 118"/>
            <p:cNvSpPr/>
            <p:nvPr/>
          </p:nvSpPr>
          <p:spPr>
            <a:xfrm rot="17509091">
              <a:off x="3413827" y="205649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0" name="矩形 119"/>
            <p:cNvSpPr/>
            <p:nvPr/>
          </p:nvSpPr>
          <p:spPr>
            <a:xfrm rot="17727273">
              <a:off x="3445428" y="19842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1" name="矩形 120"/>
            <p:cNvSpPr/>
            <p:nvPr/>
          </p:nvSpPr>
          <p:spPr>
            <a:xfrm rot="17945455">
              <a:off x="3481544" y="191423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2" name="矩形 121"/>
            <p:cNvSpPr/>
            <p:nvPr/>
          </p:nvSpPr>
          <p:spPr>
            <a:xfrm rot="18163636">
              <a:off x="3522031" y="18466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3" name="矩形 122"/>
            <p:cNvSpPr/>
            <p:nvPr/>
          </p:nvSpPr>
          <p:spPr>
            <a:xfrm rot="18381818">
              <a:off x="3566726" y="17816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4" name="矩形 123"/>
            <p:cNvSpPr/>
            <p:nvPr/>
          </p:nvSpPr>
          <p:spPr>
            <a:xfrm rot="18600000">
              <a:off x="3615448" y="17197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5" name="矩形 124"/>
            <p:cNvSpPr/>
            <p:nvPr/>
          </p:nvSpPr>
          <p:spPr>
            <a:xfrm rot="18818182">
              <a:off x="3668002" y="16609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6" name="矩形 125"/>
            <p:cNvSpPr/>
            <p:nvPr/>
          </p:nvSpPr>
          <p:spPr>
            <a:xfrm rot="19036364">
              <a:off x="3724176" y="160569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7" name="矩形 126"/>
            <p:cNvSpPr/>
            <p:nvPr/>
          </p:nvSpPr>
          <p:spPr>
            <a:xfrm rot="19254546">
              <a:off x="3783743" y="15540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8" name="矩形 127"/>
            <p:cNvSpPr/>
            <p:nvPr/>
          </p:nvSpPr>
          <p:spPr>
            <a:xfrm rot="19472727">
              <a:off x="3846463" y="150635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9" name="矩形 128"/>
            <p:cNvSpPr/>
            <p:nvPr/>
          </p:nvSpPr>
          <p:spPr>
            <a:xfrm rot="19690909">
              <a:off x="3912085" y="146269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0" name="矩形 129"/>
            <p:cNvSpPr/>
            <p:nvPr/>
          </p:nvSpPr>
          <p:spPr>
            <a:xfrm rot="19909091">
              <a:off x="3980343" y="142328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1" name="矩形 130"/>
            <p:cNvSpPr/>
            <p:nvPr/>
          </p:nvSpPr>
          <p:spPr>
            <a:xfrm rot="20127273">
              <a:off x="4050964" y="138828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2" name="矩形 131"/>
            <p:cNvSpPr/>
            <p:nvPr/>
          </p:nvSpPr>
          <p:spPr>
            <a:xfrm rot="20345455">
              <a:off x="4123664" y="135783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3" name="矩形 132"/>
            <p:cNvSpPr/>
            <p:nvPr/>
          </p:nvSpPr>
          <p:spPr>
            <a:xfrm rot="20563636">
              <a:off x="4198147" y="13320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4" name="矩形 133"/>
            <p:cNvSpPr/>
            <p:nvPr/>
          </p:nvSpPr>
          <p:spPr>
            <a:xfrm rot="20781818">
              <a:off x="4274115" y="131104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5" name="矩形 134"/>
            <p:cNvSpPr/>
            <p:nvPr/>
          </p:nvSpPr>
          <p:spPr>
            <a:xfrm rot="21000000">
              <a:off x="4351263" y="12949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6" name="矩形 135"/>
            <p:cNvSpPr/>
            <p:nvPr/>
          </p:nvSpPr>
          <p:spPr>
            <a:xfrm rot="21218182">
              <a:off x="4429280" y="128368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7" name="矩形 136"/>
            <p:cNvSpPr/>
            <p:nvPr/>
          </p:nvSpPr>
          <p:spPr>
            <a:xfrm rot="21436364">
              <a:off x="4507850" y="127744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8" name="矩形 137"/>
            <p:cNvSpPr/>
            <p:nvPr/>
          </p:nvSpPr>
          <p:spPr>
            <a:xfrm rot="54546">
              <a:off x="4586658" y="127619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9" name="矩形 138"/>
            <p:cNvSpPr/>
            <p:nvPr/>
          </p:nvSpPr>
          <p:spPr>
            <a:xfrm rot="272727">
              <a:off x="4665388" y="12799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0" name="矩形 139"/>
            <p:cNvSpPr/>
            <p:nvPr/>
          </p:nvSpPr>
          <p:spPr>
            <a:xfrm rot="490909">
              <a:off x="4743721" y="128867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1" name="矩形 140"/>
            <p:cNvSpPr/>
            <p:nvPr/>
          </p:nvSpPr>
          <p:spPr>
            <a:xfrm rot="709091">
              <a:off x="4821341" y="13023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2" name="矩形 141"/>
            <p:cNvSpPr/>
            <p:nvPr/>
          </p:nvSpPr>
          <p:spPr>
            <a:xfrm rot="927273">
              <a:off x="4897938" y="132094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3" name="矩形 142"/>
            <p:cNvSpPr/>
            <p:nvPr/>
          </p:nvSpPr>
          <p:spPr>
            <a:xfrm rot="1145455">
              <a:off x="4973203" y="134435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4" name="矩形 143"/>
            <p:cNvSpPr/>
            <p:nvPr/>
          </p:nvSpPr>
          <p:spPr>
            <a:xfrm rot="1363637">
              <a:off x="5046831" y="13724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5" name="矩形 144"/>
            <p:cNvSpPr/>
            <p:nvPr/>
          </p:nvSpPr>
          <p:spPr>
            <a:xfrm rot="1581818">
              <a:off x="5118526" y="140522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6" name="矩形 145"/>
            <p:cNvSpPr/>
            <p:nvPr/>
          </p:nvSpPr>
          <p:spPr>
            <a:xfrm rot="1800000">
              <a:off x="5188001" y="144244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7" name="矩形 146"/>
            <p:cNvSpPr/>
            <p:nvPr/>
          </p:nvSpPr>
          <p:spPr>
            <a:xfrm rot="2018182">
              <a:off x="5254975" y="148400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8" name="矩形 147"/>
            <p:cNvSpPr/>
            <p:nvPr/>
          </p:nvSpPr>
          <p:spPr>
            <a:xfrm rot="2236364">
              <a:off x="5319178" y="152972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9" name="矩形 148"/>
            <p:cNvSpPr/>
            <p:nvPr/>
          </p:nvSpPr>
          <p:spPr>
            <a:xfrm rot="2454545">
              <a:off x="5380353" y="157941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0" name="矩形 149"/>
            <p:cNvSpPr/>
            <p:nvPr/>
          </p:nvSpPr>
          <p:spPr>
            <a:xfrm rot="2672727">
              <a:off x="5438252" y="163289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1" name="矩形 150"/>
            <p:cNvSpPr/>
            <p:nvPr/>
          </p:nvSpPr>
          <p:spPr>
            <a:xfrm rot="2890909">
              <a:off x="5492643" y="16899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2" name="矩形 151"/>
            <p:cNvSpPr/>
            <p:nvPr/>
          </p:nvSpPr>
          <p:spPr>
            <a:xfrm rot="3109091">
              <a:off x="5543307" y="17503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3" name="矩形 152"/>
            <p:cNvSpPr/>
            <p:nvPr/>
          </p:nvSpPr>
          <p:spPr>
            <a:xfrm rot="3327273">
              <a:off x="5590039" y="18137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4" name="矩形 153"/>
            <p:cNvSpPr/>
            <p:nvPr/>
          </p:nvSpPr>
          <p:spPr>
            <a:xfrm rot="3545455">
              <a:off x="5632651" y="188009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5" name="矩形 154"/>
            <p:cNvSpPr/>
            <p:nvPr/>
          </p:nvSpPr>
          <p:spPr>
            <a:xfrm rot="3763637">
              <a:off x="5670973" y="194897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6" name="矩形 155"/>
            <p:cNvSpPr/>
            <p:nvPr/>
          </p:nvSpPr>
          <p:spPr>
            <a:xfrm rot="3981819">
              <a:off x="5704849" y="202014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7" name="矩形 156"/>
            <p:cNvSpPr/>
            <p:nvPr/>
          </p:nvSpPr>
          <p:spPr>
            <a:xfrm rot="4200000">
              <a:off x="5734142" y="209331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8" name="矩形 157"/>
            <p:cNvSpPr/>
            <p:nvPr/>
          </p:nvSpPr>
          <p:spPr>
            <a:xfrm rot="4418182">
              <a:off x="5758737" y="216819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9" name="矩形 158"/>
            <p:cNvSpPr/>
            <p:nvPr/>
          </p:nvSpPr>
          <p:spPr>
            <a:xfrm rot="4636364">
              <a:off x="5778531" y="224448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0" name="矩形 159"/>
            <p:cNvSpPr/>
            <p:nvPr/>
          </p:nvSpPr>
          <p:spPr>
            <a:xfrm rot="4854546">
              <a:off x="5793448" y="23218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1" name="矩形 160"/>
            <p:cNvSpPr/>
            <p:nvPr/>
          </p:nvSpPr>
          <p:spPr>
            <a:xfrm rot="5072727">
              <a:off x="5803426" y="240006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2" name="矩形 161"/>
            <p:cNvSpPr/>
            <p:nvPr/>
          </p:nvSpPr>
          <p:spPr>
            <a:xfrm rot="5290909">
              <a:off x="5808424" y="247872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3" name="矩形 162"/>
            <p:cNvSpPr/>
            <p:nvPr/>
          </p:nvSpPr>
          <p:spPr>
            <a:xfrm rot="5509091">
              <a:off x="5808424" y="255754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4" name="矩形 163"/>
            <p:cNvSpPr/>
            <p:nvPr/>
          </p:nvSpPr>
          <p:spPr>
            <a:xfrm rot="5727273">
              <a:off x="5803426" y="26362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5" name="矩形 164"/>
            <p:cNvSpPr/>
            <p:nvPr/>
          </p:nvSpPr>
          <p:spPr>
            <a:xfrm rot="5945455">
              <a:off x="5793448" y="27143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6" name="矩形 165"/>
            <p:cNvSpPr/>
            <p:nvPr/>
          </p:nvSpPr>
          <p:spPr>
            <a:xfrm rot="6163637">
              <a:off x="5778531" y="279178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7" name="矩形 166"/>
            <p:cNvSpPr/>
            <p:nvPr/>
          </p:nvSpPr>
          <p:spPr>
            <a:xfrm rot="6381819">
              <a:off x="5758737" y="286807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8" name="矩形 167"/>
            <p:cNvSpPr/>
            <p:nvPr/>
          </p:nvSpPr>
          <p:spPr>
            <a:xfrm rot="6600000">
              <a:off x="5734142" y="294296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9" name="矩形 168"/>
            <p:cNvSpPr/>
            <p:nvPr/>
          </p:nvSpPr>
          <p:spPr>
            <a:xfrm rot="6818182">
              <a:off x="5704849" y="301613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0" name="矩形 169"/>
            <p:cNvSpPr/>
            <p:nvPr/>
          </p:nvSpPr>
          <p:spPr>
            <a:xfrm rot="7036364">
              <a:off x="5670973" y="308730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1" name="矩形 170"/>
            <p:cNvSpPr/>
            <p:nvPr/>
          </p:nvSpPr>
          <p:spPr>
            <a:xfrm rot="7254546">
              <a:off x="5632651" y="315617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2" name="矩形 171"/>
            <p:cNvSpPr/>
            <p:nvPr/>
          </p:nvSpPr>
          <p:spPr>
            <a:xfrm rot="7472727">
              <a:off x="5590039" y="322248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3" name="矩形 172"/>
            <p:cNvSpPr/>
            <p:nvPr/>
          </p:nvSpPr>
          <p:spPr>
            <a:xfrm rot="7690909">
              <a:off x="5543307" y="32859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4" name="矩形 173"/>
            <p:cNvSpPr/>
            <p:nvPr/>
          </p:nvSpPr>
          <p:spPr>
            <a:xfrm rot="7909091">
              <a:off x="5492643" y="33463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5" name="矩形 174"/>
            <p:cNvSpPr/>
            <p:nvPr/>
          </p:nvSpPr>
          <p:spPr>
            <a:xfrm rot="8127274">
              <a:off x="5438252" y="340337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6" name="矩形 175"/>
            <p:cNvSpPr/>
            <p:nvPr/>
          </p:nvSpPr>
          <p:spPr>
            <a:xfrm rot="8345455">
              <a:off x="5380353" y="34568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7" name="矩形 176"/>
            <p:cNvSpPr/>
            <p:nvPr/>
          </p:nvSpPr>
          <p:spPr>
            <a:xfrm rot="8563637">
              <a:off x="5319178" y="35065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8" name="矩形 177"/>
            <p:cNvSpPr/>
            <p:nvPr/>
          </p:nvSpPr>
          <p:spPr>
            <a:xfrm rot="8781819">
              <a:off x="5254975" y="355227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9" name="矩形 178"/>
            <p:cNvSpPr/>
            <p:nvPr/>
          </p:nvSpPr>
          <p:spPr>
            <a:xfrm rot="9000000">
              <a:off x="5188001" y="359382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0" name="矩形 179"/>
            <p:cNvSpPr/>
            <p:nvPr/>
          </p:nvSpPr>
          <p:spPr>
            <a:xfrm rot="9218182">
              <a:off x="5118525" y="363105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1" name="矩形 180"/>
            <p:cNvSpPr/>
            <p:nvPr/>
          </p:nvSpPr>
          <p:spPr>
            <a:xfrm rot="9436364">
              <a:off x="5046831" y="366379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2" name="矩形 181"/>
            <p:cNvSpPr/>
            <p:nvPr/>
          </p:nvSpPr>
          <p:spPr>
            <a:xfrm rot="9654546">
              <a:off x="4973202" y="36919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3" name="矩形 182"/>
            <p:cNvSpPr/>
            <p:nvPr/>
          </p:nvSpPr>
          <p:spPr>
            <a:xfrm rot="9872727">
              <a:off x="4897938" y="371532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4" name="矩形 183"/>
            <p:cNvSpPr/>
            <p:nvPr/>
          </p:nvSpPr>
          <p:spPr>
            <a:xfrm rot="10090909">
              <a:off x="4821341" y="373390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5" name="矩形 184"/>
            <p:cNvSpPr/>
            <p:nvPr/>
          </p:nvSpPr>
          <p:spPr>
            <a:xfrm rot="10309091">
              <a:off x="4743721" y="374759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6" name="矩形 185"/>
            <p:cNvSpPr/>
            <p:nvPr/>
          </p:nvSpPr>
          <p:spPr>
            <a:xfrm rot="10527274">
              <a:off x="4665388" y="37563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7" name="矩形 186"/>
            <p:cNvSpPr/>
            <p:nvPr/>
          </p:nvSpPr>
          <p:spPr>
            <a:xfrm rot="10745455">
              <a:off x="4586658" y="37600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8" name="矩形 187"/>
            <p:cNvSpPr/>
            <p:nvPr/>
          </p:nvSpPr>
          <p:spPr>
            <a:xfrm rot="10963638">
              <a:off x="4507850" y="375882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9" name="矩形 188"/>
            <p:cNvSpPr/>
            <p:nvPr/>
          </p:nvSpPr>
          <p:spPr>
            <a:xfrm rot="11181819">
              <a:off x="4429279" y="37525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0" name="矩形 189"/>
            <p:cNvSpPr/>
            <p:nvPr/>
          </p:nvSpPr>
          <p:spPr>
            <a:xfrm rot="11400000">
              <a:off x="4351263" y="37413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1" name="矩形 190"/>
            <p:cNvSpPr/>
            <p:nvPr/>
          </p:nvSpPr>
          <p:spPr>
            <a:xfrm rot="11618183">
              <a:off x="4274115" y="372522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2" name="矩形 191"/>
            <p:cNvSpPr/>
            <p:nvPr/>
          </p:nvSpPr>
          <p:spPr>
            <a:xfrm rot="11836364">
              <a:off x="4198147" y="370422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3" name="矩形 192"/>
            <p:cNvSpPr/>
            <p:nvPr/>
          </p:nvSpPr>
          <p:spPr>
            <a:xfrm rot="12054545">
              <a:off x="4123664" y="367844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4" name="矩形 193"/>
            <p:cNvSpPr/>
            <p:nvPr/>
          </p:nvSpPr>
          <p:spPr>
            <a:xfrm rot="12272728">
              <a:off x="4050964" y="36479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5" name="矩形 194"/>
            <p:cNvSpPr/>
            <p:nvPr/>
          </p:nvSpPr>
          <p:spPr>
            <a:xfrm rot="12490909">
              <a:off x="3980343" y="36129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6" name="矩形 195"/>
            <p:cNvSpPr/>
            <p:nvPr/>
          </p:nvSpPr>
          <p:spPr>
            <a:xfrm rot="12709091">
              <a:off x="3912086" y="35735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7" name="矩形 196"/>
            <p:cNvSpPr/>
            <p:nvPr/>
          </p:nvSpPr>
          <p:spPr>
            <a:xfrm rot="12927274">
              <a:off x="3846463" y="35299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8" name="矩形 197"/>
            <p:cNvSpPr/>
            <p:nvPr/>
          </p:nvSpPr>
          <p:spPr>
            <a:xfrm rot="13145455">
              <a:off x="3783743" y="34821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9" name="矩形 198"/>
            <p:cNvSpPr/>
            <p:nvPr/>
          </p:nvSpPr>
          <p:spPr>
            <a:xfrm rot="13363638">
              <a:off x="3724176" y="343057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0" name="矩形 199"/>
            <p:cNvSpPr/>
            <p:nvPr/>
          </p:nvSpPr>
          <p:spPr>
            <a:xfrm rot="13581819">
              <a:off x="3668002" y="33752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1" name="矩形 200"/>
            <p:cNvSpPr/>
            <p:nvPr/>
          </p:nvSpPr>
          <p:spPr>
            <a:xfrm rot="13800000">
              <a:off x="3615448" y="33165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2" name="矩形 201"/>
            <p:cNvSpPr/>
            <p:nvPr/>
          </p:nvSpPr>
          <p:spPr>
            <a:xfrm rot="14018183">
              <a:off x="3566726" y="325458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3" name="矩形 202"/>
            <p:cNvSpPr/>
            <p:nvPr/>
          </p:nvSpPr>
          <p:spPr>
            <a:xfrm rot="14236364">
              <a:off x="3522031" y="31896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4" name="矩形 203"/>
            <p:cNvSpPr/>
            <p:nvPr/>
          </p:nvSpPr>
          <p:spPr>
            <a:xfrm rot="14454545">
              <a:off x="3481544" y="312204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5" name="矩形 204"/>
            <p:cNvSpPr/>
            <p:nvPr/>
          </p:nvSpPr>
          <p:spPr>
            <a:xfrm rot="14672728">
              <a:off x="3445428" y="305198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6" name="矩形 205"/>
            <p:cNvSpPr/>
            <p:nvPr/>
          </p:nvSpPr>
          <p:spPr>
            <a:xfrm rot="14890909">
              <a:off x="3413827" y="297977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7" name="矩形 206"/>
            <p:cNvSpPr/>
            <p:nvPr/>
          </p:nvSpPr>
          <p:spPr>
            <a:xfrm rot="15109092">
              <a:off x="3386869" y="290571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8" name="矩形 207"/>
            <p:cNvSpPr/>
            <p:nvPr/>
          </p:nvSpPr>
          <p:spPr>
            <a:xfrm rot="15327274">
              <a:off x="3364664" y="283008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9" name="矩形 208"/>
            <p:cNvSpPr/>
            <p:nvPr/>
          </p:nvSpPr>
          <p:spPr>
            <a:xfrm rot="15545455">
              <a:off x="3347299" y="275320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0" name="矩形 209"/>
            <p:cNvSpPr/>
            <p:nvPr/>
          </p:nvSpPr>
          <p:spPr>
            <a:xfrm rot="15763638">
              <a:off x="3334846" y="267537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1" name="矩形 210"/>
            <p:cNvSpPr/>
            <p:nvPr/>
          </p:nvSpPr>
          <p:spPr>
            <a:xfrm rot="15981819">
              <a:off x="3327353" y="259691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12" name="椭圆 211"/>
          <p:cNvSpPr/>
          <p:nvPr/>
        </p:nvSpPr>
        <p:spPr>
          <a:xfrm>
            <a:off x="4163727" y="143828"/>
            <a:ext cx="781729" cy="781729"/>
          </a:xfrm>
          <a:prstGeom prst="ellips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a:p>
        </p:txBody>
      </p:sp>
      <p:sp>
        <p:nvSpPr>
          <p:cNvPr id="213" name="文本框 212"/>
          <p:cNvSpPr txBox="1"/>
          <p:nvPr/>
        </p:nvSpPr>
        <p:spPr>
          <a:xfrm>
            <a:off x="4248478" y="202419"/>
            <a:ext cx="806702" cy="646331"/>
          </a:xfrm>
          <a:prstGeom prst="rect">
            <a:avLst/>
          </a:prstGeom>
          <a:noFill/>
        </p:spPr>
        <p:txBody>
          <a:bodyPr wrap="square" rtlCol="0">
            <a:spAutoFit/>
          </a:bodyPr>
          <a:lstStyle/>
          <a:p>
            <a:r>
              <a:rPr lang="zh-CN" altLang="en-US" sz="1800" b="1" dirty="0" smtClean="0">
                <a:solidFill>
                  <a:schemeClr val="bg1"/>
                </a:solidFill>
                <a:latin typeface="+mj-ea"/>
                <a:ea typeface="+mj-ea"/>
              </a:rPr>
              <a:t>添加标题</a:t>
            </a:r>
            <a:endParaRPr lang="zh-CN" altLang="en-US" sz="1800" b="1" dirty="0">
              <a:solidFill>
                <a:schemeClr val="bg1"/>
              </a:solidFill>
              <a:latin typeface="+mj-ea"/>
              <a:ea typeface="+mj-ea"/>
            </a:endParaRPr>
          </a:p>
        </p:txBody>
      </p:sp>
      <p:pic>
        <p:nvPicPr>
          <p:cNvPr id="107" name="图片 21"/>
          <p:cNvPicPr>
            <a:picLocks noChangeArrowheads="1"/>
          </p:cNvPicPr>
          <p:nvPr/>
        </p:nvPicPr>
        <p:blipFill>
          <a:blip r:embed="rId1" cstate="screen"/>
          <a:srcRect/>
          <a:stretch>
            <a:fillRect/>
          </a:stretch>
        </p:blipFill>
        <p:spPr bwMode="auto">
          <a:xfrm flipH="1">
            <a:off x="3421856" y="1494235"/>
            <a:ext cx="891779"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22"/>
          <p:cNvPicPr>
            <a:picLocks noChangeArrowheads="1"/>
          </p:cNvPicPr>
          <p:nvPr/>
        </p:nvPicPr>
        <p:blipFill>
          <a:blip r:embed="rId1" cstate="screen"/>
          <a:srcRect/>
          <a:stretch>
            <a:fillRect/>
          </a:stretch>
        </p:blipFill>
        <p:spPr bwMode="auto">
          <a:xfrm flipH="1">
            <a:off x="6390085" y="1489473"/>
            <a:ext cx="891778" cy="67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 name="图片 23"/>
          <p:cNvPicPr>
            <a:picLocks noChangeArrowheads="1"/>
          </p:cNvPicPr>
          <p:nvPr/>
        </p:nvPicPr>
        <p:blipFill>
          <a:blip r:embed="rId1" cstate="screen"/>
          <a:srcRect/>
          <a:stretch>
            <a:fillRect/>
          </a:stretch>
        </p:blipFill>
        <p:spPr bwMode="auto">
          <a:xfrm flipH="1">
            <a:off x="448866" y="1489473"/>
            <a:ext cx="891778" cy="67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 name="组合 214"/>
          <p:cNvGrpSpPr/>
          <p:nvPr/>
        </p:nvGrpSpPr>
        <p:grpSpPr>
          <a:xfrm>
            <a:off x="6356760" y="1839832"/>
            <a:ext cx="2525948" cy="2298930"/>
            <a:chOff x="6356760" y="1839832"/>
            <a:chExt cx="2525948" cy="2298930"/>
          </a:xfrm>
        </p:grpSpPr>
        <p:sp>
          <p:nvSpPr>
            <p:cNvPr id="216" name="任意多边形 215"/>
            <p:cNvSpPr>
              <a:spLocks noChangeArrowheads="1"/>
            </p:cNvSpPr>
            <p:nvPr/>
          </p:nvSpPr>
          <p:spPr bwMode="auto">
            <a:xfrm rot="1200000">
              <a:off x="6356760" y="1839832"/>
              <a:ext cx="2525948" cy="2249050"/>
            </a:xfrm>
            <a:custGeom>
              <a:avLst/>
              <a:gdLst>
                <a:gd name="connsiteX0" fmla="*/ 576329 w 3367931"/>
                <a:gd name="connsiteY0" fmla="*/ 1397539 h 2998733"/>
                <a:gd name="connsiteX1" fmla="*/ 576654 w 3367931"/>
                <a:gd name="connsiteY1" fmla="*/ 1398433 h 2998733"/>
                <a:gd name="connsiteX2" fmla="*/ 580005 w 3367931"/>
                <a:gd name="connsiteY2" fmla="*/ 1398031 h 2998733"/>
                <a:gd name="connsiteX3" fmla="*/ 0 w 3367931"/>
                <a:gd name="connsiteY3" fmla="*/ 24628 h 2998733"/>
                <a:gd name="connsiteX4" fmla="*/ 67666 w 3367931"/>
                <a:gd name="connsiteY4" fmla="*/ 0 h 2998733"/>
                <a:gd name="connsiteX5" fmla="*/ 575621 w 3367931"/>
                <a:gd name="connsiteY5" fmla="*/ 1395595 h 2998733"/>
                <a:gd name="connsiteX6" fmla="*/ 600306 w 3367931"/>
                <a:gd name="connsiteY6" fmla="*/ 1395595 h 2998733"/>
                <a:gd name="connsiteX7" fmla="*/ 614982 w 3367931"/>
                <a:gd name="connsiteY7" fmla="*/ 1393834 h 2998733"/>
                <a:gd name="connsiteX8" fmla="*/ 628299 w 3367931"/>
                <a:gd name="connsiteY8" fmla="*/ 1395595 h 2998733"/>
                <a:gd name="connsiteX9" fmla="*/ 3367931 w 3367931"/>
                <a:gd name="connsiteY9" fmla="*/ 1395595 h 2998733"/>
                <a:gd name="connsiteX10" fmla="*/ 3367931 w 3367931"/>
                <a:gd name="connsiteY10" fmla="*/ 2997515 h 2998733"/>
                <a:gd name="connsiteX11" fmla="*/ 681065 w 3367931"/>
                <a:gd name="connsiteY11" fmla="*/ 2997515 h 2998733"/>
                <a:gd name="connsiteX12" fmla="*/ 737525 w 3367931"/>
                <a:gd name="connsiteY12" fmla="*/ 2982210 h 2998733"/>
                <a:gd name="connsiteX13" fmla="*/ 737526 w 3367931"/>
                <a:gd name="connsiteY13" fmla="*/ 2982209 h 2998733"/>
                <a:gd name="connsiteX14" fmla="*/ 711812 w 3367931"/>
                <a:gd name="connsiteY14" fmla="*/ 2989102 h 2998733"/>
                <a:gd name="connsiteX15" fmla="*/ 605731 w 3367931"/>
                <a:gd name="connsiteY15" fmla="*/ 2998733 h 2998733"/>
                <a:gd name="connsiteX16" fmla="*/ 179250 w 3367931"/>
                <a:gd name="connsiteY16" fmla="*/ 2490104 h 2998733"/>
                <a:gd name="connsiteX17" fmla="*/ 397309 w 3367931"/>
                <a:gd name="connsiteY17" fmla="*/ 2490104 h 2998733"/>
                <a:gd name="connsiteX18" fmla="*/ 622692 w 3367931"/>
                <a:gd name="connsiteY18" fmla="*/ 2820668 h 2998733"/>
                <a:gd name="connsiteX19" fmla="*/ 847946 w 3367931"/>
                <a:gd name="connsiteY19" fmla="*/ 2554341 h 2998733"/>
                <a:gd name="connsiteX20" fmla="*/ 485071 w 3367931"/>
                <a:gd name="connsiteY20" fmla="*/ 2265146 h 2998733"/>
                <a:gd name="connsiteX21" fmla="*/ 485072 w 3367931"/>
                <a:gd name="connsiteY21" fmla="*/ 2062799 h 2998733"/>
                <a:gd name="connsiteX22" fmla="*/ 557159 w 3367931"/>
                <a:gd name="connsiteY22" fmla="*/ 2062799 h 2998733"/>
                <a:gd name="connsiteX23" fmla="*/ 807599 w 3367931"/>
                <a:gd name="connsiteY23" fmla="*/ 1821268 h 2998733"/>
                <a:gd name="connsiteX24" fmla="*/ 614597 w 3367931"/>
                <a:gd name="connsiteY24" fmla="*/ 1587958 h 2998733"/>
                <a:gd name="connsiteX25" fmla="*/ 421595 w 3367931"/>
                <a:gd name="connsiteY25" fmla="*/ 1894370 h 2998733"/>
                <a:gd name="connsiteX26" fmla="*/ 202893 w 3367931"/>
                <a:gd name="connsiteY26" fmla="*/ 1894370 h 2998733"/>
                <a:gd name="connsiteX27" fmla="*/ 444453 w 3367931"/>
                <a:gd name="connsiteY27" fmla="*/ 1427508 h 2998733"/>
                <a:gd name="connsiteX28" fmla="*/ 504120 w 3367931"/>
                <a:gd name="connsiteY28" fmla="*/ 1409686 h 2998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67931" h="2998733">
                  <a:moveTo>
                    <a:pt x="576329" y="1397539"/>
                  </a:moveTo>
                  <a:lnTo>
                    <a:pt x="576654" y="1398433"/>
                  </a:lnTo>
                  <a:lnTo>
                    <a:pt x="580005" y="1398031"/>
                  </a:lnTo>
                  <a:close/>
                  <a:moveTo>
                    <a:pt x="0" y="24628"/>
                  </a:moveTo>
                  <a:lnTo>
                    <a:pt x="67666" y="0"/>
                  </a:lnTo>
                  <a:lnTo>
                    <a:pt x="575621" y="1395595"/>
                  </a:lnTo>
                  <a:lnTo>
                    <a:pt x="600306" y="1395595"/>
                  </a:lnTo>
                  <a:lnTo>
                    <a:pt x="614982" y="1393834"/>
                  </a:lnTo>
                  <a:lnTo>
                    <a:pt x="628299" y="1395595"/>
                  </a:lnTo>
                  <a:lnTo>
                    <a:pt x="3367931" y="1395595"/>
                  </a:lnTo>
                  <a:lnTo>
                    <a:pt x="3367931" y="2997515"/>
                  </a:lnTo>
                  <a:lnTo>
                    <a:pt x="681065" y="2997515"/>
                  </a:lnTo>
                  <a:lnTo>
                    <a:pt x="737525" y="2982210"/>
                  </a:lnTo>
                  <a:lnTo>
                    <a:pt x="737526" y="2982209"/>
                  </a:lnTo>
                  <a:lnTo>
                    <a:pt x="711812" y="2989102"/>
                  </a:lnTo>
                  <a:cubicBezTo>
                    <a:pt x="678762" y="2994827"/>
                    <a:pt x="643402" y="2998037"/>
                    <a:pt x="605731" y="2998733"/>
                  </a:cubicBezTo>
                  <a:cubicBezTo>
                    <a:pt x="310274" y="2993080"/>
                    <a:pt x="168114" y="2823538"/>
                    <a:pt x="179250" y="2490104"/>
                  </a:cubicBezTo>
                  <a:lnTo>
                    <a:pt x="397309" y="2490104"/>
                  </a:lnTo>
                  <a:cubicBezTo>
                    <a:pt x="381204" y="2710480"/>
                    <a:pt x="456332" y="2820668"/>
                    <a:pt x="622692" y="2820668"/>
                  </a:cubicBezTo>
                  <a:cubicBezTo>
                    <a:pt x="762667" y="2820668"/>
                    <a:pt x="837753" y="2731892"/>
                    <a:pt x="847946" y="2554341"/>
                  </a:cubicBezTo>
                  <a:cubicBezTo>
                    <a:pt x="858655" y="2340047"/>
                    <a:pt x="737697" y="2243648"/>
                    <a:pt x="485071" y="2265146"/>
                  </a:cubicBezTo>
                  <a:lnTo>
                    <a:pt x="485072" y="2062799"/>
                  </a:lnTo>
                  <a:cubicBezTo>
                    <a:pt x="506916" y="2062799"/>
                    <a:pt x="530945" y="2062799"/>
                    <a:pt x="557159" y="2062799"/>
                  </a:cubicBezTo>
                  <a:cubicBezTo>
                    <a:pt x="729515" y="2073420"/>
                    <a:pt x="812996" y="1992909"/>
                    <a:pt x="807599" y="1821268"/>
                  </a:cubicBezTo>
                  <a:cubicBezTo>
                    <a:pt x="807599" y="1665728"/>
                    <a:pt x="743266" y="1587958"/>
                    <a:pt x="614597" y="1587958"/>
                  </a:cubicBezTo>
                  <a:cubicBezTo>
                    <a:pt x="475135" y="1587958"/>
                    <a:pt x="410801" y="1690096"/>
                    <a:pt x="421595" y="1894370"/>
                  </a:cubicBezTo>
                  <a:lnTo>
                    <a:pt x="202893" y="1894370"/>
                  </a:lnTo>
                  <a:cubicBezTo>
                    <a:pt x="202894" y="1647675"/>
                    <a:pt x="283412" y="1492055"/>
                    <a:pt x="444453" y="1427508"/>
                  </a:cubicBezTo>
                  <a:lnTo>
                    <a:pt x="504120" y="1409686"/>
                  </a:lnTo>
                  <a:close/>
                </a:path>
              </a:pathLst>
            </a:custGeom>
            <a:solidFill>
              <a:srgbClr val="FEFEFE">
                <a:alpha val="30000"/>
              </a:srgbClr>
            </a:solidFill>
            <a:ln>
              <a:noFill/>
            </a:ln>
            <a:extLst>
              <a:ext uri="{91240B29-F687-4F45-9708-019B960494DF}">
                <a14:hiddenLine xmlns:a14="http://schemas.microsoft.com/office/drawing/2010/main" w="9525">
                  <a:solidFill>
                    <a:srgbClr val="000000"/>
                  </a:solidFill>
                  <a:bevel/>
                </a14:hiddenLine>
              </a:ext>
            </a:extLst>
          </p:spPr>
          <p:txBody>
            <a:bodyPr wrap="square">
              <a:noAutofit/>
            </a:bodyPr>
            <a:lstStyle/>
            <a:p>
              <a:endParaRPr lang="zh-CN" altLang="zh-CN" sz="10350" b="1">
                <a:solidFill>
                  <a:srgbClr val="595959"/>
                </a:solidFill>
                <a:latin typeface="方正姚体" panose="02010601030101010101" pitchFamily="2" charset="-122"/>
                <a:ea typeface="方正姚体" panose="02010601030101010101" pitchFamily="2" charset="-122"/>
                <a:sym typeface="方正姚体" panose="02010601030101010101" pitchFamily="2" charset="-122"/>
              </a:endParaRPr>
            </a:p>
          </p:txBody>
        </p:sp>
        <p:grpSp>
          <p:nvGrpSpPr>
            <p:cNvPr id="217" name="组合 36"/>
            <p:cNvGrpSpPr/>
            <p:nvPr/>
          </p:nvGrpSpPr>
          <p:grpSpPr bwMode="auto">
            <a:xfrm rot="1200000">
              <a:off x="7665244" y="3100388"/>
              <a:ext cx="239316" cy="307181"/>
              <a:chOff x="0" y="0"/>
              <a:chExt cx="563562" cy="720725"/>
            </a:xfrm>
          </p:grpSpPr>
          <p:sp>
            <p:nvSpPr>
              <p:cNvPr id="219" name="Freeform 32"/>
              <p:cNvSpPr>
                <a:spLocks noChangeArrowheads="1"/>
              </p:cNvSpPr>
              <p:nvPr/>
            </p:nvSpPr>
            <p:spPr bwMode="auto">
              <a:xfrm>
                <a:off x="209550" y="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 name="T14" fmla="*/ 0 60000 65536"/>
                  <a:gd name="T15" fmla="*/ 0 60000 65536"/>
                  <a:gd name="T16" fmla="*/ 0 60000 65536"/>
                  <a:gd name="T17" fmla="*/ 0 60000 65536"/>
                  <a:gd name="T18" fmla="*/ 0 60000 65536"/>
                  <a:gd name="T19" fmla="*/ 0 60000 65536"/>
                  <a:gd name="T20" fmla="*/ 0 60000 65536"/>
                  <a:gd name="T21" fmla="*/ 0 w 64"/>
                  <a:gd name="T22" fmla="*/ 0 h 321"/>
                  <a:gd name="T23" fmla="*/ 64 w 64"/>
                  <a:gd name="T24" fmla="*/ 321 h 3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015">
                  <a:solidFill>
                    <a:srgbClr val="000000"/>
                  </a:solidFill>
                  <a:latin typeface="Calibri" panose="020F0502020204030204" charset="0"/>
                  <a:sym typeface="宋体" panose="02010600030101010101" pitchFamily="2" charset="-122"/>
                </a:endParaRPr>
              </a:p>
            </p:txBody>
          </p:sp>
          <p:sp>
            <p:nvSpPr>
              <p:cNvPr id="220" name="Freeform 33"/>
              <p:cNvSpPr>
                <a:spLocks noChangeArrowheads="1"/>
              </p:cNvSpPr>
              <p:nvPr/>
            </p:nvSpPr>
            <p:spPr bwMode="auto">
              <a:xfrm>
                <a:off x="0" y="43973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 name="T14" fmla="*/ 0 60000 65536"/>
                  <a:gd name="T15" fmla="*/ 0 60000 65536"/>
                  <a:gd name="T16" fmla="*/ 0 60000 65536"/>
                  <a:gd name="T17" fmla="*/ 0 60000 65536"/>
                  <a:gd name="T18" fmla="*/ 0 60000 65536"/>
                  <a:gd name="T19" fmla="*/ 0 60000 65536"/>
                  <a:gd name="T20" fmla="*/ 0 60000 65536"/>
                  <a:gd name="T21" fmla="*/ 0 w 63"/>
                  <a:gd name="T22" fmla="*/ 0 h 125"/>
                  <a:gd name="T23" fmla="*/ 63 w 63"/>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015">
                  <a:solidFill>
                    <a:srgbClr val="000000"/>
                  </a:solidFill>
                  <a:latin typeface="Calibri" panose="020F0502020204030204" charset="0"/>
                  <a:sym typeface="宋体" panose="02010600030101010101" pitchFamily="2" charset="-122"/>
                </a:endParaRPr>
              </a:p>
            </p:txBody>
          </p:sp>
          <p:sp>
            <p:nvSpPr>
              <p:cNvPr id="221" name="Freeform 34"/>
              <p:cNvSpPr>
                <a:spLocks noChangeArrowheads="1"/>
              </p:cNvSpPr>
              <p:nvPr/>
            </p:nvSpPr>
            <p:spPr bwMode="auto">
              <a:xfrm>
                <a:off x="420687" y="23177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 name="T14" fmla="*/ 0 60000 65536"/>
                  <a:gd name="T15" fmla="*/ 0 60000 65536"/>
                  <a:gd name="T16" fmla="*/ 0 60000 65536"/>
                  <a:gd name="T17" fmla="*/ 0 60000 65536"/>
                  <a:gd name="T18" fmla="*/ 0 60000 65536"/>
                  <a:gd name="T19" fmla="*/ 0 60000 65536"/>
                  <a:gd name="T20" fmla="*/ 0 60000 65536"/>
                  <a:gd name="T21" fmla="*/ 0 w 64"/>
                  <a:gd name="T22" fmla="*/ 0 h 218"/>
                  <a:gd name="T23" fmla="*/ 64 w 64"/>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015">
                  <a:solidFill>
                    <a:srgbClr val="000000"/>
                  </a:solidFill>
                  <a:latin typeface="Calibri" panose="020F0502020204030204" charset="0"/>
                  <a:sym typeface="宋体" panose="02010600030101010101" pitchFamily="2" charset="-122"/>
                </a:endParaRPr>
              </a:p>
            </p:txBody>
          </p:sp>
        </p:grpSp>
        <p:sp>
          <p:nvSpPr>
            <p:cNvPr id="218" name="文本框 40"/>
            <p:cNvSpPr>
              <a:spLocks noChangeArrowheads="1"/>
            </p:cNvSpPr>
            <p:nvPr/>
          </p:nvSpPr>
          <p:spPr bwMode="auto">
            <a:xfrm rot="1200000">
              <a:off x="6707327" y="3369321"/>
              <a:ext cx="20313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rPr>
                <a:t>单击添加标题</a:t>
              </a:r>
              <a:endParaRPr lang="en-US" altLang="zh-CN" sz="1050" b="1"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endParaRPr>
            </a:p>
            <a:p>
              <a:r>
                <a:rPr lang="zh-CN" altLang="en-US" sz="1200"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rPr>
                <a:t>添加标题内容添加标题内容</a:t>
              </a:r>
              <a:endParaRPr lang="en-US" altLang="zh-CN" sz="1200"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endParaRPr>
            </a:p>
            <a:p>
              <a:r>
                <a:rPr lang="zh-CN" altLang="en-US" sz="1200"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rPr>
                <a:t>添加标题内容添加标题内容</a:t>
              </a:r>
              <a:endParaRPr lang="en-US" altLang="zh-CN" sz="1200"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endParaRPr>
            </a:p>
          </p:txBody>
        </p:sp>
      </p:grpSp>
      <p:grpSp>
        <p:nvGrpSpPr>
          <p:cNvPr id="222" name="组合 221"/>
          <p:cNvGrpSpPr/>
          <p:nvPr/>
        </p:nvGrpSpPr>
        <p:grpSpPr>
          <a:xfrm>
            <a:off x="3385899" y="1846908"/>
            <a:ext cx="2564731" cy="2291854"/>
            <a:chOff x="3385899" y="1846908"/>
            <a:chExt cx="2564731" cy="2291854"/>
          </a:xfrm>
        </p:grpSpPr>
        <p:sp>
          <p:nvSpPr>
            <p:cNvPr id="223" name="任意多边形 222"/>
            <p:cNvSpPr>
              <a:spLocks noChangeArrowheads="1"/>
            </p:cNvSpPr>
            <p:nvPr/>
          </p:nvSpPr>
          <p:spPr bwMode="auto">
            <a:xfrm rot="1200000">
              <a:off x="3385899" y="1846908"/>
              <a:ext cx="2564731" cy="2234582"/>
            </a:xfrm>
            <a:custGeom>
              <a:avLst/>
              <a:gdLst>
                <a:gd name="connsiteX0" fmla="*/ 0 w 3419641"/>
                <a:gd name="connsiteY0" fmla="*/ 24617 h 2979442"/>
                <a:gd name="connsiteX1" fmla="*/ 67633 w 3419641"/>
                <a:gd name="connsiteY1" fmla="*/ 0 h 2979442"/>
                <a:gd name="connsiteX2" fmla="*/ 569576 w 3419641"/>
                <a:gd name="connsiteY2" fmla="*/ 1379077 h 2979442"/>
                <a:gd name="connsiteX3" fmla="*/ 574552 w 3419641"/>
                <a:gd name="connsiteY3" fmla="*/ 1377622 h 2979442"/>
                <a:gd name="connsiteX4" fmla="*/ 670243 w 3419641"/>
                <a:gd name="connsiteY4" fmla="*/ 1369246 h 2979442"/>
                <a:gd name="connsiteX5" fmla="*/ 687571 w 3419641"/>
                <a:gd name="connsiteY5" fmla="*/ 1371195 h 2979442"/>
                <a:gd name="connsiteX6" fmla="*/ 3419641 w 3419641"/>
                <a:gd name="connsiteY6" fmla="*/ 1371195 h 2979442"/>
                <a:gd name="connsiteX7" fmla="*/ 3419641 w 3419641"/>
                <a:gd name="connsiteY7" fmla="*/ 2979442 h 2979442"/>
                <a:gd name="connsiteX8" fmla="*/ 231941 w 3419641"/>
                <a:gd name="connsiteY8" fmla="*/ 2979442 h 2979442"/>
                <a:gd name="connsiteX9" fmla="*/ 239110 w 3419641"/>
                <a:gd name="connsiteY9" fmla="*/ 2864053 h 2979442"/>
                <a:gd name="connsiteX10" fmla="*/ 297916 w 3419641"/>
                <a:gd name="connsiteY10" fmla="*/ 2614212 h 2979442"/>
                <a:gd name="connsiteX11" fmla="*/ 417359 w 3419641"/>
                <a:gd name="connsiteY11" fmla="*/ 2453626 h 2979442"/>
                <a:gd name="connsiteX12" fmla="*/ 721488 w 3419641"/>
                <a:gd name="connsiteY12" fmla="*/ 2160064 h 2979442"/>
                <a:gd name="connsiteX13" fmla="*/ 876634 w 3419641"/>
                <a:gd name="connsiteY13" fmla="*/ 1819877 h 2979442"/>
                <a:gd name="connsiteX14" fmla="*/ 667674 w 3419641"/>
                <a:gd name="connsiteY14" fmla="*/ 1566170 h 2979442"/>
                <a:gd name="connsiteX15" fmla="*/ 466677 w 3419641"/>
                <a:gd name="connsiteY15" fmla="*/ 1942173 h 2979442"/>
                <a:gd name="connsiteX16" fmla="*/ 248084 w 3419641"/>
                <a:gd name="connsiteY16" fmla="*/ 1942173 h 2979442"/>
                <a:gd name="connsiteX17" fmla="*/ 248084 w 3419641"/>
                <a:gd name="connsiteY17" fmla="*/ 1828343 h 2979442"/>
                <a:gd name="connsiteX18" fmla="*/ 345951 w 3419641"/>
                <a:gd name="connsiteY18" fmla="*/ 1503263 h 2979442"/>
                <a:gd name="connsiteX19" fmla="*/ 488606 w 3419641"/>
                <a:gd name="connsiteY19" fmla="*/ 1402751 h 2979442"/>
                <a:gd name="connsiteX20" fmla="*/ 500350 w 3419641"/>
                <a:gd name="connsiteY20" fmla="*/ 1399317 h 2979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19641" h="2979442">
                  <a:moveTo>
                    <a:pt x="0" y="24617"/>
                  </a:moveTo>
                  <a:lnTo>
                    <a:pt x="67633" y="0"/>
                  </a:lnTo>
                  <a:lnTo>
                    <a:pt x="569576" y="1379077"/>
                  </a:lnTo>
                  <a:lnTo>
                    <a:pt x="574552" y="1377622"/>
                  </a:lnTo>
                  <a:cubicBezTo>
                    <a:pt x="604825" y="1372038"/>
                    <a:pt x="636722" y="1369246"/>
                    <a:pt x="670243" y="1369246"/>
                  </a:cubicBezTo>
                  <a:lnTo>
                    <a:pt x="687571" y="1371195"/>
                  </a:lnTo>
                  <a:lnTo>
                    <a:pt x="3419641" y="1371195"/>
                  </a:lnTo>
                  <a:lnTo>
                    <a:pt x="3419641" y="2979442"/>
                  </a:lnTo>
                  <a:lnTo>
                    <a:pt x="231941" y="2979442"/>
                  </a:lnTo>
                  <a:lnTo>
                    <a:pt x="239110" y="2864053"/>
                  </a:lnTo>
                  <a:cubicBezTo>
                    <a:pt x="249417" y="2756232"/>
                    <a:pt x="269019" y="2672951"/>
                    <a:pt x="297916" y="2614212"/>
                  </a:cubicBezTo>
                  <a:cubicBezTo>
                    <a:pt x="314270" y="2570104"/>
                    <a:pt x="354084" y="2516576"/>
                    <a:pt x="417359" y="2453626"/>
                  </a:cubicBezTo>
                  <a:lnTo>
                    <a:pt x="721488" y="2160064"/>
                  </a:lnTo>
                  <a:cubicBezTo>
                    <a:pt x="830312" y="2070894"/>
                    <a:pt x="882028" y="1957498"/>
                    <a:pt x="876634" y="1819877"/>
                  </a:cubicBezTo>
                  <a:cubicBezTo>
                    <a:pt x="871839" y="1655687"/>
                    <a:pt x="802186" y="1571118"/>
                    <a:pt x="667674" y="1566170"/>
                  </a:cubicBezTo>
                  <a:cubicBezTo>
                    <a:pt x="522888" y="1566170"/>
                    <a:pt x="455889" y="1691504"/>
                    <a:pt x="466677" y="1942173"/>
                  </a:cubicBezTo>
                  <a:lnTo>
                    <a:pt x="248084" y="1942173"/>
                  </a:lnTo>
                  <a:lnTo>
                    <a:pt x="248084" y="1828343"/>
                  </a:lnTo>
                  <a:cubicBezTo>
                    <a:pt x="242690" y="1694369"/>
                    <a:pt x="275312" y="1586009"/>
                    <a:pt x="345951" y="1503263"/>
                  </a:cubicBezTo>
                  <a:cubicBezTo>
                    <a:pt x="387006" y="1458591"/>
                    <a:pt x="434558" y="1425087"/>
                    <a:pt x="488606" y="1402751"/>
                  </a:cubicBezTo>
                  <a:lnTo>
                    <a:pt x="500350" y="1399317"/>
                  </a:lnTo>
                  <a:close/>
                </a:path>
              </a:pathLst>
            </a:custGeom>
            <a:solidFill>
              <a:srgbClr val="FEFEFE">
                <a:alpha val="30000"/>
              </a:srgbClr>
            </a:solidFill>
            <a:ln>
              <a:noFill/>
            </a:ln>
            <a:extLst>
              <a:ext uri="{91240B29-F687-4F45-9708-019B960494DF}">
                <a14:hiddenLine xmlns:a14="http://schemas.microsoft.com/office/drawing/2010/main" w="9525">
                  <a:solidFill>
                    <a:srgbClr val="000000"/>
                  </a:solidFill>
                  <a:bevel/>
                </a14:hiddenLine>
              </a:ext>
            </a:extLst>
          </p:spPr>
          <p:txBody>
            <a:bodyPr wrap="square">
              <a:noAutofit/>
            </a:bodyPr>
            <a:lstStyle/>
            <a:p>
              <a:endParaRPr lang="zh-CN" altLang="zh-CN" sz="10350" b="1">
                <a:solidFill>
                  <a:srgbClr val="595959"/>
                </a:solidFill>
                <a:latin typeface="方正姚体" panose="02010601030101010101" pitchFamily="2" charset="-122"/>
                <a:ea typeface="方正姚体" panose="02010601030101010101" pitchFamily="2" charset="-122"/>
                <a:sym typeface="方正姚体" panose="02010601030101010101" pitchFamily="2" charset="-122"/>
              </a:endParaRPr>
            </a:p>
          </p:txBody>
        </p:sp>
        <p:grpSp>
          <p:nvGrpSpPr>
            <p:cNvPr id="224" name="组合 30"/>
            <p:cNvGrpSpPr/>
            <p:nvPr/>
          </p:nvGrpSpPr>
          <p:grpSpPr bwMode="auto">
            <a:xfrm rot="1200000">
              <a:off x="4757738" y="3117056"/>
              <a:ext cx="266700" cy="286941"/>
              <a:chOff x="0" y="0"/>
              <a:chExt cx="466184" cy="501686"/>
            </a:xfrm>
          </p:grpSpPr>
          <p:sp>
            <p:nvSpPr>
              <p:cNvPr id="226" name="Freeform 154"/>
              <p:cNvSpPr>
                <a:spLocks noChangeArrowheads="1"/>
              </p:cNvSpPr>
              <p:nvPr/>
            </p:nvSpPr>
            <p:spPr bwMode="auto">
              <a:xfrm>
                <a:off x="141070" y="426012"/>
                <a:ext cx="50449" cy="46712"/>
              </a:xfrm>
              <a:custGeom>
                <a:avLst/>
                <a:gdLst>
                  <a:gd name="T0" fmla="*/ 16 w 23"/>
                  <a:gd name="T1" fmla="*/ 0 h 21"/>
                  <a:gd name="T2" fmla="*/ 16 w 23"/>
                  <a:gd name="T3" fmla="*/ 4 h 21"/>
                  <a:gd name="T4" fmla="*/ 19 w 23"/>
                  <a:gd name="T5" fmla="*/ 11 h 21"/>
                  <a:gd name="T6" fmla="*/ 10 w 23"/>
                  <a:gd name="T7" fmla="*/ 17 h 21"/>
                  <a:gd name="T8" fmla="*/ 4 w 23"/>
                  <a:gd name="T9" fmla="*/ 9 h 21"/>
                  <a:gd name="T10" fmla="*/ 6 w 23"/>
                  <a:gd name="T11" fmla="*/ 5 h 21"/>
                  <a:gd name="T12" fmla="*/ 6 w 23"/>
                  <a:gd name="T13" fmla="*/ 0 h 21"/>
                  <a:gd name="T14" fmla="*/ 0 w 23"/>
                  <a:gd name="T15" fmla="*/ 10 h 21"/>
                  <a:gd name="T16" fmla="*/ 11 w 23"/>
                  <a:gd name="T17" fmla="*/ 21 h 21"/>
                  <a:gd name="T18" fmla="*/ 23 w 23"/>
                  <a:gd name="T19" fmla="*/ 10 h 21"/>
                  <a:gd name="T20" fmla="*/ 16 w 23"/>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1"/>
                  <a:gd name="T35" fmla="*/ 23 w 23"/>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015">
                  <a:solidFill>
                    <a:srgbClr val="000000"/>
                  </a:solidFill>
                  <a:latin typeface="Calibri" panose="020F0502020204030204" charset="0"/>
                  <a:sym typeface="宋体" panose="02010600030101010101" pitchFamily="2" charset="-122"/>
                </a:endParaRPr>
              </a:p>
            </p:txBody>
          </p:sp>
          <p:sp>
            <p:nvSpPr>
              <p:cNvPr id="227" name="Rectangle 155"/>
              <p:cNvSpPr>
                <a:spLocks noChangeArrowheads="1"/>
              </p:cNvSpPr>
              <p:nvPr/>
            </p:nvSpPr>
            <p:spPr bwMode="auto">
              <a:xfrm>
                <a:off x="160689" y="419472"/>
                <a:ext cx="9342" cy="32698"/>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015">
                  <a:solidFill>
                    <a:srgbClr val="000000"/>
                  </a:solidFill>
                  <a:latin typeface="Calibri" panose="020F0502020204030204" charset="0"/>
                  <a:sym typeface="宋体" panose="02010600030101010101" pitchFamily="2" charset="-122"/>
                </a:endParaRPr>
              </a:p>
            </p:txBody>
          </p:sp>
          <p:sp>
            <p:nvSpPr>
              <p:cNvPr id="228" name="Freeform 156"/>
              <p:cNvSpPr>
                <a:spLocks noEditPoints="1" noChangeArrowheads="1"/>
              </p:cNvSpPr>
              <p:nvPr/>
            </p:nvSpPr>
            <p:spPr bwMode="auto">
              <a:xfrm>
                <a:off x="39238" y="81278"/>
                <a:ext cx="260652" cy="260652"/>
              </a:xfrm>
              <a:custGeom>
                <a:avLst/>
                <a:gdLst>
                  <a:gd name="T0" fmla="*/ 24 w 118"/>
                  <a:gd name="T1" fmla="*/ 19 h 118"/>
                  <a:gd name="T2" fmla="*/ 19 w 118"/>
                  <a:gd name="T3" fmla="*/ 94 h 118"/>
                  <a:gd name="T4" fmla="*/ 94 w 118"/>
                  <a:gd name="T5" fmla="*/ 99 h 118"/>
                  <a:gd name="T6" fmla="*/ 99 w 118"/>
                  <a:gd name="T7" fmla="*/ 24 h 118"/>
                  <a:gd name="T8" fmla="*/ 24 w 118"/>
                  <a:gd name="T9" fmla="*/ 19 h 118"/>
                  <a:gd name="T10" fmla="*/ 64 w 118"/>
                  <a:gd name="T11" fmla="*/ 84 h 118"/>
                  <a:gd name="T12" fmla="*/ 64 w 118"/>
                  <a:gd name="T13" fmla="*/ 93 h 118"/>
                  <a:gd name="T14" fmla="*/ 56 w 118"/>
                  <a:gd name="T15" fmla="*/ 93 h 118"/>
                  <a:gd name="T16" fmla="*/ 56 w 118"/>
                  <a:gd name="T17" fmla="*/ 85 h 118"/>
                  <a:gd name="T18" fmla="*/ 41 w 118"/>
                  <a:gd name="T19" fmla="*/ 81 h 118"/>
                  <a:gd name="T20" fmla="*/ 43 w 118"/>
                  <a:gd name="T21" fmla="*/ 71 h 118"/>
                  <a:gd name="T22" fmla="*/ 58 w 118"/>
                  <a:gd name="T23" fmla="*/ 75 h 118"/>
                  <a:gd name="T24" fmla="*/ 66 w 118"/>
                  <a:gd name="T25" fmla="*/ 70 h 118"/>
                  <a:gd name="T26" fmla="*/ 57 w 118"/>
                  <a:gd name="T27" fmla="*/ 62 h 118"/>
                  <a:gd name="T28" fmla="*/ 41 w 118"/>
                  <a:gd name="T29" fmla="*/ 46 h 118"/>
                  <a:gd name="T30" fmla="*/ 56 w 118"/>
                  <a:gd name="T31" fmla="*/ 31 h 118"/>
                  <a:gd name="T32" fmla="*/ 56 w 118"/>
                  <a:gd name="T33" fmla="*/ 23 h 118"/>
                  <a:gd name="T34" fmla="*/ 64 w 118"/>
                  <a:gd name="T35" fmla="*/ 23 h 118"/>
                  <a:gd name="T36" fmla="*/ 64 w 118"/>
                  <a:gd name="T37" fmla="*/ 30 h 118"/>
                  <a:gd name="T38" fmla="*/ 77 w 118"/>
                  <a:gd name="T39" fmla="*/ 33 h 118"/>
                  <a:gd name="T40" fmla="*/ 74 w 118"/>
                  <a:gd name="T41" fmla="*/ 43 h 118"/>
                  <a:gd name="T42" fmla="*/ 62 w 118"/>
                  <a:gd name="T43" fmla="*/ 40 h 118"/>
                  <a:gd name="T44" fmla="*/ 55 w 118"/>
                  <a:gd name="T45" fmla="*/ 45 h 118"/>
                  <a:gd name="T46" fmla="*/ 65 w 118"/>
                  <a:gd name="T47" fmla="*/ 52 h 118"/>
                  <a:gd name="T48" fmla="*/ 79 w 118"/>
                  <a:gd name="T49" fmla="*/ 69 h 118"/>
                  <a:gd name="T50" fmla="*/ 64 w 118"/>
                  <a:gd name="T51" fmla="*/ 84 h 1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118"/>
                  <a:gd name="T80" fmla="*/ 118 w 118"/>
                  <a:gd name="T81" fmla="*/ 118 h 11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015">
                  <a:solidFill>
                    <a:srgbClr val="000000"/>
                  </a:solidFill>
                  <a:latin typeface="Calibri" panose="020F0502020204030204" charset="0"/>
                  <a:sym typeface="宋体" panose="02010600030101010101" pitchFamily="2" charset="-122"/>
                </a:endParaRPr>
              </a:p>
            </p:txBody>
          </p:sp>
          <p:sp>
            <p:nvSpPr>
              <p:cNvPr id="229" name="Freeform 157"/>
              <p:cNvSpPr>
                <a:spLocks noEditPoints="1" noChangeArrowheads="1"/>
              </p:cNvSpPr>
              <p:nvPr/>
            </p:nvSpPr>
            <p:spPr bwMode="auto">
              <a:xfrm>
                <a:off x="0" y="0"/>
                <a:ext cx="338194" cy="501686"/>
              </a:xfrm>
              <a:custGeom>
                <a:avLst/>
                <a:gdLst>
                  <a:gd name="T0" fmla="*/ 138 w 153"/>
                  <a:gd name="T1" fmla="*/ 177 h 227"/>
                  <a:gd name="T2" fmla="*/ 16 w 153"/>
                  <a:gd name="T3" fmla="*/ 177 h 227"/>
                  <a:gd name="T4" fmla="*/ 16 w 153"/>
                  <a:gd name="T5" fmla="*/ 16 h 227"/>
                  <a:gd name="T6" fmla="*/ 138 w 153"/>
                  <a:gd name="T7" fmla="*/ 16 h 227"/>
                  <a:gd name="T8" fmla="*/ 138 w 153"/>
                  <a:gd name="T9" fmla="*/ 103 h 227"/>
                  <a:gd name="T10" fmla="*/ 139 w 153"/>
                  <a:gd name="T11" fmla="*/ 102 h 227"/>
                  <a:gd name="T12" fmla="*/ 153 w 153"/>
                  <a:gd name="T13" fmla="*/ 94 h 227"/>
                  <a:gd name="T14" fmla="*/ 153 w 153"/>
                  <a:gd name="T15" fmla="*/ 13 h 227"/>
                  <a:gd name="T16" fmla="*/ 141 w 153"/>
                  <a:gd name="T17" fmla="*/ 0 h 227"/>
                  <a:gd name="T18" fmla="*/ 12 w 153"/>
                  <a:gd name="T19" fmla="*/ 0 h 227"/>
                  <a:gd name="T20" fmla="*/ 0 w 153"/>
                  <a:gd name="T21" fmla="*/ 13 h 227"/>
                  <a:gd name="T22" fmla="*/ 0 w 153"/>
                  <a:gd name="T23" fmla="*/ 215 h 227"/>
                  <a:gd name="T24" fmla="*/ 12 w 153"/>
                  <a:gd name="T25" fmla="*/ 227 h 227"/>
                  <a:gd name="T26" fmla="*/ 141 w 153"/>
                  <a:gd name="T27" fmla="*/ 227 h 227"/>
                  <a:gd name="T28" fmla="*/ 153 w 153"/>
                  <a:gd name="T29" fmla="*/ 215 h 227"/>
                  <a:gd name="T30" fmla="*/ 153 w 153"/>
                  <a:gd name="T31" fmla="*/ 176 h 227"/>
                  <a:gd name="T32" fmla="*/ 138 w 153"/>
                  <a:gd name="T33" fmla="*/ 166 h 227"/>
                  <a:gd name="T34" fmla="*/ 138 w 153"/>
                  <a:gd name="T35" fmla="*/ 177 h 227"/>
                  <a:gd name="T36" fmla="*/ 75 w 153"/>
                  <a:gd name="T37" fmla="*/ 221 h 227"/>
                  <a:gd name="T38" fmla="*/ 56 w 153"/>
                  <a:gd name="T39" fmla="*/ 201 h 227"/>
                  <a:gd name="T40" fmla="*/ 75 w 153"/>
                  <a:gd name="T41" fmla="*/ 182 h 227"/>
                  <a:gd name="T42" fmla="*/ 95 w 153"/>
                  <a:gd name="T43" fmla="*/ 201 h 227"/>
                  <a:gd name="T44" fmla="*/ 75 w 153"/>
                  <a:gd name="T45" fmla="*/ 221 h 2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3"/>
                  <a:gd name="T70" fmla="*/ 0 h 227"/>
                  <a:gd name="T71" fmla="*/ 153 w 153"/>
                  <a:gd name="T72" fmla="*/ 227 h 2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015">
                  <a:solidFill>
                    <a:srgbClr val="000000"/>
                  </a:solidFill>
                  <a:latin typeface="Calibri" panose="020F0502020204030204" charset="0"/>
                  <a:sym typeface="宋体" panose="02010600030101010101" pitchFamily="2" charset="-122"/>
                </a:endParaRPr>
              </a:p>
            </p:txBody>
          </p:sp>
          <p:sp>
            <p:nvSpPr>
              <p:cNvPr id="230" name="Freeform 158"/>
              <p:cNvSpPr>
                <a:spLocks noEditPoints="1" noChangeArrowheads="1"/>
              </p:cNvSpPr>
              <p:nvPr/>
            </p:nvSpPr>
            <p:spPr bwMode="auto">
              <a:xfrm>
                <a:off x="275600" y="202729"/>
                <a:ext cx="190584" cy="190584"/>
              </a:xfrm>
              <a:custGeom>
                <a:avLst/>
                <a:gdLst>
                  <a:gd name="T0" fmla="*/ 72 w 86"/>
                  <a:gd name="T1" fmla="*/ 17 h 86"/>
                  <a:gd name="T2" fmla="*/ 18 w 86"/>
                  <a:gd name="T3" fmla="*/ 14 h 86"/>
                  <a:gd name="T4" fmla="*/ 14 w 86"/>
                  <a:gd name="T5" fmla="*/ 68 h 86"/>
                  <a:gd name="T6" fmla="*/ 69 w 86"/>
                  <a:gd name="T7" fmla="*/ 72 h 86"/>
                  <a:gd name="T8" fmla="*/ 72 w 86"/>
                  <a:gd name="T9" fmla="*/ 17 h 86"/>
                  <a:gd name="T10" fmla="*/ 46 w 86"/>
                  <a:gd name="T11" fmla="*/ 63 h 86"/>
                  <a:gd name="T12" fmla="*/ 46 w 86"/>
                  <a:gd name="T13" fmla="*/ 70 h 86"/>
                  <a:gd name="T14" fmla="*/ 40 w 86"/>
                  <a:gd name="T15" fmla="*/ 70 h 86"/>
                  <a:gd name="T16" fmla="*/ 40 w 86"/>
                  <a:gd name="T17" fmla="*/ 64 h 86"/>
                  <a:gd name="T18" fmla="*/ 28 w 86"/>
                  <a:gd name="T19" fmla="*/ 61 h 86"/>
                  <a:gd name="T20" fmla="*/ 30 w 86"/>
                  <a:gd name="T21" fmla="*/ 53 h 86"/>
                  <a:gd name="T22" fmla="*/ 41 w 86"/>
                  <a:gd name="T23" fmla="*/ 56 h 86"/>
                  <a:gd name="T24" fmla="*/ 48 w 86"/>
                  <a:gd name="T25" fmla="*/ 52 h 86"/>
                  <a:gd name="T26" fmla="*/ 41 w 86"/>
                  <a:gd name="T27" fmla="*/ 46 h 86"/>
                  <a:gd name="T28" fmla="*/ 29 w 86"/>
                  <a:gd name="T29" fmla="*/ 34 h 86"/>
                  <a:gd name="T30" fmla="*/ 40 w 86"/>
                  <a:gd name="T31" fmla="*/ 22 h 86"/>
                  <a:gd name="T32" fmla="*/ 40 w 86"/>
                  <a:gd name="T33" fmla="*/ 15 h 86"/>
                  <a:gd name="T34" fmla="*/ 47 w 86"/>
                  <a:gd name="T35" fmla="*/ 15 h 86"/>
                  <a:gd name="T36" fmla="*/ 47 w 86"/>
                  <a:gd name="T37" fmla="*/ 21 h 86"/>
                  <a:gd name="T38" fmla="*/ 56 w 86"/>
                  <a:gd name="T39" fmla="*/ 23 h 86"/>
                  <a:gd name="T40" fmla="*/ 54 w 86"/>
                  <a:gd name="T41" fmla="*/ 31 h 86"/>
                  <a:gd name="T42" fmla="*/ 45 w 86"/>
                  <a:gd name="T43" fmla="*/ 29 h 86"/>
                  <a:gd name="T44" fmla="*/ 39 w 86"/>
                  <a:gd name="T45" fmla="*/ 32 h 86"/>
                  <a:gd name="T46" fmla="*/ 47 w 86"/>
                  <a:gd name="T47" fmla="*/ 38 h 86"/>
                  <a:gd name="T48" fmla="*/ 58 w 86"/>
                  <a:gd name="T49" fmla="*/ 51 h 86"/>
                  <a:gd name="T50" fmla="*/ 46 w 86"/>
                  <a:gd name="T51" fmla="*/ 63 h 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6"/>
                  <a:gd name="T79" fmla="*/ 0 h 86"/>
                  <a:gd name="T80" fmla="*/ 86 w 86"/>
                  <a:gd name="T81" fmla="*/ 86 h 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015">
                  <a:solidFill>
                    <a:srgbClr val="000000"/>
                  </a:solidFill>
                  <a:latin typeface="Calibri" panose="020F0502020204030204" charset="0"/>
                  <a:sym typeface="宋体" panose="02010600030101010101" pitchFamily="2" charset="-122"/>
                </a:endParaRPr>
              </a:p>
            </p:txBody>
          </p:sp>
        </p:grpSp>
        <p:sp>
          <p:nvSpPr>
            <p:cNvPr id="225" name="文本框 41"/>
            <p:cNvSpPr>
              <a:spLocks noChangeArrowheads="1"/>
            </p:cNvSpPr>
            <p:nvPr/>
          </p:nvSpPr>
          <p:spPr bwMode="auto">
            <a:xfrm rot="1200000">
              <a:off x="3706952" y="3369321"/>
              <a:ext cx="20313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rPr>
                <a:t>单击添加标题</a:t>
              </a:r>
              <a:endParaRPr lang="en-US" altLang="zh-CN" sz="1050" b="1"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endParaRPr>
            </a:p>
            <a:p>
              <a:r>
                <a:rPr lang="zh-CN" altLang="en-US" sz="1200"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rPr>
                <a:t>添加标题内容添加标题内容</a:t>
              </a:r>
              <a:endParaRPr lang="en-US" altLang="zh-CN" sz="1200"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endParaRPr>
            </a:p>
            <a:p>
              <a:r>
                <a:rPr lang="zh-CN" altLang="en-US" sz="1200"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rPr>
                <a:t>添加标题内容添加标题内容</a:t>
              </a:r>
              <a:endParaRPr lang="en-US" altLang="zh-CN" sz="1200"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endParaRPr>
            </a:p>
          </p:txBody>
        </p:sp>
      </p:grpSp>
      <p:grpSp>
        <p:nvGrpSpPr>
          <p:cNvPr id="231" name="组合 230"/>
          <p:cNvGrpSpPr/>
          <p:nvPr/>
        </p:nvGrpSpPr>
        <p:grpSpPr>
          <a:xfrm>
            <a:off x="420088" y="1493043"/>
            <a:ext cx="2427740" cy="2957948"/>
            <a:chOff x="420088" y="1493043"/>
            <a:chExt cx="2427740" cy="2957948"/>
          </a:xfrm>
        </p:grpSpPr>
        <p:sp>
          <p:nvSpPr>
            <p:cNvPr id="232" name="任意多边形 231"/>
            <p:cNvSpPr>
              <a:spLocks noChangeArrowheads="1"/>
            </p:cNvSpPr>
            <p:nvPr/>
          </p:nvSpPr>
          <p:spPr bwMode="auto">
            <a:xfrm>
              <a:off x="420088" y="1493043"/>
              <a:ext cx="2427740" cy="2957948"/>
            </a:xfrm>
            <a:custGeom>
              <a:avLst/>
              <a:gdLst>
                <a:gd name="connsiteX0" fmla="*/ 591995 w 3236987"/>
                <a:gd name="connsiteY0" fmla="*/ 0 h 3943930"/>
                <a:gd name="connsiteX1" fmla="*/ 664004 w 3236987"/>
                <a:gd name="connsiteY1" fmla="*/ 0 h 3943930"/>
                <a:gd name="connsiteX2" fmla="*/ 664004 w 3236987"/>
                <a:gd name="connsiteY2" fmla="*/ 1496908 h 3943930"/>
                <a:gd name="connsiteX3" fmla="*/ 3236987 w 3236987"/>
                <a:gd name="connsiteY3" fmla="*/ 2433397 h 3943930"/>
                <a:gd name="connsiteX4" fmla="*/ 2687198 w 3236987"/>
                <a:gd name="connsiteY4" fmla="*/ 3943930 h 3943930"/>
                <a:gd name="connsiteX5" fmla="*/ 206442 w 3236987"/>
                <a:gd name="connsiteY5" fmla="*/ 3041008 h 3943930"/>
                <a:gd name="connsiteX6" fmla="*/ 205512 w 3236987"/>
                <a:gd name="connsiteY6" fmla="*/ 3043564 h 3943930"/>
                <a:gd name="connsiteX7" fmla="*/ 0 w 3236987"/>
                <a:gd name="connsiteY7" fmla="*/ 2968764 h 3943930"/>
                <a:gd name="connsiteX8" fmla="*/ 392060 w 3236987"/>
                <a:gd name="connsiteY8" fmla="*/ 1891588 h 3943930"/>
                <a:gd name="connsiteX9" fmla="*/ 81377 w 3236987"/>
                <a:gd name="connsiteY9" fmla="*/ 1778508 h 3943930"/>
                <a:gd name="connsiteX10" fmla="*/ 143321 w 3236987"/>
                <a:gd name="connsiteY10" fmla="*/ 1608318 h 3943930"/>
                <a:gd name="connsiteX11" fmla="*/ 556383 w 3236987"/>
                <a:gd name="connsiteY11" fmla="*/ 1529099 h 3943930"/>
                <a:gd name="connsiteX12" fmla="*/ 589187 w 3236987"/>
                <a:gd name="connsiteY12" fmla="*/ 1469676 h 3943930"/>
                <a:gd name="connsiteX13" fmla="*/ 591995 w 3236987"/>
                <a:gd name="connsiteY13" fmla="*/ 1470699 h 394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6987" h="3943930">
                  <a:moveTo>
                    <a:pt x="591995" y="0"/>
                  </a:moveTo>
                  <a:lnTo>
                    <a:pt x="664004" y="0"/>
                  </a:lnTo>
                  <a:lnTo>
                    <a:pt x="664004" y="1496908"/>
                  </a:lnTo>
                  <a:lnTo>
                    <a:pt x="3236987" y="2433397"/>
                  </a:lnTo>
                  <a:lnTo>
                    <a:pt x="2687198" y="3943930"/>
                  </a:lnTo>
                  <a:lnTo>
                    <a:pt x="206442" y="3041008"/>
                  </a:lnTo>
                  <a:lnTo>
                    <a:pt x="205512" y="3043564"/>
                  </a:lnTo>
                  <a:lnTo>
                    <a:pt x="0" y="2968764"/>
                  </a:lnTo>
                  <a:lnTo>
                    <a:pt x="392060" y="1891588"/>
                  </a:lnTo>
                  <a:lnTo>
                    <a:pt x="81377" y="1778508"/>
                  </a:lnTo>
                  <a:lnTo>
                    <a:pt x="143321" y="1608318"/>
                  </a:lnTo>
                  <a:cubicBezTo>
                    <a:pt x="330879" y="1686708"/>
                    <a:pt x="468565" y="1660302"/>
                    <a:pt x="556383" y="1529099"/>
                  </a:cubicBezTo>
                  <a:lnTo>
                    <a:pt x="589187" y="1469676"/>
                  </a:lnTo>
                  <a:lnTo>
                    <a:pt x="591995" y="1470699"/>
                  </a:lnTo>
                  <a:close/>
                </a:path>
              </a:pathLst>
            </a:custGeom>
            <a:solidFill>
              <a:srgbClr val="FEFEFE">
                <a:alpha val="30000"/>
              </a:srgbClr>
            </a:solidFill>
            <a:ln>
              <a:noFill/>
            </a:ln>
            <a:extLst>
              <a:ext uri="{91240B29-F687-4F45-9708-019B960494DF}">
                <a14:hiddenLine xmlns:a14="http://schemas.microsoft.com/office/drawing/2010/main" w="12700">
                  <a:solidFill>
                    <a:srgbClr val="42719B"/>
                  </a:solidFill>
                  <a:bevel/>
                </a14:hiddenLine>
              </a:ext>
            </a:extLst>
          </p:spPr>
          <p:txBody>
            <a:bodyPr wrap="square" anchor="ctr">
              <a:noAutofit/>
            </a:bodyPr>
            <a:lstStyle/>
            <a:p>
              <a:pPr algn="ctr"/>
              <a:endParaRPr lang="zh-CN" altLang="zh-CN" sz="1015">
                <a:solidFill>
                  <a:srgbClr val="FFFFFF"/>
                </a:solidFill>
                <a:latin typeface="宋体" panose="02010600030101010101" pitchFamily="2" charset="-122"/>
                <a:sym typeface="宋体" panose="02010600030101010101" pitchFamily="2" charset="-122"/>
              </a:endParaRPr>
            </a:p>
          </p:txBody>
        </p:sp>
        <p:grpSp>
          <p:nvGrpSpPr>
            <p:cNvPr id="233" name="组合 24"/>
            <p:cNvGrpSpPr/>
            <p:nvPr/>
          </p:nvGrpSpPr>
          <p:grpSpPr bwMode="auto">
            <a:xfrm rot="1200000">
              <a:off x="1651398" y="3111103"/>
              <a:ext cx="258365" cy="289322"/>
              <a:chOff x="0" y="0"/>
              <a:chExt cx="402656" cy="450303"/>
            </a:xfrm>
          </p:grpSpPr>
          <p:sp>
            <p:nvSpPr>
              <p:cNvPr id="235" name="Freeform 108"/>
              <p:cNvSpPr>
                <a:spLocks noEditPoints="1" noChangeArrowheads="1"/>
              </p:cNvSpPr>
              <p:nvPr/>
            </p:nvSpPr>
            <p:spPr bwMode="auto">
              <a:xfrm>
                <a:off x="69134" y="167228"/>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6"/>
                  <a:gd name="T32" fmla="*/ 26 w 26"/>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015">
                  <a:solidFill>
                    <a:srgbClr val="000000"/>
                  </a:solidFill>
                  <a:latin typeface="Calibri" panose="020F0502020204030204" charset="0"/>
                  <a:sym typeface="宋体" panose="02010600030101010101" pitchFamily="2" charset="-122"/>
                </a:endParaRPr>
              </a:p>
            </p:txBody>
          </p:sp>
          <p:sp>
            <p:nvSpPr>
              <p:cNvPr id="236" name="Freeform 109"/>
              <p:cNvSpPr>
                <a:spLocks noEditPoints="1" noChangeArrowheads="1"/>
              </p:cNvSpPr>
              <p:nvPr/>
            </p:nvSpPr>
            <p:spPr bwMode="auto">
              <a:xfrm>
                <a:off x="197125" y="129859"/>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2"/>
                  <a:gd name="T32" fmla="*/ 22 w 22"/>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015">
                  <a:solidFill>
                    <a:srgbClr val="000000"/>
                  </a:solidFill>
                  <a:latin typeface="Calibri" panose="020F0502020204030204" charset="0"/>
                  <a:sym typeface="宋体" panose="02010600030101010101" pitchFamily="2" charset="-122"/>
                </a:endParaRPr>
              </a:p>
            </p:txBody>
          </p:sp>
          <p:sp>
            <p:nvSpPr>
              <p:cNvPr id="237" name="Freeform 110"/>
              <p:cNvSpPr>
                <a:spLocks noEditPoints="1" noChangeArrowheads="1"/>
              </p:cNvSpPr>
              <p:nvPr/>
            </p:nvSpPr>
            <p:spPr bwMode="auto">
              <a:xfrm>
                <a:off x="82213" y="181242"/>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4"/>
                  <a:gd name="T32" fmla="*/ 14 w 1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015">
                  <a:solidFill>
                    <a:srgbClr val="000000"/>
                  </a:solidFill>
                  <a:latin typeface="Calibri" panose="020F0502020204030204" charset="0"/>
                  <a:sym typeface="宋体" panose="02010600030101010101" pitchFamily="2" charset="-122"/>
                </a:endParaRPr>
              </a:p>
            </p:txBody>
          </p:sp>
          <p:sp>
            <p:nvSpPr>
              <p:cNvPr id="238" name="Freeform 111"/>
              <p:cNvSpPr>
                <a:spLocks noEditPoints="1" noChangeArrowheads="1"/>
              </p:cNvSpPr>
              <p:nvPr/>
            </p:nvSpPr>
            <p:spPr bwMode="auto">
              <a:xfrm>
                <a:off x="172834" y="105568"/>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4"/>
                  <a:gd name="T32" fmla="*/ 44 w 44"/>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015">
                  <a:solidFill>
                    <a:srgbClr val="000000"/>
                  </a:solidFill>
                  <a:latin typeface="Calibri" panose="020F0502020204030204" charset="0"/>
                  <a:sym typeface="宋体" panose="02010600030101010101" pitchFamily="2" charset="-122"/>
                </a:endParaRPr>
              </a:p>
            </p:txBody>
          </p:sp>
          <p:sp>
            <p:nvSpPr>
              <p:cNvPr id="239" name="Freeform 112"/>
              <p:cNvSpPr>
                <a:spLocks noEditPoints="1" noChangeArrowheads="1"/>
              </p:cNvSpPr>
              <p:nvPr/>
            </p:nvSpPr>
            <p:spPr bwMode="auto">
              <a:xfrm>
                <a:off x="0" y="0"/>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204"/>
                  <a:gd name="T140" fmla="*/ 182 w 182"/>
                  <a:gd name="T141" fmla="*/ 204 h 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015">
                  <a:solidFill>
                    <a:srgbClr val="000000"/>
                  </a:solidFill>
                  <a:latin typeface="Calibri" panose="020F0502020204030204" charset="0"/>
                  <a:sym typeface="宋体" panose="02010600030101010101" pitchFamily="2" charset="-122"/>
                </a:endParaRPr>
              </a:p>
            </p:txBody>
          </p:sp>
        </p:grpSp>
        <p:sp>
          <p:nvSpPr>
            <p:cNvPr id="234" name="文本框 42"/>
            <p:cNvSpPr>
              <a:spLocks noChangeArrowheads="1"/>
            </p:cNvSpPr>
            <p:nvPr/>
          </p:nvSpPr>
          <p:spPr bwMode="auto">
            <a:xfrm rot="1200000">
              <a:off x="724362" y="3440996"/>
              <a:ext cx="18004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500" b="1" dirty="0" smtClean="0">
                  <a:solidFill>
                    <a:schemeClr val="bg1"/>
                  </a:solidFill>
                  <a:latin typeface="微软雅黑" panose="020B0503020204020204" pitchFamily="34" charset="-122"/>
                  <a:ea typeface="微软雅黑" panose="020B0503020204020204" pitchFamily="34" charset="-122"/>
                  <a:sym typeface="方正姚体" panose="02010601030101010101" pitchFamily="2" charset="-122"/>
                </a:rPr>
                <a:t>单击添加标题</a:t>
              </a:r>
              <a:endParaRPr lang="en-US" sz="825" b="1"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endParaRPr>
            </a:p>
            <a:p>
              <a:r>
                <a:rPr lang="zh-CN" altLang="en-US" sz="1050" dirty="0" smtClean="0">
                  <a:solidFill>
                    <a:schemeClr val="bg1"/>
                  </a:solidFill>
                  <a:latin typeface="微软雅黑" panose="020B0503020204020204" pitchFamily="34" charset="-122"/>
                  <a:ea typeface="微软雅黑" panose="020B0503020204020204" pitchFamily="34" charset="-122"/>
                  <a:sym typeface="方正姚体" panose="02010601030101010101" pitchFamily="2" charset="-122"/>
                </a:rPr>
                <a:t>添加标题内容</a:t>
              </a:r>
              <a:r>
                <a:rPr lang="zh-CN" altLang="en-US" sz="1050"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rPr>
                <a:t>添加标题内容</a:t>
              </a:r>
              <a:endParaRPr lang="en-US" altLang="zh-CN" sz="1050"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endParaRPr>
            </a:p>
            <a:p>
              <a:r>
                <a:rPr lang="zh-CN" altLang="en-US" sz="1050"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rPr>
                <a:t>添加标题</a:t>
              </a:r>
              <a:r>
                <a:rPr lang="zh-CN" altLang="en-US" sz="1050" dirty="0" smtClean="0">
                  <a:solidFill>
                    <a:schemeClr val="bg1"/>
                  </a:solidFill>
                  <a:latin typeface="微软雅黑" panose="020B0503020204020204" pitchFamily="34" charset="-122"/>
                  <a:ea typeface="微软雅黑" panose="020B0503020204020204" pitchFamily="34" charset="-122"/>
                  <a:sym typeface="方正姚体" panose="02010601030101010101" pitchFamily="2" charset="-122"/>
                </a:rPr>
                <a:t>内容</a:t>
              </a:r>
              <a:r>
                <a:rPr lang="zh-CN" altLang="en-US" sz="1050"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rPr>
                <a:t>添加标题</a:t>
              </a:r>
              <a:r>
                <a:rPr lang="zh-CN" altLang="en-US" sz="1050" dirty="0" smtClean="0">
                  <a:solidFill>
                    <a:schemeClr val="bg1"/>
                  </a:solidFill>
                  <a:latin typeface="微软雅黑" panose="020B0503020204020204" pitchFamily="34" charset="-122"/>
                  <a:ea typeface="微软雅黑" panose="020B0503020204020204" pitchFamily="34" charset="-122"/>
                  <a:sym typeface="方正姚体" panose="02010601030101010101" pitchFamily="2" charset="-122"/>
                </a:rPr>
                <a:t>内容</a:t>
              </a:r>
              <a:endParaRPr lang="en-US" altLang="zh-CN" sz="1050"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circle(in)">
                                      <p:cBhvr>
                                        <p:cTn id="7" dur="2750"/>
                                        <p:tgtEl>
                                          <p:spTgt spid="109"/>
                                        </p:tgtEl>
                                      </p:cBhvr>
                                    </p:animEffect>
                                  </p:childTnLst>
                                </p:cTn>
                              </p:par>
                              <p:par>
                                <p:cTn id="8" presetID="21" presetClass="entr" presetSubtype="1" fill="hold"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wheel(1)">
                                      <p:cBhvr>
                                        <p:cTn id="10" dur="2000"/>
                                        <p:tgtEl>
                                          <p:spTgt spid="112"/>
                                        </p:tgtEl>
                                      </p:cBhvr>
                                    </p:animEffect>
                                  </p:childTnLst>
                                </p:cTn>
                              </p:par>
                              <p:par>
                                <p:cTn id="11" presetID="8" presetClass="emph" presetSubtype="0" fill="hold" nodeType="withEffect">
                                  <p:stCondLst>
                                    <p:cond delay="0"/>
                                  </p:stCondLst>
                                  <p:childTnLst>
                                    <p:animRot by="21600000">
                                      <p:cBhvr>
                                        <p:cTn id="12" dur="2000" fill="hold"/>
                                        <p:tgtEl>
                                          <p:spTgt spid="112"/>
                                        </p:tgtEl>
                                        <p:attrNameLst>
                                          <p:attrName>r</p:attrName>
                                        </p:attrNameLst>
                                      </p:cBhvr>
                                    </p:animRot>
                                  </p:childTnLst>
                                </p:cTn>
                              </p:par>
                              <p:par>
                                <p:cTn id="13" presetID="21" presetClass="entr" presetSubtype="1" fill="hold" grpId="0" nodeType="withEffect">
                                  <p:stCondLst>
                                    <p:cond delay="0"/>
                                  </p:stCondLst>
                                  <p:childTnLst>
                                    <p:set>
                                      <p:cBhvr>
                                        <p:cTn id="14" dur="1" fill="hold">
                                          <p:stCondLst>
                                            <p:cond delay="0"/>
                                          </p:stCondLst>
                                        </p:cTn>
                                        <p:tgtEl>
                                          <p:spTgt spid="212"/>
                                        </p:tgtEl>
                                        <p:attrNameLst>
                                          <p:attrName>style.visibility</p:attrName>
                                        </p:attrNameLst>
                                      </p:cBhvr>
                                      <p:to>
                                        <p:strVal val="visible"/>
                                      </p:to>
                                    </p:set>
                                    <p:animEffect transition="in" filter="wheel(1)">
                                      <p:cBhvr>
                                        <p:cTn id="15" dur="2000"/>
                                        <p:tgtEl>
                                          <p:spTgt spid="21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213"/>
                                        </p:tgtEl>
                                        <p:attrNameLst>
                                          <p:attrName>style.visibility</p:attrName>
                                        </p:attrNameLst>
                                      </p:cBhvr>
                                      <p:to>
                                        <p:strVal val="visible"/>
                                      </p:to>
                                    </p:set>
                                    <p:animEffect transition="in" filter="wheel(1)">
                                      <p:cBhvr>
                                        <p:cTn id="18" dur="2000"/>
                                        <p:tgtEl>
                                          <p:spTgt spid="213"/>
                                        </p:tgtEl>
                                      </p:cBhvr>
                                    </p:animEffect>
                                  </p:childTnLst>
                                </p:cTn>
                              </p:par>
                            </p:childTnLst>
                          </p:cTn>
                        </p:par>
                        <p:par>
                          <p:cTn id="19" fill="hold">
                            <p:stCondLst>
                              <p:cond delay="3000"/>
                            </p:stCondLst>
                            <p:childTnLst>
                              <p:par>
                                <p:cTn id="20" presetID="26" presetClass="emph" presetSubtype="0" fill="hold" grpId="1" nodeType="afterEffect">
                                  <p:stCondLst>
                                    <p:cond delay="0"/>
                                  </p:stCondLst>
                                  <p:childTnLst>
                                    <p:animEffect transition="out" filter="fade">
                                      <p:cBhvr>
                                        <p:cTn id="21" dur="500" tmFilter="0, 0; .2, .5; .8, .5; 1, 0"/>
                                        <p:tgtEl>
                                          <p:spTgt spid="213"/>
                                        </p:tgtEl>
                                      </p:cBhvr>
                                    </p:animEffect>
                                    <p:animScale>
                                      <p:cBhvr>
                                        <p:cTn id="22" dur="250" autoRev="1" fill="hold"/>
                                        <p:tgtEl>
                                          <p:spTgt spid="213"/>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231"/>
                                        </p:tgtEl>
                                        <p:attrNameLst>
                                          <p:attrName>style.visibility</p:attrName>
                                        </p:attrNameLst>
                                      </p:cBhvr>
                                      <p:to>
                                        <p:strVal val="visible"/>
                                      </p:to>
                                    </p:set>
                                    <p:animEffect transition="in" filter="fade">
                                      <p:cBhvr>
                                        <p:cTn id="27" dur="1000"/>
                                        <p:tgtEl>
                                          <p:spTgt spid="231"/>
                                        </p:tgtEl>
                                      </p:cBhvr>
                                    </p:animEffect>
                                    <p:anim calcmode="lin" valueType="num">
                                      <p:cBhvr>
                                        <p:cTn id="28" dur="1000" fill="hold"/>
                                        <p:tgtEl>
                                          <p:spTgt spid="231"/>
                                        </p:tgtEl>
                                        <p:attrNameLst>
                                          <p:attrName>ppt_x</p:attrName>
                                        </p:attrNameLst>
                                      </p:cBhvr>
                                      <p:tavLst>
                                        <p:tav tm="0">
                                          <p:val>
                                            <p:strVal val="#ppt_x"/>
                                          </p:val>
                                        </p:tav>
                                        <p:tav tm="100000">
                                          <p:val>
                                            <p:strVal val="#ppt_x"/>
                                          </p:val>
                                        </p:tav>
                                      </p:tavLst>
                                    </p:anim>
                                    <p:anim calcmode="lin" valueType="num">
                                      <p:cBhvr>
                                        <p:cTn id="29" dur="1000" fill="hold"/>
                                        <p:tgtEl>
                                          <p:spTgt spid="23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222"/>
                                        </p:tgtEl>
                                        <p:attrNameLst>
                                          <p:attrName>style.visibility</p:attrName>
                                        </p:attrNameLst>
                                      </p:cBhvr>
                                      <p:to>
                                        <p:strVal val="visible"/>
                                      </p:to>
                                    </p:set>
                                    <p:animEffect transition="in" filter="fade">
                                      <p:cBhvr>
                                        <p:cTn id="34" dur="1000"/>
                                        <p:tgtEl>
                                          <p:spTgt spid="222"/>
                                        </p:tgtEl>
                                      </p:cBhvr>
                                    </p:animEffect>
                                    <p:anim calcmode="lin" valueType="num">
                                      <p:cBhvr>
                                        <p:cTn id="35" dur="1000" fill="hold"/>
                                        <p:tgtEl>
                                          <p:spTgt spid="222"/>
                                        </p:tgtEl>
                                        <p:attrNameLst>
                                          <p:attrName>ppt_x</p:attrName>
                                        </p:attrNameLst>
                                      </p:cBhvr>
                                      <p:tavLst>
                                        <p:tav tm="0">
                                          <p:val>
                                            <p:strVal val="#ppt_x"/>
                                          </p:val>
                                        </p:tav>
                                        <p:tav tm="100000">
                                          <p:val>
                                            <p:strVal val="#ppt_x"/>
                                          </p:val>
                                        </p:tav>
                                      </p:tavLst>
                                    </p:anim>
                                    <p:anim calcmode="lin" valueType="num">
                                      <p:cBhvr>
                                        <p:cTn id="36" dur="1000" fill="hold"/>
                                        <p:tgtEl>
                                          <p:spTgt spid="22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nodeType="clickEffect">
                                  <p:stCondLst>
                                    <p:cond delay="0"/>
                                  </p:stCondLst>
                                  <p:childTnLst>
                                    <p:set>
                                      <p:cBhvr>
                                        <p:cTn id="40" dur="1" fill="hold">
                                          <p:stCondLst>
                                            <p:cond delay="0"/>
                                          </p:stCondLst>
                                        </p:cTn>
                                        <p:tgtEl>
                                          <p:spTgt spid="215"/>
                                        </p:tgtEl>
                                        <p:attrNameLst>
                                          <p:attrName>style.visibility</p:attrName>
                                        </p:attrNameLst>
                                      </p:cBhvr>
                                      <p:to>
                                        <p:strVal val="visible"/>
                                      </p:to>
                                    </p:set>
                                    <p:animEffect transition="in" filter="fade">
                                      <p:cBhvr>
                                        <p:cTn id="41" dur="1000"/>
                                        <p:tgtEl>
                                          <p:spTgt spid="215"/>
                                        </p:tgtEl>
                                      </p:cBhvr>
                                    </p:animEffect>
                                    <p:anim calcmode="lin" valueType="num">
                                      <p:cBhvr>
                                        <p:cTn id="42" dur="1000" fill="hold"/>
                                        <p:tgtEl>
                                          <p:spTgt spid="215"/>
                                        </p:tgtEl>
                                        <p:attrNameLst>
                                          <p:attrName>ppt_x</p:attrName>
                                        </p:attrNameLst>
                                      </p:cBhvr>
                                      <p:tavLst>
                                        <p:tav tm="0">
                                          <p:val>
                                            <p:strVal val="#ppt_x"/>
                                          </p:val>
                                        </p:tav>
                                        <p:tav tm="100000">
                                          <p:val>
                                            <p:strVal val="#ppt_x"/>
                                          </p:val>
                                        </p:tav>
                                      </p:tavLst>
                                    </p:anim>
                                    <p:anim calcmode="lin" valueType="num">
                                      <p:cBhvr>
                                        <p:cTn id="43" dur="1000" fill="hold"/>
                                        <p:tgtEl>
                                          <p:spTgt spid="2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animBg="1"/>
      <p:bldP spid="213" grpId="0"/>
      <p:bldP spid="21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screen"/>
          <a:stretch>
            <a:fillRect/>
          </a:stretch>
        </p:blipFill>
        <p:spPr>
          <a:xfrm>
            <a:off x="3054529" y="727887"/>
            <a:ext cx="3060603" cy="3060603"/>
          </a:xfrm>
          <a:prstGeom prst="rect">
            <a:avLst/>
          </a:prstGeom>
        </p:spPr>
      </p:pic>
      <p:sp>
        <p:nvSpPr>
          <p:cNvPr id="5" name="文本框 4"/>
          <p:cNvSpPr txBox="1"/>
          <p:nvPr/>
        </p:nvSpPr>
        <p:spPr>
          <a:xfrm>
            <a:off x="4167274" y="1207040"/>
            <a:ext cx="866450" cy="1685077"/>
          </a:xfrm>
          <a:prstGeom prst="rect">
            <a:avLst/>
          </a:prstGeom>
          <a:noFill/>
        </p:spPr>
        <p:txBody>
          <a:bodyPr wrap="square" rtlCol="0">
            <a:spAutoFit/>
          </a:bodyPr>
          <a:lstStyle/>
          <a:p>
            <a:r>
              <a:rPr lang="en-US" altLang="zh-CN" sz="10350" dirty="0">
                <a:solidFill>
                  <a:schemeClr val="bg1"/>
                </a:solidFill>
                <a:latin typeface="+mj-ea"/>
                <a:ea typeface="+mj-ea"/>
              </a:rPr>
              <a:t>3</a:t>
            </a:r>
            <a:endParaRPr lang="zh-CN" altLang="en-US" sz="10350" dirty="0">
              <a:solidFill>
                <a:schemeClr val="bg1"/>
              </a:solidFill>
              <a:latin typeface="+mj-ea"/>
              <a:ea typeface="+mj-ea"/>
            </a:endParaRPr>
          </a:p>
        </p:txBody>
      </p:sp>
      <p:sp>
        <p:nvSpPr>
          <p:cNvPr id="8" name="文本框 7"/>
          <p:cNvSpPr txBox="1"/>
          <p:nvPr/>
        </p:nvSpPr>
        <p:spPr>
          <a:xfrm>
            <a:off x="3663718" y="3496102"/>
            <a:ext cx="1873561" cy="584775"/>
          </a:xfrm>
          <a:prstGeom prst="rect">
            <a:avLst/>
          </a:prstGeom>
          <a:noFill/>
        </p:spPr>
        <p:txBody>
          <a:bodyPr wrap="square" rtlCol="0">
            <a:spAutoFit/>
          </a:bodyPr>
          <a:lstStyle/>
          <a:p>
            <a:r>
              <a:rPr lang="zh-CN" altLang="en-US" sz="3200" dirty="0" smtClean="0">
                <a:solidFill>
                  <a:schemeClr val="bg1"/>
                </a:solidFill>
              </a:rPr>
              <a:t>添加标题</a:t>
            </a:r>
            <a:endParaRPr lang="zh-CN" altLang="en-US" sz="32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3900" advTm="0">
        <p14:glitter pattern="hexago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8"/>
                                        </p:tgtEl>
                                        <p:attrNameLst>
                                          <p:attrName>style.visibility</p:attrName>
                                        </p:attrNameLst>
                                      </p:cBhvr>
                                      <p:to>
                                        <p:strVal val="visible"/>
                                      </p:to>
                                    </p:set>
                                    <p:anim by="(-#ppt_w*2)" calcmode="lin" valueType="num">
                                      <p:cBhvr rctx="PPT">
                                        <p:cTn id="22" dur="500" autoRev="1" fill="hold">
                                          <p:stCondLst>
                                            <p:cond delay="0"/>
                                          </p:stCondLst>
                                        </p:cTn>
                                        <p:tgtEl>
                                          <p:spTgt spid="8"/>
                                        </p:tgtEl>
                                        <p:attrNameLst>
                                          <p:attrName>ppt_w</p:attrName>
                                        </p:attrNameLst>
                                      </p:cBhvr>
                                    </p:anim>
                                    <p:anim by="(#ppt_w*0.50)" calcmode="lin" valueType="num">
                                      <p:cBhvr>
                                        <p:cTn id="23" dur="500" decel="50000" autoRev="1" fill="hold">
                                          <p:stCondLst>
                                            <p:cond delay="0"/>
                                          </p:stCondLst>
                                        </p:cTn>
                                        <p:tgtEl>
                                          <p:spTgt spid="8"/>
                                        </p:tgtEl>
                                        <p:attrNameLst>
                                          <p:attrName>ppt_x</p:attrName>
                                        </p:attrNameLst>
                                      </p:cBhvr>
                                    </p:anim>
                                    <p:anim from="(-#ppt_h/2)" to="(#ppt_y)" calcmode="lin" valueType="num">
                                      <p:cBhvr>
                                        <p:cTn id="24" dur="1000" fill="hold">
                                          <p:stCondLst>
                                            <p:cond delay="0"/>
                                          </p:stCondLst>
                                        </p:cTn>
                                        <p:tgtEl>
                                          <p:spTgt spid="8"/>
                                        </p:tgtEl>
                                        <p:attrNameLst>
                                          <p:attrName>ppt_y</p:attrName>
                                        </p:attrNameLst>
                                      </p:cBhvr>
                                    </p:anim>
                                    <p:animRot by="21600000">
                                      <p:cBhvr>
                                        <p:cTn id="25"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组合 108"/>
          <p:cNvGrpSpPr/>
          <p:nvPr/>
        </p:nvGrpSpPr>
        <p:grpSpPr>
          <a:xfrm>
            <a:off x="441127" y="528320"/>
            <a:ext cx="8239259" cy="0"/>
            <a:chOff x="600676" y="678668"/>
            <a:chExt cx="10985679" cy="0"/>
          </a:xfrm>
        </p:grpSpPr>
        <p:cxnSp>
          <p:nvCxnSpPr>
            <p:cNvPr id="110" name="直接连接符 109"/>
            <p:cNvCxnSpPr/>
            <p:nvPr/>
          </p:nvCxnSpPr>
          <p:spPr>
            <a:xfrm>
              <a:off x="600676" y="678668"/>
              <a:ext cx="480382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6782535" y="678668"/>
              <a:ext cx="480382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2" name="组合 111"/>
          <p:cNvGrpSpPr/>
          <p:nvPr/>
        </p:nvGrpSpPr>
        <p:grpSpPr>
          <a:xfrm>
            <a:off x="4046473" y="22532"/>
            <a:ext cx="1011452" cy="1011576"/>
            <a:chOff x="3276601" y="1276192"/>
            <a:chExt cx="2590799" cy="2591116"/>
          </a:xfrm>
          <a:solidFill>
            <a:schemeClr val="bg1"/>
          </a:solidFill>
        </p:grpSpPr>
        <p:sp>
          <p:nvSpPr>
            <p:cNvPr id="113" name="矩形 112"/>
            <p:cNvSpPr/>
            <p:nvPr/>
          </p:nvSpPr>
          <p:spPr>
            <a:xfrm rot="16200000">
              <a:off x="3324853" y="251813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4" name="矩形 113"/>
            <p:cNvSpPr/>
            <p:nvPr/>
          </p:nvSpPr>
          <p:spPr>
            <a:xfrm rot="16418182">
              <a:off x="3327353" y="243935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5" name="矩形 114"/>
            <p:cNvSpPr/>
            <p:nvPr/>
          </p:nvSpPr>
          <p:spPr>
            <a:xfrm rot="16636364">
              <a:off x="3334846" y="236089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6" name="矩形 115"/>
            <p:cNvSpPr/>
            <p:nvPr/>
          </p:nvSpPr>
          <p:spPr>
            <a:xfrm rot="16854545">
              <a:off x="3347299" y="228306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7" name="矩形 116"/>
            <p:cNvSpPr/>
            <p:nvPr/>
          </p:nvSpPr>
          <p:spPr>
            <a:xfrm rot="17072727">
              <a:off x="3364664" y="22061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8" name="矩形 117"/>
            <p:cNvSpPr/>
            <p:nvPr/>
          </p:nvSpPr>
          <p:spPr>
            <a:xfrm rot="17290909">
              <a:off x="3386869" y="213056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9" name="矩形 118"/>
            <p:cNvSpPr/>
            <p:nvPr/>
          </p:nvSpPr>
          <p:spPr>
            <a:xfrm rot="17509091">
              <a:off x="3413827" y="205649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0" name="矩形 119"/>
            <p:cNvSpPr/>
            <p:nvPr/>
          </p:nvSpPr>
          <p:spPr>
            <a:xfrm rot="17727273">
              <a:off x="3445428" y="19842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1" name="矩形 120"/>
            <p:cNvSpPr/>
            <p:nvPr/>
          </p:nvSpPr>
          <p:spPr>
            <a:xfrm rot="17945455">
              <a:off x="3481544" y="191423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2" name="矩形 121"/>
            <p:cNvSpPr/>
            <p:nvPr/>
          </p:nvSpPr>
          <p:spPr>
            <a:xfrm rot="18163636">
              <a:off x="3522031" y="18466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3" name="矩形 122"/>
            <p:cNvSpPr/>
            <p:nvPr/>
          </p:nvSpPr>
          <p:spPr>
            <a:xfrm rot="18381818">
              <a:off x="3566726" y="17816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4" name="矩形 123"/>
            <p:cNvSpPr/>
            <p:nvPr/>
          </p:nvSpPr>
          <p:spPr>
            <a:xfrm rot="18600000">
              <a:off x="3615448" y="17197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5" name="矩形 124"/>
            <p:cNvSpPr/>
            <p:nvPr/>
          </p:nvSpPr>
          <p:spPr>
            <a:xfrm rot="18818182">
              <a:off x="3668002" y="16609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6" name="矩形 125"/>
            <p:cNvSpPr/>
            <p:nvPr/>
          </p:nvSpPr>
          <p:spPr>
            <a:xfrm rot="19036364">
              <a:off x="3724176" y="160569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7" name="矩形 126"/>
            <p:cNvSpPr/>
            <p:nvPr/>
          </p:nvSpPr>
          <p:spPr>
            <a:xfrm rot="19254546">
              <a:off x="3783743" y="15540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8" name="矩形 127"/>
            <p:cNvSpPr/>
            <p:nvPr/>
          </p:nvSpPr>
          <p:spPr>
            <a:xfrm rot="19472727">
              <a:off x="3846463" y="150635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9" name="矩形 128"/>
            <p:cNvSpPr/>
            <p:nvPr/>
          </p:nvSpPr>
          <p:spPr>
            <a:xfrm rot="19690909">
              <a:off x="3912085" y="146269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0" name="矩形 129"/>
            <p:cNvSpPr/>
            <p:nvPr/>
          </p:nvSpPr>
          <p:spPr>
            <a:xfrm rot="19909091">
              <a:off x="3980343" y="142328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1" name="矩形 130"/>
            <p:cNvSpPr/>
            <p:nvPr/>
          </p:nvSpPr>
          <p:spPr>
            <a:xfrm rot="20127273">
              <a:off x="4050964" y="138828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2" name="矩形 131"/>
            <p:cNvSpPr/>
            <p:nvPr/>
          </p:nvSpPr>
          <p:spPr>
            <a:xfrm rot="20345455">
              <a:off x="4123664" y="135783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3" name="矩形 132"/>
            <p:cNvSpPr/>
            <p:nvPr/>
          </p:nvSpPr>
          <p:spPr>
            <a:xfrm rot="20563636">
              <a:off x="4198147" y="13320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4" name="矩形 133"/>
            <p:cNvSpPr/>
            <p:nvPr/>
          </p:nvSpPr>
          <p:spPr>
            <a:xfrm rot="20781818">
              <a:off x="4274115" y="131104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5" name="矩形 134"/>
            <p:cNvSpPr/>
            <p:nvPr/>
          </p:nvSpPr>
          <p:spPr>
            <a:xfrm rot="21000000">
              <a:off x="4351263" y="12949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6" name="矩形 135"/>
            <p:cNvSpPr/>
            <p:nvPr/>
          </p:nvSpPr>
          <p:spPr>
            <a:xfrm rot="21218182">
              <a:off x="4429280" y="128368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7" name="矩形 136"/>
            <p:cNvSpPr/>
            <p:nvPr/>
          </p:nvSpPr>
          <p:spPr>
            <a:xfrm rot="21436364">
              <a:off x="4507850" y="127744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8" name="矩形 137"/>
            <p:cNvSpPr/>
            <p:nvPr/>
          </p:nvSpPr>
          <p:spPr>
            <a:xfrm rot="54546">
              <a:off x="4586658" y="127619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9" name="矩形 138"/>
            <p:cNvSpPr/>
            <p:nvPr/>
          </p:nvSpPr>
          <p:spPr>
            <a:xfrm rot="272727">
              <a:off x="4665388" y="12799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0" name="矩形 139"/>
            <p:cNvSpPr/>
            <p:nvPr/>
          </p:nvSpPr>
          <p:spPr>
            <a:xfrm rot="490909">
              <a:off x="4743721" y="128867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1" name="矩形 140"/>
            <p:cNvSpPr/>
            <p:nvPr/>
          </p:nvSpPr>
          <p:spPr>
            <a:xfrm rot="709091">
              <a:off x="4821341" y="13023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2" name="矩形 141"/>
            <p:cNvSpPr/>
            <p:nvPr/>
          </p:nvSpPr>
          <p:spPr>
            <a:xfrm rot="927273">
              <a:off x="4897938" y="132094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3" name="矩形 142"/>
            <p:cNvSpPr/>
            <p:nvPr/>
          </p:nvSpPr>
          <p:spPr>
            <a:xfrm rot="1145455">
              <a:off x="4973203" y="134435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4" name="矩形 143"/>
            <p:cNvSpPr/>
            <p:nvPr/>
          </p:nvSpPr>
          <p:spPr>
            <a:xfrm rot="1363637">
              <a:off x="5046831" y="13724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5" name="矩形 144"/>
            <p:cNvSpPr/>
            <p:nvPr/>
          </p:nvSpPr>
          <p:spPr>
            <a:xfrm rot="1581818">
              <a:off x="5118526" y="140522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6" name="矩形 145"/>
            <p:cNvSpPr/>
            <p:nvPr/>
          </p:nvSpPr>
          <p:spPr>
            <a:xfrm rot="1800000">
              <a:off x="5188001" y="144244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7" name="矩形 146"/>
            <p:cNvSpPr/>
            <p:nvPr/>
          </p:nvSpPr>
          <p:spPr>
            <a:xfrm rot="2018182">
              <a:off x="5254975" y="148400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8" name="矩形 147"/>
            <p:cNvSpPr/>
            <p:nvPr/>
          </p:nvSpPr>
          <p:spPr>
            <a:xfrm rot="2236364">
              <a:off x="5319178" y="152972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9" name="矩形 148"/>
            <p:cNvSpPr/>
            <p:nvPr/>
          </p:nvSpPr>
          <p:spPr>
            <a:xfrm rot="2454545">
              <a:off x="5380353" y="157941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0" name="矩形 149"/>
            <p:cNvSpPr/>
            <p:nvPr/>
          </p:nvSpPr>
          <p:spPr>
            <a:xfrm rot="2672727">
              <a:off x="5438252" y="163289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1" name="矩形 150"/>
            <p:cNvSpPr/>
            <p:nvPr/>
          </p:nvSpPr>
          <p:spPr>
            <a:xfrm rot="2890909">
              <a:off x="5492643" y="16899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2" name="矩形 151"/>
            <p:cNvSpPr/>
            <p:nvPr/>
          </p:nvSpPr>
          <p:spPr>
            <a:xfrm rot="3109091">
              <a:off x="5543307" y="17503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3" name="矩形 152"/>
            <p:cNvSpPr/>
            <p:nvPr/>
          </p:nvSpPr>
          <p:spPr>
            <a:xfrm rot="3327273">
              <a:off x="5590039" y="18137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4" name="矩形 153"/>
            <p:cNvSpPr/>
            <p:nvPr/>
          </p:nvSpPr>
          <p:spPr>
            <a:xfrm rot="3545455">
              <a:off x="5632651" y="188009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5" name="矩形 154"/>
            <p:cNvSpPr/>
            <p:nvPr/>
          </p:nvSpPr>
          <p:spPr>
            <a:xfrm rot="3763637">
              <a:off x="5670973" y="194897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6" name="矩形 155"/>
            <p:cNvSpPr/>
            <p:nvPr/>
          </p:nvSpPr>
          <p:spPr>
            <a:xfrm rot="3981819">
              <a:off x="5704849" y="202014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7" name="矩形 156"/>
            <p:cNvSpPr/>
            <p:nvPr/>
          </p:nvSpPr>
          <p:spPr>
            <a:xfrm rot="4200000">
              <a:off x="5734142" y="209331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8" name="矩形 157"/>
            <p:cNvSpPr/>
            <p:nvPr/>
          </p:nvSpPr>
          <p:spPr>
            <a:xfrm rot="4418182">
              <a:off x="5758737" y="216819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9" name="矩形 158"/>
            <p:cNvSpPr/>
            <p:nvPr/>
          </p:nvSpPr>
          <p:spPr>
            <a:xfrm rot="4636364">
              <a:off x="5778531" y="224448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0" name="矩形 159"/>
            <p:cNvSpPr/>
            <p:nvPr/>
          </p:nvSpPr>
          <p:spPr>
            <a:xfrm rot="4854546">
              <a:off x="5793448" y="23218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1" name="矩形 160"/>
            <p:cNvSpPr/>
            <p:nvPr/>
          </p:nvSpPr>
          <p:spPr>
            <a:xfrm rot="5072727">
              <a:off x="5803426" y="240006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2" name="矩形 161"/>
            <p:cNvSpPr/>
            <p:nvPr/>
          </p:nvSpPr>
          <p:spPr>
            <a:xfrm rot="5290909">
              <a:off x="5808424" y="247872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3" name="矩形 162"/>
            <p:cNvSpPr/>
            <p:nvPr/>
          </p:nvSpPr>
          <p:spPr>
            <a:xfrm rot="5509091">
              <a:off x="5808424" y="255754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4" name="矩形 163"/>
            <p:cNvSpPr/>
            <p:nvPr/>
          </p:nvSpPr>
          <p:spPr>
            <a:xfrm rot="5727273">
              <a:off x="5803426" y="26362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5" name="矩形 164"/>
            <p:cNvSpPr/>
            <p:nvPr/>
          </p:nvSpPr>
          <p:spPr>
            <a:xfrm rot="5945455">
              <a:off x="5793448" y="27143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6" name="矩形 165"/>
            <p:cNvSpPr/>
            <p:nvPr/>
          </p:nvSpPr>
          <p:spPr>
            <a:xfrm rot="6163637">
              <a:off x="5778531" y="279178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7" name="矩形 166"/>
            <p:cNvSpPr/>
            <p:nvPr/>
          </p:nvSpPr>
          <p:spPr>
            <a:xfrm rot="6381819">
              <a:off x="5758737" y="286807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8" name="矩形 167"/>
            <p:cNvSpPr/>
            <p:nvPr/>
          </p:nvSpPr>
          <p:spPr>
            <a:xfrm rot="6600000">
              <a:off x="5734142" y="294296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9" name="矩形 168"/>
            <p:cNvSpPr/>
            <p:nvPr/>
          </p:nvSpPr>
          <p:spPr>
            <a:xfrm rot="6818182">
              <a:off x="5704849" y="301613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0" name="矩形 169"/>
            <p:cNvSpPr/>
            <p:nvPr/>
          </p:nvSpPr>
          <p:spPr>
            <a:xfrm rot="7036364">
              <a:off x="5670973" y="308730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1" name="矩形 170"/>
            <p:cNvSpPr/>
            <p:nvPr/>
          </p:nvSpPr>
          <p:spPr>
            <a:xfrm rot="7254546">
              <a:off x="5632651" y="315617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2" name="矩形 171"/>
            <p:cNvSpPr/>
            <p:nvPr/>
          </p:nvSpPr>
          <p:spPr>
            <a:xfrm rot="7472727">
              <a:off x="5590039" y="322248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3" name="矩形 172"/>
            <p:cNvSpPr/>
            <p:nvPr/>
          </p:nvSpPr>
          <p:spPr>
            <a:xfrm rot="7690909">
              <a:off x="5543307" y="32859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4" name="矩形 173"/>
            <p:cNvSpPr/>
            <p:nvPr/>
          </p:nvSpPr>
          <p:spPr>
            <a:xfrm rot="7909091">
              <a:off x="5492643" y="33463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5" name="矩形 174"/>
            <p:cNvSpPr/>
            <p:nvPr/>
          </p:nvSpPr>
          <p:spPr>
            <a:xfrm rot="8127274">
              <a:off x="5438252" y="340337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6" name="矩形 175"/>
            <p:cNvSpPr/>
            <p:nvPr/>
          </p:nvSpPr>
          <p:spPr>
            <a:xfrm rot="8345455">
              <a:off x="5380353" y="34568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7" name="矩形 176"/>
            <p:cNvSpPr/>
            <p:nvPr/>
          </p:nvSpPr>
          <p:spPr>
            <a:xfrm rot="8563637">
              <a:off x="5319178" y="35065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8" name="矩形 177"/>
            <p:cNvSpPr/>
            <p:nvPr/>
          </p:nvSpPr>
          <p:spPr>
            <a:xfrm rot="8781819">
              <a:off x="5254975" y="355227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9" name="矩形 178"/>
            <p:cNvSpPr/>
            <p:nvPr/>
          </p:nvSpPr>
          <p:spPr>
            <a:xfrm rot="9000000">
              <a:off x="5188001" y="359382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0" name="矩形 179"/>
            <p:cNvSpPr/>
            <p:nvPr/>
          </p:nvSpPr>
          <p:spPr>
            <a:xfrm rot="9218182">
              <a:off x="5118525" y="363105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1" name="矩形 180"/>
            <p:cNvSpPr/>
            <p:nvPr/>
          </p:nvSpPr>
          <p:spPr>
            <a:xfrm rot="9436364">
              <a:off x="5046831" y="366379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2" name="矩形 181"/>
            <p:cNvSpPr/>
            <p:nvPr/>
          </p:nvSpPr>
          <p:spPr>
            <a:xfrm rot="9654546">
              <a:off x="4973202" y="36919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3" name="矩形 182"/>
            <p:cNvSpPr/>
            <p:nvPr/>
          </p:nvSpPr>
          <p:spPr>
            <a:xfrm rot="9872727">
              <a:off x="4897938" y="371532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4" name="矩形 183"/>
            <p:cNvSpPr/>
            <p:nvPr/>
          </p:nvSpPr>
          <p:spPr>
            <a:xfrm rot="10090909">
              <a:off x="4821341" y="373390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5" name="矩形 184"/>
            <p:cNvSpPr/>
            <p:nvPr/>
          </p:nvSpPr>
          <p:spPr>
            <a:xfrm rot="10309091">
              <a:off x="4743721" y="374759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6" name="矩形 185"/>
            <p:cNvSpPr/>
            <p:nvPr/>
          </p:nvSpPr>
          <p:spPr>
            <a:xfrm rot="10527274">
              <a:off x="4665388" y="37563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7" name="矩形 186"/>
            <p:cNvSpPr/>
            <p:nvPr/>
          </p:nvSpPr>
          <p:spPr>
            <a:xfrm rot="10745455">
              <a:off x="4586658" y="37600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8" name="矩形 187"/>
            <p:cNvSpPr/>
            <p:nvPr/>
          </p:nvSpPr>
          <p:spPr>
            <a:xfrm rot="10963638">
              <a:off x="4507850" y="375882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9" name="矩形 188"/>
            <p:cNvSpPr/>
            <p:nvPr/>
          </p:nvSpPr>
          <p:spPr>
            <a:xfrm rot="11181819">
              <a:off x="4429279" y="37525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0" name="矩形 189"/>
            <p:cNvSpPr/>
            <p:nvPr/>
          </p:nvSpPr>
          <p:spPr>
            <a:xfrm rot="11400000">
              <a:off x="4351263" y="37413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1" name="矩形 190"/>
            <p:cNvSpPr/>
            <p:nvPr/>
          </p:nvSpPr>
          <p:spPr>
            <a:xfrm rot="11618183">
              <a:off x="4274115" y="372522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2" name="矩形 191"/>
            <p:cNvSpPr/>
            <p:nvPr/>
          </p:nvSpPr>
          <p:spPr>
            <a:xfrm rot="11836364">
              <a:off x="4198147" y="370422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3" name="矩形 192"/>
            <p:cNvSpPr/>
            <p:nvPr/>
          </p:nvSpPr>
          <p:spPr>
            <a:xfrm rot="12054545">
              <a:off x="4123664" y="367844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4" name="矩形 193"/>
            <p:cNvSpPr/>
            <p:nvPr/>
          </p:nvSpPr>
          <p:spPr>
            <a:xfrm rot="12272728">
              <a:off x="4050964" y="36479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5" name="矩形 194"/>
            <p:cNvSpPr/>
            <p:nvPr/>
          </p:nvSpPr>
          <p:spPr>
            <a:xfrm rot="12490909">
              <a:off x="3980343" y="36129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6" name="矩形 195"/>
            <p:cNvSpPr/>
            <p:nvPr/>
          </p:nvSpPr>
          <p:spPr>
            <a:xfrm rot="12709091">
              <a:off x="3912086" y="35735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7" name="矩形 196"/>
            <p:cNvSpPr/>
            <p:nvPr/>
          </p:nvSpPr>
          <p:spPr>
            <a:xfrm rot="12927274">
              <a:off x="3846463" y="35299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8" name="矩形 197"/>
            <p:cNvSpPr/>
            <p:nvPr/>
          </p:nvSpPr>
          <p:spPr>
            <a:xfrm rot="13145455">
              <a:off x="3783743" y="34821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9" name="矩形 198"/>
            <p:cNvSpPr/>
            <p:nvPr/>
          </p:nvSpPr>
          <p:spPr>
            <a:xfrm rot="13363638">
              <a:off x="3724176" y="343057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0" name="矩形 199"/>
            <p:cNvSpPr/>
            <p:nvPr/>
          </p:nvSpPr>
          <p:spPr>
            <a:xfrm rot="13581819">
              <a:off x="3668002" y="33752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1" name="矩形 200"/>
            <p:cNvSpPr/>
            <p:nvPr/>
          </p:nvSpPr>
          <p:spPr>
            <a:xfrm rot="13800000">
              <a:off x="3615448" y="33165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2" name="矩形 201"/>
            <p:cNvSpPr/>
            <p:nvPr/>
          </p:nvSpPr>
          <p:spPr>
            <a:xfrm rot="14018183">
              <a:off x="3566726" y="325458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3" name="矩形 202"/>
            <p:cNvSpPr/>
            <p:nvPr/>
          </p:nvSpPr>
          <p:spPr>
            <a:xfrm rot="14236364">
              <a:off x="3522031" y="31896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4" name="矩形 203"/>
            <p:cNvSpPr/>
            <p:nvPr/>
          </p:nvSpPr>
          <p:spPr>
            <a:xfrm rot="14454545">
              <a:off x="3481544" y="312204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5" name="矩形 204"/>
            <p:cNvSpPr/>
            <p:nvPr/>
          </p:nvSpPr>
          <p:spPr>
            <a:xfrm rot="14672728">
              <a:off x="3445428" y="305198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6" name="矩形 205"/>
            <p:cNvSpPr/>
            <p:nvPr/>
          </p:nvSpPr>
          <p:spPr>
            <a:xfrm rot="14890909">
              <a:off x="3413827" y="297977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7" name="矩形 206"/>
            <p:cNvSpPr/>
            <p:nvPr/>
          </p:nvSpPr>
          <p:spPr>
            <a:xfrm rot="15109092">
              <a:off x="3386869" y="290571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8" name="矩形 207"/>
            <p:cNvSpPr/>
            <p:nvPr/>
          </p:nvSpPr>
          <p:spPr>
            <a:xfrm rot="15327274">
              <a:off x="3364664" y="283008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9" name="矩形 208"/>
            <p:cNvSpPr/>
            <p:nvPr/>
          </p:nvSpPr>
          <p:spPr>
            <a:xfrm rot="15545455">
              <a:off x="3347299" y="275320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0" name="矩形 209"/>
            <p:cNvSpPr/>
            <p:nvPr/>
          </p:nvSpPr>
          <p:spPr>
            <a:xfrm rot="15763638">
              <a:off x="3334846" y="267537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1" name="矩形 210"/>
            <p:cNvSpPr/>
            <p:nvPr/>
          </p:nvSpPr>
          <p:spPr>
            <a:xfrm rot="15981819">
              <a:off x="3327353" y="259691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12" name="椭圆 211"/>
          <p:cNvSpPr/>
          <p:nvPr/>
        </p:nvSpPr>
        <p:spPr>
          <a:xfrm>
            <a:off x="4163727" y="143828"/>
            <a:ext cx="781729" cy="781729"/>
          </a:xfrm>
          <a:prstGeom prst="ellips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a:p>
        </p:txBody>
      </p:sp>
      <p:sp>
        <p:nvSpPr>
          <p:cNvPr id="213" name="文本框 212"/>
          <p:cNvSpPr txBox="1"/>
          <p:nvPr/>
        </p:nvSpPr>
        <p:spPr>
          <a:xfrm>
            <a:off x="4248478" y="202419"/>
            <a:ext cx="806702" cy="646331"/>
          </a:xfrm>
          <a:prstGeom prst="rect">
            <a:avLst/>
          </a:prstGeom>
          <a:noFill/>
        </p:spPr>
        <p:txBody>
          <a:bodyPr wrap="square" rtlCol="0">
            <a:spAutoFit/>
          </a:bodyPr>
          <a:lstStyle/>
          <a:p>
            <a:r>
              <a:rPr lang="zh-CN" altLang="en-US" sz="1800" b="1" dirty="0" smtClean="0">
                <a:solidFill>
                  <a:schemeClr val="bg1"/>
                </a:solidFill>
                <a:latin typeface="+mj-ea"/>
                <a:ea typeface="+mj-ea"/>
              </a:rPr>
              <a:t>添加标题</a:t>
            </a:r>
            <a:endParaRPr lang="zh-CN" altLang="en-US" sz="1800" b="1" dirty="0">
              <a:solidFill>
                <a:schemeClr val="bg1"/>
              </a:solidFill>
              <a:latin typeface="+mj-ea"/>
              <a:ea typeface="+mj-ea"/>
            </a:endParaRPr>
          </a:p>
        </p:txBody>
      </p:sp>
      <p:sp>
        <p:nvSpPr>
          <p:cNvPr id="107" name="五角星 18"/>
          <p:cNvSpPr>
            <a:spLocks noChangeArrowheads="1"/>
          </p:cNvSpPr>
          <p:nvPr/>
        </p:nvSpPr>
        <p:spPr bwMode="auto">
          <a:xfrm>
            <a:off x="2783898" y="1548546"/>
            <a:ext cx="3070225" cy="3070225"/>
          </a:xfrm>
          <a:prstGeom prst="star5">
            <a:avLst/>
          </a:prstGeom>
          <a:solidFill>
            <a:schemeClr val="bg1">
              <a:alpha val="50000"/>
            </a:schemeClr>
          </a:solidFill>
          <a:ln w="19050" cap="flat" cmpd="sng">
            <a:solidFill>
              <a:schemeClr val="bg1">
                <a:alpha val="50000"/>
              </a:schemeClr>
            </a:solidFill>
            <a:bevel/>
          </a:ln>
        </p:spPr>
        <p:txBody>
          <a:bodyPr anchor="ctr"/>
          <a:lstStyle/>
          <a:p>
            <a:pPr algn="ctr"/>
            <a:endParaRPr lang="zh-CN" altLang="zh-CN"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8" name="任意多边形 19"/>
          <p:cNvSpPr/>
          <p:nvPr/>
        </p:nvSpPr>
        <p:spPr bwMode="auto">
          <a:xfrm flipH="1">
            <a:off x="2275898" y="2110521"/>
            <a:ext cx="946150" cy="404812"/>
          </a:xfrm>
          <a:custGeom>
            <a:avLst/>
            <a:gdLst>
              <a:gd name="T0" fmla="*/ 0 w 1651819"/>
              <a:gd name="T1" fmla="*/ 501445 h 501445"/>
              <a:gd name="T2" fmla="*/ 373626 w 1651819"/>
              <a:gd name="T3" fmla="*/ 0 h 501445"/>
              <a:gd name="T4" fmla="*/ 1651819 w 1651819"/>
              <a:gd name="T5" fmla="*/ 0 h 501445"/>
              <a:gd name="T6" fmla="*/ 0 60000 65536"/>
              <a:gd name="T7" fmla="*/ 0 60000 65536"/>
              <a:gd name="T8" fmla="*/ 0 60000 65536"/>
              <a:gd name="T9" fmla="*/ 0 w 1651819"/>
              <a:gd name="T10" fmla="*/ 0 h 501445"/>
              <a:gd name="T11" fmla="*/ 1651819 w 1651819"/>
              <a:gd name="T12" fmla="*/ 501445 h 501445"/>
            </a:gdLst>
            <a:ahLst/>
            <a:cxnLst>
              <a:cxn ang="T6">
                <a:pos x="T0" y="T1"/>
              </a:cxn>
              <a:cxn ang="T7">
                <a:pos x="T2" y="T3"/>
              </a:cxn>
              <a:cxn ang="T8">
                <a:pos x="T4" y="T5"/>
              </a:cxn>
            </a:cxnLst>
            <a:rect l="T9" t="T10" r="T11" b="T12"/>
            <a:pathLst>
              <a:path w="1651819" h="501445">
                <a:moveTo>
                  <a:pt x="0" y="501445"/>
                </a:moveTo>
                <a:lnTo>
                  <a:pt x="373626" y="0"/>
                </a:lnTo>
                <a:lnTo>
                  <a:pt x="1651819" y="0"/>
                </a:lnTo>
              </a:path>
            </a:pathLst>
          </a:custGeom>
          <a:noFill/>
          <a:ln w="9525" cap="flat" cmpd="sng">
            <a:solidFill>
              <a:schemeClr val="bg1">
                <a:alpha val="50000"/>
              </a:schemeClr>
            </a:solidFill>
            <a:prstDash val="dash"/>
            <a:bevel/>
            <a:headEnd type="diamond" w="med" len="med"/>
            <a:tailEnd type="diamond" w="med" len="me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214" name="任意多边形 20"/>
          <p:cNvSpPr/>
          <p:nvPr/>
        </p:nvSpPr>
        <p:spPr bwMode="auto">
          <a:xfrm flipH="1">
            <a:off x="2025073" y="3143983"/>
            <a:ext cx="946150" cy="404813"/>
          </a:xfrm>
          <a:custGeom>
            <a:avLst/>
            <a:gdLst>
              <a:gd name="T0" fmla="*/ 0 w 1651819"/>
              <a:gd name="T1" fmla="*/ 501445 h 501445"/>
              <a:gd name="T2" fmla="*/ 373626 w 1651819"/>
              <a:gd name="T3" fmla="*/ 0 h 501445"/>
              <a:gd name="T4" fmla="*/ 1651819 w 1651819"/>
              <a:gd name="T5" fmla="*/ 0 h 501445"/>
              <a:gd name="T6" fmla="*/ 0 60000 65536"/>
              <a:gd name="T7" fmla="*/ 0 60000 65536"/>
              <a:gd name="T8" fmla="*/ 0 60000 65536"/>
              <a:gd name="T9" fmla="*/ 0 w 1651819"/>
              <a:gd name="T10" fmla="*/ 0 h 501445"/>
              <a:gd name="T11" fmla="*/ 1651819 w 1651819"/>
              <a:gd name="T12" fmla="*/ 501445 h 501445"/>
            </a:gdLst>
            <a:ahLst/>
            <a:cxnLst>
              <a:cxn ang="T6">
                <a:pos x="T0" y="T1"/>
              </a:cxn>
              <a:cxn ang="T7">
                <a:pos x="T2" y="T3"/>
              </a:cxn>
              <a:cxn ang="T8">
                <a:pos x="T4" y="T5"/>
              </a:cxn>
            </a:cxnLst>
            <a:rect l="T9" t="T10" r="T11" b="T12"/>
            <a:pathLst>
              <a:path w="1651819" h="501445">
                <a:moveTo>
                  <a:pt x="0" y="501445"/>
                </a:moveTo>
                <a:lnTo>
                  <a:pt x="373626" y="0"/>
                </a:lnTo>
                <a:lnTo>
                  <a:pt x="1651819" y="0"/>
                </a:lnTo>
              </a:path>
            </a:pathLst>
          </a:custGeom>
          <a:noFill/>
          <a:ln w="9525" cap="flat" cmpd="sng">
            <a:solidFill>
              <a:schemeClr val="bg1">
                <a:alpha val="50000"/>
              </a:schemeClr>
            </a:solidFill>
            <a:prstDash val="dash"/>
            <a:bevel/>
            <a:headEnd type="diamond" w="med" len="med"/>
            <a:tailEnd type="diamond" w="med" len="me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215" name="TextBox 18"/>
          <p:cNvSpPr>
            <a:spLocks noChangeArrowheads="1"/>
          </p:cNvSpPr>
          <p:nvPr/>
        </p:nvSpPr>
        <p:spPr bwMode="auto">
          <a:xfrm>
            <a:off x="967798" y="1829533"/>
            <a:ext cx="1261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在此插入内容</a:t>
            </a:r>
            <a:endParaRPr 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在此插入内容</a:t>
            </a:r>
            <a:endParaRPr 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6" name="TextBox 19"/>
          <p:cNvSpPr>
            <a:spLocks noChangeArrowheads="1"/>
          </p:cNvSpPr>
          <p:nvPr/>
        </p:nvSpPr>
        <p:spPr bwMode="auto">
          <a:xfrm>
            <a:off x="743961" y="2875696"/>
            <a:ext cx="1261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在此插入内容</a:t>
            </a:r>
            <a:endParaRPr 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在此插入内容</a:t>
            </a:r>
            <a:endParaRPr 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7" name="TextBox 22"/>
          <p:cNvSpPr>
            <a:spLocks noChangeArrowheads="1"/>
          </p:cNvSpPr>
          <p:nvPr/>
        </p:nvSpPr>
        <p:spPr bwMode="auto">
          <a:xfrm>
            <a:off x="6171623" y="1688246"/>
            <a:ext cx="1261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在此插入内容</a:t>
            </a:r>
            <a:endParaRPr 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在此插入内容</a:t>
            </a:r>
            <a:endParaRPr 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8" name="TextBox 23"/>
          <p:cNvSpPr>
            <a:spLocks noChangeArrowheads="1"/>
          </p:cNvSpPr>
          <p:nvPr/>
        </p:nvSpPr>
        <p:spPr bwMode="auto">
          <a:xfrm>
            <a:off x="7141586" y="2651858"/>
            <a:ext cx="1261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在此插入内容</a:t>
            </a:r>
            <a:endParaRPr 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在此插入内容</a:t>
            </a:r>
            <a:endParaRPr 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9" name="任意多边形 25"/>
          <p:cNvSpPr/>
          <p:nvPr/>
        </p:nvSpPr>
        <p:spPr bwMode="auto">
          <a:xfrm>
            <a:off x="5158798" y="1929546"/>
            <a:ext cx="946150" cy="404812"/>
          </a:xfrm>
          <a:custGeom>
            <a:avLst/>
            <a:gdLst>
              <a:gd name="T0" fmla="*/ 0 w 1651819"/>
              <a:gd name="T1" fmla="*/ 501445 h 501445"/>
              <a:gd name="T2" fmla="*/ 373626 w 1651819"/>
              <a:gd name="T3" fmla="*/ 0 h 501445"/>
              <a:gd name="T4" fmla="*/ 1651819 w 1651819"/>
              <a:gd name="T5" fmla="*/ 0 h 501445"/>
              <a:gd name="T6" fmla="*/ 0 60000 65536"/>
              <a:gd name="T7" fmla="*/ 0 60000 65536"/>
              <a:gd name="T8" fmla="*/ 0 60000 65536"/>
              <a:gd name="T9" fmla="*/ 0 w 1651819"/>
              <a:gd name="T10" fmla="*/ 0 h 501445"/>
              <a:gd name="T11" fmla="*/ 1651819 w 1651819"/>
              <a:gd name="T12" fmla="*/ 501445 h 501445"/>
            </a:gdLst>
            <a:ahLst/>
            <a:cxnLst>
              <a:cxn ang="T6">
                <a:pos x="T0" y="T1"/>
              </a:cxn>
              <a:cxn ang="T7">
                <a:pos x="T2" y="T3"/>
              </a:cxn>
              <a:cxn ang="T8">
                <a:pos x="T4" y="T5"/>
              </a:cxn>
            </a:cxnLst>
            <a:rect l="T9" t="T10" r="T11" b="T12"/>
            <a:pathLst>
              <a:path w="1651819" h="501445">
                <a:moveTo>
                  <a:pt x="0" y="501445"/>
                </a:moveTo>
                <a:lnTo>
                  <a:pt x="373626" y="0"/>
                </a:lnTo>
                <a:lnTo>
                  <a:pt x="1651819" y="0"/>
                </a:lnTo>
              </a:path>
            </a:pathLst>
          </a:custGeom>
          <a:noFill/>
          <a:ln w="9525" cap="flat" cmpd="sng">
            <a:solidFill>
              <a:schemeClr val="bg1">
                <a:alpha val="50000"/>
              </a:schemeClr>
            </a:solidFill>
            <a:prstDash val="dash"/>
            <a:bevel/>
            <a:headEnd type="diamond" w="med" len="med"/>
            <a:tailEnd type="diamond" w="med" len="me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220" name="任意多边形 26"/>
          <p:cNvSpPr/>
          <p:nvPr/>
        </p:nvSpPr>
        <p:spPr bwMode="auto">
          <a:xfrm>
            <a:off x="6058911" y="2870933"/>
            <a:ext cx="946150" cy="404813"/>
          </a:xfrm>
          <a:custGeom>
            <a:avLst/>
            <a:gdLst>
              <a:gd name="T0" fmla="*/ 0 w 1651819"/>
              <a:gd name="T1" fmla="*/ 501445 h 501445"/>
              <a:gd name="T2" fmla="*/ 373626 w 1651819"/>
              <a:gd name="T3" fmla="*/ 0 h 501445"/>
              <a:gd name="T4" fmla="*/ 1651819 w 1651819"/>
              <a:gd name="T5" fmla="*/ 0 h 501445"/>
              <a:gd name="T6" fmla="*/ 0 60000 65536"/>
              <a:gd name="T7" fmla="*/ 0 60000 65536"/>
              <a:gd name="T8" fmla="*/ 0 60000 65536"/>
              <a:gd name="T9" fmla="*/ 0 w 1651819"/>
              <a:gd name="T10" fmla="*/ 0 h 501445"/>
              <a:gd name="T11" fmla="*/ 1651819 w 1651819"/>
              <a:gd name="T12" fmla="*/ 501445 h 501445"/>
            </a:gdLst>
            <a:ahLst/>
            <a:cxnLst>
              <a:cxn ang="T6">
                <a:pos x="T0" y="T1"/>
              </a:cxn>
              <a:cxn ang="T7">
                <a:pos x="T2" y="T3"/>
              </a:cxn>
              <a:cxn ang="T8">
                <a:pos x="T4" y="T5"/>
              </a:cxn>
            </a:cxnLst>
            <a:rect l="T9" t="T10" r="T11" b="T12"/>
            <a:pathLst>
              <a:path w="1651819" h="501445">
                <a:moveTo>
                  <a:pt x="0" y="501445"/>
                </a:moveTo>
                <a:lnTo>
                  <a:pt x="373626" y="0"/>
                </a:lnTo>
                <a:lnTo>
                  <a:pt x="1651819" y="0"/>
                </a:lnTo>
              </a:path>
            </a:pathLst>
          </a:custGeom>
          <a:noFill/>
          <a:ln w="9525" cap="flat" cmpd="sng">
            <a:solidFill>
              <a:schemeClr val="bg1">
                <a:alpha val="50000"/>
              </a:schemeClr>
            </a:solidFill>
            <a:prstDash val="dash"/>
            <a:bevel/>
            <a:headEnd type="diamond" w="med" len="med"/>
            <a:tailEnd type="diamond" w="med" len="me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221" name="TextBox 27"/>
          <p:cNvSpPr>
            <a:spLocks noChangeArrowheads="1"/>
          </p:cNvSpPr>
          <p:nvPr/>
        </p:nvSpPr>
        <p:spPr bwMode="auto">
          <a:xfrm>
            <a:off x="5790623" y="4355246"/>
            <a:ext cx="1261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在此插入内容</a:t>
            </a:r>
            <a:endParaRPr 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在此插入内容</a:t>
            </a:r>
            <a:endParaRPr 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2" name="任意多边形 28"/>
          <p:cNvSpPr/>
          <p:nvPr/>
        </p:nvSpPr>
        <p:spPr bwMode="auto">
          <a:xfrm flipV="1">
            <a:off x="4730173" y="4202846"/>
            <a:ext cx="946150" cy="404812"/>
          </a:xfrm>
          <a:custGeom>
            <a:avLst/>
            <a:gdLst>
              <a:gd name="T0" fmla="*/ 0 w 1651819"/>
              <a:gd name="T1" fmla="*/ 501445 h 501445"/>
              <a:gd name="T2" fmla="*/ 373626 w 1651819"/>
              <a:gd name="T3" fmla="*/ 0 h 501445"/>
              <a:gd name="T4" fmla="*/ 1651819 w 1651819"/>
              <a:gd name="T5" fmla="*/ 0 h 501445"/>
              <a:gd name="T6" fmla="*/ 0 60000 65536"/>
              <a:gd name="T7" fmla="*/ 0 60000 65536"/>
              <a:gd name="T8" fmla="*/ 0 60000 65536"/>
              <a:gd name="T9" fmla="*/ 0 w 1651819"/>
              <a:gd name="T10" fmla="*/ 0 h 501445"/>
              <a:gd name="T11" fmla="*/ 1651819 w 1651819"/>
              <a:gd name="T12" fmla="*/ 501445 h 501445"/>
            </a:gdLst>
            <a:ahLst/>
            <a:cxnLst>
              <a:cxn ang="T6">
                <a:pos x="T0" y="T1"/>
              </a:cxn>
              <a:cxn ang="T7">
                <a:pos x="T2" y="T3"/>
              </a:cxn>
              <a:cxn ang="T8">
                <a:pos x="T4" y="T5"/>
              </a:cxn>
            </a:cxnLst>
            <a:rect l="T9" t="T10" r="T11" b="T12"/>
            <a:pathLst>
              <a:path w="1651819" h="501445">
                <a:moveTo>
                  <a:pt x="0" y="501445"/>
                </a:moveTo>
                <a:lnTo>
                  <a:pt x="373626" y="0"/>
                </a:lnTo>
                <a:lnTo>
                  <a:pt x="1651819" y="0"/>
                </a:lnTo>
              </a:path>
            </a:pathLst>
          </a:custGeom>
          <a:noFill/>
          <a:ln w="9525" cap="flat" cmpd="sng">
            <a:solidFill>
              <a:schemeClr val="bg1">
                <a:alpha val="50000"/>
              </a:schemeClr>
            </a:solidFill>
            <a:prstDash val="dash"/>
            <a:bevel/>
            <a:headEnd type="diamond" w="med" len="med"/>
            <a:tailEnd type="diamond" w="med" len="me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223" name="TextBox 30"/>
          <p:cNvSpPr>
            <a:spLocks noChangeArrowheads="1"/>
          </p:cNvSpPr>
          <p:nvPr/>
        </p:nvSpPr>
        <p:spPr bwMode="auto">
          <a:xfrm>
            <a:off x="3736398" y="2812196"/>
            <a:ext cx="1465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sz="2400">
                <a:solidFill>
                  <a:srgbClr val="FFFFFF"/>
                </a:solidFill>
                <a:latin typeface="微软雅黑" panose="020B0503020204020204" pitchFamily="34" charset="-122"/>
                <a:ea typeface="微软雅黑" panose="020B0503020204020204" pitchFamily="34" charset="-122"/>
              </a:rPr>
              <a:t>添加标题</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circle(in)">
                                      <p:cBhvr>
                                        <p:cTn id="7" dur="2750"/>
                                        <p:tgtEl>
                                          <p:spTgt spid="109"/>
                                        </p:tgtEl>
                                      </p:cBhvr>
                                    </p:animEffect>
                                  </p:childTnLst>
                                </p:cTn>
                              </p:par>
                              <p:par>
                                <p:cTn id="8" presetID="21" presetClass="entr" presetSubtype="1" fill="hold"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wheel(1)">
                                      <p:cBhvr>
                                        <p:cTn id="10" dur="2000"/>
                                        <p:tgtEl>
                                          <p:spTgt spid="112"/>
                                        </p:tgtEl>
                                      </p:cBhvr>
                                    </p:animEffect>
                                  </p:childTnLst>
                                </p:cTn>
                              </p:par>
                              <p:par>
                                <p:cTn id="11" presetID="8" presetClass="emph" presetSubtype="0" fill="hold" nodeType="withEffect">
                                  <p:stCondLst>
                                    <p:cond delay="0"/>
                                  </p:stCondLst>
                                  <p:childTnLst>
                                    <p:animRot by="21600000">
                                      <p:cBhvr>
                                        <p:cTn id="12" dur="2000" fill="hold"/>
                                        <p:tgtEl>
                                          <p:spTgt spid="112"/>
                                        </p:tgtEl>
                                        <p:attrNameLst>
                                          <p:attrName>r</p:attrName>
                                        </p:attrNameLst>
                                      </p:cBhvr>
                                    </p:animRot>
                                  </p:childTnLst>
                                </p:cTn>
                              </p:par>
                              <p:par>
                                <p:cTn id="13" presetID="21" presetClass="entr" presetSubtype="1" fill="hold" grpId="0" nodeType="withEffect">
                                  <p:stCondLst>
                                    <p:cond delay="0"/>
                                  </p:stCondLst>
                                  <p:childTnLst>
                                    <p:set>
                                      <p:cBhvr>
                                        <p:cTn id="14" dur="1" fill="hold">
                                          <p:stCondLst>
                                            <p:cond delay="0"/>
                                          </p:stCondLst>
                                        </p:cTn>
                                        <p:tgtEl>
                                          <p:spTgt spid="212"/>
                                        </p:tgtEl>
                                        <p:attrNameLst>
                                          <p:attrName>style.visibility</p:attrName>
                                        </p:attrNameLst>
                                      </p:cBhvr>
                                      <p:to>
                                        <p:strVal val="visible"/>
                                      </p:to>
                                    </p:set>
                                    <p:animEffect transition="in" filter="wheel(1)">
                                      <p:cBhvr>
                                        <p:cTn id="15" dur="2000"/>
                                        <p:tgtEl>
                                          <p:spTgt spid="21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213"/>
                                        </p:tgtEl>
                                        <p:attrNameLst>
                                          <p:attrName>style.visibility</p:attrName>
                                        </p:attrNameLst>
                                      </p:cBhvr>
                                      <p:to>
                                        <p:strVal val="visible"/>
                                      </p:to>
                                    </p:set>
                                    <p:animEffect transition="in" filter="wheel(1)">
                                      <p:cBhvr>
                                        <p:cTn id="18" dur="2000"/>
                                        <p:tgtEl>
                                          <p:spTgt spid="213"/>
                                        </p:tgtEl>
                                      </p:cBhvr>
                                    </p:animEffect>
                                  </p:childTnLst>
                                </p:cTn>
                              </p:par>
                            </p:childTnLst>
                          </p:cTn>
                        </p:par>
                        <p:par>
                          <p:cTn id="19" fill="hold">
                            <p:stCondLst>
                              <p:cond delay="3000"/>
                            </p:stCondLst>
                            <p:childTnLst>
                              <p:par>
                                <p:cTn id="20" presetID="26" presetClass="emph" presetSubtype="0" fill="hold" grpId="1" nodeType="afterEffect">
                                  <p:stCondLst>
                                    <p:cond delay="0"/>
                                  </p:stCondLst>
                                  <p:childTnLst>
                                    <p:animEffect transition="out" filter="fade">
                                      <p:cBhvr>
                                        <p:cTn id="21" dur="500" tmFilter="0, 0; .2, .5; .8, .5; 1, 0"/>
                                        <p:tgtEl>
                                          <p:spTgt spid="213"/>
                                        </p:tgtEl>
                                      </p:cBhvr>
                                    </p:animEffect>
                                    <p:animScale>
                                      <p:cBhvr>
                                        <p:cTn id="22" dur="250" autoRev="1" fill="hold"/>
                                        <p:tgtEl>
                                          <p:spTgt spid="213"/>
                                        </p:tgtEl>
                                      </p:cBhvr>
                                      <p:by x="105000" y="105000"/>
                                    </p:animScale>
                                  </p:childTnLst>
                                </p:cTn>
                              </p:par>
                            </p:childTnLst>
                          </p:cTn>
                        </p:par>
                        <p:par>
                          <p:cTn id="23" fill="hold">
                            <p:stCondLst>
                              <p:cond delay="3500"/>
                            </p:stCondLst>
                            <p:childTnLst>
                              <p:par>
                                <p:cTn id="24" presetID="42" presetClass="entr" presetSubtype="0"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Effect>
                                      <p:cBhvr>
                                        <p:cTn id="26" dur="500"/>
                                        <p:tgtEl>
                                          <p:spTgt spid="107"/>
                                        </p:tgtEl>
                                      </p:cBhvr>
                                    </p:animEffect>
                                    <p:anim calcmode="lin" valueType="num">
                                      <p:cBhvr>
                                        <p:cTn id="27" dur="500" fill="hold"/>
                                        <p:tgtEl>
                                          <p:spTgt spid="107"/>
                                        </p:tgtEl>
                                        <p:attrNameLst>
                                          <p:attrName>ppt_x</p:attrName>
                                        </p:attrNameLst>
                                      </p:cBhvr>
                                      <p:tavLst>
                                        <p:tav tm="0">
                                          <p:val>
                                            <p:strVal val="#ppt_x"/>
                                          </p:val>
                                        </p:tav>
                                        <p:tav tm="100000">
                                          <p:val>
                                            <p:strVal val="#ppt_x"/>
                                          </p:val>
                                        </p:tav>
                                      </p:tavLst>
                                    </p:anim>
                                    <p:anim calcmode="lin" valueType="num">
                                      <p:cBhvr>
                                        <p:cTn id="28" dur="500" fill="hold"/>
                                        <p:tgtEl>
                                          <p:spTgt spid="107"/>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2" presetClass="entr" presetSubtype="2" fill="hold" grpId="0" nodeType="afterEffect">
                                  <p:stCondLst>
                                    <p:cond delay="0"/>
                                  </p:stCondLst>
                                  <p:childTnLst>
                                    <p:set>
                                      <p:cBhvr>
                                        <p:cTn id="31" dur="1" fill="hold">
                                          <p:stCondLst>
                                            <p:cond delay="0"/>
                                          </p:stCondLst>
                                        </p:cTn>
                                        <p:tgtEl>
                                          <p:spTgt spid="214"/>
                                        </p:tgtEl>
                                        <p:attrNameLst>
                                          <p:attrName>style.visibility</p:attrName>
                                        </p:attrNameLst>
                                      </p:cBhvr>
                                      <p:to>
                                        <p:strVal val="visible"/>
                                      </p:to>
                                    </p:set>
                                    <p:animEffect>
                                      <p:cBhvr>
                                        <p:cTn id="32" dur="250"/>
                                        <p:tgtEl>
                                          <p:spTgt spid="214"/>
                                        </p:tgtEl>
                                      </p:cBhvr>
                                    </p:animEffect>
                                  </p:childTnLst>
                                </p:cTn>
                              </p:par>
                              <p:par>
                                <p:cTn id="33" presetID="22" presetClass="entr" presetSubtype="2" fill="hold" grpId="0" nodeType="withEffect">
                                  <p:stCondLst>
                                    <p:cond delay="200"/>
                                  </p:stCondLst>
                                  <p:childTnLst>
                                    <p:set>
                                      <p:cBhvr>
                                        <p:cTn id="34" dur="1" fill="hold">
                                          <p:stCondLst>
                                            <p:cond delay="0"/>
                                          </p:stCondLst>
                                        </p:cTn>
                                        <p:tgtEl>
                                          <p:spTgt spid="108"/>
                                        </p:tgtEl>
                                        <p:attrNameLst>
                                          <p:attrName>style.visibility</p:attrName>
                                        </p:attrNameLst>
                                      </p:cBhvr>
                                      <p:to>
                                        <p:strVal val="visible"/>
                                      </p:to>
                                    </p:set>
                                    <p:animEffect>
                                      <p:cBhvr>
                                        <p:cTn id="35" dur="250"/>
                                        <p:tgtEl>
                                          <p:spTgt spid="108"/>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219"/>
                                        </p:tgtEl>
                                        <p:attrNameLst>
                                          <p:attrName>style.visibility</p:attrName>
                                        </p:attrNameLst>
                                      </p:cBhvr>
                                      <p:to>
                                        <p:strVal val="visible"/>
                                      </p:to>
                                    </p:set>
                                    <p:animEffect>
                                      <p:cBhvr>
                                        <p:cTn id="38" dur="250"/>
                                        <p:tgtEl>
                                          <p:spTgt spid="219"/>
                                        </p:tgtEl>
                                      </p:cBhvr>
                                    </p:animEffect>
                                  </p:childTnLst>
                                </p:cTn>
                              </p:par>
                              <p:par>
                                <p:cTn id="39" presetID="22" presetClass="entr" presetSubtype="8" fill="hold" grpId="0" nodeType="withEffect">
                                  <p:stCondLst>
                                    <p:cond delay="600"/>
                                  </p:stCondLst>
                                  <p:childTnLst>
                                    <p:set>
                                      <p:cBhvr>
                                        <p:cTn id="40" dur="1" fill="hold">
                                          <p:stCondLst>
                                            <p:cond delay="0"/>
                                          </p:stCondLst>
                                        </p:cTn>
                                        <p:tgtEl>
                                          <p:spTgt spid="220"/>
                                        </p:tgtEl>
                                        <p:attrNameLst>
                                          <p:attrName>style.visibility</p:attrName>
                                        </p:attrNameLst>
                                      </p:cBhvr>
                                      <p:to>
                                        <p:strVal val="visible"/>
                                      </p:to>
                                    </p:set>
                                    <p:animEffect>
                                      <p:cBhvr>
                                        <p:cTn id="41" dur="250"/>
                                        <p:tgtEl>
                                          <p:spTgt spid="220"/>
                                        </p:tgtEl>
                                      </p:cBhvr>
                                    </p:animEffect>
                                  </p:childTnLst>
                                </p:cTn>
                              </p:par>
                              <p:par>
                                <p:cTn id="42" presetID="22" presetClass="entr" presetSubtype="8" fill="hold" grpId="0" nodeType="withEffect">
                                  <p:stCondLst>
                                    <p:cond delay="800"/>
                                  </p:stCondLst>
                                  <p:childTnLst>
                                    <p:set>
                                      <p:cBhvr>
                                        <p:cTn id="43" dur="1" fill="hold">
                                          <p:stCondLst>
                                            <p:cond delay="0"/>
                                          </p:stCondLst>
                                        </p:cTn>
                                        <p:tgtEl>
                                          <p:spTgt spid="222"/>
                                        </p:tgtEl>
                                        <p:attrNameLst>
                                          <p:attrName>style.visibility</p:attrName>
                                        </p:attrNameLst>
                                      </p:cBhvr>
                                      <p:to>
                                        <p:strVal val="visible"/>
                                      </p:to>
                                    </p:set>
                                    <p:animEffect>
                                      <p:cBhvr>
                                        <p:cTn id="44" dur="250"/>
                                        <p:tgtEl>
                                          <p:spTgt spid="222"/>
                                        </p:tgtEl>
                                      </p:cBhvr>
                                    </p:animEffect>
                                  </p:childTnLst>
                                </p:cTn>
                              </p:par>
                            </p:childTnLst>
                          </p:cTn>
                        </p:par>
                        <p:par>
                          <p:cTn id="45" fill="hold">
                            <p:stCondLst>
                              <p:cond delay="4500"/>
                            </p:stCondLst>
                            <p:childTnLst>
                              <p:par>
                                <p:cTn id="46" presetID="22" presetClass="entr" presetSubtype="2" fill="hold" grpId="0" nodeType="afterEffect">
                                  <p:stCondLst>
                                    <p:cond delay="0"/>
                                  </p:stCondLst>
                                  <p:childTnLst>
                                    <p:set>
                                      <p:cBhvr>
                                        <p:cTn id="47" dur="1" fill="hold">
                                          <p:stCondLst>
                                            <p:cond delay="0"/>
                                          </p:stCondLst>
                                        </p:cTn>
                                        <p:tgtEl>
                                          <p:spTgt spid="223"/>
                                        </p:tgtEl>
                                        <p:attrNameLst>
                                          <p:attrName>style.visibility</p:attrName>
                                        </p:attrNameLst>
                                      </p:cBhvr>
                                      <p:to>
                                        <p:strVal val="visible"/>
                                      </p:to>
                                    </p:set>
                                    <p:animEffect>
                                      <p:cBhvr>
                                        <p:cTn id="48" dur="500"/>
                                        <p:tgtEl>
                                          <p:spTgt spid="223"/>
                                        </p:tgtEl>
                                      </p:cBhvr>
                                    </p:animEffect>
                                  </p:childTnLst>
                                </p:cTn>
                              </p:par>
                            </p:childTnLst>
                          </p:cTn>
                        </p:par>
                        <p:par>
                          <p:cTn id="49" fill="hold">
                            <p:stCondLst>
                              <p:cond delay="5000"/>
                            </p:stCondLst>
                            <p:childTnLst>
                              <p:par>
                                <p:cTn id="50" presetID="42" presetClass="entr" presetSubtype="0" fill="hold" grpId="0" nodeType="afterEffect">
                                  <p:stCondLst>
                                    <p:cond delay="0"/>
                                  </p:stCondLst>
                                  <p:childTnLst>
                                    <p:set>
                                      <p:cBhvr>
                                        <p:cTn id="51" dur="1" fill="hold">
                                          <p:stCondLst>
                                            <p:cond delay="0"/>
                                          </p:stCondLst>
                                        </p:cTn>
                                        <p:tgtEl>
                                          <p:spTgt spid="215"/>
                                        </p:tgtEl>
                                        <p:attrNameLst>
                                          <p:attrName>style.visibility</p:attrName>
                                        </p:attrNameLst>
                                      </p:cBhvr>
                                      <p:to>
                                        <p:strVal val="visible"/>
                                      </p:to>
                                    </p:set>
                                    <p:animEffect>
                                      <p:cBhvr>
                                        <p:cTn id="52" dur="1000"/>
                                        <p:tgtEl>
                                          <p:spTgt spid="215"/>
                                        </p:tgtEl>
                                      </p:cBhvr>
                                    </p:animEffect>
                                    <p:anim calcmode="lin" valueType="num">
                                      <p:cBhvr>
                                        <p:cTn id="53" dur="1000" fill="hold"/>
                                        <p:tgtEl>
                                          <p:spTgt spid="215"/>
                                        </p:tgtEl>
                                        <p:attrNameLst>
                                          <p:attrName>ppt_x</p:attrName>
                                        </p:attrNameLst>
                                      </p:cBhvr>
                                      <p:tavLst>
                                        <p:tav tm="0">
                                          <p:val>
                                            <p:strVal val="#ppt_x"/>
                                          </p:val>
                                        </p:tav>
                                        <p:tav tm="100000">
                                          <p:val>
                                            <p:strVal val="#ppt_x"/>
                                          </p:val>
                                        </p:tav>
                                      </p:tavLst>
                                    </p:anim>
                                    <p:anim calcmode="lin" valueType="num">
                                      <p:cBhvr>
                                        <p:cTn id="54" dur="1000" fill="hold"/>
                                        <p:tgtEl>
                                          <p:spTgt spid="21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100"/>
                                  </p:stCondLst>
                                  <p:childTnLst>
                                    <p:set>
                                      <p:cBhvr>
                                        <p:cTn id="56" dur="1" fill="hold">
                                          <p:stCondLst>
                                            <p:cond delay="0"/>
                                          </p:stCondLst>
                                        </p:cTn>
                                        <p:tgtEl>
                                          <p:spTgt spid="216"/>
                                        </p:tgtEl>
                                        <p:attrNameLst>
                                          <p:attrName>style.visibility</p:attrName>
                                        </p:attrNameLst>
                                      </p:cBhvr>
                                      <p:to>
                                        <p:strVal val="visible"/>
                                      </p:to>
                                    </p:set>
                                    <p:animEffect>
                                      <p:cBhvr>
                                        <p:cTn id="57" dur="1000"/>
                                        <p:tgtEl>
                                          <p:spTgt spid="216"/>
                                        </p:tgtEl>
                                      </p:cBhvr>
                                    </p:animEffect>
                                    <p:anim calcmode="lin" valueType="num">
                                      <p:cBhvr>
                                        <p:cTn id="58" dur="1000" fill="hold"/>
                                        <p:tgtEl>
                                          <p:spTgt spid="216"/>
                                        </p:tgtEl>
                                        <p:attrNameLst>
                                          <p:attrName>ppt_x</p:attrName>
                                        </p:attrNameLst>
                                      </p:cBhvr>
                                      <p:tavLst>
                                        <p:tav tm="0">
                                          <p:val>
                                            <p:strVal val="#ppt_x"/>
                                          </p:val>
                                        </p:tav>
                                        <p:tav tm="100000">
                                          <p:val>
                                            <p:strVal val="#ppt_x"/>
                                          </p:val>
                                        </p:tav>
                                      </p:tavLst>
                                    </p:anim>
                                    <p:anim calcmode="lin" valueType="num">
                                      <p:cBhvr>
                                        <p:cTn id="59" dur="1000" fill="hold"/>
                                        <p:tgtEl>
                                          <p:spTgt spid="21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00"/>
                                  </p:stCondLst>
                                  <p:childTnLst>
                                    <p:set>
                                      <p:cBhvr>
                                        <p:cTn id="61" dur="1" fill="hold">
                                          <p:stCondLst>
                                            <p:cond delay="0"/>
                                          </p:stCondLst>
                                        </p:cTn>
                                        <p:tgtEl>
                                          <p:spTgt spid="217"/>
                                        </p:tgtEl>
                                        <p:attrNameLst>
                                          <p:attrName>style.visibility</p:attrName>
                                        </p:attrNameLst>
                                      </p:cBhvr>
                                      <p:to>
                                        <p:strVal val="visible"/>
                                      </p:to>
                                    </p:set>
                                    <p:animEffect>
                                      <p:cBhvr>
                                        <p:cTn id="62" dur="1000"/>
                                        <p:tgtEl>
                                          <p:spTgt spid="217"/>
                                        </p:tgtEl>
                                      </p:cBhvr>
                                    </p:animEffect>
                                    <p:anim calcmode="lin" valueType="num">
                                      <p:cBhvr>
                                        <p:cTn id="63" dur="1000" fill="hold"/>
                                        <p:tgtEl>
                                          <p:spTgt spid="217"/>
                                        </p:tgtEl>
                                        <p:attrNameLst>
                                          <p:attrName>ppt_x</p:attrName>
                                        </p:attrNameLst>
                                      </p:cBhvr>
                                      <p:tavLst>
                                        <p:tav tm="0">
                                          <p:val>
                                            <p:strVal val="#ppt_x"/>
                                          </p:val>
                                        </p:tav>
                                        <p:tav tm="100000">
                                          <p:val>
                                            <p:strVal val="#ppt_x"/>
                                          </p:val>
                                        </p:tav>
                                      </p:tavLst>
                                    </p:anim>
                                    <p:anim calcmode="lin" valueType="num">
                                      <p:cBhvr>
                                        <p:cTn id="64" dur="1000" fill="hold"/>
                                        <p:tgtEl>
                                          <p:spTgt spid="21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300"/>
                                  </p:stCondLst>
                                  <p:childTnLst>
                                    <p:set>
                                      <p:cBhvr>
                                        <p:cTn id="66" dur="1" fill="hold">
                                          <p:stCondLst>
                                            <p:cond delay="0"/>
                                          </p:stCondLst>
                                        </p:cTn>
                                        <p:tgtEl>
                                          <p:spTgt spid="218"/>
                                        </p:tgtEl>
                                        <p:attrNameLst>
                                          <p:attrName>style.visibility</p:attrName>
                                        </p:attrNameLst>
                                      </p:cBhvr>
                                      <p:to>
                                        <p:strVal val="visible"/>
                                      </p:to>
                                    </p:set>
                                    <p:animEffect>
                                      <p:cBhvr>
                                        <p:cTn id="67" dur="1000"/>
                                        <p:tgtEl>
                                          <p:spTgt spid="218"/>
                                        </p:tgtEl>
                                      </p:cBhvr>
                                    </p:animEffect>
                                    <p:anim calcmode="lin" valueType="num">
                                      <p:cBhvr>
                                        <p:cTn id="68" dur="1000" fill="hold"/>
                                        <p:tgtEl>
                                          <p:spTgt spid="218"/>
                                        </p:tgtEl>
                                        <p:attrNameLst>
                                          <p:attrName>ppt_x</p:attrName>
                                        </p:attrNameLst>
                                      </p:cBhvr>
                                      <p:tavLst>
                                        <p:tav tm="0">
                                          <p:val>
                                            <p:strVal val="#ppt_x"/>
                                          </p:val>
                                        </p:tav>
                                        <p:tav tm="100000">
                                          <p:val>
                                            <p:strVal val="#ppt_x"/>
                                          </p:val>
                                        </p:tav>
                                      </p:tavLst>
                                    </p:anim>
                                    <p:anim calcmode="lin" valueType="num">
                                      <p:cBhvr>
                                        <p:cTn id="69" dur="1000" fill="hold"/>
                                        <p:tgtEl>
                                          <p:spTgt spid="2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400"/>
                                  </p:stCondLst>
                                  <p:childTnLst>
                                    <p:set>
                                      <p:cBhvr>
                                        <p:cTn id="71" dur="1" fill="hold">
                                          <p:stCondLst>
                                            <p:cond delay="0"/>
                                          </p:stCondLst>
                                        </p:cTn>
                                        <p:tgtEl>
                                          <p:spTgt spid="221"/>
                                        </p:tgtEl>
                                        <p:attrNameLst>
                                          <p:attrName>style.visibility</p:attrName>
                                        </p:attrNameLst>
                                      </p:cBhvr>
                                      <p:to>
                                        <p:strVal val="visible"/>
                                      </p:to>
                                    </p:set>
                                    <p:animEffect>
                                      <p:cBhvr>
                                        <p:cTn id="72" dur="1000"/>
                                        <p:tgtEl>
                                          <p:spTgt spid="221"/>
                                        </p:tgtEl>
                                      </p:cBhvr>
                                    </p:animEffect>
                                    <p:anim calcmode="lin" valueType="num">
                                      <p:cBhvr>
                                        <p:cTn id="73" dur="1000" fill="hold"/>
                                        <p:tgtEl>
                                          <p:spTgt spid="221"/>
                                        </p:tgtEl>
                                        <p:attrNameLst>
                                          <p:attrName>ppt_x</p:attrName>
                                        </p:attrNameLst>
                                      </p:cBhvr>
                                      <p:tavLst>
                                        <p:tav tm="0">
                                          <p:val>
                                            <p:strVal val="#ppt_x"/>
                                          </p:val>
                                        </p:tav>
                                        <p:tav tm="100000">
                                          <p:val>
                                            <p:strVal val="#ppt_x"/>
                                          </p:val>
                                        </p:tav>
                                      </p:tavLst>
                                    </p:anim>
                                    <p:anim calcmode="lin" valueType="num">
                                      <p:cBhvr>
                                        <p:cTn id="74" dur="1000" fill="hold"/>
                                        <p:tgtEl>
                                          <p:spTgt spid="2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animBg="1"/>
      <p:bldP spid="213" grpId="0"/>
      <p:bldP spid="213" grpId="1"/>
      <p:bldP spid="107" grpId="0" bldLvl="0" animBg="1" autoUpdateAnimBg="0"/>
      <p:bldP spid="108" grpId="0" bldLvl="0" animBg="1" autoUpdateAnimBg="0"/>
      <p:bldP spid="214" grpId="0" bldLvl="0" animBg="1" autoUpdateAnimBg="0"/>
      <p:bldP spid="215" grpId="0" bldLvl="0" autoUpdateAnimBg="0"/>
      <p:bldP spid="216" grpId="0" bldLvl="0" autoUpdateAnimBg="0"/>
      <p:bldP spid="217" grpId="0" bldLvl="0" autoUpdateAnimBg="0"/>
      <p:bldP spid="218" grpId="0" bldLvl="0" autoUpdateAnimBg="0"/>
      <p:bldP spid="219" grpId="0" bldLvl="0" animBg="1" autoUpdateAnimBg="0"/>
      <p:bldP spid="220" grpId="0" bldLvl="0" animBg="1" autoUpdateAnimBg="0"/>
      <p:bldP spid="221" grpId="0" bldLvl="0" autoUpdateAnimBg="0"/>
      <p:bldP spid="222" grpId="0" bldLvl="0" animBg="1" autoUpdateAnimBg="0"/>
      <p:bldP spid="223"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组合 108"/>
          <p:cNvGrpSpPr/>
          <p:nvPr/>
        </p:nvGrpSpPr>
        <p:grpSpPr>
          <a:xfrm>
            <a:off x="441127" y="528320"/>
            <a:ext cx="8239259" cy="0"/>
            <a:chOff x="600676" y="678668"/>
            <a:chExt cx="10985679" cy="0"/>
          </a:xfrm>
        </p:grpSpPr>
        <p:cxnSp>
          <p:nvCxnSpPr>
            <p:cNvPr id="110" name="直接连接符 109"/>
            <p:cNvCxnSpPr/>
            <p:nvPr/>
          </p:nvCxnSpPr>
          <p:spPr>
            <a:xfrm>
              <a:off x="600676" y="678668"/>
              <a:ext cx="480382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6782535" y="678668"/>
              <a:ext cx="480382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2" name="组合 111"/>
          <p:cNvGrpSpPr/>
          <p:nvPr/>
        </p:nvGrpSpPr>
        <p:grpSpPr>
          <a:xfrm>
            <a:off x="4046473" y="22532"/>
            <a:ext cx="1011452" cy="1011576"/>
            <a:chOff x="3276601" y="1276192"/>
            <a:chExt cx="2590799" cy="2591116"/>
          </a:xfrm>
          <a:solidFill>
            <a:schemeClr val="bg1"/>
          </a:solidFill>
        </p:grpSpPr>
        <p:sp>
          <p:nvSpPr>
            <p:cNvPr id="113" name="矩形 112"/>
            <p:cNvSpPr/>
            <p:nvPr/>
          </p:nvSpPr>
          <p:spPr>
            <a:xfrm rot="16200000">
              <a:off x="3324853" y="251813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4" name="矩形 113"/>
            <p:cNvSpPr/>
            <p:nvPr/>
          </p:nvSpPr>
          <p:spPr>
            <a:xfrm rot="16418182">
              <a:off x="3327353" y="243935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5" name="矩形 114"/>
            <p:cNvSpPr/>
            <p:nvPr/>
          </p:nvSpPr>
          <p:spPr>
            <a:xfrm rot="16636364">
              <a:off x="3334846" y="236089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6" name="矩形 115"/>
            <p:cNvSpPr/>
            <p:nvPr/>
          </p:nvSpPr>
          <p:spPr>
            <a:xfrm rot="16854545">
              <a:off x="3347299" y="228306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7" name="矩形 116"/>
            <p:cNvSpPr/>
            <p:nvPr/>
          </p:nvSpPr>
          <p:spPr>
            <a:xfrm rot="17072727">
              <a:off x="3364664" y="22061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8" name="矩形 117"/>
            <p:cNvSpPr/>
            <p:nvPr/>
          </p:nvSpPr>
          <p:spPr>
            <a:xfrm rot="17290909">
              <a:off x="3386869" y="213056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9" name="矩形 118"/>
            <p:cNvSpPr/>
            <p:nvPr/>
          </p:nvSpPr>
          <p:spPr>
            <a:xfrm rot="17509091">
              <a:off x="3413827" y="205649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0" name="矩形 119"/>
            <p:cNvSpPr/>
            <p:nvPr/>
          </p:nvSpPr>
          <p:spPr>
            <a:xfrm rot="17727273">
              <a:off x="3445428" y="19842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1" name="矩形 120"/>
            <p:cNvSpPr/>
            <p:nvPr/>
          </p:nvSpPr>
          <p:spPr>
            <a:xfrm rot="17945455">
              <a:off x="3481544" y="191423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2" name="矩形 121"/>
            <p:cNvSpPr/>
            <p:nvPr/>
          </p:nvSpPr>
          <p:spPr>
            <a:xfrm rot="18163636">
              <a:off x="3522031" y="18466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3" name="矩形 122"/>
            <p:cNvSpPr/>
            <p:nvPr/>
          </p:nvSpPr>
          <p:spPr>
            <a:xfrm rot="18381818">
              <a:off x="3566726" y="17816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4" name="矩形 123"/>
            <p:cNvSpPr/>
            <p:nvPr/>
          </p:nvSpPr>
          <p:spPr>
            <a:xfrm rot="18600000">
              <a:off x="3615448" y="17197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5" name="矩形 124"/>
            <p:cNvSpPr/>
            <p:nvPr/>
          </p:nvSpPr>
          <p:spPr>
            <a:xfrm rot="18818182">
              <a:off x="3668002" y="16609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6" name="矩形 125"/>
            <p:cNvSpPr/>
            <p:nvPr/>
          </p:nvSpPr>
          <p:spPr>
            <a:xfrm rot="19036364">
              <a:off x="3724176" y="160569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7" name="矩形 126"/>
            <p:cNvSpPr/>
            <p:nvPr/>
          </p:nvSpPr>
          <p:spPr>
            <a:xfrm rot="19254546">
              <a:off x="3783743" y="15540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8" name="矩形 127"/>
            <p:cNvSpPr/>
            <p:nvPr/>
          </p:nvSpPr>
          <p:spPr>
            <a:xfrm rot="19472727">
              <a:off x="3846463" y="150635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9" name="矩形 128"/>
            <p:cNvSpPr/>
            <p:nvPr/>
          </p:nvSpPr>
          <p:spPr>
            <a:xfrm rot="19690909">
              <a:off x="3912085" y="146269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0" name="矩形 129"/>
            <p:cNvSpPr/>
            <p:nvPr/>
          </p:nvSpPr>
          <p:spPr>
            <a:xfrm rot="19909091">
              <a:off x="3980343" y="142328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1" name="矩形 130"/>
            <p:cNvSpPr/>
            <p:nvPr/>
          </p:nvSpPr>
          <p:spPr>
            <a:xfrm rot="20127273">
              <a:off x="4050964" y="138828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2" name="矩形 131"/>
            <p:cNvSpPr/>
            <p:nvPr/>
          </p:nvSpPr>
          <p:spPr>
            <a:xfrm rot="20345455">
              <a:off x="4123664" y="135783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3" name="矩形 132"/>
            <p:cNvSpPr/>
            <p:nvPr/>
          </p:nvSpPr>
          <p:spPr>
            <a:xfrm rot="20563636">
              <a:off x="4198147" y="13320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4" name="矩形 133"/>
            <p:cNvSpPr/>
            <p:nvPr/>
          </p:nvSpPr>
          <p:spPr>
            <a:xfrm rot="20781818">
              <a:off x="4274115" y="131104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5" name="矩形 134"/>
            <p:cNvSpPr/>
            <p:nvPr/>
          </p:nvSpPr>
          <p:spPr>
            <a:xfrm rot="21000000">
              <a:off x="4351263" y="12949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6" name="矩形 135"/>
            <p:cNvSpPr/>
            <p:nvPr/>
          </p:nvSpPr>
          <p:spPr>
            <a:xfrm rot="21218182">
              <a:off x="4429280" y="128368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7" name="矩形 136"/>
            <p:cNvSpPr/>
            <p:nvPr/>
          </p:nvSpPr>
          <p:spPr>
            <a:xfrm rot="21436364">
              <a:off x="4507850" y="127744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8" name="矩形 137"/>
            <p:cNvSpPr/>
            <p:nvPr/>
          </p:nvSpPr>
          <p:spPr>
            <a:xfrm rot="54546">
              <a:off x="4586658" y="127619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9" name="矩形 138"/>
            <p:cNvSpPr/>
            <p:nvPr/>
          </p:nvSpPr>
          <p:spPr>
            <a:xfrm rot="272727">
              <a:off x="4665388" y="12799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0" name="矩形 139"/>
            <p:cNvSpPr/>
            <p:nvPr/>
          </p:nvSpPr>
          <p:spPr>
            <a:xfrm rot="490909">
              <a:off x="4743721" y="128867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1" name="矩形 140"/>
            <p:cNvSpPr/>
            <p:nvPr/>
          </p:nvSpPr>
          <p:spPr>
            <a:xfrm rot="709091">
              <a:off x="4821341" y="13023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2" name="矩形 141"/>
            <p:cNvSpPr/>
            <p:nvPr/>
          </p:nvSpPr>
          <p:spPr>
            <a:xfrm rot="927273">
              <a:off x="4897938" y="132094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3" name="矩形 142"/>
            <p:cNvSpPr/>
            <p:nvPr/>
          </p:nvSpPr>
          <p:spPr>
            <a:xfrm rot="1145455">
              <a:off x="4973203" y="134435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4" name="矩形 143"/>
            <p:cNvSpPr/>
            <p:nvPr/>
          </p:nvSpPr>
          <p:spPr>
            <a:xfrm rot="1363637">
              <a:off x="5046831" y="13724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5" name="矩形 144"/>
            <p:cNvSpPr/>
            <p:nvPr/>
          </p:nvSpPr>
          <p:spPr>
            <a:xfrm rot="1581818">
              <a:off x="5118526" y="140522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6" name="矩形 145"/>
            <p:cNvSpPr/>
            <p:nvPr/>
          </p:nvSpPr>
          <p:spPr>
            <a:xfrm rot="1800000">
              <a:off x="5188001" y="144244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7" name="矩形 146"/>
            <p:cNvSpPr/>
            <p:nvPr/>
          </p:nvSpPr>
          <p:spPr>
            <a:xfrm rot="2018182">
              <a:off x="5254975" y="148400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8" name="矩形 147"/>
            <p:cNvSpPr/>
            <p:nvPr/>
          </p:nvSpPr>
          <p:spPr>
            <a:xfrm rot="2236364">
              <a:off x="5319178" y="152972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9" name="矩形 148"/>
            <p:cNvSpPr/>
            <p:nvPr/>
          </p:nvSpPr>
          <p:spPr>
            <a:xfrm rot="2454545">
              <a:off x="5380353" y="157941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0" name="矩形 149"/>
            <p:cNvSpPr/>
            <p:nvPr/>
          </p:nvSpPr>
          <p:spPr>
            <a:xfrm rot="2672727">
              <a:off x="5438252" y="163289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1" name="矩形 150"/>
            <p:cNvSpPr/>
            <p:nvPr/>
          </p:nvSpPr>
          <p:spPr>
            <a:xfrm rot="2890909">
              <a:off x="5492643" y="16899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2" name="矩形 151"/>
            <p:cNvSpPr/>
            <p:nvPr/>
          </p:nvSpPr>
          <p:spPr>
            <a:xfrm rot="3109091">
              <a:off x="5543307" y="17503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3" name="矩形 152"/>
            <p:cNvSpPr/>
            <p:nvPr/>
          </p:nvSpPr>
          <p:spPr>
            <a:xfrm rot="3327273">
              <a:off x="5590039" y="18137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4" name="矩形 153"/>
            <p:cNvSpPr/>
            <p:nvPr/>
          </p:nvSpPr>
          <p:spPr>
            <a:xfrm rot="3545455">
              <a:off x="5632651" y="188009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5" name="矩形 154"/>
            <p:cNvSpPr/>
            <p:nvPr/>
          </p:nvSpPr>
          <p:spPr>
            <a:xfrm rot="3763637">
              <a:off x="5670973" y="194897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6" name="矩形 155"/>
            <p:cNvSpPr/>
            <p:nvPr/>
          </p:nvSpPr>
          <p:spPr>
            <a:xfrm rot="3981819">
              <a:off x="5704849" y="202014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7" name="矩形 156"/>
            <p:cNvSpPr/>
            <p:nvPr/>
          </p:nvSpPr>
          <p:spPr>
            <a:xfrm rot="4200000">
              <a:off x="5734142" y="209331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8" name="矩形 157"/>
            <p:cNvSpPr/>
            <p:nvPr/>
          </p:nvSpPr>
          <p:spPr>
            <a:xfrm rot="4418182">
              <a:off x="5758737" y="216819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9" name="矩形 158"/>
            <p:cNvSpPr/>
            <p:nvPr/>
          </p:nvSpPr>
          <p:spPr>
            <a:xfrm rot="4636364">
              <a:off x="5778531" y="224448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0" name="矩形 159"/>
            <p:cNvSpPr/>
            <p:nvPr/>
          </p:nvSpPr>
          <p:spPr>
            <a:xfrm rot="4854546">
              <a:off x="5793448" y="23218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1" name="矩形 160"/>
            <p:cNvSpPr/>
            <p:nvPr/>
          </p:nvSpPr>
          <p:spPr>
            <a:xfrm rot="5072727">
              <a:off x="5803426" y="240006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2" name="矩形 161"/>
            <p:cNvSpPr/>
            <p:nvPr/>
          </p:nvSpPr>
          <p:spPr>
            <a:xfrm rot="5290909">
              <a:off x="5808424" y="247872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3" name="矩形 162"/>
            <p:cNvSpPr/>
            <p:nvPr/>
          </p:nvSpPr>
          <p:spPr>
            <a:xfrm rot="5509091">
              <a:off x="5808424" y="255754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4" name="矩形 163"/>
            <p:cNvSpPr/>
            <p:nvPr/>
          </p:nvSpPr>
          <p:spPr>
            <a:xfrm rot="5727273">
              <a:off x="5803426" y="26362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5" name="矩形 164"/>
            <p:cNvSpPr/>
            <p:nvPr/>
          </p:nvSpPr>
          <p:spPr>
            <a:xfrm rot="5945455">
              <a:off x="5793448" y="27143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6" name="矩形 165"/>
            <p:cNvSpPr/>
            <p:nvPr/>
          </p:nvSpPr>
          <p:spPr>
            <a:xfrm rot="6163637">
              <a:off x="5778531" y="279178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7" name="矩形 166"/>
            <p:cNvSpPr/>
            <p:nvPr/>
          </p:nvSpPr>
          <p:spPr>
            <a:xfrm rot="6381819">
              <a:off x="5758737" y="286807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8" name="矩形 167"/>
            <p:cNvSpPr/>
            <p:nvPr/>
          </p:nvSpPr>
          <p:spPr>
            <a:xfrm rot="6600000">
              <a:off x="5734142" y="294296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9" name="矩形 168"/>
            <p:cNvSpPr/>
            <p:nvPr/>
          </p:nvSpPr>
          <p:spPr>
            <a:xfrm rot="6818182">
              <a:off x="5704849" y="301613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0" name="矩形 169"/>
            <p:cNvSpPr/>
            <p:nvPr/>
          </p:nvSpPr>
          <p:spPr>
            <a:xfrm rot="7036364">
              <a:off x="5670973" y="308730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1" name="矩形 170"/>
            <p:cNvSpPr/>
            <p:nvPr/>
          </p:nvSpPr>
          <p:spPr>
            <a:xfrm rot="7254546">
              <a:off x="5632651" y="315617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2" name="矩形 171"/>
            <p:cNvSpPr/>
            <p:nvPr/>
          </p:nvSpPr>
          <p:spPr>
            <a:xfrm rot="7472727">
              <a:off x="5590039" y="322248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3" name="矩形 172"/>
            <p:cNvSpPr/>
            <p:nvPr/>
          </p:nvSpPr>
          <p:spPr>
            <a:xfrm rot="7690909">
              <a:off x="5543307" y="32859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4" name="矩形 173"/>
            <p:cNvSpPr/>
            <p:nvPr/>
          </p:nvSpPr>
          <p:spPr>
            <a:xfrm rot="7909091">
              <a:off x="5492643" y="33463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5" name="矩形 174"/>
            <p:cNvSpPr/>
            <p:nvPr/>
          </p:nvSpPr>
          <p:spPr>
            <a:xfrm rot="8127274">
              <a:off x="5438252" y="340337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6" name="矩形 175"/>
            <p:cNvSpPr/>
            <p:nvPr/>
          </p:nvSpPr>
          <p:spPr>
            <a:xfrm rot="8345455">
              <a:off x="5380353" y="34568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7" name="矩形 176"/>
            <p:cNvSpPr/>
            <p:nvPr/>
          </p:nvSpPr>
          <p:spPr>
            <a:xfrm rot="8563637">
              <a:off x="5319178" y="35065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8" name="矩形 177"/>
            <p:cNvSpPr/>
            <p:nvPr/>
          </p:nvSpPr>
          <p:spPr>
            <a:xfrm rot="8781819">
              <a:off x="5254975" y="355227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9" name="矩形 178"/>
            <p:cNvSpPr/>
            <p:nvPr/>
          </p:nvSpPr>
          <p:spPr>
            <a:xfrm rot="9000000">
              <a:off x="5188001" y="359382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0" name="矩形 179"/>
            <p:cNvSpPr/>
            <p:nvPr/>
          </p:nvSpPr>
          <p:spPr>
            <a:xfrm rot="9218182">
              <a:off x="5118525" y="363105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1" name="矩形 180"/>
            <p:cNvSpPr/>
            <p:nvPr/>
          </p:nvSpPr>
          <p:spPr>
            <a:xfrm rot="9436364">
              <a:off x="5046831" y="366379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2" name="矩形 181"/>
            <p:cNvSpPr/>
            <p:nvPr/>
          </p:nvSpPr>
          <p:spPr>
            <a:xfrm rot="9654546">
              <a:off x="4973202" y="36919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3" name="矩形 182"/>
            <p:cNvSpPr/>
            <p:nvPr/>
          </p:nvSpPr>
          <p:spPr>
            <a:xfrm rot="9872727">
              <a:off x="4897938" y="371532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4" name="矩形 183"/>
            <p:cNvSpPr/>
            <p:nvPr/>
          </p:nvSpPr>
          <p:spPr>
            <a:xfrm rot="10090909">
              <a:off x="4821341" y="373390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5" name="矩形 184"/>
            <p:cNvSpPr/>
            <p:nvPr/>
          </p:nvSpPr>
          <p:spPr>
            <a:xfrm rot="10309091">
              <a:off x="4743721" y="374759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6" name="矩形 185"/>
            <p:cNvSpPr/>
            <p:nvPr/>
          </p:nvSpPr>
          <p:spPr>
            <a:xfrm rot="10527274">
              <a:off x="4665388" y="37563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7" name="矩形 186"/>
            <p:cNvSpPr/>
            <p:nvPr/>
          </p:nvSpPr>
          <p:spPr>
            <a:xfrm rot="10745455">
              <a:off x="4586658" y="37600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8" name="矩形 187"/>
            <p:cNvSpPr/>
            <p:nvPr/>
          </p:nvSpPr>
          <p:spPr>
            <a:xfrm rot="10963638">
              <a:off x="4507850" y="375882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9" name="矩形 188"/>
            <p:cNvSpPr/>
            <p:nvPr/>
          </p:nvSpPr>
          <p:spPr>
            <a:xfrm rot="11181819">
              <a:off x="4429279" y="37525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0" name="矩形 189"/>
            <p:cNvSpPr/>
            <p:nvPr/>
          </p:nvSpPr>
          <p:spPr>
            <a:xfrm rot="11400000">
              <a:off x="4351263" y="37413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1" name="矩形 190"/>
            <p:cNvSpPr/>
            <p:nvPr/>
          </p:nvSpPr>
          <p:spPr>
            <a:xfrm rot="11618183">
              <a:off x="4274115" y="372522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2" name="矩形 191"/>
            <p:cNvSpPr/>
            <p:nvPr/>
          </p:nvSpPr>
          <p:spPr>
            <a:xfrm rot="11836364">
              <a:off x="4198147" y="370422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3" name="矩形 192"/>
            <p:cNvSpPr/>
            <p:nvPr/>
          </p:nvSpPr>
          <p:spPr>
            <a:xfrm rot="12054545">
              <a:off x="4123664" y="367844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4" name="矩形 193"/>
            <p:cNvSpPr/>
            <p:nvPr/>
          </p:nvSpPr>
          <p:spPr>
            <a:xfrm rot="12272728">
              <a:off x="4050964" y="36479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5" name="矩形 194"/>
            <p:cNvSpPr/>
            <p:nvPr/>
          </p:nvSpPr>
          <p:spPr>
            <a:xfrm rot="12490909">
              <a:off x="3980343" y="36129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6" name="矩形 195"/>
            <p:cNvSpPr/>
            <p:nvPr/>
          </p:nvSpPr>
          <p:spPr>
            <a:xfrm rot="12709091">
              <a:off x="3912086" y="35735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7" name="矩形 196"/>
            <p:cNvSpPr/>
            <p:nvPr/>
          </p:nvSpPr>
          <p:spPr>
            <a:xfrm rot="12927274">
              <a:off x="3846463" y="35299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8" name="矩形 197"/>
            <p:cNvSpPr/>
            <p:nvPr/>
          </p:nvSpPr>
          <p:spPr>
            <a:xfrm rot="13145455">
              <a:off x="3783743" y="34821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9" name="矩形 198"/>
            <p:cNvSpPr/>
            <p:nvPr/>
          </p:nvSpPr>
          <p:spPr>
            <a:xfrm rot="13363638">
              <a:off x="3724176" y="343057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0" name="矩形 199"/>
            <p:cNvSpPr/>
            <p:nvPr/>
          </p:nvSpPr>
          <p:spPr>
            <a:xfrm rot="13581819">
              <a:off x="3668002" y="33752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1" name="矩形 200"/>
            <p:cNvSpPr/>
            <p:nvPr/>
          </p:nvSpPr>
          <p:spPr>
            <a:xfrm rot="13800000">
              <a:off x="3615448" y="33165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2" name="矩形 201"/>
            <p:cNvSpPr/>
            <p:nvPr/>
          </p:nvSpPr>
          <p:spPr>
            <a:xfrm rot="14018183">
              <a:off x="3566726" y="325458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3" name="矩形 202"/>
            <p:cNvSpPr/>
            <p:nvPr/>
          </p:nvSpPr>
          <p:spPr>
            <a:xfrm rot="14236364">
              <a:off x="3522031" y="31896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4" name="矩形 203"/>
            <p:cNvSpPr/>
            <p:nvPr/>
          </p:nvSpPr>
          <p:spPr>
            <a:xfrm rot="14454545">
              <a:off x="3481544" y="312204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5" name="矩形 204"/>
            <p:cNvSpPr/>
            <p:nvPr/>
          </p:nvSpPr>
          <p:spPr>
            <a:xfrm rot="14672728">
              <a:off x="3445428" y="305198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6" name="矩形 205"/>
            <p:cNvSpPr/>
            <p:nvPr/>
          </p:nvSpPr>
          <p:spPr>
            <a:xfrm rot="14890909">
              <a:off x="3413827" y="297977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7" name="矩形 206"/>
            <p:cNvSpPr/>
            <p:nvPr/>
          </p:nvSpPr>
          <p:spPr>
            <a:xfrm rot="15109092">
              <a:off x="3386869" y="290571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8" name="矩形 207"/>
            <p:cNvSpPr/>
            <p:nvPr/>
          </p:nvSpPr>
          <p:spPr>
            <a:xfrm rot="15327274">
              <a:off x="3364664" y="283008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9" name="矩形 208"/>
            <p:cNvSpPr/>
            <p:nvPr/>
          </p:nvSpPr>
          <p:spPr>
            <a:xfrm rot="15545455">
              <a:off x="3347299" y="275320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0" name="矩形 209"/>
            <p:cNvSpPr/>
            <p:nvPr/>
          </p:nvSpPr>
          <p:spPr>
            <a:xfrm rot="15763638">
              <a:off x="3334846" y="267537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1" name="矩形 210"/>
            <p:cNvSpPr/>
            <p:nvPr/>
          </p:nvSpPr>
          <p:spPr>
            <a:xfrm rot="15981819">
              <a:off x="3327353" y="259691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12" name="椭圆 211"/>
          <p:cNvSpPr/>
          <p:nvPr/>
        </p:nvSpPr>
        <p:spPr>
          <a:xfrm>
            <a:off x="4163727" y="143828"/>
            <a:ext cx="781729" cy="781729"/>
          </a:xfrm>
          <a:prstGeom prst="ellips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a:p>
        </p:txBody>
      </p:sp>
      <p:sp>
        <p:nvSpPr>
          <p:cNvPr id="213" name="文本框 212"/>
          <p:cNvSpPr txBox="1"/>
          <p:nvPr/>
        </p:nvSpPr>
        <p:spPr>
          <a:xfrm>
            <a:off x="4248478" y="202419"/>
            <a:ext cx="806702" cy="646331"/>
          </a:xfrm>
          <a:prstGeom prst="rect">
            <a:avLst/>
          </a:prstGeom>
          <a:noFill/>
        </p:spPr>
        <p:txBody>
          <a:bodyPr wrap="square" rtlCol="0">
            <a:spAutoFit/>
          </a:bodyPr>
          <a:lstStyle/>
          <a:p>
            <a:r>
              <a:rPr lang="zh-CN" altLang="en-US" sz="1800" b="1" dirty="0" smtClean="0">
                <a:solidFill>
                  <a:schemeClr val="bg1"/>
                </a:solidFill>
                <a:latin typeface="+mj-ea"/>
                <a:ea typeface="+mj-ea"/>
              </a:rPr>
              <a:t>添加标题</a:t>
            </a:r>
            <a:endParaRPr lang="zh-CN" altLang="en-US" sz="1800" b="1" dirty="0">
              <a:solidFill>
                <a:schemeClr val="bg1"/>
              </a:solidFill>
              <a:latin typeface="+mj-ea"/>
              <a:ea typeface="+mj-ea"/>
            </a:endParaRPr>
          </a:p>
        </p:txBody>
      </p:sp>
      <p:grpSp>
        <p:nvGrpSpPr>
          <p:cNvPr id="107" name="组合 44"/>
          <p:cNvGrpSpPr/>
          <p:nvPr/>
        </p:nvGrpSpPr>
        <p:grpSpPr bwMode="auto">
          <a:xfrm>
            <a:off x="3133725" y="2392363"/>
            <a:ext cx="1552575" cy="1552575"/>
            <a:chOff x="0" y="0"/>
            <a:chExt cx="1735787" cy="1735787"/>
          </a:xfrm>
        </p:grpSpPr>
        <p:grpSp>
          <p:nvGrpSpPr>
            <p:cNvPr id="108" name="组合 25"/>
            <p:cNvGrpSpPr/>
            <p:nvPr/>
          </p:nvGrpSpPr>
          <p:grpSpPr bwMode="auto">
            <a:xfrm flipH="1">
              <a:off x="0" y="0"/>
              <a:ext cx="1735787" cy="1735787"/>
              <a:chOff x="0" y="0"/>
              <a:chExt cx="1728192" cy="1728192"/>
            </a:xfrm>
          </p:grpSpPr>
          <p:sp>
            <p:nvSpPr>
              <p:cNvPr id="215" name="椭圆​​ 7"/>
              <p:cNvSpPr>
                <a:spLocks noChangeArrowheads="1"/>
              </p:cNvSpPr>
              <p:nvPr/>
            </p:nvSpPr>
            <p:spPr bwMode="auto">
              <a:xfrm>
                <a:off x="182117" y="500574"/>
                <a:ext cx="1045501" cy="1045501"/>
              </a:xfrm>
              <a:prstGeom prst="ellipse">
                <a:avLst/>
              </a:prstGeom>
              <a:solidFill>
                <a:srgbClr val="FFFFFF">
                  <a:alpha val="50000"/>
                </a:srgbClr>
              </a:solidFill>
              <a:ln w="3175" cap="flat" cmpd="sng">
                <a:solidFill>
                  <a:srgbClr val="D8D8D8">
                    <a:alpha val="50000"/>
                  </a:srgbClr>
                </a:solidFill>
                <a:bevel/>
              </a:ln>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b="1" i="1">
                  <a:solidFill>
                    <a:srgbClr val="FFFFFF"/>
                  </a:solidFill>
                  <a:latin typeface="Calibri" panose="020F0502020204030204" charset="0"/>
                  <a:sym typeface="宋体" panose="02010600030101010101" pitchFamily="2" charset="-122"/>
                </a:endParaRPr>
              </a:p>
            </p:txBody>
          </p:sp>
        </p:grpSp>
        <p:sp>
          <p:nvSpPr>
            <p:cNvPr id="214" name="矩形​​ 46"/>
            <p:cNvSpPr>
              <a:spLocks noChangeArrowheads="1"/>
            </p:cNvSpPr>
            <p:nvPr/>
          </p:nvSpPr>
          <p:spPr bwMode="auto">
            <a:xfrm>
              <a:off x="553150" y="753596"/>
              <a:ext cx="894649" cy="65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r>
                <a:rPr lang="zh-CN" altLang="en-US" sz="1600" b="1" i="1" dirty="0">
                  <a:solidFill>
                    <a:schemeClr val="bg1"/>
                  </a:solidFill>
                  <a:latin typeface="微软雅黑" panose="020B0503020204020204" pitchFamily="34" charset="-122"/>
                  <a:ea typeface="微软雅黑" panose="020B0503020204020204" pitchFamily="34" charset="-122"/>
                  <a:sym typeface="Arial Unicode MS" panose="020B0604020202020204" pitchFamily="34" charset="-122"/>
                </a:rPr>
                <a:t>点击录</a:t>
              </a:r>
              <a:endParaRPr lang="en-US" sz="1600" b="1" i="1" dirty="0">
                <a:solidFill>
                  <a:schemeClr val="bg1"/>
                </a:solidFill>
                <a:latin typeface="微软雅黑" panose="020B0503020204020204" pitchFamily="34" charset="-122"/>
                <a:ea typeface="微软雅黑" panose="020B0503020204020204" pitchFamily="34" charset="-122"/>
                <a:sym typeface="Arial Unicode MS" panose="020B0604020202020204" pitchFamily="34" charset="-122"/>
              </a:endParaRPr>
            </a:p>
            <a:p>
              <a:pPr algn="ctr"/>
              <a:r>
                <a:rPr lang="zh-CN" altLang="en-US" sz="1600" b="1" i="1" dirty="0">
                  <a:solidFill>
                    <a:schemeClr val="bg1"/>
                  </a:solidFill>
                  <a:latin typeface="微软雅黑" panose="020B0503020204020204" pitchFamily="34" charset="-122"/>
                  <a:ea typeface="微软雅黑" panose="020B0503020204020204" pitchFamily="34" charset="-122"/>
                  <a:sym typeface="Arial Unicode MS" panose="020B0604020202020204" pitchFamily="34" charset="-122"/>
                </a:rPr>
                <a:t>入内容</a:t>
              </a:r>
              <a:endParaRPr lang="zh-CN" altLang="en-US" dirty="0">
                <a:solidFill>
                  <a:schemeClr val="bg1"/>
                </a:solidFill>
              </a:endParaRPr>
            </a:p>
          </p:txBody>
        </p:sp>
      </p:grpSp>
      <p:sp>
        <p:nvSpPr>
          <p:cNvPr id="216" name="椭圆 215"/>
          <p:cNvSpPr>
            <a:spLocks noChangeArrowheads="1"/>
          </p:cNvSpPr>
          <p:nvPr/>
        </p:nvSpPr>
        <p:spPr bwMode="auto">
          <a:xfrm rot="10800000">
            <a:off x="1187450" y="4432300"/>
            <a:ext cx="3554413" cy="503238"/>
          </a:xfrm>
          <a:prstGeom prst="ellipse">
            <a:avLst/>
          </a:prstGeom>
          <a:gradFill rotWithShape="1">
            <a:gsLst>
              <a:gs pos="0">
                <a:srgbClr val="3F3F3F"/>
              </a:gs>
              <a:gs pos="48000">
                <a:srgbClr val="535353"/>
              </a:gs>
              <a:gs pos="100000">
                <a:srgbClr val="7F7F7F"/>
              </a:gs>
            </a:gsLst>
            <a:path path="rect">
              <a:fillToRect l="50000" t="50000" r="50000" b="50000"/>
            </a:path>
          </a:gradFill>
          <a:ln>
            <a:noFill/>
          </a:ln>
          <a:extLst>
            <a:ext uri="{91240B29-F687-4F45-9708-019B960494DF}">
              <a14:hiddenLine xmlns:a14="http://schemas.microsoft.com/office/drawing/2010/main" w="25400">
                <a:solidFill>
                  <a:srgbClr val="000000"/>
                </a:solidFill>
                <a:bevel/>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b="1" i="1">
              <a:solidFill>
                <a:srgbClr val="FFFFFF"/>
              </a:solidFill>
              <a:latin typeface="Calibri" panose="020F0502020204030204" charset="0"/>
              <a:sym typeface="宋体" panose="02010600030101010101" pitchFamily="2" charset="-122"/>
            </a:endParaRPr>
          </a:p>
        </p:txBody>
      </p:sp>
      <p:grpSp>
        <p:nvGrpSpPr>
          <p:cNvPr id="217" name="组合 43"/>
          <p:cNvGrpSpPr/>
          <p:nvPr/>
        </p:nvGrpSpPr>
        <p:grpSpPr bwMode="auto">
          <a:xfrm>
            <a:off x="3054350" y="1016000"/>
            <a:ext cx="1327150" cy="1328738"/>
            <a:chOff x="0" y="0"/>
            <a:chExt cx="1574757" cy="1574757"/>
          </a:xfrm>
        </p:grpSpPr>
        <p:grpSp>
          <p:nvGrpSpPr>
            <p:cNvPr id="218" name="组合 27"/>
            <p:cNvGrpSpPr/>
            <p:nvPr/>
          </p:nvGrpSpPr>
          <p:grpSpPr bwMode="auto">
            <a:xfrm rot="16200000" flipH="1">
              <a:off x="0" y="0"/>
              <a:ext cx="1574757" cy="1574757"/>
              <a:chOff x="0" y="0"/>
              <a:chExt cx="1728192" cy="1728192"/>
            </a:xfrm>
          </p:grpSpPr>
          <p:sp>
            <p:nvSpPr>
              <p:cNvPr id="220" name="椭圆​​ 13"/>
              <p:cNvSpPr>
                <a:spLocks noChangeArrowheads="1"/>
              </p:cNvSpPr>
              <p:nvPr/>
            </p:nvSpPr>
            <p:spPr bwMode="auto">
              <a:xfrm>
                <a:off x="182116" y="490048"/>
                <a:ext cx="1056027" cy="1056027"/>
              </a:xfrm>
              <a:prstGeom prst="ellipse">
                <a:avLst/>
              </a:prstGeom>
              <a:solidFill>
                <a:srgbClr val="FFFFFF">
                  <a:alpha val="50000"/>
                </a:srgbClr>
              </a:solidFill>
              <a:ln w="3175" cap="flat" cmpd="sng">
                <a:solidFill>
                  <a:srgbClr val="F2F2F2">
                    <a:alpha val="50000"/>
                  </a:srgbClr>
                </a:solidFill>
                <a:bevel/>
              </a:ln>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b="1" i="1">
                  <a:solidFill>
                    <a:srgbClr val="FFFFFF"/>
                  </a:solidFill>
                  <a:latin typeface="Calibri" panose="020F0502020204030204" charset="0"/>
                  <a:sym typeface="宋体" panose="02010600030101010101" pitchFamily="2" charset="-122"/>
                </a:endParaRPr>
              </a:p>
            </p:txBody>
          </p:sp>
        </p:grpSp>
        <p:sp>
          <p:nvSpPr>
            <p:cNvPr id="219" name="矩形​​ 44"/>
            <p:cNvSpPr>
              <a:spLocks noChangeArrowheads="1"/>
            </p:cNvSpPr>
            <p:nvPr/>
          </p:nvSpPr>
          <p:spPr bwMode="auto">
            <a:xfrm>
              <a:off x="446909" y="362924"/>
              <a:ext cx="949517" cy="693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r>
                <a:rPr lang="zh-CN" altLang="en-US" sz="1600" b="1" i="1" dirty="0">
                  <a:solidFill>
                    <a:schemeClr val="bg1"/>
                  </a:solidFill>
                  <a:latin typeface="微软雅黑" panose="020B0503020204020204" pitchFamily="34" charset="-122"/>
                  <a:ea typeface="微软雅黑" panose="020B0503020204020204" pitchFamily="34" charset="-122"/>
                  <a:sym typeface="Arial Unicode MS" panose="020B0604020202020204" pitchFamily="34" charset="-122"/>
                </a:rPr>
                <a:t>点击录</a:t>
              </a:r>
              <a:endParaRPr lang="en-US" sz="1600" b="1" i="1" dirty="0">
                <a:solidFill>
                  <a:schemeClr val="bg1"/>
                </a:solidFill>
                <a:latin typeface="微软雅黑" panose="020B0503020204020204" pitchFamily="34" charset="-122"/>
                <a:ea typeface="微软雅黑" panose="020B0503020204020204" pitchFamily="34" charset="-122"/>
                <a:sym typeface="Arial Unicode MS" panose="020B0604020202020204" pitchFamily="34" charset="-122"/>
              </a:endParaRPr>
            </a:p>
            <a:p>
              <a:pPr algn="ctr"/>
              <a:r>
                <a:rPr lang="zh-CN" altLang="en-US" sz="1600" b="1" i="1" dirty="0">
                  <a:solidFill>
                    <a:schemeClr val="bg1"/>
                  </a:solidFill>
                  <a:latin typeface="微软雅黑" panose="020B0503020204020204" pitchFamily="34" charset="-122"/>
                  <a:ea typeface="微软雅黑" panose="020B0503020204020204" pitchFamily="34" charset="-122"/>
                  <a:sym typeface="Arial Unicode MS" panose="020B0604020202020204" pitchFamily="34" charset="-122"/>
                </a:rPr>
                <a:t>入内容</a:t>
              </a:r>
              <a:endParaRPr lang="zh-CN" altLang="en-US" dirty="0">
                <a:solidFill>
                  <a:schemeClr val="bg1"/>
                </a:solidFill>
              </a:endParaRPr>
            </a:p>
          </p:txBody>
        </p:sp>
      </p:grpSp>
      <p:grpSp>
        <p:nvGrpSpPr>
          <p:cNvPr id="221" name="组合 45"/>
          <p:cNvGrpSpPr/>
          <p:nvPr/>
        </p:nvGrpSpPr>
        <p:grpSpPr bwMode="auto">
          <a:xfrm rot="21540000">
            <a:off x="1574800" y="2649538"/>
            <a:ext cx="2016125" cy="2016125"/>
            <a:chOff x="0" y="0"/>
            <a:chExt cx="1520552" cy="1520552"/>
          </a:xfrm>
        </p:grpSpPr>
        <p:grpSp>
          <p:nvGrpSpPr>
            <p:cNvPr id="222" name="组合 24"/>
            <p:cNvGrpSpPr/>
            <p:nvPr/>
          </p:nvGrpSpPr>
          <p:grpSpPr bwMode="auto">
            <a:xfrm>
              <a:off x="0" y="0"/>
              <a:ext cx="1520552" cy="1520552"/>
              <a:chOff x="0" y="0"/>
              <a:chExt cx="1728192" cy="1728192"/>
            </a:xfrm>
          </p:grpSpPr>
          <p:sp>
            <p:nvSpPr>
              <p:cNvPr id="224" name="椭圆​​ 3"/>
              <p:cNvSpPr>
                <a:spLocks noChangeArrowheads="1"/>
              </p:cNvSpPr>
              <p:nvPr/>
            </p:nvSpPr>
            <p:spPr bwMode="auto">
              <a:xfrm>
                <a:off x="182116" y="418733"/>
                <a:ext cx="1127342" cy="1127342"/>
              </a:xfrm>
              <a:prstGeom prst="ellipse">
                <a:avLst/>
              </a:prstGeom>
              <a:solidFill>
                <a:srgbClr val="FFFFFF">
                  <a:alpha val="50000"/>
                </a:srgbClr>
              </a:solidFill>
              <a:ln w="3175" cap="flat" cmpd="sng">
                <a:solidFill>
                  <a:srgbClr val="D8D8D8">
                    <a:alpha val="50000"/>
                  </a:srgbClr>
                </a:solidFill>
                <a:bevel/>
              </a:ln>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b="1" i="1">
                  <a:solidFill>
                    <a:srgbClr val="FFFFFF"/>
                  </a:solidFill>
                  <a:latin typeface="Calibri" panose="020F0502020204030204" charset="0"/>
                  <a:sym typeface="宋体" panose="02010600030101010101" pitchFamily="2" charset="-122"/>
                </a:endParaRPr>
              </a:p>
            </p:txBody>
          </p:sp>
        </p:grpSp>
        <p:sp>
          <p:nvSpPr>
            <p:cNvPr id="223" name="矩形​​ 45"/>
            <p:cNvSpPr>
              <a:spLocks noChangeArrowheads="1"/>
            </p:cNvSpPr>
            <p:nvPr/>
          </p:nvSpPr>
          <p:spPr bwMode="auto">
            <a:xfrm>
              <a:off x="378002" y="647377"/>
              <a:ext cx="603521" cy="44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r>
                <a:rPr lang="zh-CN" altLang="en-US" sz="1600" b="1" i="1" dirty="0">
                  <a:solidFill>
                    <a:schemeClr val="bg1"/>
                  </a:solidFill>
                  <a:latin typeface="微软雅黑" panose="020B0503020204020204" pitchFamily="34" charset="-122"/>
                  <a:ea typeface="微软雅黑" panose="020B0503020204020204" pitchFamily="34" charset="-122"/>
                  <a:sym typeface="Arial Unicode MS" panose="020B0604020202020204" pitchFamily="34" charset="-122"/>
                </a:rPr>
                <a:t>点击录</a:t>
              </a:r>
              <a:endParaRPr lang="en-US" sz="1600" b="1" i="1" dirty="0">
                <a:solidFill>
                  <a:schemeClr val="bg1"/>
                </a:solidFill>
                <a:latin typeface="微软雅黑" panose="020B0503020204020204" pitchFamily="34" charset="-122"/>
                <a:ea typeface="微软雅黑" panose="020B0503020204020204" pitchFamily="34" charset="-122"/>
                <a:sym typeface="Arial Unicode MS" panose="020B0604020202020204" pitchFamily="34" charset="-122"/>
              </a:endParaRPr>
            </a:p>
            <a:p>
              <a:pPr algn="ctr"/>
              <a:r>
                <a:rPr lang="zh-CN" altLang="en-US" sz="1600" b="1" i="1" dirty="0">
                  <a:solidFill>
                    <a:schemeClr val="bg1"/>
                  </a:solidFill>
                  <a:latin typeface="微软雅黑" panose="020B0503020204020204" pitchFamily="34" charset="-122"/>
                  <a:ea typeface="微软雅黑" panose="020B0503020204020204" pitchFamily="34" charset="-122"/>
                  <a:sym typeface="Arial Unicode MS" panose="020B0604020202020204" pitchFamily="34" charset="-122"/>
                </a:rPr>
                <a:t>入内容</a:t>
              </a:r>
              <a:endParaRPr lang="zh-CN" altLang="en-US" dirty="0">
                <a:solidFill>
                  <a:schemeClr val="bg1"/>
                </a:solidFill>
              </a:endParaRPr>
            </a:p>
          </p:txBody>
        </p:sp>
      </p:grpSp>
      <p:sp>
        <p:nvSpPr>
          <p:cNvPr id="225" name="TextBox 8"/>
          <p:cNvSpPr>
            <a:spLocks noChangeArrowheads="1"/>
          </p:cNvSpPr>
          <p:nvPr/>
        </p:nvSpPr>
        <p:spPr bwMode="auto">
          <a:xfrm>
            <a:off x="6788150" y="904875"/>
            <a:ext cx="1262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在此插入内容</a:t>
            </a:r>
            <a:endParaRPr 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在此插入内容</a:t>
            </a:r>
            <a:endParaRPr 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26" name="组合 42"/>
          <p:cNvGrpSpPr/>
          <p:nvPr/>
        </p:nvGrpSpPr>
        <p:grpSpPr bwMode="auto">
          <a:xfrm>
            <a:off x="1783452" y="964302"/>
            <a:ext cx="1114751" cy="1114751"/>
            <a:chOff x="142875" y="142875"/>
            <a:chExt cx="812800" cy="812800"/>
          </a:xfrm>
        </p:grpSpPr>
        <p:sp>
          <p:nvSpPr>
            <p:cNvPr id="227" name="椭圆​​ 10"/>
            <p:cNvSpPr>
              <a:spLocks noChangeArrowheads="1"/>
            </p:cNvSpPr>
            <p:nvPr/>
          </p:nvSpPr>
          <p:spPr bwMode="auto">
            <a:xfrm rot="10800000" flipH="1">
              <a:off x="142875" y="142875"/>
              <a:ext cx="812800" cy="812800"/>
            </a:xfrm>
            <a:prstGeom prst="ellipse">
              <a:avLst/>
            </a:prstGeom>
            <a:solidFill>
              <a:srgbClr val="FFFFFF">
                <a:alpha val="50000"/>
              </a:srgbClr>
            </a:solidFill>
            <a:ln w="3175" cap="flat" cmpd="sng">
              <a:solidFill>
                <a:srgbClr val="BFBFBF">
                  <a:alpha val="50000"/>
                </a:srgbClr>
              </a:solidFill>
              <a:bevel/>
            </a:ln>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b="1" i="1">
                <a:solidFill>
                  <a:srgbClr val="FFFFFF"/>
                </a:solidFill>
                <a:latin typeface="Calibri" panose="020F0502020204030204" charset="0"/>
                <a:sym typeface="宋体" panose="02010600030101010101" pitchFamily="2" charset="-122"/>
              </a:endParaRPr>
            </a:p>
          </p:txBody>
        </p:sp>
        <p:sp>
          <p:nvSpPr>
            <p:cNvPr id="228" name="矩形​​ 43"/>
            <p:cNvSpPr>
              <a:spLocks noChangeArrowheads="1"/>
            </p:cNvSpPr>
            <p:nvPr/>
          </p:nvSpPr>
          <p:spPr bwMode="auto">
            <a:xfrm>
              <a:off x="279243" y="323850"/>
              <a:ext cx="527362" cy="38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r>
                <a:rPr lang="zh-CN" altLang="en-US" sz="1400" b="1" i="1" dirty="0">
                  <a:solidFill>
                    <a:schemeClr val="bg1"/>
                  </a:solidFill>
                  <a:latin typeface="微软雅黑" panose="020B0503020204020204" pitchFamily="34" charset="-122"/>
                  <a:ea typeface="微软雅黑" panose="020B0503020204020204" pitchFamily="34" charset="-122"/>
                  <a:sym typeface="Arial Unicode MS" panose="020B0604020202020204" pitchFamily="34" charset="-122"/>
                </a:rPr>
                <a:t>点击录</a:t>
              </a:r>
              <a:endParaRPr lang="en-US" sz="1400" b="1" i="1" dirty="0">
                <a:solidFill>
                  <a:schemeClr val="bg1"/>
                </a:solidFill>
                <a:latin typeface="微软雅黑" panose="020B0503020204020204" pitchFamily="34" charset="-122"/>
                <a:ea typeface="微软雅黑" panose="020B0503020204020204" pitchFamily="34" charset="-122"/>
                <a:sym typeface="Arial Unicode MS" panose="020B0604020202020204" pitchFamily="34" charset="-122"/>
              </a:endParaRPr>
            </a:p>
            <a:p>
              <a:pPr algn="ctr"/>
              <a:r>
                <a:rPr lang="zh-CN" altLang="en-US" sz="1400" b="1" i="1" dirty="0">
                  <a:solidFill>
                    <a:schemeClr val="bg1"/>
                  </a:solidFill>
                  <a:latin typeface="微软雅黑" panose="020B0503020204020204" pitchFamily="34" charset="-122"/>
                  <a:ea typeface="微软雅黑" panose="020B0503020204020204" pitchFamily="34" charset="-122"/>
                  <a:sym typeface="Arial Unicode MS" panose="020B0604020202020204" pitchFamily="34" charset="-122"/>
                </a:rPr>
                <a:t>入内容</a:t>
              </a:r>
              <a:endParaRPr lang="zh-CN" altLang="en-US" dirty="0">
                <a:solidFill>
                  <a:schemeClr val="bg1"/>
                </a:solidFill>
              </a:endParaRPr>
            </a:p>
          </p:txBody>
        </p:sp>
      </p:grpSp>
      <p:sp>
        <p:nvSpPr>
          <p:cNvPr id="229" name="任意多边形 24"/>
          <p:cNvSpPr/>
          <p:nvPr/>
        </p:nvSpPr>
        <p:spPr bwMode="auto">
          <a:xfrm>
            <a:off x="4143375" y="1155700"/>
            <a:ext cx="2374900" cy="250825"/>
          </a:xfrm>
          <a:custGeom>
            <a:avLst/>
            <a:gdLst>
              <a:gd name="T0" fmla="*/ 0 w 1651819"/>
              <a:gd name="T1" fmla="*/ 501445 h 501445"/>
              <a:gd name="T2" fmla="*/ 373626 w 1651819"/>
              <a:gd name="T3" fmla="*/ 0 h 501445"/>
              <a:gd name="T4" fmla="*/ 1651819 w 1651819"/>
              <a:gd name="T5" fmla="*/ 0 h 501445"/>
              <a:gd name="T6" fmla="*/ 0 60000 65536"/>
              <a:gd name="T7" fmla="*/ 0 60000 65536"/>
              <a:gd name="T8" fmla="*/ 0 60000 65536"/>
              <a:gd name="T9" fmla="*/ 0 w 1651819"/>
              <a:gd name="T10" fmla="*/ 0 h 501445"/>
              <a:gd name="T11" fmla="*/ 1651819 w 1651819"/>
              <a:gd name="T12" fmla="*/ 501445 h 501445"/>
            </a:gdLst>
            <a:ahLst/>
            <a:cxnLst>
              <a:cxn ang="T6">
                <a:pos x="T0" y="T1"/>
              </a:cxn>
              <a:cxn ang="T7">
                <a:pos x="T2" y="T3"/>
              </a:cxn>
              <a:cxn ang="T8">
                <a:pos x="T4" y="T5"/>
              </a:cxn>
            </a:cxnLst>
            <a:rect l="T9" t="T10" r="T11" b="T12"/>
            <a:pathLst>
              <a:path w="1651819" h="501445">
                <a:moveTo>
                  <a:pt x="0" y="501445"/>
                </a:moveTo>
                <a:lnTo>
                  <a:pt x="373626" y="0"/>
                </a:lnTo>
                <a:lnTo>
                  <a:pt x="1651819" y="0"/>
                </a:lnTo>
              </a:path>
            </a:pathLst>
          </a:custGeom>
          <a:noFill/>
          <a:ln w="9525" cap="flat" cmpd="sng">
            <a:solidFill>
              <a:schemeClr val="bg1">
                <a:alpha val="50000"/>
              </a:schemeClr>
            </a:solidFill>
            <a:prstDash val="dash"/>
            <a:bevel/>
            <a:headEnd type="diamond" w="med" len="med"/>
            <a:tailEnd type="diamond" w="med" len="me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b="1" i="1">
              <a:solidFill>
                <a:srgbClr val="000000"/>
              </a:solidFill>
              <a:latin typeface="Calibri" panose="020F0502020204030204" charset="0"/>
              <a:sym typeface="宋体" panose="02010600030101010101" pitchFamily="2" charset="-122"/>
            </a:endParaRPr>
          </a:p>
        </p:txBody>
      </p:sp>
      <p:sp>
        <p:nvSpPr>
          <p:cNvPr id="230" name="任意多边形 25"/>
          <p:cNvSpPr/>
          <p:nvPr/>
        </p:nvSpPr>
        <p:spPr bwMode="auto">
          <a:xfrm flipV="1">
            <a:off x="4140200" y="3789363"/>
            <a:ext cx="2376488" cy="250825"/>
          </a:xfrm>
          <a:custGeom>
            <a:avLst/>
            <a:gdLst>
              <a:gd name="T0" fmla="*/ 0 w 1651819"/>
              <a:gd name="T1" fmla="*/ 501445 h 501445"/>
              <a:gd name="T2" fmla="*/ 373626 w 1651819"/>
              <a:gd name="T3" fmla="*/ 0 h 501445"/>
              <a:gd name="T4" fmla="*/ 1651819 w 1651819"/>
              <a:gd name="T5" fmla="*/ 0 h 501445"/>
              <a:gd name="T6" fmla="*/ 0 60000 65536"/>
              <a:gd name="T7" fmla="*/ 0 60000 65536"/>
              <a:gd name="T8" fmla="*/ 0 60000 65536"/>
              <a:gd name="T9" fmla="*/ 0 w 1651819"/>
              <a:gd name="T10" fmla="*/ 0 h 501445"/>
              <a:gd name="T11" fmla="*/ 1651819 w 1651819"/>
              <a:gd name="T12" fmla="*/ 501445 h 501445"/>
            </a:gdLst>
            <a:ahLst/>
            <a:cxnLst>
              <a:cxn ang="T6">
                <a:pos x="T0" y="T1"/>
              </a:cxn>
              <a:cxn ang="T7">
                <a:pos x="T2" y="T3"/>
              </a:cxn>
              <a:cxn ang="T8">
                <a:pos x="T4" y="T5"/>
              </a:cxn>
            </a:cxnLst>
            <a:rect l="T9" t="T10" r="T11" b="T12"/>
            <a:pathLst>
              <a:path w="1651819" h="501445">
                <a:moveTo>
                  <a:pt x="0" y="501445"/>
                </a:moveTo>
                <a:lnTo>
                  <a:pt x="373626" y="0"/>
                </a:lnTo>
                <a:lnTo>
                  <a:pt x="1651819" y="0"/>
                </a:lnTo>
              </a:path>
            </a:pathLst>
          </a:custGeom>
          <a:noFill/>
          <a:ln w="9525" cap="flat" cmpd="sng">
            <a:solidFill>
              <a:schemeClr val="bg1">
                <a:alpha val="50000"/>
              </a:schemeClr>
            </a:solidFill>
            <a:prstDash val="dash"/>
            <a:bevel/>
            <a:headEnd type="diamond" w="med" len="med"/>
            <a:tailEnd type="diamond" w="med" len="me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b="1" i="1">
              <a:solidFill>
                <a:srgbClr val="000000"/>
              </a:solidFill>
              <a:latin typeface="Calibri" panose="020F0502020204030204" charset="0"/>
              <a:sym typeface="宋体" panose="02010600030101010101" pitchFamily="2" charset="-122"/>
            </a:endParaRPr>
          </a:p>
        </p:txBody>
      </p:sp>
      <p:sp>
        <p:nvSpPr>
          <p:cNvPr id="231" name="TextBox 48"/>
          <p:cNvSpPr>
            <a:spLocks noChangeArrowheads="1"/>
          </p:cNvSpPr>
          <p:nvPr/>
        </p:nvSpPr>
        <p:spPr bwMode="auto">
          <a:xfrm>
            <a:off x="6861175" y="3784600"/>
            <a:ext cx="12604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在此插入内容</a:t>
            </a:r>
            <a:endParaRPr 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在此插入内容</a:t>
            </a:r>
            <a:endParaRPr 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2" name="TextBox 49"/>
          <p:cNvSpPr>
            <a:spLocks noChangeArrowheads="1"/>
          </p:cNvSpPr>
          <p:nvPr/>
        </p:nvSpPr>
        <p:spPr bwMode="auto">
          <a:xfrm>
            <a:off x="6067425" y="1768475"/>
            <a:ext cx="1263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在此插入内容</a:t>
            </a:r>
            <a:endParaRPr 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在此插入内容</a:t>
            </a:r>
            <a:endParaRPr 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3" name="TextBox 53"/>
          <p:cNvSpPr>
            <a:spLocks noChangeArrowheads="1"/>
          </p:cNvSpPr>
          <p:nvPr/>
        </p:nvSpPr>
        <p:spPr bwMode="auto">
          <a:xfrm>
            <a:off x="6140450" y="2879725"/>
            <a:ext cx="1262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在此插入内容</a:t>
            </a:r>
            <a:endParaRPr 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在此插入内容</a:t>
            </a:r>
            <a:endParaRPr 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4" name="任意多边形 29"/>
          <p:cNvSpPr/>
          <p:nvPr/>
        </p:nvSpPr>
        <p:spPr bwMode="auto">
          <a:xfrm>
            <a:off x="2933700" y="2054225"/>
            <a:ext cx="2808288" cy="263525"/>
          </a:xfrm>
          <a:custGeom>
            <a:avLst/>
            <a:gdLst>
              <a:gd name="T0" fmla="*/ 0 w 3262106"/>
              <a:gd name="T1" fmla="*/ 526845 h 526845"/>
              <a:gd name="T2" fmla="*/ 373626 w 3262106"/>
              <a:gd name="T3" fmla="*/ 25400 h 526845"/>
              <a:gd name="T4" fmla="*/ 3262106 w 3262106"/>
              <a:gd name="T5" fmla="*/ 0 h 526845"/>
              <a:gd name="T6" fmla="*/ 0 60000 65536"/>
              <a:gd name="T7" fmla="*/ 0 60000 65536"/>
              <a:gd name="T8" fmla="*/ 0 60000 65536"/>
              <a:gd name="T9" fmla="*/ 0 w 3262106"/>
              <a:gd name="T10" fmla="*/ 0 h 526845"/>
              <a:gd name="T11" fmla="*/ 3262106 w 3262106"/>
              <a:gd name="T12" fmla="*/ 526845 h 526845"/>
            </a:gdLst>
            <a:ahLst/>
            <a:cxnLst>
              <a:cxn ang="T6">
                <a:pos x="T0" y="T1"/>
              </a:cxn>
              <a:cxn ang="T7">
                <a:pos x="T2" y="T3"/>
              </a:cxn>
              <a:cxn ang="T8">
                <a:pos x="T4" y="T5"/>
              </a:cxn>
            </a:cxnLst>
            <a:rect l="T9" t="T10" r="T11" b="T12"/>
            <a:pathLst>
              <a:path w="3262106" h="526845">
                <a:moveTo>
                  <a:pt x="0" y="526845"/>
                </a:moveTo>
                <a:lnTo>
                  <a:pt x="373626" y="25400"/>
                </a:lnTo>
                <a:lnTo>
                  <a:pt x="3262106" y="0"/>
                </a:lnTo>
              </a:path>
            </a:pathLst>
          </a:custGeom>
          <a:noFill/>
          <a:ln w="9525" cap="flat" cmpd="sng">
            <a:solidFill>
              <a:schemeClr val="bg1">
                <a:alpha val="50000"/>
              </a:schemeClr>
            </a:solidFill>
            <a:prstDash val="dash"/>
            <a:bevel/>
            <a:headEnd type="diamond" w="med" len="med"/>
            <a:tailEnd type="diamond" w="med" len="me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b="1" i="1">
              <a:solidFill>
                <a:srgbClr val="000000"/>
              </a:solidFill>
              <a:latin typeface="Calibri" panose="020F0502020204030204" charset="0"/>
              <a:sym typeface="宋体" panose="02010600030101010101" pitchFamily="2" charset="-122"/>
            </a:endParaRPr>
          </a:p>
        </p:txBody>
      </p:sp>
      <p:sp>
        <p:nvSpPr>
          <p:cNvPr id="235" name="任意多边形 30"/>
          <p:cNvSpPr/>
          <p:nvPr/>
        </p:nvSpPr>
        <p:spPr bwMode="auto">
          <a:xfrm flipV="1">
            <a:off x="2965450" y="2882900"/>
            <a:ext cx="2806700" cy="263525"/>
          </a:xfrm>
          <a:custGeom>
            <a:avLst/>
            <a:gdLst>
              <a:gd name="T0" fmla="*/ 0 w 3262106"/>
              <a:gd name="T1" fmla="*/ 526845 h 526845"/>
              <a:gd name="T2" fmla="*/ 373626 w 3262106"/>
              <a:gd name="T3" fmla="*/ 25400 h 526845"/>
              <a:gd name="T4" fmla="*/ 3262106 w 3262106"/>
              <a:gd name="T5" fmla="*/ 0 h 526845"/>
              <a:gd name="T6" fmla="*/ 0 60000 65536"/>
              <a:gd name="T7" fmla="*/ 0 60000 65536"/>
              <a:gd name="T8" fmla="*/ 0 60000 65536"/>
              <a:gd name="T9" fmla="*/ 0 w 3262106"/>
              <a:gd name="T10" fmla="*/ 0 h 526845"/>
              <a:gd name="T11" fmla="*/ 3262106 w 3262106"/>
              <a:gd name="T12" fmla="*/ 526845 h 526845"/>
            </a:gdLst>
            <a:ahLst/>
            <a:cxnLst>
              <a:cxn ang="T6">
                <a:pos x="T0" y="T1"/>
              </a:cxn>
              <a:cxn ang="T7">
                <a:pos x="T2" y="T3"/>
              </a:cxn>
              <a:cxn ang="T8">
                <a:pos x="T4" y="T5"/>
              </a:cxn>
            </a:cxnLst>
            <a:rect l="T9" t="T10" r="T11" b="T12"/>
            <a:pathLst>
              <a:path w="3262106" h="526845">
                <a:moveTo>
                  <a:pt x="0" y="526845"/>
                </a:moveTo>
                <a:lnTo>
                  <a:pt x="373626" y="25400"/>
                </a:lnTo>
                <a:lnTo>
                  <a:pt x="3262106" y="0"/>
                </a:lnTo>
              </a:path>
            </a:pathLst>
          </a:custGeom>
          <a:noFill/>
          <a:ln w="9525" cap="flat" cmpd="sng">
            <a:solidFill>
              <a:schemeClr val="bg1">
                <a:alpha val="50000"/>
              </a:schemeClr>
            </a:solidFill>
            <a:prstDash val="dash"/>
            <a:bevel/>
            <a:headEnd type="diamond" w="med" len="med"/>
            <a:tailEnd type="diamond" w="med" len="me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b="1" i="1">
              <a:solidFill>
                <a:srgbClr val="000000"/>
              </a:solidFill>
              <a:latin typeface="Calibri" panose="020F0502020204030204" charset="0"/>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circle(in)">
                                      <p:cBhvr>
                                        <p:cTn id="7" dur="2750"/>
                                        <p:tgtEl>
                                          <p:spTgt spid="109"/>
                                        </p:tgtEl>
                                      </p:cBhvr>
                                    </p:animEffect>
                                  </p:childTnLst>
                                </p:cTn>
                              </p:par>
                              <p:par>
                                <p:cTn id="8" presetID="21" presetClass="entr" presetSubtype="1" fill="hold"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wheel(1)">
                                      <p:cBhvr>
                                        <p:cTn id="10" dur="2000"/>
                                        <p:tgtEl>
                                          <p:spTgt spid="112"/>
                                        </p:tgtEl>
                                      </p:cBhvr>
                                    </p:animEffect>
                                  </p:childTnLst>
                                </p:cTn>
                              </p:par>
                              <p:par>
                                <p:cTn id="11" presetID="8" presetClass="emph" presetSubtype="0" fill="hold" nodeType="withEffect">
                                  <p:stCondLst>
                                    <p:cond delay="0"/>
                                  </p:stCondLst>
                                  <p:childTnLst>
                                    <p:animRot by="21600000">
                                      <p:cBhvr>
                                        <p:cTn id="12" dur="2000" fill="hold"/>
                                        <p:tgtEl>
                                          <p:spTgt spid="112"/>
                                        </p:tgtEl>
                                        <p:attrNameLst>
                                          <p:attrName>r</p:attrName>
                                        </p:attrNameLst>
                                      </p:cBhvr>
                                    </p:animRot>
                                  </p:childTnLst>
                                </p:cTn>
                              </p:par>
                              <p:par>
                                <p:cTn id="13" presetID="21" presetClass="entr" presetSubtype="1" fill="hold" grpId="0" nodeType="withEffect">
                                  <p:stCondLst>
                                    <p:cond delay="0"/>
                                  </p:stCondLst>
                                  <p:childTnLst>
                                    <p:set>
                                      <p:cBhvr>
                                        <p:cTn id="14" dur="1" fill="hold">
                                          <p:stCondLst>
                                            <p:cond delay="0"/>
                                          </p:stCondLst>
                                        </p:cTn>
                                        <p:tgtEl>
                                          <p:spTgt spid="212"/>
                                        </p:tgtEl>
                                        <p:attrNameLst>
                                          <p:attrName>style.visibility</p:attrName>
                                        </p:attrNameLst>
                                      </p:cBhvr>
                                      <p:to>
                                        <p:strVal val="visible"/>
                                      </p:to>
                                    </p:set>
                                    <p:animEffect transition="in" filter="wheel(1)">
                                      <p:cBhvr>
                                        <p:cTn id="15" dur="2000"/>
                                        <p:tgtEl>
                                          <p:spTgt spid="21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213"/>
                                        </p:tgtEl>
                                        <p:attrNameLst>
                                          <p:attrName>style.visibility</p:attrName>
                                        </p:attrNameLst>
                                      </p:cBhvr>
                                      <p:to>
                                        <p:strVal val="visible"/>
                                      </p:to>
                                    </p:set>
                                    <p:animEffect transition="in" filter="wheel(1)">
                                      <p:cBhvr>
                                        <p:cTn id="18" dur="2000"/>
                                        <p:tgtEl>
                                          <p:spTgt spid="213"/>
                                        </p:tgtEl>
                                      </p:cBhvr>
                                    </p:animEffect>
                                  </p:childTnLst>
                                </p:cTn>
                              </p:par>
                            </p:childTnLst>
                          </p:cTn>
                        </p:par>
                        <p:par>
                          <p:cTn id="19" fill="hold">
                            <p:stCondLst>
                              <p:cond delay="3000"/>
                            </p:stCondLst>
                            <p:childTnLst>
                              <p:par>
                                <p:cTn id="20" presetID="26" presetClass="emph" presetSubtype="0" fill="hold" grpId="1" nodeType="afterEffect">
                                  <p:stCondLst>
                                    <p:cond delay="0"/>
                                  </p:stCondLst>
                                  <p:childTnLst>
                                    <p:animEffect transition="out" filter="fade">
                                      <p:cBhvr>
                                        <p:cTn id="21" dur="500" tmFilter="0, 0; .2, .5; .8, .5; 1, 0"/>
                                        <p:tgtEl>
                                          <p:spTgt spid="213"/>
                                        </p:tgtEl>
                                      </p:cBhvr>
                                    </p:animEffect>
                                    <p:animScale>
                                      <p:cBhvr>
                                        <p:cTn id="22" dur="250" autoRev="1" fill="hold"/>
                                        <p:tgtEl>
                                          <p:spTgt spid="213"/>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 presetClass="entr" presetSubtype="9" fill="hold" nodeType="clickEffect">
                                  <p:stCondLst>
                                    <p:cond delay="0"/>
                                  </p:stCondLst>
                                  <p:childTnLst>
                                    <p:set>
                                      <p:cBhvr>
                                        <p:cTn id="26" dur="1" fill="hold">
                                          <p:stCondLst>
                                            <p:cond delay="0"/>
                                          </p:stCondLst>
                                        </p:cTn>
                                        <p:tgtEl>
                                          <p:spTgt spid="226"/>
                                        </p:tgtEl>
                                        <p:attrNameLst>
                                          <p:attrName>style.visibility</p:attrName>
                                        </p:attrNameLst>
                                      </p:cBhvr>
                                      <p:to>
                                        <p:strVal val="visible"/>
                                      </p:to>
                                    </p:set>
                                    <p:anim calcmode="lin" valueType="num">
                                      <p:cBhvr>
                                        <p:cTn id="27" dur="250" fill="hold"/>
                                        <p:tgtEl>
                                          <p:spTgt spid="226"/>
                                        </p:tgtEl>
                                        <p:attrNameLst>
                                          <p:attrName>ppt_x</p:attrName>
                                        </p:attrNameLst>
                                      </p:cBhvr>
                                      <p:tavLst>
                                        <p:tav tm="0">
                                          <p:val>
                                            <p:strVal val="0-#ppt_w/2"/>
                                          </p:val>
                                        </p:tav>
                                        <p:tav tm="100000">
                                          <p:val>
                                            <p:strVal val="#ppt_x"/>
                                          </p:val>
                                        </p:tav>
                                      </p:tavLst>
                                    </p:anim>
                                    <p:anim calcmode="lin" valueType="num">
                                      <p:cBhvr>
                                        <p:cTn id="28" dur="250" fill="hold"/>
                                        <p:tgtEl>
                                          <p:spTgt spid="226"/>
                                        </p:tgtEl>
                                        <p:attrNameLst>
                                          <p:attrName>ppt_y</p:attrName>
                                        </p:attrNameLst>
                                      </p:cBhvr>
                                      <p:tavLst>
                                        <p:tav tm="0">
                                          <p:val>
                                            <p:strVal val="0-#ppt_h/2"/>
                                          </p:val>
                                        </p:tav>
                                        <p:tav tm="100000">
                                          <p:val>
                                            <p:strVal val="#ppt_y"/>
                                          </p:val>
                                        </p:tav>
                                      </p:tavLst>
                                    </p:anim>
                                  </p:childTnLst>
                                </p:cTn>
                              </p:par>
                              <p:par>
                                <p:cTn id="29" presetID="2" presetClass="entr" presetSubtype="3" fill="hold" nodeType="withEffect">
                                  <p:stCondLst>
                                    <p:cond delay="0"/>
                                  </p:stCondLst>
                                  <p:childTnLst>
                                    <p:set>
                                      <p:cBhvr>
                                        <p:cTn id="30" dur="1" fill="hold">
                                          <p:stCondLst>
                                            <p:cond delay="0"/>
                                          </p:stCondLst>
                                        </p:cTn>
                                        <p:tgtEl>
                                          <p:spTgt spid="217"/>
                                        </p:tgtEl>
                                        <p:attrNameLst>
                                          <p:attrName>style.visibility</p:attrName>
                                        </p:attrNameLst>
                                      </p:cBhvr>
                                      <p:to>
                                        <p:strVal val="visible"/>
                                      </p:to>
                                    </p:set>
                                    <p:anim calcmode="lin" valueType="num">
                                      <p:cBhvr>
                                        <p:cTn id="31" dur="250" fill="hold"/>
                                        <p:tgtEl>
                                          <p:spTgt spid="217"/>
                                        </p:tgtEl>
                                        <p:attrNameLst>
                                          <p:attrName>ppt_x</p:attrName>
                                        </p:attrNameLst>
                                      </p:cBhvr>
                                      <p:tavLst>
                                        <p:tav tm="0">
                                          <p:val>
                                            <p:strVal val="1+#ppt_w/2"/>
                                          </p:val>
                                        </p:tav>
                                        <p:tav tm="100000">
                                          <p:val>
                                            <p:strVal val="#ppt_x"/>
                                          </p:val>
                                        </p:tav>
                                      </p:tavLst>
                                    </p:anim>
                                    <p:anim calcmode="lin" valueType="num">
                                      <p:cBhvr>
                                        <p:cTn id="32" dur="250" fill="hold"/>
                                        <p:tgtEl>
                                          <p:spTgt spid="217"/>
                                        </p:tgtEl>
                                        <p:attrNameLst>
                                          <p:attrName>ppt_y</p:attrName>
                                        </p:attrNameLst>
                                      </p:cBhvr>
                                      <p:tavLst>
                                        <p:tav tm="0">
                                          <p:val>
                                            <p:strVal val="0-#ppt_h/2"/>
                                          </p:val>
                                        </p:tav>
                                        <p:tav tm="100000">
                                          <p:val>
                                            <p:strVal val="#ppt_y"/>
                                          </p:val>
                                        </p:tav>
                                      </p:tavLst>
                                    </p:anim>
                                  </p:childTnLst>
                                </p:cTn>
                              </p:par>
                              <p:par>
                                <p:cTn id="33" presetID="2" presetClass="entr" presetSubtype="12" fill="hold" nodeType="withEffect">
                                  <p:stCondLst>
                                    <p:cond delay="0"/>
                                  </p:stCondLst>
                                  <p:childTnLst>
                                    <p:set>
                                      <p:cBhvr>
                                        <p:cTn id="34" dur="1" fill="hold">
                                          <p:stCondLst>
                                            <p:cond delay="0"/>
                                          </p:stCondLst>
                                        </p:cTn>
                                        <p:tgtEl>
                                          <p:spTgt spid="221"/>
                                        </p:tgtEl>
                                        <p:attrNameLst>
                                          <p:attrName>style.visibility</p:attrName>
                                        </p:attrNameLst>
                                      </p:cBhvr>
                                      <p:to>
                                        <p:strVal val="visible"/>
                                      </p:to>
                                    </p:set>
                                    <p:anim calcmode="lin" valueType="num">
                                      <p:cBhvr>
                                        <p:cTn id="35" dur="250" fill="hold"/>
                                        <p:tgtEl>
                                          <p:spTgt spid="221"/>
                                        </p:tgtEl>
                                        <p:attrNameLst>
                                          <p:attrName>ppt_x</p:attrName>
                                        </p:attrNameLst>
                                      </p:cBhvr>
                                      <p:tavLst>
                                        <p:tav tm="0">
                                          <p:val>
                                            <p:strVal val="0-#ppt_w/2"/>
                                          </p:val>
                                        </p:tav>
                                        <p:tav tm="100000">
                                          <p:val>
                                            <p:strVal val="#ppt_x"/>
                                          </p:val>
                                        </p:tav>
                                      </p:tavLst>
                                    </p:anim>
                                    <p:anim calcmode="lin" valueType="num">
                                      <p:cBhvr>
                                        <p:cTn id="36" dur="250" fill="hold"/>
                                        <p:tgtEl>
                                          <p:spTgt spid="221"/>
                                        </p:tgtEl>
                                        <p:attrNameLst>
                                          <p:attrName>ppt_y</p:attrName>
                                        </p:attrNameLst>
                                      </p:cBhvr>
                                      <p:tavLst>
                                        <p:tav tm="0">
                                          <p:val>
                                            <p:strVal val="1+#ppt_h/2"/>
                                          </p:val>
                                        </p:tav>
                                        <p:tav tm="100000">
                                          <p:val>
                                            <p:strVal val="#ppt_y"/>
                                          </p:val>
                                        </p:tav>
                                      </p:tavLst>
                                    </p:anim>
                                  </p:childTnLst>
                                </p:cTn>
                              </p:par>
                              <p:par>
                                <p:cTn id="37" presetID="2" presetClass="entr" presetSubtype="6" fill="hold" nodeType="withEffect">
                                  <p:stCondLst>
                                    <p:cond delay="0"/>
                                  </p:stCondLst>
                                  <p:childTnLst>
                                    <p:set>
                                      <p:cBhvr>
                                        <p:cTn id="38" dur="1" fill="hold">
                                          <p:stCondLst>
                                            <p:cond delay="0"/>
                                          </p:stCondLst>
                                        </p:cTn>
                                        <p:tgtEl>
                                          <p:spTgt spid="107"/>
                                        </p:tgtEl>
                                        <p:attrNameLst>
                                          <p:attrName>style.visibility</p:attrName>
                                        </p:attrNameLst>
                                      </p:cBhvr>
                                      <p:to>
                                        <p:strVal val="visible"/>
                                      </p:to>
                                    </p:set>
                                    <p:anim calcmode="lin" valueType="num">
                                      <p:cBhvr>
                                        <p:cTn id="39" dur="250" fill="hold"/>
                                        <p:tgtEl>
                                          <p:spTgt spid="107"/>
                                        </p:tgtEl>
                                        <p:attrNameLst>
                                          <p:attrName>ppt_x</p:attrName>
                                        </p:attrNameLst>
                                      </p:cBhvr>
                                      <p:tavLst>
                                        <p:tav tm="0">
                                          <p:val>
                                            <p:strVal val="1+#ppt_w/2"/>
                                          </p:val>
                                        </p:tav>
                                        <p:tav tm="100000">
                                          <p:val>
                                            <p:strVal val="#ppt_x"/>
                                          </p:val>
                                        </p:tav>
                                      </p:tavLst>
                                    </p:anim>
                                    <p:anim calcmode="lin" valueType="num">
                                      <p:cBhvr>
                                        <p:cTn id="40" dur="250" fill="hold"/>
                                        <p:tgtEl>
                                          <p:spTgt spid="107"/>
                                        </p:tgtEl>
                                        <p:attrNameLst>
                                          <p:attrName>ppt_y</p:attrName>
                                        </p:attrNameLst>
                                      </p:cBhvr>
                                      <p:tavLst>
                                        <p:tav tm="0">
                                          <p:val>
                                            <p:strVal val="1+#ppt_h/2"/>
                                          </p:val>
                                        </p:tav>
                                        <p:tav tm="100000">
                                          <p:val>
                                            <p:strVal val="#ppt_y"/>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216"/>
                                        </p:tgtEl>
                                        <p:attrNameLst>
                                          <p:attrName>style.visibility</p:attrName>
                                        </p:attrNameLst>
                                      </p:cBhvr>
                                      <p:to>
                                        <p:strVal val="visible"/>
                                      </p:to>
                                    </p:set>
                                    <p:anim calcmode="lin" valueType="num">
                                      <p:cBhvr>
                                        <p:cTn id="43" dur="500" fill="hold"/>
                                        <p:tgtEl>
                                          <p:spTgt spid="216"/>
                                        </p:tgtEl>
                                        <p:attrNameLst>
                                          <p:attrName>ppt_w</p:attrName>
                                        </p:attrNameLst>
                                      </p:cBhvr>
                                      <p:tavLst>
                                        <p:tav tm="0">
                                          <p:val>
                                            <p:fltVal val="0"/>
                                          </p:val>
                                        </p:tav>
                                        <p:tav tm="100000">
                                          <p:val>
                                            <p:strVal val="#ppt_w"/>
                                          </p:val>
                                        </p:tav>
                                      </p:tavLst>
                                    </p:anim>
                                    <p:anim calcmode="lin" valueType="num">
                                      <p:cBhvr>
                                        <p:cTn id="44" dur="500" fill="hold"/>
                                        <p:tgtEl>
                                          <p:spTgt spid="216"/>
                                        </p:tgtEl>
                                        <p:attrNameLst>
                                          <p:attrName>ppt_h</p:attrName>
                                        </p:attrNameLst>
                                      </p:cBhvr>
                                      <p:tavLst>
                                        <p:tav tm="0">
                                          <p:val>
                                            <p:fltVal val="0"/>
                                          </p:val>
                                        </p:tav>
                                        <p:tav tm="100000">
                                          <p:val>
                                            <p:strVal val="#ppt_h"/>
                                          </p:val>
                                        </p:tav>
                                      </p:tavLst>
                                    </p:anim>
                                    <p:animEffect>
                                      <p:cBhvr>
                                        <p:cTn id="45" dur="500"/>
                                        <p:tgtEl>
                                          <p:spTgt spid="216"/>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34"/>
                                        </p:tgtEl>
                                        <p:attrNameLst>
                                          <p:attrName>style.visibility</p:attrName>
                                        </p:attrNameLst>
                                      </p:cBhvr>
                                      <p:to>
                                        <p:strVal val="visible"/>
                                      </p:to>
                                    </p:set>
                                    <p:animEffect>
                                      <p:cBhvr>
                                        <p:cTn id="49" dur="500"/>
                                        <p:tgtEl>
                                          <p:spTgt spid="234"/>
                                        </p:tgtEl>
                                      </p:cBhvr>
                                    </p:animEffect>
                                  </p:childTnLst>
                                </p:cTn>
                              </p:par>
                              <p:par>
                                <p:cTn id="50" presetID="22" presetClass="entr" presetSubtype="8" fill="hold" grpId="0" nodeType="withEffect">
                                  <p:stCondLst>
                                    <p:cond delay="250"/>
                                  </p:stCondLst>
                                  <p:childTnLst>
                                    <p:set>
                                      <p:cBhvr>
                                        <p:cTn id="51" dur="1" fill="hold">
                                          <p:stCondLst>
                                            <p:cond delay="0"/>
                                          </p:stCondLst>
                                        </p:cTn>
                                        <p:tgtEl>
                                          <p:spTgt spid="230"/>
                                        </p:tgtEl>
                                        <p:attrNameLst>
                                          <p:attrName>style.visibility</p:attrName>
                                        </p:attrNameLst>
                                      </p:cBhvr>
                                      <p:to>
                                        <p:strVal val="visible"/>
                                      </p:to>
                                    </p:set>
                                    <p:animEffect>
                                      <p:cBhvr>
                                        <p:cTn id="52" dur="500"/>
                                        <p:tgtEl>
                                          <p:spTgt spid="230"/>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35"/>
                                        </p:tgtEl>
                                        <p:attrNameLst>
                                          <p:attrName>style.visibility</p:attrName>
                                        </p:attrNameLst>
                                      </p:cBhvr>
                                      <p:to>
                                        <p:strVal val="visible"/>
                                      </p:to>
                                    </p:set>
                                    <p:animEffect>
                                      <p:cBhvr>
                                        <p:cTn id="55" dur="500"/>
                                        <p:tgtEl>
                                          <p:spTgt spid="235"/>
                                        </p:tgtEl>
                                      </p:cBhvr>
                                    </p:animEffect>
                                  </p:childTnLst>
                                </p:cTn>
                              </p:par>
                              <p:par>
                                <p:cTn id="56" presetID="22" presetClass="entr" presetSubtype="8" fill="hold" grpId="0" nodeType="withEffect">
                                  <p:stCondLst>
                                    <p:cond delay="250"/>
                                  </p:stCondLst>
                                  <p:childTnLst>
                                    <p:set>
                                      <p:cBhvr>
                                        <p:cTn id="57" dur="1" fill="hold">
                                          <p:stCondLst>
                                            <p:cond delay="0"/>
                                          </p:stCondLst>
                                        </p:cTn>
                                        <p:tgtEl>
                                          <p:spTgt spid="229"/>
                                        </p:tgtEl>
                                        <p:attrNameLst>
                                          <p:attrName>style.visibility</p:attrName>
                                        </p:attrNameLst>
                                      </p:cBhvr>
                                      <p:to>
                                        <p:strVal val="visible"/>
                                      </p:to>
                                    </p:set>
                                    <p:animEffect>
                                      <p:cBhvr>
                                        <p:cTn id="58" dur="500"/>
                                        <p:tgtEl>
                                          <p:spTgt spid="229"/>
                                        </p:tgtEl>
                                      </p:cBhvr>
                                    </p:animEffect>
                                  </p:childTnLst>
                                </p:cTn>
                              </p:par>
                            </p:childTnLst>
                          </p:cTn>
                        </p:par>
                        <p:par>
                          <p:cTn id="59" fill="hold">
                            <p:stCondLst>
                              <p:cond delay="1000"/>
                            </p:stCondLst>
                            <p:childTnLst>
                              <p:par>
                                <p:cTn id="60" presetID="2" presetClass="entr" presetSubtype="2" fill="hold" grpId="0" nodeType="afterEffect">
                                  <p:stCondLst>
                                    <p:cond delay="0"/>
                                  </p:stCondLst>
                                  <p:childTnLst>
                                    <p:set>
                                      <p:cBhvr>
                                        <p:cTn id="61" dur="1" fill="hold">
                                          <p:stCondLst>
                                            <p:cond delay="0"/>
                                          </p:stCondLst>
                                        </p:cTn>
                                        <p:tgtEl>
                                          <p:spTgt spid="225"/>
                                        </p:tgtEl>
                                        <p:attrNameLst>
                                          <p:attrName>style.visibility</p:attrName>
                                        </p:attrNameLst>
                                      </p:cBhvr>
                                      <p:to>
                                        <p:strVal val="visible"/>
                                      </p:to>
                                    </p:set>
                                    <p:anim calcmode="lin" valueType="num">
                                      <p:cBhvr>
                                        <p:cTn id="62" dur="250" fill="hold"/>
                                        <p:tgtEl>
                                          <p:spTgt spid="225"/>
                                        </p:tgtEl>
                                        <p:attrNameLst>
                                          <p:attrName>ppt_x</p:attrName>
                                        </p:attrNameLst>
                                      </p:cBhvr>
                                      <p:tavLst>
                                        <p:tav tm="0">
                                          <p:val>
                                            <p:strVal val="1+#ppt_w/2"/>
                                          </p:val>
                                        </p:tav>
                                        <p:tav tm="100000">
                                          <p:val>
                                            <p:strVal val="#ppt_x"/>
                                          </p:val>
                                        </p:tav>
                                      </p:tavLst>
                                    </p:anim>
                                    <p:anim calcmode="lin" valueType="num">
                                      <p:cBhvr>
                                        <p:cTn id="63" dur="250" fill="hold"/>
                                        <p:tgtEl>
                                          <p:spTgt spid="225"/>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250"/>
                                  </p:stCondLst>
                                  <p:childTnLst>
                                    <p:set>
                                      <p:cBhvr>
                                        <p:cTn id="65" dur="1" fill="hold">
                                          <p:stCondLst>
                                            <p:cond delay="0"/>
                                          </p:stCondLst>
                                        </p:cTn>
                                        <p:tgtEl>
                                          <p:spTgt spid="232"/>
                                        </p:tgtEl>
                                        <p:attrNameLst>
                                          <p:attrName>style.visibility</p:attrName>
                                        </p:attrNameLst>
                                      </p:cBhvr>
                                      <p:to>
                                        <p:strVal val="visible"/>
                                      </p:to>
                                    </p:set>
                                    <p:anim calcmode="lin" valueType="num">
                                      <p:cBhvr>
                                        <p:cTn id="66" dur="250" fill="hold"/>
                                        <p:tgtEl>
                                          <p:spTgt spid="232"/>
                                        </p:tgtEl>
                                        <p:attrNameLst>
                                          <p:attrName>ppt_x</p:attrName>
                                        </p:attrNameLst>
                                      </p:cBhvr>
                                      <p:tavLst>
                                        <p:tav tm="0">
                                          <p:val>
                                            <p:strVal val="1+#ppt_w/2"/>
                                          </p:val>
                                        </p:tav>
                                        <p:tav tm="100000">
                                          <p:val>
                                            <p:strVal val="#ppt_x"/>
                                          </p:val>
                                        </p:tav>
                                      </p:tavLst>
                                    </p:anim>
                                    <p:anim calcmode="lin" valueType="num">
                                      <p:cBhvr>
                                        <p:cTn id="67" dur="250" fill="hold"/>
                                        <p:tgtEl>
                                          <p:spTgt spid="232"/>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500"/>
                                  </p:stCondLst>
                                  <p:childTnLst>
                                    <p:set>
                                      <p:cBhvr>
                                        <p:cTn id="69" dur="1" fill="hold">
                                          <p:stCondLst>
                                            <p:cond delay="0"/>
                                          </p:stCondLst>
                                        </p:cTn>
                                        <p:tgtEl>
                                          <p:spTgt spid="233"/>
                                        </p:tgtEl>
                                        <p:attrNameLst>
                                          <p:attrName>style.visibility</p:attrName>
                                        </p:attrNameLst>
                                      </p:cBhvr>
                                      <p:to>
                                        <p:strVal val="visible"/>
                                      </p:to>
                                    </p:set>
                                    <p:anim calcmode="lin" valueType="num">
                                      <p:cBhvr>
                                        <p:cTn id="70" dur="250" fill="hold"/>
                                        <p:tgtEl>
                                          <p:spTgt spid="233"/>
                                        </p:tgtEl>
                                        <p:attrNameLst>
                                          <p:attrName>ppt_x</p:attrName>
                                        </p:attrNameLst>
                                      </p:cBhvr>
                                      <p:tavLst>
                                        <p:tav tm="0">
                                          <p:val>
                                            <p:strVal val="1+#ppt_w/2"/>
                                          </p:val>
                                        </p:tav>
                                        <p:tav tm="100000">
                                          <p:val>
                                            <p:strVal val="#ppt_x"/>
                                          </p:val>
                                        </p:tav>
                                      </p:tavLst>
                                    </p:anim>
                                    <p:anim calcmode="lin" valueType="num">
                                      <p:cBhvr>
                                        <p:cTn id="71" dur="250" fill="hold"/>
                                        <p:tgtEl>
                                          <p:spTgt spid="233"/>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750"/>
                                  </p:stCondLst>
                                  <p:childTnLst>
                                    <p:set>
                                      <p:cBhvr>
                                        <p:cTn id="73" dur="1" fill="hold">
                                          <p:stCondLst>
                                            <p:cond delay="0"/>
                                          </p:stCondLst>
                                        </p:cTn>
                                        <p:tgtEl>
                                          <p:spTgt spid="231"/>
                                        </p:tgtEl>
                                        <p:attrNameLst>
                                          <p:attrName>style.visibility</p:attrName>
                                        </p:attrNameLst>
                                      </p:cBhvr>
                                      <p:to>
                                        <p:strVal val="visible"/>
                                      </p:to>
                                    </p:set>
                                    <p:anim calcmode="lin" valueType="num">
                                      <p:cBhvr>
                                        <p:cTn id="74" dur="250" fill="hold"/>
                                        <p:tgtEl>
                                          <p:spTgt spid="231"/>
                                        </p:tgtEl>
                                        <p:attrNameLst>
                                          <p:attrName>ppt_x</p:attrName>
                                        </p:attrNameLst>
                                      </p:cBhvr>
                                      <p:tavLst>
                                        <p:tav tm="0">
                                          <p:val>
                                            <p:strVal val="1+#ppt_w/2"/>
                                          </p:val>
                                        </p:tav>
                                        <p:tav tm="100000">
                                          <p:val>
                                            <p:strVal val="#ppt_x"/>
                                          </p:val>
                                        </p:tav>
                                      </p:tavLst>
                                    </p:anim>
                                    <p:anim calcmode="lin" valueType="num">
                                      <p:cBhvr>
                                        <p:cTn id="75" dur="250" fill="hold"/>
                                        <p:tgtEl>
                                          <p:spTgt spid="2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animBg="1"/>
      <p:bldP spid="213" grpId="0"/>
      <p:bldP spid="213" grpId="1"/>
      <p:bldP spid="216" grpId="0" bldLvl="0" animBg="1" autoUpdateAnimBg="0"/>
      <p:bldP spid="225" grpId="0" bldLvl="0" autoUpdateAnimBg="0"/>
      <p:bldP spid="229" grpId="0" bldLvl="0" animBg="1" autoUpdateAnimBg="0"/>
      <p:bldP spid="230" grpId="0" bldLvl="0" animBg="1" autoUpdateAnimBg="0"/>
      <p:bldP spid="231" grpId="0" bldLvl="0" autoUpdateAnimBg="0"/>
      <p:bldP spid="232" grpId="0" bldLvl="0" autoUpdateAnimBg="0"/>
      <p:bldP spid="233" grpId="0" bldLvl="0" autoUpdateAnimBg="0"/>
      <p:bldP spid="234" grpId="0" bldLvl="0" animBg="1" autoUpdateAnimBg="0"/>
      <p:bldP spid="235" grpId="0" bldLvl="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组合 108"/>
          <p:cNvGrpSpPr/>
          <p:nvPr/>
        </p:nvGrpSpPr>
        <p:grpSpPr>
          <a:xfrm>
            <a:off x="441127" y="528320"/>
            <a:ext cx="8239259" cy="0"/>
            <a:chOff x="600676" y="678668"/>
            <a:chExt cx="10985679" cy="0"/>
          </a:xfrm>
        </p:grpSpPr>
        <p:cxnSp>
          <p:nvCxnSpPr>
            <p:cNvPr id="110" name="直接连接符 109"/>
            <p:cNvCxnSpPr/>
            <p:nvPr/>
          </p:nvCxnSpPr>
          <p:spPr>
            <a:xfrm>
              <a:off x="600676" y="678668"/>
              <a:ext cx="480382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6782535" y="678668"/>
              <a:ext cx="480382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2" name="组合 111"/>
          <p:cNvGrpSpPr/>
          <p:nvPr/>
        </p:nvGrpSpPr>
        <p:grpSpPr>
          <a:xfrm>
            <a:off x="4046473" y="22532"/>
            <a:ext cx="1011452" cy="1011576"/>
            <a:chOff x="3276601" y="1276192"/>
            <a:chExt cx="2590799" cy="2591116"/>
          </a:xfrm>
          <a:solidFill>
            <a:schemeClr val="bg1"/>
          </a:solidFill>
        </p:grpSpPr>
        <p:sp>
          <p:nvSpPr>
            <p:cNvPr id="113" name="矩形 112"/>
            <p:cNvSpPr/>
            <p:nvPr/>
          </p:nvSpPr>
          <p:spPr>
            <a:xfrm rot="16200000">
              <a:off x="3324853" y="251813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4" name="矩形 113"/>
            <p:cNvSpPr/>
            <p:nvPr/>
          </p:nvSpPr>
          <p:spPr>
            <a:xfrm rot="16418182">
              <a:off x="3327353" y="243935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5" name="矩形 114"/>
            <p:cNvSpPr/>
            <p:nvPr/>
          </p:nvSpPr>
          <p:spPr>
            <a:xfrm rot="16636364">
              <a:off x="3334846" y="236089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6" name="矩形 115"/>
            <p:cNvSpPr/>
            <p:nvPr/>
          </p:nvSpPr>
          <p:spPr>
            <a:xfrm rot="16854545">
              <a:off x="3347299" y="228306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7" name="矩形 116"/>
            <p:cNvSpPr/>
            <p:nvPr/>
          </p:nvSpPr>
          <p:spPr>
            <a:xfrm rot="17072727">
              <a:off x="3364664" y="22061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8" name="矩形 117"/>
            <p:cNvSpPr/>
            <p:nvPr/>
          </p:nvSpPr>
          <p:spPr>
            <a:xfrm rot="17290909">
              <a:off x="3386869" y="213056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9" name="矩形 118"/>
            <p:cNvSpPr/>
            <p:nvPr/>
          </p:nvSpPr>
          <p:spPr>
            <a:xfrm rot="17509091">
              <a:off x="3413827" y="205649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0" name="矩形 119"/>
            <p:cNvSpPr/>
            <p:nvPr/>
          </p:nvSpPr>
          <p:spPr>
            <a:xfrm rot="17727273">
              <a:off x="3445428" y="19842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1" name="矩形 120"/>
            <p:cNvSpPr/>
            <p:nvPr/>
          </p:nvSpPr>
          <p:spPr>
            <a:xfrm rot="17945455">
              <a:off x="3481544" y="191423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2" name="矩形 121"/>
            <p:cNvSpPr/>
            <p:nvPr/>
          </p:nvSpPr>
          <p:spPr>
            <a:xfrm rot="18163636">
              <a:off x="3522031" y="18466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3" name="矩形 122"/>
            <p:cNvSpPr/>
            <p:nvPr/>
          </p:nvSpPr>
          <p:spPr>
            <a:xfrm rot="18381818">
              <a:off x="3566726" y="17816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4" name="矩形 123"/>
            <p:cNvSpPr/>
            <p:nvPr/>
          </p:nvSpPr>
          <p:spPr>
            <a:xfrm rot="18600000">
              <a:off x="3615448" y="17197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5" name="矩形 124"/>
            <p:cNvSpPr/>
            <p:nvPr/>
          </p:nvSpPr>
          <p:spPr>
            <a:xfrm rot="18818182">
              <a:off x="3668002" y="16609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6" name="矩形 125"/>
            <p:cNvSpPr/>
            <p:nvPr/>
          </p:nvSpPr>
          <p:spPr>
            <a:xfrm rot="19036364">
              <a:off x="3724176" y="160569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7" name="矩形 126"/>
            <p:cNvSpPr/>
            <p:nvPr/>
          </p:nvSpPr>
          <p:spPr>
            <a:xfrm rot="19254546">
              <a:off x="3783743" y="15540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8" name="矩形 127"/>
            <p:cNvSpPr/>
            <p:nvPr/>
          </p:nvSpPr>
          <p:spPr>
            <a:xfrm rot="19472727">
              <a:off x="3846463" y="150635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9" name="矩形 128"/>
            <p:cNvSpPr/>
            <p:nvPr/>
          </p:nvSpPr>
          <p:spPr>
            <a:xfrm rot="19690909">
              <a:off x="3912085" y="146269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0" name="矩形 129"/>
            <p:cNvSpPr/>
            <p:nvPr/>
          </p:nvSpPr>
          <p:spPr>
            <a:xfrm rot="19909091">
              <a:off x="3980343" y="142328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1" name="矩形 130"/>
            <p:cNvSpPr/>
            <p:nvPr/>
          </p:nvSpPr>
          <p:spPr>
            <a:xfrm rot="20127273">
              <a:off x="4050964" y="138828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2" name="矩形 131"/>
            <p:cNvSpPr/>
            <p:nvPr/>
          </p:nvSpPr>
          <p:spPr>
            <a:xfrm rot="20345455">
              <a:off x="4123664" y="135783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3" name="矩形 132"/>
            <p:cNvSpPr/>
            <p:nvPr/>
          </p:nvSpPr>
          <p:spPr>
            <a:xfrm rot="20563636">
              <a:off x="4198147" y="13320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4" name="矩形 133"/>
            <p:cNvSpPr/>
            <p:nvPr/>
          </p:nvSpPr>
          <p:spPr>
            <a:xfrm rot="20781818">
              <a:off x="4274115" y="131104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5" name="矩形 134"/>
            <p:cNvSpPr/>
            <p:nvPr/>
          </p:nvSpPr>
          <p:spPr>
            <a:xfrm rot="21000000">
              <a:off x="4351263" y="12949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6" name="矩形 135"/>
            <p:cNvSpPr/>
            <p:nvPr/>
          </p:nvSpPr>
          <p:spPr>
            <a:xfrm rot="21218182">
              <a:off x="4429280" y="128368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7" name="矩形 136"/>
            <p:cNvSpPr/>
            <p:nvPr/>
          </p:nvSpPr>
          <p:spPr>
            <a:xfrm rot="21436364">
              <a:off x="4507850" y="127744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8" name="矩形 137"/>
            <p:cNvSpPr/>
            <p:nvPr/>
          </p:nvSpPr>
          <p:spPr>
            <a:xfrm rot="54546">
              <a:off x="4586658" y="127619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9" name="矩形 138"/>
            <p:cNvSpPr/>
            <p:nvPr/>
          </p:nvSpPr>
          <p:spPr>
            <a:xfrm rot="272727">
              <a:off x="4665388" y="12799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0" name="矩形 139"/>
            <p:cNvSpPr/>
            <p:nvPr/>
          </p:nvSpPr>
          <p:spPr>
            <a:xfrm rot="490909">
              <a:off x="4743721" y="128867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1" name="矩形 140"/>
            <p:cNvSpPr/>
            <p:nvPr/>
          </p:nvSpPr>
          <p:spPr>
            <a:xfrm rot="709091">
              <a:off x="4821341" y="13023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2" name="矩形 141"/>
            <p:cNvSpPr/>
            <p:nvPr/>
          </p:nvSpPr>
          <p:spPr>
            <a:xfrm rot="927273">
              <a:off x="4897938" y="132094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3" name="矩形 142"/>
            <p:cNvSpPr/>
            <p:nvPr/>
          </p:nvSpPr>
          <p:spPr>
            <a:xfrm rot="1145455">
              <a:off x="4973203" y="134435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4" name="矩形 143"/>
            <p:cNvSpPr/>
            <p:nvPr/>
          </p:nvSpPr>
          <p:spPr>
            <a:xfrm rot="1363637">
              <a:off x="5046831" y="13724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5" name="矩形 144"/>
            <p:cNvSpPr/>
            <p:nvPr/>
          </p:nvSpPr>
          <p:spPr>
            <a:xfrm rot="1581818">
              <a:off x="5118526" y="140522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6" name="矩形 145"/>
            <p:cNvSpPr/>
            <p:nvPr/>
          </p:nvSpPr>
          <p:spPr>
            <a:xfrm rot="1800000">
              <a:off x="5188001" y="144244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7" name="矩形 146"/>
            <p:cNvSpPr/>
            <p:nvPr/>
          </p:nvSpPr>
          <p:spPr>
            <a:xfrm rot="2018182">
              <a:off x="5254975" y="148400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8" name="矩形 147"/>
            <p:cNvSpPr/>
            <p:nvPr/>
          </p:nvSpPr>
          <p:spPr>
            <a:xfrm rot="2236364">
              <a:off x="5319178" y="152972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9" name="矩形 148"/>
            <p:cNvSpPr/>
            <p:nvPr/>
          </p:nvSpPr>
          <p:spPr>
            <a:xfrm rot="2454545">
              <a:off x="5380353" y="157941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0" name="矩形 149"/>
            <p:cNvSpPr/>
            <p:nvPr/>
          </p:nvSpPr>
          <p:spPr>
            <a:xfrm rot="2672727">
              <a:off x="5438252" y="163289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1" name="矩形 150"/>
            <p:cNvSpPr/>
            <p:nvPr/>
          </p:nvSpPr>
          <p:spPr>
            <a:xfrm rot="2890909">
              <a:off x="5492643" y="16899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2" name="矩形 151"/>
            <p:cNvSpPr/>
            <p:nvPr/>
          </p:nvSpPr>
          <p:spPr>
            <a:xfrm rot="3109091">
              <a:off x="5543307" y="17503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3" name="矩形 152"/>
            <p:cNvSpPr/>
            <p:nvPr/>
          </p:nvSpPr>
          <p:spPr>
            <a:xfrm rot="3327273">
              <a:off x="5590039" y="18137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4" name="矩形 153"/>
            <p:cNvSpPr/>
            <p:nvPr/>
          </p:nvSpPr>
          <p:spPr>
            <a:xfrm rot="3545455">
              <a:off x="5632651" y="188009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5" name="矩形 154"/>
            <p:cNvSpPr/>
            <p:nvPr/>
          </p:nvSpPr>
          <p:spPr>
            <a:xfrm rot="3763637">
              <a:off x="5670973" y="194897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6" name="矩形 155"/>
            <p:cNvSpPr/>
            <p:nvPr/>
          </p:nvSpPr>
          <p:spPr>
            <a:xfrm rot="3981819">
              <a:off x="5704849" y="202014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7" name="矩形 156"/>
            <p:cNvSpPr/>
            <p:nvPr/>
          </p:nvSpPr>
          <p:spPr>
            <a:xfrm rot="4200000">
              <a:off x="5734142" y="209331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8" name="矩形 157"/>
            <p:cNvSpPr/>
            <p:nvPr/>
          </p:nvSpPr>
          <p:spPr>
            <a:xfrm rot="4418182">
              <a:off x="5758737" y="216819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9" name="矩形 158"/>
            <p:cNvSpPr/>
            <p:nvPr/>
          </p:nvSpPr>
          <p:spPr>
            <a:xfrm rot="4636364">
              <a:off x="5778531" y="224448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0" name="矩形 159"/>
            <p:cNvSpPr/>
            <p:nvPr/>
          </p:nvSpPr>
          <p:spPr>
            <a:xfrm rot="4854546">
              <a:off x="5793448" y="23218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1" name="矩形 160"/>
            <p:cNvSpPr/>
            <p:nvPr/>
          </p:nvSpPr>
          <p:spPr>
            <a:xfrm rot="5072727">
              <a:off x="5803426" y="240006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2" name="矩形 161"/>
            <p:cNvSpPr/>
            <p:nvPr/>
          </p:nvSpPr>
          <p:spPr>
            <a:xfrm rot="5290909">
              <a:off x="5808424" y="247872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3" name="矩形 162"/>
            <p:cNvSpPr/>
            <p:nvPr/>
          </p:nvSpPr>
          <p:spPr>
            <a:xfrm rot="5509091">
              <a:off x="5808424" y="255754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4" name="矩形 163"/>
            <p:cNvSpPr/>
            <p:nvPr/>
          </p:nvSpPr>
          <p:spPr>
            <a:xfrm rot="5727273">
              <a:off x="5803426" y="26362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5" name="矩形 164"/>
            <p:cNvSpPr/>
            <p:nvPr/>
          </p:nvSpPr>
          <p:spPr>
            <a:xfrm rot="5945455">
              <a:off x="5793448" y="27143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6" name="矩形 165"/>
            <p:cNvSpPr/>
            <p:nvPr/>
          </p:nvSpPr>
          <p:spPr>
            <a:xfrm rot="6163637">
              <a:off x="5778531" y="279178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7" name="矩形 166"/>
            <p:cNvSpPr/>
            <p:nvPr/>
          </p:nvSpPr>
          <p:spPr>
            <a:xfrm rot="6381819">
              <a:off x="5758737" y="286807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8" name="矩形 167"/>
            <p:cNvSpPr/>
            <p:nvPr/>
          </p:nvSpPr>
          <p:spPr>
            <a:xfrm rot="6600000">
              <a:off x="5734142" y="294296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9" name="矩形 168"/>
            <p:cNvSpPr/>
            <p:nvPr/>
          </p:nvSpPr>
          <p:spPr>
            <a:xfrm rot="6818182">
              <a:off x="5704849" y="301613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0" name="矩形 169"/>
            <p:cNvSpPr/>
            <p:nvPr/>
          </p:nvSpPr>
          <p:spPr>
            <a:xfrm rot="7036364">
              <a:off x="5670973" y="308730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1" name="矩形 170"/>
            <p:cNvSpPr/>
            <p:nvPr/>
          </p:nvSpPr>
          <p:spPr>
            <a:xfrm rot="7254546">
              <a:off x="5632651" y="315617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2" name="矩形 171"/>
            <p:cNvSpPr/>
            <p:nvPr/>
          </p:nvSpPr>
          <p:spPr>
            <a:xfrm rot="7472727">
              <a:off x="5590039" y="322248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3" name="矩形 172"/>
            <p:cNvSpPr/>
            <p:nvPr/>
          </p:nvSpPr>
          <p:spPr>
            <a:xfrm rot="7690909">
              <a:off x="5543307" y="32859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4" name="矩形 173"/>
            <p:cNvSpPr/>
            <p:nvPr/>
          </p:nvSpPr>
          <p:spPr>
            <a:xfrm rot="7909091">
              <a:off x="5492643" y="33463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5" name="矩形 174"/>
            <p:cNvSpPr/>
            <p:nvPr/>
          </p:nvSpPr>
          <p:spPr>
            <a:xfrm rot="8127274">
              <a:off x="5438252" y="340337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6" name="矩形 175"/>
            <p:cNvSpPr/>
            <p:nvPr/>
          </p:nvSpPr>
          <p:spPr>
            <a:xfrm rot="8345455">
              <a:off x="5380353" y="34568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7" name="矩形 176"/>
            <p:cNvSpPr/>
            <p:nvPr/>
          </p:nvSpPr>
          <p:spPr>
            <a:xfrm rot="8563637">
              <a:off x="5319178" y="35065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8" name="矩形 177"/>
            <p:cNvSpPr/>
            <p:nvPr/>
          </p:nvSpPr>
          <p:spPr>
            <a:xfrm rot="8781819">
              <a:off x="5254975" y="355227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9" name="矩形 178"/>
            <p:cNvSpPr/>
            <p:nvPr/>
          </p:nvSpPr>
          <p:spPr>
            <a:xfrm rot="9000000">
              <a:off x="5188001" y="359382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0" name="矩形 179"/>
            <p:cNvSpPr/>
            <p:nvPr/>
          </p:nvSpPr>
          <p:spPr>
            <a:xfrm rot="9218182">
              <a:off x="5118525" y="363105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1" name="矩形 180"/>
            <p:cNvSpPr/>
            <p:nvPr/>
          </p:nvSpPr>
          <p:spPr>
            <a:xfrm rot="9436364">
              <a:off x="5046831" y="366379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2" name="矩形 181"/>
            <p:cNvSpPr/>
            <p:nvPr/>
          </p:nvSpPr>
          <p:spPr>
            <a:xfrm rot="9654546">
              <a:off x="4973202" y="36919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3" name="矩形 182"/>
            <p:cNvSpPr/>
            <p:nvPr/>
          </p:nvSpPr>
          <p:spPr>
            <a:xfrm rot="9872727">
              <a:off x="4897938" y="371532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4" name="矩形 183"/>
            <p:cNvSpPr/>
            <p:nvPr/>
          </p:nvSpPr>
          <p:spPr>
            <a:xfrm rot="10090909">
              <a:off x="4821341" y="373390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5" name="矩形 184"/>
            <p:cNvSpPr/>
            <p:nvPr/>
          </p:nvSpPr>
          <p:spPr>
            <a:xfrm rot="10309091">
              <a:off x="4743721" y="374759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6" name="矩形 185"/>
            <p:cNvSpPr/>
            <p:nvPr/>
          </p:nvSpPr>
          <p:spPr>
            <a:xfrm rot="10527274">
              <a:off x="4665388" y="37563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7" name="矩形 186"/>
            <p:cNvSpPr/>
            <p:nvPr/>
          </p:nvSpPr>
          <p:spPr>
            <a:xfrm rot="10745455">
              <a:off x="4586658" y="37600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8" name="矩形 187"/>
            <p:cNvSpPr/>
            <p:nvPr/>
          </p:nvSpPr>
          <p:spPr>
            <a:xfrm rot="10963638">
              <a:off x="4507850" y="375882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9" name="矩形 188"/>
            <p:cNvSpPr/>
            <p:nvPr/>
          </p:nvSpPr>
          <p:spPr>
            <a:xfrm rot="11181819">
              <a:off x="4429279" y="37525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0" name="矩形 189"/>
            <p:cNvSpPr/>
            <p:nvPr/>
          </p:nvSpPr>
          <p:spPr>
            <a:xfrm rot="11400000">
              <a:off x="4351263" y="37413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1" name="矩形 190"/>
            <p:cNvSpPr/>
            <p:nvPr/>
          </p:nvSpPr>
          <p:spPr>
            <a:xfrm rot="11618183">
              <a:off x="4274115" y="372522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2" name="矩形 191"/>
            <p:cNvSpPr/>
            <p:nvPr/>
          </p:nvSpPr>
          <p:spPr>
            <a:xfrm rot="11836364">
              <a:off x="4198147" y="370422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3" name="矩形 192"/>
            <p:cNvSpPr/>
            <p:nvPr/>
          </p:nvSpPr>
          <p:spPr>
            <a:xfrm rot="12054545">
              <a:off x="4123664" y="367844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4" name="矩形 193"/>
            <p:cNvSpPr/>
            <p:nvPr/>
          </p:nvSpPr>
          <p:spPr>
            <a:xfrm rot="12272728">
              <a:off x="4050964" y="36479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5" name="矩形 194"/>
            <p:cNvSpPr/>
            <p:nvPr/>
          </p:nvSpPr>
          <p:spPr>
            <a:xfrm rot="12490909">
              <a:off x="3980343" y="36129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6" name="矩形 195"/>
            <p:cNvSpPr/>
            <p:nvPr/>
          </p:nvSpPr>
          <p:spPr>
            <a:xfrm rot="12709091">
              <a:off x="3912086" y="35735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7" name="矩形 196"/>
            <p:cNvSpPr/>
            <p:nvPr/>
          </p:nvSpPr>
          <p:spPr>
            <a:xfrm rot="12927274">
              <a:off x="3846463" y="35299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8" name="矩形 197"/>
            <p:cNvSpPr/>
            <p:nvPr/>
          </p:nvSpPr>
          <p:spPr>
            <a:xfrm rot="13145455">
              <a:off x="3783743" y="34821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9" name="矩形 198"/>
            <p:cNvSpPr/>
            <p:nvPr/>
          </p:nvSpPr>
          <p:spPr>
            <a:xfrm rot="13363638">
              <a:off x="3724176" y="343057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0" name="矩形 199"/>
            <p:cNvSpPr/>
            <p:nvPr/>
          </p:nvSpPr>
          <p:spPr>
            <a:xfrm rot="13581819">
              <a:off x="3668002" y="33752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1" name="矩形 200"/>
            <p:cNvSpPr/>
            <p:nvPr/>
          </p:nvSpPr>
          <p:spPr>
            <a:xfrm rot="13800000">
              <a:off x="3615448" y="33165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2" name="矩形 201"/>
            <p:cNvSpPr/>
            <p:nvPr/>
          </p:nvSpPr>
          <p:spPr>
            <a:xfrm rot="14018183">
              <a:off x="3566726" y="325458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3" name="矩形 202"/>
            <p:cNvSpPr/>
            <p:nvPr/>
          </p:nvSpPr>
          <p:spPr>
            <a:xfrm rot="14236364">
              <a:off x="3522031" y="31896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4" name="矩形 203"/>
            <p:cNvSpPr/>
            <p:nvPr/>
          </p:nvSpPr>
          <p:spPr>
            <a:xfrm rot="14454545">
              <a:off x="3481544" y="312204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5" name="矩形 204"/>
            <p:cNvSpPr/>
            <p:nvPr/>
          </p:nvSpPr>
          <p:spPr>
            <a:xfrm rot="14672728">
              <a:off x="3445428" y="305198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6" name="矩形 205"/>
            <p:cNvSpPr/>
            <p:nvPr/>
          </p:nvSpPr>
          <p:spPr>
            <a:xfrm rot="14890909">
              <a:off x="3413827" y="297977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7" name="矩形 206"/>
            <p:cNvSpPr/>
            <p:nvPr/>
          </p:nvSpPr>
          <p:spPr>
            <a:xfrm rot="15109092">
              <a:off x="3386869" y="290571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8" name="矩形 207"/>
            <p:cNvSpPr/>
            <p:nvPr/>
          </p:nvSpPr>
          <p:spPr>
            <a:xfrm rot="15327274">
              <a:off x="3364664" y="283008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9" name="矩形 208"/>
            <p:cNvSpPr/>
            <p:nvPr/>
          </p:nvSpPr>
          <p:spPr>
            <a:xfrm rot="15545455">
              <a:off x="3347299" y="275320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0" name="矩形 209"/>
            <p:cNvSpPr/>
            <p:nvPr/>
          </p:nvSpPr>
          <p:spPr>
            <a:xfrm rot="15763638">
              <a:off x="3334846" y="267537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1" name="矩形 210"/>
            <p:cNvSpPr/>
            <p:nvPr/>
          </p:nvSpPr>
          <p:spPr>
            <a:xfrm rot="15981819">
              <a:off x="3327353" y="259691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12" name="椭圆 211"/>
          <p:cNvSpPr/>
          <p:nvPr/>
        </p:nvSpPr>
        <p:spPr>
          <a:xfrm>
            <a:off x="4163727" y="143828"/>
            <a:ext cx="781729" cy="781729"/>
          </a:xfrm>
          <a:prstGeom prst="ellips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a:p>
        </p:txBody>
      </p:sp>
      <p:sp>
        <p:nvSpPr>
          <p:cNvPr id="213" name="文本框 212"/>
          <p:cNvSpPr txBox="1"/>
          <p:nvPr/>
        </p:nvSpPr>
        <p:spPr>
          <a:xfrm>
            <a:off x="4248478" y="202419"/>
            <a:ext cx="806702" cy="646331"/>
          </a:xfrm>
          <a:prstGeom prst="rect">
            <a:avLst/>
          </a:prstGeom>
          <a:noFill/>
        </p:spPr>
        <p:txBody>
          <a:bodyPr wrap="square" rtlCol="0">
            <a:spAutoFit/>
          </a:bodyPr>
          <a:lstStyle/>
          <a:p>
            <a:r>
              <a:rPr lang="zh-CN" altLang="en-US" sz="1800" b="1" dirty="0" smtClean="0">
                <a:solidFill>
                  <a:schemeClr val="bg1"/>
                </a:solidFill>
                <a:latin typeface="+mj-ea"/>
                <a:ea typeface="+mj-ea"/>
              </a:rPr>
              <a:t>添加标题</a:t>
            </a:r>
            <a:endParaRPr lang="zh-CN" altLang="en-US" sz="1800" b="1" dirty="0">
              <a:solidFill>
                <a:schemeClr val="bg1"/>
              </a:solidFill>
              <a:latin typeface="+mj-ea"/>
              <a:ea typeface="+mj-ea"/>
            </a:endParaRPr>
          </a:p>
        </p:txBody>
      </p:sp>
      <p:grpSp>
        <p:nvGrpSpPr>
          <p:cNvPr id="107" name="组合 106"/>
          <p:cNvGrpSpPr/>
          <p:nvPr/>
        </p:nvGrpSpPr>
        <p:grpSpPr>
          <a:xfrm>
            <a:off x="794147" y="1867871"/>
            <a:ext cx="3789759" cy="1619250"/>
            <a:chOff x="794147" y="1867871"/>
            <a:chExt cx="3789759" cy="1619250"/>
          </a:xfrm>
        </p:grpSpPr>
        <p:sp>
          <p:nvSpPr>
            <p:cNvPr id="108" name="矩形 107"/>
            <p:cNvSpPr/>
            <p:nvPr/>
          </p:nvSpPr>
          <p:spPr>
            <a:xfrm>
              <a:off x="794147" y="1867871"/>
              <a:ext cx="3789759" cy="1619250"/>
            </a:xfrm>
            <a:prstGeom prst="rect">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p>
          </p:txBody>
        </p:sp>
        <p:sp>
          <p:nvSpPr>
            <p:cNvPr id="214" name="文本框 11"/>
            <p:cNvSpPr txBox="1">
              <a:spLocks noChangeArrowheads="1"/>
            </p:cNvSpPr>
            <p:nvPr/>
          </p:nvSpPr>
          <p:spPr bwMode="auto">
            <a:xfrm>
              <a:off x="1216819" y="1982172"/>
              <a:ext cx="2370443"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100" b="1" dirty="0">
                  <a:solidFill>
                    <a:srgbClr val="0D0D0D"/>
                  </a:solidFill>
                  <a:latin typeface="微软雅黑" panose="020B0503020204020204" pitchFamily="34" charset="-122"/>
                  <a:ea typeface="微软雅黑" panose="020B0503020204020204" pitchFamily="34" charset="-122"/>
                </a:rPr>
                <a:t>    </a:t>
              </a:r>
              <a:r>
                <a:rPr lang="zh-CN" altLang="en-US" sz="1015" b="1" dirty="0" smtClean="0">
                  <a:solidFill>
                    <a:schemeClr val="bg1"/>
                  </a:solidFill>
                  <a:latin typeface="微软雅黑" panose="020B0503020204020204" pitchFamily="34" charset="-122"/>
                  <a:ea typeface="微软雅黑" panose="020B0503020204020204" pitchFamily="34" charset="-122"/>
                </a:rPr>
                <a:t>单击添加标题</a:t>
              </a:r>
              <a:endParaRPr lang="en-US" altLang="zh-CN" sz="825" b="1" dirty="0">
                <a:solidFill>
                  <a:schemeClr val="bg1"/>
                </a:solidFill>
                <a:latin typeface="微软雅黑" panose="020B0503020204020204" pitchFamily="34" charset="-122"/>
                <a:ea typeface="微软雅黑" panose="020B0503020204020204" pitchFamily="34" charset="-122"/>
              </a:endParaRPr>
            </a:p>
            <a:p>
              <a:r>
                <a:rPr lang="zh-CN" altLang="en-US" sz="1050" dirty="0" smtClean="0">
                  <a:solidFill>
                    <a:schemeClr val="bg1"/>
                  </a:solidFill>
                  <a:latin typeface="微软雅黑" panose="020B0503020204020204" pitchFamily="34" charset="-122"/>
                  <a:ea typeface="微软雅黑" panose="020B0503020204020204" pitchFamily="34" charset="-122"/>
                </a:rPr>
                <a:t>单击添加标题内容</a:t>
              </a:r>
              <a:r>
                <a:rPr lang="zh-CN" altLang="en-US" sz="1050" dirty="0">
                  <a:solidFill>
                    <a:schemeClr val="bg1"/>
                  </a:solidFill>
                  <a:latin typeface="微软雅黑" panose="020B0503020204020204" pitchFamily="34" charset="-122"/>
                  <a:ea typeface="微软雅黑" panose="020B0503020204020204" pitchFamily="34" charset="-122"/>
                </a:rPr>
                <a:t>单击添加标题内容</a:t>
              </a:r>
              <a:endParaRPr lang="en-US" altLang="zh-CN" sz="1050" dirty="0">
                <a:solidFill>
                  <a:schemeClr val="bg1"/>
                </a:solidFill>
                <a:latin typeface="微软雅黑" panose="020B0503020204020204" pitchFamily="34" charset="-122"/>
                <a:ea typeface="微软雅黑" panose="020B0503020204020204" pitchFamily="34" charset="-122"/>
              </a:endParaRPr>
            </a:p>
            <a:p>
              <a:r>
                <a:rPr lang="zh-CN" altLang="en-US" sz="1050" dirty="0" smtClean="0">
                  <a:solidFill>
                    <a:schemeClr val="bg1"/>
                  </a:solidFill>
                  <a:latin typeface="微软雅黑" panose="020B0503020204020204" pitchFamily="34" charset="-122"/>
                  <a:ea typeface="微软雅黑" panose="020B0503020204020204" pitchFamily="34" charset="-122"/>
                </a:rPr>
                <a:t>单击添加标题内容单击添加标题内容</a:t>
              </a:r>
              <a:r>
                <a:rPr lang="zh-CN" altLang="en-US" sz="1050" dirty="0">
                  <a:solidFill>
                    <a:schemeClr val="bg1"/>
                  </a:solidFill>
                  <a:latin typeface="微软雅黑" panose="020B0503020204020204" pitchFamily="34" charset="-122"/>
                  <a:ea typeface="微软雅黑" panose="020B0503020204020204" pitchFamily="34" charset="-122"/>
                </a:rPr>
                <a:t>单击添加标题</a:t>
              </a:r>
              <a:r>
                <a:rPr lang="zh-CN" altLang="en-US" sz="1050" dirty="0" smtClean="0">
                  <a:solidFill>
                    <a:schemeClr val="bg1"/>
                  </a:solidFill>
                  <a:latin typeface="微软雅黑" panose="020B0503020204020204" pitchFamily="34" charset="-122"/>
                  <a:ea typeface="微软雅黑" panose="020B0503020204020204" pitchFamily="34" charset="-122"/>
                </a:rPr>
                <a:t>内容</a:t>
              </a:r>
              <a:r>
                <a:rPr lang="zh-CN" altLang="en-US" sz="1050" dirty="0">
                  <a:solidFill>
                    <a:schemeClr val="bg1"/>
                  </a:solidFill>
                  <a:latin typeface="微软雅黑" panose="020B0503020204020204" pitchFamily="34" charset="-122"/>
                  <a:ea typeface="微软雅黑" panose="020B0503020204020204" pitchFamily="34" charset="-122"/>
                </a:rPr>
                <a:t>单击添加标题内容</a:t>
              </a:r>
              <a:endParaRPr lang="en-US" altLang="zh-CN" sz="1050" dirty="0">
                <a:solidFill>
                  <a:schemeClr val="bg1"/>
                </a:solidFill>
                <a:latin typeface="微软雅黑" panose="020B0503020204020204" pitchFamily="34" charset="-122"/>
                <a:ea typeface="微软雅黑" panose="020B0503020204020204" pitchFamily="34" charset="-122"/>
              </a:endParaRPr>
            </a:p>
            <a:p>
              <a:r>
                <a:rPr lang="zh-CN" altLang="en-US" sz="1050" dirty="0">
                  <a:solidFill>
                    <a:schemeClr val="bg1"/>
                  </a:solidFill>
                  <a:latin typeface="微软雅黑" panose="020B0503020204020204" pitchFamily="34" charset="-122"/>
                  <a:ea typeface="微软雅黑" panose="020B0503020204020204" pitchFamily="34" charset="-122"/>
                </a:rPr>
                <a:t>单击添加标题</a:t>
              </a:r>
              <a:r>
                <a:rPr lang="zh-CN" altLang="en-US" sz="1050" dirty="0" smtClean="0">
                  <a:solidFill>
                    <a:schemeClr val="bg1"/>
                  </a:solidFill>
                  <a:latin typeface="微软雅黑" panose="020B0503020204020204" pitchFamily="34" charset="-122"/>
                  <a:ea typeface="微软雅黑" panose="020B0503020204020204" pitchFamily="34" charset="-122"/>
                </a:rPr>
                <a:t>内容</a:t>
              </a:r>
              <a:r>
                <a:rPr lang="zh-CN" altLang="en-US" sz="1050" dirty="0">
                  <a:solidFill>
                    <a:schemeClr val="bg1"/>
                  </a:solidFill>
                  <a:latin typeface="微软雅黑" panose="020B0503020204020204" pitchFamily="34" charset="-122"/>
                  <a:ea typeface="微软雅黑" panose="020B0503020204020204" pitchFamily="34" charset="-122"/>
                </a:rPr>
                <a:t>单击添加标题</a:t>
              </a:r>
              <a:r>
                <a:rPr lang="zh-CN" altLang="en-US" sz="1050" dirty="0" smtClean="0">
                  <a:solidFill>
                    <a:schemeClr val="bg1"/>
                  </a:solidFill>
                  <a:latin typeface="微软雅黑" panose="020B0503020204020204" pitchFamily="34" charset="-122"/>
                  <a:ea typeface="微软雅黑" panose="020B0503020204020204" pitchFamily="34" charset="-122"/>
                </a:rPr>
                <a:t>内容</a:t>
              </a:r>
              <a:endParaRPr lang="en-US" altLang="zh-CN" sz="1050" dirty="0">
                <a:solidFill>
                  <a:schemeClr val="bg1"/>
                </a:solidFill>
                <a:latin typeface="微软雅黑" panose="020B0503020204020204" pitchFamily="34" charset="-122"/>
                <a:ea typeface="微软雅黑" panose="020B0503020204020204" pitchFamily="34" charset="-122"/>
              </a:endParaRPr>
            </a:p>
            <a:p>
              <a:endParaRPr lang="en-US" altLang="zh-CN" sz="1050" dirty="0">
                <a:solidFill>
                  <a:schemeClr val="bg1"/>
                </a:solidFill>
                <a:latin typeface="微软雅黑" panose="020B0503020204020204" pitchFamily="34" charset="-122"/>
                <a:ea typeface="微软雅黑" panose="020B0503020204020204" pitchFamily="34" charset="-122"/>
              </a:endParaRPr>
            </a:p>
          </p:txBody>
        </p:sp>
      </p:grpSp>
      <p:grpSp>
        <p:nvGrpSpPr>
          <p:cNvPr id="215" name="组合 214"/>
          <p:cNvGrpSpPr/>
          <p:nvPr/>
        </p:nvGrpSpPr>
        <p:grpSpPr>
          <a:xfrm>
            <a:off x="4583907" y="1867871"/>
            <a:ext cx="3789760" cy="1619250"/>
            <a:chOff x="4583907" y="1867871"/>
            <a:chExt cx="3789760" cy="1619250"/>
          </a:xfrm>
        </p:grpSpPr>
        <p:sp>
          <p:nvSpPr>
            <p:cNvPr id="216" name="矩形 215"/>
            <p:cNvSpPr/>
            <p:nvPr/>
          </p:nvSpPr>
          <p:spPr>
            <a:xfrm>
              <a:off x="4583907" y="1867871"/>
              <a:ext cx="3789760" cy="1619250"/>
            </a:xfrm>
            <a:prstGeom prst="rect">
              <a:avLst/>
            </a:pr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p>
          </p:txBody>
        </p:sp>
        <p:sp>
          <p:nvSpPr>
            <p:cNvPr id="217" name="文本框 12"/>
            <p:cNvSpPr txBox="1">
              <a:spLocks noChangeArrowheads="1"/>
            </p:cNvSpPr>
            <p:nvPr/>
          </p:nvSpPr>
          <p:spPr bwMode="auto">
            <a:xfrm>
              <a:off x="5726162" y="2001286"/>
              <a:ext cx="2339102"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100" b="1" dirty="0" smtClean="0">
                  <a:solidFill>
                    <a:srgbClr val="0D0D0D"/>
                  </a:solidFill>
                  <a:latin typeface="微软雅黑" panose="020B0503020204020204" pitchFamily="34" charset="-122"/>
                  <a:ea typeface="微软雅黑" panose="020B0503020204020204" pitchFamily="34" charset="-122"/>
                </a:rPr>
                <a:t>    </a:t>
              </a:r>
              <a:r>
                <a:rPr lang="zh-CN" altLang="en-US" sz="1015" b="1" dirty="0">
                  <a:solidFill>
                    <a:schemeClr val="bg1"/>
                  </a:solidFill>
                  <a:latin typeface="微软雅黑" panose="020B0503020204020204" pitchFamily="34" charset="-122"/>
                  <a:ea typeface="微软雅黑" panose="020B0503020204020204" pitchFamily="34" charset="-122"/>
                </a:rPr>
                <a:t>单击</a:t>
              </a:r>
              <a:r>
                <a:rPr lang="zh-CN" altLang="en-US" sz="1015" b="1" dirty="0" smtClean="0">
                  <a:solidFill>
                    <a:schemeClr val="bg1"/>
                  </a:solidFill>
                  <a:latin typeface="微软雅黑" panose="020B0503020204020204" pitchFamily="34" charset="-122"/>
                  <a:ea typeface="微软雅黑" panose="020B0503020204020204" pitchFamily="34" charset="-122"/>
                </a:rPr>
                <a:t>添加标题</a:t>
              </a:r>
              <a:endParaRPr lang="en-US" altLang="zh-CN" sz="825" b="1" dirty="0" smtClean="0">
                <a:solidFill>
                  <a:schemeClr val="bg1"/>
                </a:solidFill>
                <a:latin typeface="微软雅黑" panose="020B0503020204020204" pitchFamily="34" charset="-122"/>
                <a:ea typeface="微软雅黑" panose="020B0503020204020204" pitchFamily="34" charset="-122"/>
              </a:endParaRPr>
            </a:p>
            <a:p>
              <a:r>
                <a:rPr lang="zh-CN" altLang="en-US" sz="1050" dirty="0" smtClean="0">
                  <a:solidFill>
                    <a:schemeClr val="bg1"/>
                  </a:solidFill>
                  <a:latin typeface="微软雅黑" panose="020B0503020204020204" pitchFamily="34" charset="-122"/>
                  <a:ea typeface="微软雅黑" panose="020B0503020204020204" pitchFamily="34" charset="-122"/>
                </a:rPr>
                <a:t>单击添加标题内容</a:t>
              </a:r>
              <a:r>
                <a:rPr lang="zh-CN" altLang="en-US" sz="1050" dirty="0">
                  <a:solidFill>
                    <a:schemeClr val="bg1"/>
                  </a:solidFill>
                  <a:latin typeface="微软雅黑" panose="020B0503020204020204" pitchFamily="34" charset="-122"/>
                  <a:ea typeface="微软雅黑" panose="020B0503020204020204" pitchFamily="34" charset="-122"/>
                </a:rPr>
                <a:t>单击添加标题内容</a:t>
              </a:r>
              <a:endParaRPr lang="en-US" altLang="zh-CN" sz="1050" dirty="0">
                <a:solidFill>
                  <a:schemeClr val="bg1"/>
                </a:solidFill>
                <a:latin typeface="微软雅黑" panose="020B0503020204020204" pitchFamily="34" charset="-122"/>
                <a:ea typeface="微软雅黑" panose="020B0503020204020204" pitchFamily="34" charset="-122"/>
              </a:endParaRPr>
            </a:p>
            <a:p>
              <a:r>
                <a:rPr lang="zh-CN" altLang="en-US" sz="1050" dirty="0">
                  <a:solidFill>
                    <a:schemeClr val="bg1"/>
                  </a:solidFill>
                  <a:latin typeface="微软雅黑" panose="020B0503020204020204" pitchFamily="34" charset="-122"/>
                  <a:ea typeface="微软雅黑" panose="020B0503020204020204" pitchFamily="34" charset="-122"/>
                </a:rPr>
                <a:t>单击添加标题</a:t>
              </a:r>
              <a:r>
                <a:rPr lang="zh-CN" altLang="en-US" sz="1050" dirty="0" smtClean="0">
                  <a:solidFill>
                    <a:schemeClr val="bg1"/>
                  </a:solidFill>
                  <a:latin typeface="微软雅黑" panose="020B0503020204020204" pitchFamily="34" charset="-122"/>
                  <a:ea typeface="微软雅黑" panose="020B0503020204020204" pitchFamily="34" charset="-122"/>
                </a:rPr>
                <a:t>内容</a:t>
              </a:r>
              <a:r>
                <a:rPr lang="zh-CN" altLang="en-US" sz="1050" dirty="0">
                  <a:solidFill>
                    <a:schemeClr val="bg1"/>
                  </a:solidFill>
                  <a:latin typeface="微软雅黑" panose="020B0503020204020204" pitchFamily="34" charset="-122"/>
                  <a:ea typeface="微软雅黑" panose="020B0503020204020204" pitchFamily="34" charset="-122"/>
                </a:rPr>
                <a:t>单击添加标题内容</a:t>
              </a:r>
              <a:endParaRPr lang="en-US" altLang="zh-CN" sz="1050" dirty="0">
                <a:solidFill>
                  <a:schemeClr val="bg1"/>
                </a:solidFill>
                <a:latin typeface="微软雅黑" panose="020B0503020204020204" pitchFamily="34" charset="-122"/>
                <a:ea typeface="微软雅黑" panose="020B0503020204020204" pitchFamily="34" charset="-122"/>
              </a:endParaRPr>
            </a:p>
            <a:p>
              <a:r>
                <a:rPr lang="zh-CN" altLang="en-US" sz="1050" dirty="0">
                  <a:solidFill>
                    <a:schemeClr val="bg1"/>
                  </a:solidFill>
                  <a:latin typeface="微软雅黑" panose="020B0503020204020204" pitchFamily="34" charset="-122"/>
                  <a:ea typeface="微软雅黑" panose="020B0503020204020204" pitchFamily="34" charset="-122"/>
                </a:rPr>
                <a:t>单击添加标题</a:t>
              </a:r>
              <a:r>
                <a:rPr lang="zh-CN" altLang="en-US" sz="1050" dirty="0" smtClean="0">
                  <a:solidFill>
                    <a:schemeClr val="bg1"/>
                  </a:solidFill>
                  <a:latin typeface="微软雅黑" panose="020B0503020204020204" pitchFamily="34" charset="-122"/>
                  <a:ea typeface="微软雅黑" panose="020B0503020204020204" pitchFamily="34" charset="-122"/>
                </a:rPr>
                <a:t>内容</a:t>
              </a:r>
              <a:r>
                <a:rPr lang="zh-CN" altLang="en-US" sz="1050" dirty="0">
                  <a:solidFill>
                    <a:schemeClr val="bg1"/>
                  </a:solidFill>
                  <a:latin typeface="微软雅黑" panose="020B0503020204020204" pitchFamily="34" charset="-122"/>
                  <a:ea typeface="微软雅黑" panose="020B0503020204020204" pitchFamily="34" charset="-122"/>
                </a:rPr>
                <a:t>单击添加标题内容</a:t>
              </a:r>
              <a:endParaRPr lang="en-US" altLang="zh-CN" sz="1050" dirty="0">
                <a:solidFill>
                  <a:schemeClr val="bg1"/>
                </a:solidFill>
                <a:latin typeface="微软雅黑" panose="020B0503020204020204" pitchFamily="34" charset="-122"/>
                <a:ea typeface="微软雅黑" panose="020B0503020204020204" pitchFamily="34" charset="-122"/>
              </a:endParaRPr>
            </a:p>
            <a:p>
              <a:r>
                <a:rPr lang="zh-CN" altLang="en-US" sz="1050" dirty="0">
                  <a:solidFill>
                    <a:schemeClr val="bg1"/>
                  </a:solidFill>
                  <a:latin typeface="微软雅黑" panose="020B0503020204020204" pitchFamily="34" charset="-122"/>
                  <a:ea typeface="微软雅黑" panose="020B0503020204020204" pitchFamily="34" charset="-122"/>
                </a:rPr>
                <a:t>单击添加标题</a:t>
              </a:r>
              <a:r>
                <a:rPr lang="zh-CN" altLang="en-US" sz="1050" dirty="0" smtClean="0">
                  <a:solidFill>
                    <a:schemeClr val="bg1"/>
                  </a:solidFill>
                  <a:latin typeface="微软雅黑" panose="020B0503020204020204" pitchFamily="34" charset="-122"/>
                  <a:ea typeface="微软雅黑" panose="020B0503020204020204" pitchFamily="34" charset="-122"/>
                </a:rPr>
                <a:t>内容</a:t>
              </a:r>
              <a:r>
                <a:rPr lang="zh-CN" altLang="en-US" sz="1050" dirty="0">
                  <a:solidFill>
                    <a:schemeClr val="bg1"/>
                  </a:solidFill>
                  <a:latin typeface="微软雅黑" panose="020B0503020204020204" pitchFamily="34" charset="-122"/>
                  <a:ea typeface="微软雅黑" panose="020B0503020204020204" pitchFamily="34" charset="-122"/>
                </a:rPr>
                <a:t>单击添加标题</a:t>
              </a:r>
              <a:r>
                <a:rPr lang="zh-CN" altLang="en-US" sz="1050" dirty="0" smtClean="0">
                  <a:solidFill>
                    <a:schemeClr val="bg1"/>
                  </a:solidFill>
                  <a:latin typeface="微软雅黑" panose="020B0503020204020204" pitchFamily="34" charset="-122"/>
                  <a:ea typeface="微软雅黑" panose="020B0503020204020204" pitchFamily="34" charset="-122"/>
                </a:rPr>
                <a:t>内容</a:t>
              </a:r>
              <a:endParaRPr lang="en-US" altLang="zh-CN" sz="1050" dirty="0">
                <a:solidFill>
                  <a:schemeClr val="bg1"/>
                </a:solidFill>
                <a:latin typeface="微软雅黑" panose="020B0503020204020204" pitchFamily="34" charset="-122"/>
                <a:ea typeface="微软雅黑" panose="020B0503020204020204" pitchFamily="34" charset="-122"/>
              </a:endParaRPr>
            </a:p>
          </p:txBody>
        </p:sp>
      </p:grpSp>
      <p:sp>
        <p:nvSpPr>
          <p:cNvPr id="218" name="文本框 13"/>
          <p:cNvSpPr txBox="1">
            <a:spLocks noChangeArrowheads="1"/>
          </p:cNvSpPr>
          <p:nvPr/>
        </p:nvSpPr>
        <p:spPr bwMode="auto">
          <a:xfrm>
            <a:off x="1758554" y="3696671"/>
            <a:ext cx="130086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5400" dirty="0">
                <a:solidFill>
                  <a:schemeClr val="bg1"/>
                </a:solidFill>
                <a:latin typeface="Impact" panose="020B0806030902050204" pitchFamily="34" charset="0"/>
                <a:ea typeface="方正姚体" panose="02010601030101010101" pitchFamily="2" charset="-122"/>
              </a:rPr>
              <a:t>67%</a:t>
            </a:r>
            <a:endParaRPr lang="zh-CN" altLang="en-US" sz="5400" dirty="0">
              <a:solidFill>
                <a:schemeClr val="bg1"/>
              </a:solidFill>
              <a:latin typeface="Impact" panose="020B0806030902050204" pitchFamily="34" charset="0"/>
              <a:ea typeface="方正姚体" panose="02010601030101010101" pitchFamily="2" charset="-122"/>
            </a:endParaRPr>
          </a:p>
        </p:txBody>
      </p:sp>
      <p:sp>
        <p:nvSpPr>
          <p:cNvPr id="219" name="文本框 14"/>
          <p:cNvSpPr txBox="1">
            <a:spLocks noChangeArrowheads="1"/>
          </p:cNvSpPr>
          <p:nvPr/>
        </p:nvSpPr>
        <p:spPr bwMode="auto">
          <a:xfrm>
            <a:off x="6104335" y="3688336"/>
            <a:ext cx="139814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5400" dirty="0">
                <a:solidFill>
                  <a:schemeClr val="bg1"/>
                </a:solidFill>
                <a:latin typeface="Impact" panose="020B0806030902050204" pitchFamily="34" charset="0"/>
                <a:ea typeface="方正姚体" panose="02010601030101010101" pitchFamily="2" charset="-122"/>
              </a:rPr>
              <a:t>33%</a:t>
            </a:r>
            <a:endParaRPr lang="zh-CN" altLang="en-US" sz="5400" dirty="0">
              <a:solidFill>
                <a:schemeClr val="bg1"/>
              </a:solidFill>
              <a:latin typeface="Impact" panose="020B0806030902050204" pitchFamily="34" charset="0"/>
              <a:ea typeface="方正姚体" panose="02010601030101010101" pitchFamily="2" charset="-122"/>
            </a:endParaRPr>
          </a:p>
        </p:txBody>
      </p:sp>
      <p:grpSp>
        <p:nvGrpSpPr>
          <p:cNvPr id="220" name="组合 219"/>
          <p:cNvGrpSpPr/>
          <p:nvPr/>
        </p:nvGrpSpPr>
        <p:grpSpPr>
          <a:xfrm>
            <a:off x="3908092" y="1780856"/>
            <a:ext cx="1373981" cy="2726531"/>
            <a:chOff x="3908823" y="2023843"/>
            <a:chExt cx="1373981" cy="2726531"/>
          </a:xfrm>
        </p:grpSpPr>
        <p:pic>
          <p:nvPicPr>
            <p:cNvPr id="221" name="图片 9"/>
            <p:cNvPicPr>
              <a:picLocks noChangeAspect="1" noChangeArrowheads="1"/>
            </p:cNvPicPr>
            <p:nvPr/>
          </p:nvPicPr>
          <p:blipFill>
            <a:blip r:embed="rId1" cstate="screen"/>
            <a:srcRect l="10245" t="3703" r="10960" b="15460"/>
            <a:stretch>
              <a:fillRect/>
            </a:stretch>
          </p:blipFill>
          <p:spPr bwMode="auto">
            <a:xfrm>
              <a:off x="3908823" y="2023843"/>
              <a:ext cx="1373981" cy="272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 name="矩形 221"/>
            <p:cNvSpPr/>
            <p:nvPr/>
          </p:nvSpPr>
          <p:spPr>
            <a:xfrm>
              <a:off x="4033838" y="2410796"/>
              <a:ext cx="1123950" cy="1952625"/>
            </a:xfrm>
            <a:prstGeom prst="rect">
              <a:avLst/>
            </a:prstGeom>
            <a:blipFill>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p>
          </p:txBody>
        </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circle(in)">
                                      <p:cBhvr>
                                        <p:cTn id="7" dur="2750"/>
                                        <p:tgtEl>
                                          <p:spTgt spid="109"/>
                                        </p:tgtEl>
                                      </p:cBhvr>
                                    </p:animEffect>
                                  </p:childTnLst>
                                </p:cTn>
                              </p:par>
                              <p:par>
                                <p:cTn id="8" presetID="21" presetClass="entr" presetSubtype="1" fill="hold"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wheel(1)">
                                      <p:cBhvr>
                                        <p:cTn id="10" dur="2000"/>
                                        <p:tgtEl>
                                          <p:spTgt spid="112"/>
                                        </p:tgtEl>
                                      </p:cBhvr>
                                    </p:animEffect>
                                  </p:childTnLst>
                                </p:cTn>
                              </p:par>
                              <p:par>
                                <p:cTn id="11" presetID="8" presetClass="emph" presetSubtype="0" fill="hold" nodeType="withEffect">
                                  <p:stCondLst>
                                    <p:cond delay="0"/>
                                  </p:stCondLst>
                                  <p:childTnLst>
                                    <p:animRot by="21600000">
                                      <p:cBhvr>
                                        <p:cTn id="12" dur="2000" fill="hold"/>
                                        <p:tgtEl>
                                          <p:spTgt spid="112"/>
                                        </p:tgtEl>
                                        <p:attrNameLst>
                                          <p:attrName>r</p:attrName>
                                        </p:attrNameLst>
                                      </p:cBhvr>
                                    </p:animRot>
                                  </p:childTnLst>
                                </p:cTn>
                              </p:par>
                              <p:par>
                                <p:cTn id="13" presetID="21" presetClass="entr" presetSubtype="1" fill="hold" grpId="0" nodeType="withEffect">
                                  <p:stCondLst>
                                    <p:cond delay="0"/>
                                  </p:stCondLst>
                                  <p:childTnLst>
                                    <p:set>
                                      <p:cBhvr>
                                        <p:cTn id="14" dur="1" fill="hold">
                                          <p:stCondLst>
                                            <p:cond delay="0"/>
                                          </p:stCondLst>
                                        </p:cTn>
                                        <p:tgtEl>
                                          <p:spTgt spid="212"/>
                                        </p:tgtEl>
                                        <p:attrNameLst>
                                          <p:attrName>style.visibility</p:attrName>
                                        </p:attrNameLst>
                                      </p:cBhvr>
                                      <p:to>
                                        <p:strVal val="visible"/>
                                      </p:to>
                                    </p:set>
                                    <p:animEffect transition="in" filter="wheel(1)">
                                      <p:cBhvr>
                                        <p:cTn id="15" dur="2000"/>
                                        <p:tgtEl>
                                          <p:spTgt spid="21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213"/>
                                        </p:tgtEl>
                                        <p:attrNameLst>
                                          <p:attrName>style.visibility</p:attrName>
                                        </p:attrNameLst>
                                      </p:cBhvr>
                                      <p:to>
                                        <p:strVal val="visible"/>
                                      </p:to>
                                    </p:set>
                                    <p:animEffect transition="in" filter="wheel(1)">
                                      <p:cBhvr>
                                        <p:cTn id="18" dur="2000"/>
                                        <p:tgtEl>
                                          <p:spTgt spid="213"/>
                                        </p:tgtEl>
                                      </p:cBhvr>
                                    </p:animEffect>
                                  </p:childTnLst>
                                </p:cTn>
                              </p:par>
                            </p:childTnLst>
                          </p:cTn>
                        </p:par>
                        <p:par>
                          <p:cTn id="19" fill="hold">
                            <p:stCondLst>
                              <p:cond delay="3000"/>
                            </p:stCondLst>
                            <p:childTnLst>
                              <p:par>
                                <p:cTn id="20" presetID="26" presetClass="emph" presetSubtype="0" fill="hold" grpId="1" nodeType="afterEffect">
                                  <p:stCondLst>
                                    <p:cond delay="0"/>
                                  </p:stCondLst>
                                  <p:childTnLst>
                                    <p:animEffect transition="out" filter="fade">
                                      <p:cBhvr>
                                        <p:cTn id="21" dur="500" tmFilter="0, 0; .2, .5; .8, .5; 1, 0"/>
                                        <p:tgtEl>
                                          <p:spTgt spid="213"/>
                                        </p:tgtEl>
                                      </p:cBhvr>
                                    </p:animEffect>
                                    <p:animScale>
                                      <p:cBhvr>
                                        <p:cTn id="22" dur="250" autoRev="1" fill="hold"/>
                                        <p:tgtEl>
                                          <p:spTgt spid="213"/>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20"/>
                                        </p:tgtEl>
                                        <p:attrNameLst>
                                          <p:attrName>style.visibility</p:attrName>
                                        </p:attrNameLst>
                                      </p:cBhvr>
                                      <p:to>
                                        <p:strVal val="visible"/>
                                      </p:to>
                                    </p:set>
                                    <p:animEffect transition="in" filter="fade">
                                      <p:cBhvr>
                                        <p:cTn id="27" dur="1000"/>
                                        <p:tgtEl>
                                          <p:spTgt spid="220"/>
                                        </p:tgtEl>
                                      </p:cBhvr>
                                    </p:animEffect>
                                    <p:anim calcmode="lin" valueType="num">
                                      <p:cBhvr>
                                        <p:cTn id="28" dur="1000" fill="hold"/>
                                        <p:tgtEl>
                                          <p:spTgt spid="220"/>
                                        </p:tgtEl>
                                        <p:attrNameLst>
                                          <p:attrName>ppt_x</p:attrName>
                                        </p:attrNameLst>
                                      </p:cBhvr>
                                      <p:tavLst>
                                        <p:tav tm="0">
                                          <p:val>
                                            <p:strVal val="#ppt_x"/>
                                          </p:val>
                                        </p:tav>
                                        <p:tav tm="100000">
                                          <p:val>
                                            <p:strVal val="#ppt_x"/>
                                          </p:val>
                                        </p:tav>
                                      </p:tavLst>
                                    </p:anim>
                                    <p:anim calcmode="lin" valueType="num">
                                      <p:cBhvr>
                                        <p:cTn id="29" dur="1000" fill="hold"/>
                                        <p:tgtEl>
                                          <p:spTgt spid="22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107"/>
                                        </p:tgtEl>
                                        <p:attrNameLst>
                                          <p:attrName>style.visibility</p:attrName>
                                        </p:attrNameLst>
                                      </p:cBhvr>
                                      <p:to>
                                        <p:strVal val="visible"/>
                                      </p:to>
                                    </p:set>
                                    <p:animEffect transition="in" filter="wipe(right)">
                                      <p:cBhvr>
                                        <p:cTn id="34" dur="500"/>
                                        <p:tgtEl>
                                          <p:spTgt spid="107"/>
                                        </p:tgtEl>
                                      </p:cBhvr>
                                    </p:animEffect>
                                  </p:childTnLst>
                                </p:cTn>
                              </p:par>
                              <p:par>
                                <p:cTn id="35" presetID="22" presetClass="entr" presetSubtype="8" fill="hold" nodeType="withEffect">
                                  <p:stCondLst>
                                    <p:cond delay="0"/>
                                  </p:stCondLst>
                                  <p:childTnLst>
                                    <p:set>
                                      <p:cBhvr>
                                        <p:cTn id="36" dur="1" fill="hold">
                                          <p:stCondLst>
                                            <p:cond delay="0"/>
                                          </p:stCondLst>
                                        </p:cTn>
                                        <p:tgtEl>
                                          <p:spTgt spid="215"/>
                                        </p:tgtEl>
                                        <p:attrNameLst>
                                          <p:attrName>style.visibility</p:attrName>
                                        </p:attrNameLst>
                                      </p:cBhvr>
                                      <p:to>
                                        <p:strVal val="visible"/>
                                      </p:to>
                                    </p:set>
                                    <p:animEffect transition="in" filter="wipe(left)">
                                      <p:cBhvr>
                                        <p:cTn id="37" dur="500"/>
                                        <p:tgtEl>
                                          <p:spTgt spid="215"/>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18"/>
                                        </p:tgtEl>
                                        <p:attrNameLst>
                                          <p:attrName>style.visibility</p:attrName>
                                        </p:attrNameLst>
                                      </p:cBhvr>
                                      <p:to>
                                        <p:strVal val="visible"/>
                                      </p:to>
                                    </p:set>
                                    <p:animEffect transition="in" filter="fade">
                                      <p:cBhvr>
                                        <p:cTn id="42" dur="1000"/>
                                        <p:tgtEl>
                                          <p:spTgt spid="218"/>
                                        </p:tgtEl>
                                      </p:cBhvr>
                                    </p:animEffect>
                                    <p:anim calcmode="lin" valueType="num">
                                      <p:cBhvr>
                                        <p:cTn id="43" dur="1000" fill="hold"/>
                                        <p:tgtEl>
                                          <p:spTgt spid="218"/>
                                        </p:tgtEl>
                                        <p:attrNameLst>
                                          <p:attrName>ppt_x</p:attrName>
                                        </p:attrNameLst>
                                      </p:cBhvr>
                                      <p:tavLst>
                                        <p:tav tm="0">
                                          <p:val>
                                            <p:strVal val="#ppt_x"/>
                                          </p:val>
                                        </p:tav>
                                        <p:tav tm="100000">
                                          <p:val>
                                            <p:strVal val="#ppt_x"/>
                                          </p:val>
                                        </p:tav>
                                      </p:tavLst>
                                    </p:anim>
                                    <p:anim calcmode="lin" valueType="num">
                                      <p:cBhvr>
                                        <p:cTn id="44" dur="1000" fill="hold"/>
                                        <p:tgtEl>
                                          <p:spTgt spid="21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19"/>
                                        </p:tgtEl>
                                        <p:attrNameLst>
                                          <p:attrName>style.visibility</p:attrName>
                                        </p:attrNameLst>
                                      </p:cBhvr>
                                      <p:to>
                                        <p:strVal val="visible"/>
                                      </p:to>
                                    </p:set>
                                    <p:animEffect transition="in" filter="fade">
                                      <p:cBhvr>
                                        <p:cTn id="47" dur="1000"/>
                                        <p:tgtEl>
                                          <p:spTgt spid="219"/>
                                        </p:tgtEl>
                                      </p:cBhvr>
                                    </p:animEffect>
                                    <p:anim calcmode="lin" valueType="num">
                                      <p:cBhvr>
                                        <p:cTn id="48" dur="1000" fill="hold"/>
                                        <p:tgtEl>
                                          <p:spTgt spid="219"/>
                                        </p:tgtEl>
                                        <p:attrNameLst>
                                          <p:attrName>ppt_x</p:attrName>
                                        </p:attrNameLst>
                                      </p:cBhvr>
                                      <p:tavLst>
                                        <p:tav tm="0">
                                          <p:val>
                                            <p:strVal val="#ppt_x"/>
                                          </p:val>
                                        </p:tav>
                                        <p:tav tm="100000">
                                          <p:val>
                                            <p:strVal val="#ppt_x"/>
                                          </p:val>
                                        </p:tav>
                                      </p:tavLst>
                                    </p:anim>
                                    <p:anim calcmode="lin" valueType="num">
                                      <p:cBhvr>
                                        <p:cTn id="49" dur="1000" fill="hold"/>
                                        <p:tgtEl>
                                          <p:spTgt spid="2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animBg="1"/>
      <p:bldP spid="213" grpId="0"/>
      <p:bldP spid="213" grpId="1"/>
      <p:bldP spid="218" grpId="0"/>
      <p:bldP spid="2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组合 108"/>
          <p:cNvGrpSpPr/>
          <p:nvPr/>
        </p:nvGrpSpPr>
        <p:grpSpPr>
          <a:xfrm>
            <a:off x="441127" y="528320"/>
            <a:ext cx="8239259" cy="0"/>
            <a:chOff x="600676" y="678668"/>
            <a:chExt cx="10985679" cy="0"/>
          </a:xfrm>
        </p:grpSpPr>
        <p:cxnSp>
          <p:nvCxnSpPr>
            <p:cNvPr id="110" name="直接连接符 109"/>
            <p:cNvCxnSpPr/>
            <p:nvPr/>
          </p:nvCxnSpPr>
          <p:spPr>
            <a:xfrm>
              <a:off x="600676" y="678668"/>
              <a:ext cx="480382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6782535" y="678668"/>
              <a:ext cx="480382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2" name="组合 111"/>
          <p:cNvGrpSpPr/>
          <p:nvPr/>
        </p:nvGrpSpPr>
        <p:grpSpPr>
          <a:xfrm>
            <a:off x="4046473" y="22532"/>
            <a:ext cx="1011452" cy="1011576"/>
            <a:chOff x="3276601" y="1276192"/>
            <a:chExt cx="2590799" cy="2591116"/>
          </a:xfrm>
          <a:solidFill>
            <a:schemeClr val="bg1"/>
          </a:solidFill>
        </p:grpSpPr>
        <p:sp>
          <p:nvSpPr>
            <p:cNvPr id="113" name="矩形 112"/>
            <p:cNvSpPr/>
            <p:nvPr/>
          </p:nvSpPr>
          <p:spPr>
            <a:xfrm rot="16200000">
              <a:off x="3324853" y="251813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4" name="矩形 113"/>
            <p:cNvSpPr/>
            <p:nvPr/>
          </p:nvSpPr>
          <p:spPr>
            <a:xfrm rot="16418182">
              <a:off x="3327353" y="243935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5" name="矩形 114"/>
            <p:cNvSpPr/>
            <p:nvPr/>
          </p:nvSpPr>
          <p:spPr>
            <a:xfrm rot="16636364">
              <a:off x="3334846" y="236089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6" name="矩形 115"/>
            <p:cNvSpPr/>
            <p:nvPr/>
          </p:nvSpPr>
          <p:spPr>
            <a:xfrm rot="16854545">
              <a:off x="3347299" y="228306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7" name="矩形 116"/>
            <p:cNvSpPr/>
            <p:nvPr/>
          </p:nvSpPr>
          <p:spPr>
            <a:xfrm rot="17072727">
              <a:off x="3364664" y="22061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8" name="矩形 117"/>
            <p:cNvSpPr/>
            <p:nvPr/>
          </p:nvSpPr>
          <p:spPr>
            <a:xfrm rot="17290909">
              <a:off x="3386869" y="213056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9" name="矩形 118"/>
            <p:cNvSpPr/>
            <p:nvPr/>
          </p:nvSpPr>
          <p:spPr>
            <a:xfrm rot="17509091">
              <a:off x="3413827" y="205649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0" name="矩形 119"/>
            <p:cNvSpPr/>
            <p:nvPr/>
          </p:nvSpPr>
          <p:spPr>
            <a:xfrm rot="17727273">
              <a:off x="3445428" y="19842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1" name="矩形 120"/>
            <p:cNvSpPr/>
            <p:nvPr/>
          </p:nvSpPr>
          <p:spPr>
            <a:xfrm rot="17945455">
              <a:off x="3481544" y="191423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2" name="矩形 121"/>
            <p:cNvSpPr/>
            <p:nvPr/>
          </p:nvSpPr>
          <p:spPr>
            <a:xfrm rot="18163636">
              <a:off x="3522031" y="18466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3" name="矩形 122"/>
            <p:cNvSpPr/>
            <p:nvPr/>
          </p:nvSpPr>
          <p:spPr>
            <a:xfrm rot="18381818">
              <a:off x="3566726" y="17816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4" name="矩形 123"/>
            <p:cNvSpPr/>
            <p:nvPr/>
          </p:nvSpPr>
          <p:spPr>
            <a:xfrm rot="18600000">
              <a:off x="3615448" y="17197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5" name="矩形 124"/>
            <p:cNvSpPr/>
            <p:nvPr/>
          </p:nvSpPr>
          <p:spPr>
            <a:xfrm rot="18818182">
              <a:off x="3668002" y="16609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6" name="矩形 125"/>
            <p:cNvSpPr/>
            <p:nvPr/>
          </p:nvSpPr>
          <p:spPr>
            <a:xfrm rot="19036364">
              <a:off x="3724176" y="160569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7" name="矩形 126"/>
            <p:cNvSpPr/>
            <p:nvPr/>
          </p:nvSpPr>
          <p:spPr>
            <a:xfrm rot="19254546">
              <a:off x="3783743" y="15540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8" name="矩形 127"/>
            <p:cNvSpPr/>
            <p:nvPr/>
          </p:nvSpPr>
          <p:spPr>
            <a:xfrm rot="19472727">
              <a:off x="3846463" y="150635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9" name="矩形 128"/>
            <p:cNvSpPr/>
            <p:nvPr/>
          </p:nvSpPr>
          <p:spPr>
            <a:xfrm rot="19690909">
              <a:off x="3912085" y="146269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0" name="矩形 129"/>
            <p:cNvSpPr/>
            <p:nvPr/>
          </p:nvSpPr>
          <p:spPr>
            <a:xfrm rot="19909091">
              <a:off x="3980343" y="142328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1" name="矩形 130"/>
            <p:cNvSpPr/>
            <p:nvPr/>
          </p:nvSpPr>
          <p:spPr>
            <a:xfrm rot="20127273">
              <a:off x="4050964" y="138828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2" name="矩形 131"/>
            <p:cNvSpPr/>
            <p:nvPr/>
          </p:nvSpPr>
          <p:spPr>
            <a:xfrm rot="20345455">
              <a:off x="4123664" y="135783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3" name="矩形 132"/>
            <p:cNvSpPr/>
            <p:nvPr/>
          </p:nvSpPr>
          <p:spPr>
            <a:xfrm rot="20563636">
              <a:off x="4198147" y="13320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4" name="矩形 133"/>
            <p:cNvSpPr/>
            <p:nvPr/>
          </p:nvSpPr>
          <p:spPr>
            <a:xfrm rot="20781818">
              <a:off x="4274115" y="131104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5" name="矩形 134"/>
            <p:cNvSpPr/>
            <p:nvPr/>
          </p:nvSpPr>
          <p:spPr>
            <a:xfrm rot="21000000">
              <a:off x="4351263" y="12949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6" name="矩形 135"/>
            <p:cNvSpPr/>
            <p:nvPr/>
          </p:nvSpPr>
          <p:spPr>
            <a:xfrm rot="21218182">
              <a:off x="4429280" y="128368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7" name="矩形 136"/>
            <p:cNvSpPr/>
            <p:nvPr/>
          </p:nvSpPr>
          <p:spPr>
            <a:xfrm rot="21436364">
              <a:off x="4507850" y="127744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8" name="矩形 137"/>
            <p:cNvSpPr/>
            <p:nvPr/>
          </p:nvSpPr>
          <p:spPr>
            <a:xfrm rot="54546">
              <a:off x="4586658" y="127619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9" name="矩形 138"/>
            <p:cNvSpPr/>
            <p:nvPr/>
          </p:nvSpPr>
          <p:spPr>
            <a:xfrm rot="272727">
              <a:off x="4665388" y="12799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0" name="矩形 139"/>
            <p:cNvSpPr/>
            <p:nvPr/>
          </p:nvSpPr>
          <p:spPr>
            <a:xfrm rot="490909">
              <a:off x="4743721" y="128867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1" name="矩形 140"/>
            <p:cNvSpPr/>
            <p:nvPr/>
          </p:nvSpPr>
          <p:spPr>
            <a:xfrm rot="709091">
              <a:off x="4821341" y="13023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2" name="矩形 141"/>
            <p:cNvSpPr/>
            <p:nvPr/>
          </p:nvSpPr>
          <p:spPr>
            <a:xfrm rot="927273">
              <a:off x="4897938" y="132094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3" name="矩形 142"/>
            <p:cNvSpPr/>
            <p:nvPr/>
          </p:nvSpPr>
          <p:spPr>
            <a:xfrm rot="1145455">
              <a:off x="4973203" y="134435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4" name="矩形 143"/>
            <p:cNvSpPr/>
            <p:nvPr/>
          </p:nvSpPr>
          <p:spPr>
            <a:xfrm rot="1363637">
              <a:off x="5046831" y="13724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5" name="矩形 144"/>
            <p:cNvSpPr/>
            <p:nvPr/>
          </p:nvSpPr>
          <p:spPr>
            <a:xfrm rot="1581818">
              <a:off x="5118526" y="140522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6" name="矩形 145"/>
            <p:cNvSpPr/>
            <p:nvPr/>
          </p:nvSpPr>
          <p:spPr>
            <a:xfrm rot="1800000">
              <a:off x="5188001" y="144244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7" name="矩形 146"/>
            <p:cNvSpPr/>
            <p:nvPr/>
          </p:nvSpPr>
          <p:spPr>
            <a:xfrm rot="2018182">
              <a:off x="5254975" y="148400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8" name="矩形 147"/>
            <p:cNvSpPr/>
            <p:nvPr/>
          </p:nvSpPr>
          <p:spPr>
            <a:xfrm rot="2236364">
              <a:off x="5319178" y="152972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9" name="矩形 148"/>
            <p:cNvSpPr/>
            <p:nvPr/>
          </p:nvSpPr>
          <p:spPr>
            <a:xfrm rot="2454545">
              <a:off x="5380353" y="157941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0" name="矩形 149"/>
            <p:cNvSpPr/>
            <p:nvPr/>
          </p:nvSpPr>
          <p:spPr>
            <a:xfrm rot="2672727">
              <a:off x="5438252" y="163289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1" name="矩形 150"/>
            <p:cNvSpPr/>
            <p:nvPr/>
          </p:nvSpPr>
          <p:spPr>
            <a:xfrm rot="2890909">
              <a:off x="5492643" y="16899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2" name="矩形 151"/>
            <p:cNvSpPr/>
            <p:nvPr/>
          </p:nvSpPr>
          <p:spPr>
            <a:xfrm rot="3109091">
              <a:off x="5543307" y="17503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3" name="矩形 152"/>
            <p:cNvSpPr/>
            <p:nvPr/>
          </p:nvSpPr>
          <p:spPr>
            <a:xfrm rot="3327273">
              <a:off x="5590039" y="18137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4" name="矩形 153"/>
            <p:cNvSpPr/>
            <p:nvPr/>
          </p:nvSpPr>
          <p:spPr>
            <a:xfrm rot="3545455">
              <a:off x="5632651" y="188009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5" name="矩形 154"/>
            <p:cNvSpPr/>
            <p:nvPr/>
          </p:nvSpPr>
          <p:spPr>
            <a:xfrm rot="3763637">
              <a:off x="5670973" y="194897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6" name="矩形 155"/>
            <p:cNvSpPr/>
            <p:nvPr/>
          </p:nvSpPr>
          <p:spPr>
            <a:xfrm rot="3981819">
              <a:off x="5704849" y="202014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7" name="矩形 156"/>
            <p:cNvSpPr/>
            <p:nvPr/>
          </p:nvSpPr>
          <p:spPr>
            <a:xfrm rot="4200000">
              <a:off x="5734142" y="209331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8" name="矩形 157"/>
            <p:cNvSpPr/>
            <p:nvPr/>
          </p:nvSpPr>
          <p:spPr>
            <a:xfrm rot="4418182">
              <a:off x="5758737" y="216819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9" name="矩形 158"/>
            <p:cNvSpPr/>
            <p:nvPr/>
          </p:nvSpPr>
          <p:spPr>
            <a:xfrm rot="4636364">
              <a:off x="5778531" y="224448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0" name="矩形 159"/>
            <p:cNvSpPr/>
            <p:nvPr/>
          </p:nvSpPr>
          <p:spPr>
            <a:xfrm rot="4854546">
              <a:off x="5793448" y="23218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1" name="矩形 160"/>
            <p:cNvSpPr/>
            <p:nvPr/>
          </p:nvSpPr>
          <p:spPr>
            <a:xfrm rot="5072727">
              <a:off x="5803426" y="240006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2" name="矩形 161"/>
            <p:cNvSpPr/>
            <p:nvPr/>
          </p:nvSpPr>
          <p:spPr>
            <a:xfrm rot="5290909">
              <a:off x="5808424" y="247872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3" name="矩形 162"/>
            <p:cNvSpPr/>
            <p:nvPr/>
          </p:nvSpPr>
          <p:spPr>
            <a:xfrm rot="5509091">
              <a:off x="5808424" y="255754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4" name="矩形 163"/>
            <p:cNvSpPr/>
            <p:nvPr/>
          </p:nvSpPr>
          <p:spPr>
            <a:xfrm rot="5727273">
              <a:off x="5803426" y="26362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5" name="矩形 164"/>
            <p:cNvSpPr/>
            <p:nvPr/>
          </p:nvSpPr>
          <p:spPr>
            <a:xfrm rot="5945455">
              <a:off x="5793448" y="27143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6" name="矩形 165"/>
            <p:cNvSpPr/>
            <p:nvPr/>
          </p:nvSpPr>
          <p:spPr>
            <a:xfrm rot="6163637">
              <a:off x="5778531" y="279178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7" name="矩形 166"/>
            <p:cNvSpPr/>
            <p:nvPr/>
          </p:nvSpPr>
          <p:spPr>
            <a:xfrm rot="6381819">
              <a:off x="5758737" y="286807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8" name="矩形 167"/>
            <p:cNvSpPr/>
            <p:nvPr/>
          </p:nvSpPr>
          <p:spPr>
            <a:xfrm rot="6600000">
              <a:off x="5734142" y="294296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9" name="矩形 168"/>
            <p:cNvSpPr/>
            <p:nvPr/>
          </p:nvSpPr>
          <p:spPr>
            <a:xfrm rot="6818182">
              <a:off x="5704849" y="301613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0" name="矩形 169"/>
            <p:cNvSpPr/>
            <p:nvPr/>
          </p:nvSpPr>
          <p:spPr>
            <a:xfrm rot="7036364">
              <a:off x="5670973" y="308730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1" name="矩形 170"/>
            <p:cNvSpPr/>
            <p:nvPr/>
          </p:nvSpPr>
          <p:spPr>
            <a:xfrm rot="7254546">
              <a:off x="5632651" y="315617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2" name="矩形 171"/>
            <p:cNvSpPr/>
            <p:nvPr/>
          </p:nvSpPr>
          <p:spPr>
            <a:xfrm rot="7472727">
              <a:off x="5590039" y="322248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3" name="矩形 172"/>
            <p:cNvSpPr/>
            <p:nvPr/>
          </p:nvSpPr>
          <p:spPr>
            <a:xfrm rot="7690909">
              <a:off x="5543307" y="32859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4" name="矩形 173"/>
            <p:cNvSpPr/>
            <p:nvPr/>
          </p:nvSpPr>
          <p:spPr>
            <a:xfrm rot="7909091">
              <a:off x="5492643" y="33463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5" name="矩形 174"/>
            <p:cNvSpPr/>
            <p:nvPr/>
          </p:nvSpPr>
          <p:spPr>
            <a:xfrm rot="8127274">
              <a:off x="5438252" y="340337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6" name="矩形 175"/>
            <p:cNvSpPr/>
            <p:nvPr/>
          </p:nvSpPr>
          <p:spPr>
            <a:xfrm rot="8345455">
              <a:off x="5380353" y="34568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7" name="矩形 176"/>
            <p:cNvSpPr/>
            <p:nvPr/>
          </p:nvSpPr>
          <p:spPr>
            <a:xfrm rot="8563637">
              <a:off x="5319178" y="35065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8" name="矩形 177"/>
            <p:cNvSpPr/>
            <p:nvPr/>
          </p:nvSpPr>
          <p:spPr>
            <a:xfrm rot="8781819">
              <a:off x="5254975" y="355227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9" name="矩形 178"/>
            <p:cNvSpPr/>
            <p:nvPr/>
          </p:nvSpPr>
          <p:spPr>
            <a:xfrm rot="9000000">
              <a:off x="5188001" y="359382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0" name="矩形 179"/>
            <p:cNvSpPr/>
            <p:nvPr/>
          </p:nvSpPr>
          <p:spPr>
            <a:xfrm rot="9218182">
              <a:off x="5118525" y="363105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1" name="矩形 180"/>
            <p:cNvSpPr/>
            <p:nvPr/>
          </p:nvSpPr>
          <p:spPr>
            <a:xfrm rot="9436364">
              <a:off x="5046831" y="366379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2" name="矩形 181"/>
            <p:cNvSpPr/>
            <p:nvPr/>
          </p:nvSpPr>
          <p:spPr>
            <a:xfrm rot="9654546">
              <a:off x="4973202" y="36919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3" name="矩形 182"/>
            <p:cNvSpPr/>
            <p:nvPr/>
          </p:nvSpPr>
          <p:spPr>
            <a:xfrm rot="9872727">
              <a:off x="4897938" y="371532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4" name="矩形 183"/>
            <p:cNvSpPr/>
            <p:nvPr/>
          </p:nvSpPr>
          <p:spPr>
            <a:xfrm rot="10090909">
              <a:off x="4821341" y="373390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5" name="矩形 184"/>
            <p:cNvSpPr/>
            <p:nvPr/>
          </p:nvSpPr>
          <p:spPr>
            <a:xfrm rot="10309091">
              <a:off x="4743721" y="374759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6" name="矩形 185"/>
            <p:cNvSpPr/>
            <p:nvPr/>
          </p:nvSpPr>
          <p:spPr>
            <a:xfrm rot="10527274">
              <a:off x="4665388" y="37563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7" name="矩形 186"/>
            <p:cNvSpPr/>
            <p:nvPr/>
          </p:nvSpPr>
          <p:spPr>
            <a:xfrm rot="10745455">
              <a:off x="4586658" y="37600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8" name="矩形 187"/>
            <p:cNvSpPr/>
            <p:nvPr/>
          </p:nvSpPr>
          <p:spPr>
            <a:xfrm rot="10963638">
              <a:off x="4507850" y="375882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9" name="矩形 188"/>
            <p:cNvSpPr/>
            <p:nvPr/>
          </p:nvSpPr>
          <p:spPr>
            <a:xfrm rot="11181819">
              <a:off x="4429279" y="37525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0" name="矩形 189"/>
            <p:cNvSpPr/>
            <p:nvPr/>
          </p:nvSpPr>
          <p:spPr>
            <a:xfrm rot="11400000">
              <a:off x="4351263" y="37413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1" name="矩形 190"/>
            <p:cNvSpPr/>
            <p:nvPr/>
          </p:nvSpPr>
          <p:spPr>
            <a:xfrm rot="11618183">
              <a:off x="4274115" y="372522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2" name="矩形 191"/>
            <p:cNvSpPr/>
            <p:nvPr/>
          </p:nvSpPr>
          <p:spPr>
            <a:xfrm rot="11836364">
              <a:off x="4198147" y="370422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3" name="矩形 192"/>
            <p:cNvSpPr/>
            <p:nvPr/>
          </p:nvSpPr>
          <p:spPr>
            <a:xfrm rot="12054545">
              <a:off x="4123664" y="367844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4" name="矩形 193"/>
            <p:cNvSpPr/>
            <p:nvPr/>
          </p:nvSpPr>
          <p:spPr>
            <a:xfrm rot="12272728">
              <a:off x="4050964" y="36479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5" name="矩形 194"/>
            <p:cNvSpPr/>
            <p:nvPr/>
          </p:nvSpPr>
          <p:spPr>
            <a:xfrm rot="12490909">
              <a:off x="3980343" y="36129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6" name="矩形 195"/>
            <p:cNvSpPr/>
            <p:nvPr/>
          </p:nvSpPr>
          <p:spPr>
            <a:xfrm rot="12709091">
              <a:off x="3912086" y="35735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7" name="矩形 196"/>
            <p:cNvSpPr/>
            <p:nvPr/>
          </p:nvSpPr>
          <p:spPr>
            <a:xfrm rot="12927274">
              <a:off x="3846463" y="35299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8" name="矩形 197"/>
            <p:cNvSpPr/>
            <p:nvPr/>
          </p:nvSpPr>
          <p:spPr>
            <a:xfrm rot="13145455">
              <a:off x="3783743" y="34821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9" name="矩形 198"/>
            <p:cNvSpPr/>
            <p:nvPr/>
          </p:nvSpPr>
          <p:spPr>
            <a:xfrm rot="13363638">
              <a:off x="3724176" y="343057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0" name="矩形 199"/>
            <p:cNvSpPr/>
            <p:nvPr/>
          </p:nvSpPr>
          <p:spPr>
            <a:xfrm rot="13581819">
              <a:off x="3668002" y="33752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1" name="矩形 200"/>
            <p:cNvSpPr/>
            <p:nvPr/>
          </p:nvSpPr>
          <p:spPr>
            <a:xfrm rot="13800000">
              <a:off x="3615448" y="33165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2" name="矩形 201"/>
            <p:cNvSpPr/>
            <p:nvPr/>
          </p:nvSpPr>
          <p:spPr>
            <a:xfrm rot="14018183">
              <a:off x="3566726" y="325458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3" name="矩形 202"/>
            <p:cNvSpPr/>
            <p:nvPr/>
          </p:nvSpPr>
          <p:spPr>
            <a:xfrm rot="14236364">
              <a:off x="3522031" y="31896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4" name="矩形 203"/>
            <p:cNvSpPr/>
            <p:nvPr/>
          </p:nvSpPr>
          <p:spPr>
            <a:xfrm rot="14454545">
              <a:off x="3481544" y="312204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5" name="矩形 204"/>
            <p:cNvSpPr/>
            <p:nvPr/>
          </p:nvSpPr>
          <p:spPr>
            <a:xfrm rot="14672728">
              <a:off x="3445428" y="305198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6" name="矩形 205"/>
            <p:cNvSpPr/>
            <p:nvPr/>
          </p:nvSpPr>
          <p:spPr>
            <a:xfrm rot="14890909">
              <a:off x="3413827" y="297977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7" name="矩形 206"/>
            <p:cNvSpPr/>
            <p:nvPr/>
          </p:nvSpPr>
          <p:spPr>
            <a:xfrm rot="15109092">
              <a:off x="3386869" y="290571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8" name="矩形 207"/>
            <p:cNvSpPr/>
            <p:nvPr/>
          </p:nvSpPr>
          <p:spPr>
            <a:xfrm rot="15327274">
              <a:off x="3364664" y="283008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9" name="矩形 208"/>
            <p:cNvSpPr/>
            <p:nvPr/>
          </p:nvSpPr>
          <p:spPr>
            <a:xfrm rot="15545455">
              <a:off x="3347299" y="275320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0" name="矩形 209"/>
            <p:cNvSpPr/>
            <p:nvPr/>
          </p:nvSpPr>
          <p:spPr>
            <a:xfrm rot="15763638">
              <a:off x="3334846" y="267537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1" name="矩形 210"/>
            <p:cNvSpPr/>
            <p:nvPr/>
          </p:nvSpPr>
          <p:spPr>
            <a:xfrm rot="15981819">
              <a:off x="3327353" y="259691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12" name="椭圆 211"/>
          <p:cNvSpPr/>
          <p:nvPr/>
        </p:nvSpPr>
        <p:spPr>
          <a:xfrm>
            <a:off x="4163727" y="143828"/>
            <a:ext cx="781729" cy="781729"/>
          </a:xfrm>
          <a:prstGeom prst="ellips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a:p>
        </p:txBody>
      </p:sp>
      <p:sp>
        <p:nvSpPr>
          <p:cNvPr id="213" name="文本框 212"/>
          <p:cNvSpPr txBox="1"/>
          <p:nvPr/>
        </p:nvSpPr>
        <p:spPr>
          <a:xfrm>
            <a:off x="4248478" y="202419"/>
            <a:ext cx="806702" cy="646331"/>
          </a:xfrm>
          <a:prstGeom prst="rect">
            <a:avLst/>
          </a:prstGeom>
          <a:noFill/>
        </p:spPr>
        <p:txBody>
          <a:bodyPr wrap="square" rtlCol="0">
            <a:spAutoFit/>
          </a:bodyPr>
          <a:lstStyle/>
          <a:p>
            <a:r>
              <a:rPr lang="zh-CN" altLang="en-US" sz="1800" b="1" dirty="0" smtClean="0">
                <a:solidFill>
                  <a:schemeClr val="bg1"/>
                </a:solidFill>
                <a:latin typeface="+mj-ea"/>
                <a:ea typeface="+mj-ea"/>
              </a:rPr>
              <a:t>添加标题</a:t>
            </a:r>
            <a:endParaRPr lang="zh-CN" altLang="en-US" sz="1800" b="1" dirty="0">
              <a:solidFill>
                <a:schemeClr val="bg1"/>
              </a:solidFill>
              <a:latin typeface="+mj-ea"/>
              <a:ea typeface="+mj-ea"/>
            </a:endParaRPr>
          </a:p>
        </p:txBody>
      </p:sp>
      <p:sp>
        <p:nvSpPr>
          <p:cNvPr id="107" name="矩形 1"/>
          <p:cNvSpPr>
            <a:spLocks noChangeArrowheads="1"/>
          </p:cNvSpPr>
          <p:nvPr/>
        </p:nvSpPr>
        <p:spPr bwMode="auto">
          <a:xfrm>
            <a:off x="752475" y="1563688"/>
            <a:ext cx="7632700" cy="503237"/>
          </a:xfrm>
          <a:prstGeom prst="rect">
            <a:avLst/>
          </a:prstGeom>
          <a:solidFill>
            <a:schemeClr val="bg1">
              <a:alpha val="50000"/>
            </a:schemeClr>
          </a:solidFill>
          <a:ln>
            <a:solidFill>
              <a:schemeClr val="bg1">
                <a:alpha val="50000"/>
              </a:schemeClr>
            </a:solidFill>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pic>
        <p:nvPicPr>
          <p:cNvPr id="108" name="Picture 36" descr="C:\Users\v-jtobey.REDMOND\AppData\Local\MetroStyleAddIn\Icons\Passion.wmf"/>
          <p:cNvPicPr>
            <a:picLocks noChangeAspect="1" noChangeArrowheads="1"/>
          </p:cNvPicPr>
          <p:nvPr/>
        </p:nvPicPr>
        <p:blipFill>
          <a:blip r:embed="rId1" cstate="screen"/>
          <a:srcRect/>
          <a:stretch>
            <a:fillRect/>
          </a:stretch>
        </p:blipFill>
        <p:spPr bwMode="auto">
          <a:xfrm>
            <a:off x="1244600" y="1563688"/>
            <a:ext cx="2635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 name="Picture 48"/>
          <p:cNvPicPr>
            <a:picLocks noChangeAspect="1" noChangeArrowheads="1"/>
          </p:cNvPicPr>
          <p:nvPr/>
        </p:nvPicPr>
        <p:blipFill>
          <a:blip r:embed="rId2" cstate="screen"/>
          <a:srcRect/>
          <a:stretch>
            <a:fillRect/>
          </a:stretch>
        </p:blipFill>
        <p:spPr bwMode="auto">
          <a:xfrm>
            <a:off x="3094038" y="1535113"/>
            <a:ext cx="52387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 name="Picture 9" descr="C:\Users\Jonahs\Dropbox\Projects SCOTT\MEET Windows Azure\source\Background\tile-icon-messaging.png"/>
          <p:cNvPicPr>
            <a:picLocks noChangeAspect="1" noChangeArrowheads="1"/>
          </p:cNvPicPr>
          <p:nvPr/>
        </p:nvPicPr>
        <p:blipFill>
          <a:blip r:embed="rId3" cstate="screen"/>
          <a:srcRect/>
          <a:stretch>
            <a:fillRect/>
          </a:stretch>
        </p:blipFill>
        <p:spPr bwMode="auto">
          <a:xfrm>
            <a:off x="5203825" y="1563688"/>
            <a:ext cx="5048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 name="Picture 4" descr="C:\Users\Jonahs\Dropbox\Projects SCOTT\MEET Windows Azure\source\Background\tile-icon-cache.png"/>
          <p:cNvPicPr>
            <a:picLocks noChangeAspect="1" noChangeArrowheads="1"/>
          </p:cNvPicPr>
          <p:nvPr/>
        </p:nvPicPr>
        <p:blipFill>
          <a:blip r:embed="rId4" cstate="screen"/>
          <a:srcRect/>
          <a:stretch>
            <a:fillRect/>
          </a:stretch>
        </p:blipFill>
        <p:spPr bwMode="auto">
          <a:xfrm>
            <a:off x="7292975" y="1563688"/>
            <a:ext cx="5048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 name="等腰三角形 6"/>
          <p:cNvSpPr>
            <a:spLocks noChangeArrowheads="1"/>
          </p:cNvSpPr>
          <p:nvPr/>
        </p:nvSpPr>
        <p:spPr bwMode="auto">
          <a:xfrm flipV="1">
            <a:off x="1203325" y="2238375"/>
            <a:ext cx="304800" cy="261938"/>
          </a:xfrm>
          <a:prstGeom prst="triangle">
            <a:avLst>
              <a:gd name="adj" fmla="val 50000"/>
            </a:avLst>
          </a:prstGeom>
          <a:solidFill>
            <a:schemeClr val="bg1">
              <a:alpha val="50000"/>
            </a:schemeClr>
          </a:solidFill>
          <a:ln>
            <a:solidFill>
              <a:schemeClr val="bg1">
                <a:alpha val="50000"/>
              </a:schemeClr>
            </a:solidFill>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218" name="等腰三角形 7"/>
          <p:cNvSpPr>
            <a:spLocks noChangeArrowheads="1"/>
          </p:cNvSpPr>
          <p:nvPr/>
        </p:nvSpPr>
        <p:spPr bwMode="auto">
          <a:xfrm flipV="1">
            <a:off x="3203575" y="2238375"/>
            <a:ext cx="304800" cy="261938"/>
          </a:xfrm>
          <a:prstGeom prst="triangle">
            <a:avLst>
              <a:gd name="adj" fmla="val 50000"/>
            </a:avLst>
          </a:prstGeom>
          <a:solidFill>
            <a:schemeClr val="bg1">
              <a:alpha val="50000"/>
            </a:schemeClr>
          </a:solidFill>
          <a:ln>
            <a:solidFill>
              <a:schemeClr val="bg1">
                <a:alpha val="50000"/>
              </a:schemeClr>
            </a:solidFill>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219" name="等腰三角形 8"/>
          <p:cNvSpPr>
            <a:spLocks noChangeArrowheads="1"/>
          </p:cNvSpPr>
          <p:nvPr/>
        </p:nvSpPr>
        <p:spPr bwMode="auto">
          <a:xfrm flipV="1">
            <a:off x="5303838" y="2238375"/>
            <a:ext cx="303212" cy="261938"/>
          </a:xfrm>
          <a:prstGeom prst="triangle">
            <a:avLst>
              <a:gd name="adj" fmla="val 50000"/>
            </a:avLst>
          </a:prstGeom>
          <a:solidFill>
            <a:schemeClr val="bg1">
              <a:alpha val="50000"/>
            </a:schemeClr>
          </a:solidFill>
          <a:ln>
            <a:solidFill>
              <a:schemeClr val="bg1">
                <a:alpha val="50000"/>
              </a:schemeClr>
            </a:solidFill>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220" name="等腰三角形 9"/>
          <p:cNvSpPr>
            <a:spLocks noChangeArrowheads="1"/>
          </p:cNvSpPr>
          <p:nvPr/>
        </p:nvSpPr>
        <p:spPr bwMode="auto">
          <a:xfrm flipV="1">
            <a:off x="7392988" y="2238375"/>
            <a:ext cx="304800" cy="261938"/>
          </a:xfrm>
          <a:prstGeom prst="triangle">
            <a:avLst>
              <a:gd name="adj" fmla="val 50000"/>
            </a:avLst>
          </a:prstGeom>
          <a:solidFill>
            <a:schemeClr val="bg1">
              <a:alpha val="50000"/>
            </a:schemeClr>
          </a:solidFill>
          <a:ln>
            <a:solidFill>
              <a:schemeClr val="bg1">
                <a:alpha val="50000"/>
              </a:schemeClr>
            </a:solidFill>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221" name="TextBox 10"/>
          <p:cNvSpPr>
            <a:spLocks noChangeArrowheads="1"/>
          </p:cNvSpPr>
          <p:nvPr/>
        </p:nvSpPr>
        <p:spPr bwMode="auto">
          <a:xfrm>
            <a:off x="346075" y="2771775"/>
            <a:ext cx="202088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cs typeface="Calibri" panose="020F0502020204030204" charset="0"/>
                <a:sym typeface="Calibri" panose="020F0502020204030204" charset="0"/>
              </a:rPr>
              <a:t>你可以点击这里输入你的文本你可以点击这里输入你的文本你可以点击这里输入你的文本你可以点击这里输入</a:t>
            </a:r>
            <a:endParaRPr lang="zh-CN" altLang="en-US" sz="1200" dirty="0"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a:lnSpc>
                <a:spcPct val="150000"/>
              </a:lnSpc>
            </a:pPr>
            <a:endParaRPr lang="zh-CN" altLang="en-US" sz="1200" dirty="0" smtClean="0">
              <a:solidFill>
                <a:schemeClr val="bg1"/>
              </a:solidFill>
              <a:latin typeface="Calibri" panose="020F0502020204030204" charset="0"/>
              <a:sym typeface="宋体" panose="02010600030101010101" pitchFamily="2" charset="-122"/>
            </a:endParaRPr>
          </a:p>
          <a:p>
            <a:pPr>
              <a:lnSpc>
                <a:spcPct val="150000"/>
              </a:lnSpc>
            </a:pPr>
            <a:endParaRPr lang="zh-CN" altLang="en-US" sz="1200" dirty="0" smtClean="0">
              <a:solidFill>
                <a:schemeClr val="bg1"/>
              </a:solidFill>
              <a:latin typeface="Calibri" panose="020F0502020204030204" charset="0"/>
              <a:sym typeface="宋体" panose="02010600030101010101" pitchFamily="2" charset="-122"/>
            </a:endParaRPr>
          </a:p>
        </p:txBody>
      </p:sp>
      <p:sp>
        <p:nvSpPr>
          <p:cNvPr id="222" name="矩形 11"/>
          <p:cNvSpPr>
            <a:spLocks noChangeArrowheads="1"/>
          </p:cNvSpPr>
          <p:nvPr/>
        </p:nvSpPr>
        <p:spPr bwMode="auto">
          <a:xfrm>
            <a:off x="346075" y="2500313"/>
            <a:ext cx="202088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23" name="TextBox 12"/>
          <p:cNvSpPr>
            <a:spLocks noChangeArrowheads="1"/>
          </p:cNvSpPr>
          <p:nvPr/>
        </p:nvSpPr>
        <p:spPr bwMode="auto">
          <a:xfrm>
            <a:off x="2346325" y="2771775"/>
            <a:ext cx="20208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cs typeface="Calibri" panose="020F0502020204030204" charset="0"/>
                <a:sym typeface="Calibri" panose="020F0502020204030204" charset="0"/>
              </a:rPr>
              <a:t>你可以点击这里输入你的文本你可以点击这里输入你的文本你可以点击这里输入你的文本你可以点击这里输入</a:t>
            </a:r>
            <a:endParaRPr lang="zh-CN" altLang="en-US" sz="1200" dirty="0" smtClean="0">
              <a:solidFill>
                <a:schemeClr val="bg1"/>
              </a:solidFill>
              <a:latin typeface="Calibri" panose="020F0502020204030204" charset="0"/>
              <a:sym typeface="宋体" panose="02010600030101010101" pitchFamily="2" charset="-122"/>
            </a:endParaRPr>
          </a:p>
        </p:txBody>
      </p:sp>
      <p:sp>
        <p:nvSpPr>
          <p:cNvPr id="224" name="矩形 13"/>
          <p:cNvSpPr>
            <a:spLocks noChangeArrowheads="1"/>
          </p:cNvSpPr>
          <p:nvPr/>
        </p:nvSpPr>
        <p:spPr bwMode="auto">
          <a:xfrm>
            <a:off x="2346325" y="2500313"/>
            <a:ext cx="202088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25" name="TextBox 14"/>
          <p:cNvSpPr>
            <a:spLocks noChangeArrowheads="1"/>
          </p:cNvSpPr>
          <p:nvPr/>
        </p:nvSpPr>
        <p:spPr bwMode="auto">
          <a:xfrm>
            <a:off x="4445000" y="2771775"/>
            <a:ext cx="2022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cs typeface="Calibri" panose="020F0502020204030204" charset="0"/>
                <a:sym typeface="Calibri" panose="020F0502020204030204" charset="0"/>
              </a:rPr>
              <a:t>你可以点击这里输入你的文本你可以点击这里输入你的文本你可以点击这里输入你的文本你可以点击这里输入</a:t>
            </a:r>
            <a:endParaRPr lang="zh-CN" altLang="en-US" sz="1200" dirty="0" smtClean="0">
              <a:solidFill>
                <a:schemeClr val="bg1"/>
              </a:solidFill>
              <a:latin typeface="Calibri" panose="020F0502020204030204" charset="0"/>
              <a:sym typeface="宋体" panose="02010600030101010101" pitchFamily="2" charset="-122"/>
            </a:endParaRPr>
          </a:p>
        </p:txBody>
      </p:sp>
      <p:sp>
        <p:nvSpPr>
          <p:cNvPr id="226" name="矩形 15"/>
          <p:cNvSpPr>
            <a:spLocks noChangeArrowheads="1"/>
          </p:cNvSpPr>
          <p:nvPr/>
        </p:nvSpPr>
        <p:spPr bwMode="auto">
          <a:xfrm>
            <a:off x="4445000" y="2500313"/>
            <a:ext cx="202247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27" name="TextBox 16"/>
          <p:cNvSpPr>
            <a:spLocks noChangeArrowheads="1"/>
          </p:cNvSpPr>
          <p:nvPr/>
        </p:nvSpPr>
        <p:spPr bwMode="auto">
          <a:xfrm>
            <a:off x="6534150" y="2771775"/>
            <a:ext cx="2022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cs typeface="Calibri" panose="020F0502020204030204" charset="0"/>
                <a:sym typeface="Calibri" panose="020F0502020204030204" charset="0"/>
              </a:rPr>
              <a:t>你可以点击这里输入你的文本你可以点击这里输入你的文本你可以点击这里输入你的文本你可以点击这里输入</a:t>
            </a:r>
            <a:endParaRPr lang="zh-CN" altLang="en-US" sz="1200" dirty="0" smtClean="0">
              <a:solidFill>
                <a:schemeClr val="bg1"/>
              </a:solidFill>
              <a:latin typeface="Calibri" panose="020F0502020204030204" charset="0"/>
              <a:sym typeface="宋体" panose="02010600030101010101" pitchFamily="2" charset="-122"/>
            </a:endParaRPr>
          </a:p>
        </p:txBody>
      </p:sp>
      <p:sp>
        <p:nvSpPr>
          <p:cNvPr id="228" name="矩形 17"/>
          <p:cNvSpPr>
            <a:spLocks noChangeArrowheads="1"/>
          </p:cNvSpPr>
          <p:nvPr/>
        </p:nvSpPr>
        <p:spPr bwMode="auto">
          <a:xfrm>
            <a:off x="6534150" y="2500313"/>
            <a:ext cx="202247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29" name="直接连接符 19"/>
          <p:cNvSpPr>
            <a:spLocks noChangeShapeType="1"/>
          </p:cNvSpPr>
          <p:nvPr/>
        </p:nvSpPr>
        <p:spPr bwMode="auto">
          <a:xfrm flipV="1">
            <a:off x="2266950" y="2771775"/>
            <a:ext cx="1588" cy="1095375"/>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30" name="直接连接符 20"/>
          <p:cNvSpPr>
            <a:spLocks noChangeShapeType="1"/>
          </p:cNvSpPr>
          <p:nvPr/>
        </p:nvSpPr>
        <p:spPr bwMode="auto">
          <a:xfrm flipV="1">
            <a:off x="4364038" y="2771775"/>
            <a:ext cx="1587" cy="1095375"/>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31" name="直接连接符 21"/>
          <p:cNvSpPr>
            <a:spLocks noChangeShapeType="1"/>
          </p:cNvSpPr>
          <p:nvPr/>
        </p:nvSpPr>
        <p:spPr bwMode="auto">
          <a:xfrm flipV="1">
            <a:off x="6465888" y="2771775"/>
            <a:ext cx="1587" cy="1095375"/>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circle(in)">
                                      <p:cBhvr>
                                        <p:cTn id="7" dur="2750"/>
                                        <p:tgtEl>
                                          <p:spTgt spid="109"/>
                                        </p:tgtEl>
                                      </p:cBhvr>
                                    </p:animEffect>
                                  </p:childTnLst>
                                </p:cTn>
                              </p:par>
                              <p:par>
                                <p:cTn id="8" presetID="21" presetClass="entr" presetSubtype="1" fill="hold"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wheel(1)">
                                      <p:cBhvr>
                                        <p:cTn id="10" dur="2000"/>
                                        <p:tgtEl>
                                          <p:spTgt spid="112"/>
                                        </p:tgtEl>
                                      </p:cBhvr>
                                    </p:animEffect>
                                  </p:childTnLst>
                                </p:cTn>
                              </p:par>
                              <p:par>
                                <p:cTn id="11" presetID="8" presetClass="emph" presetSubtype="0" fill="hold" nodeType="withEffect">
                                  <p:stCondLst>
                                    <p:cond delay="0"/>
                                  </p:stCondLst>
                                  <p:childTnLst>
                                    <p:animRot by="21600000">
                                      <p:cBhvr>
                                        <p:cTn id="12" dur="2000" fill="hold"/>
                                        <p:tgtEl>
                                          <p:spTgt spid="112"/>
                                        </p:tgtEl>
                                        <p:attrNameLst>
                                          <p:attrName>r</p:attrName>
                                        </p:attrNameLst>
                                      </p:cBhvr>
                                    </p:animRot>
                                  </p:childTnLst>
                                </p:cTn>
                              </p:par>
                              <p:par>
                                <p:cTn id="13" presetID="21" presetClass="entr" presetSubtype="1" fill="hold" grpId="0" nodeType="withEffect">
                                  <p:stCondLst>
                                    <p:cond delay="0"/>
                                  </p:stCondLst>
                                  <p:childTnLst>
                                    <p:set>
                                      <p:cBhvr>
                                        <p:cTn id="14" dur="1" fill="hold">
                                          <p:stCondLst>
                                            <p:cond delay="0"/>
                                          </p:stCondLst>
                                        </p:cTn>
                                        <p:tgtEl>
                                          <p:spTgt spid="212"/>
                                        </p:tgtEl>
                                        <p:attrNameLst>
                                          <p:attrName>style.visibility</p:attrName>
                                        </p:attrNameLst>
                                      </p:cBhvr>
                                      <p:to>
                                        <p:strVal val="visible"/>
                                      </p:to>
                                    </p:set>
                                    <p:animEffect transition="in" filter="wheel(1)">
                                      <p:cBhvr>
                                        <p:cTn id="15" dur="2000"/>
                                        <p:tgtEl>
                                          <p:spTgt spid="21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213"/>
                                        </p:tgtEl>
                                        <p:attrNameLst>
                                          <p:attrName>style.visibility</p:attrName>
                                        </p:attrNameLst>
                                      </p:cBhvr>
                                      <p:to>
                                        <p:strVal val="visible"/>
                                      </p:to>
                                    </p:set>
                                    <p:animEffect transition="in" filter="wheel(1)">
                                      <p:cBhvr>
                                        <p:cTn id="18" dur="2000"/>
                                        <p:tgtEl>
                                          <p:spTgt spid="213"/>
                                        </p:tgtEl>
                                      </p:cBhvr>
                                    </p:animEffect>
                                  </p:childTnLst>
                                </p:cTn>
                              </p:par>
                            </p:childTnLst>
                          </p:cTn>
                        </p:par>
                        <p:par>
                          <p:cTn id="19" fill="hold">
                            <p:stCondLst>
                              <p:cond delay="3000"/>
                            </p:stCondLst>
                            <p:childTnLst>
                              <p:par>
                                <p:cTn id="20" presetID="26" presetClass="emph" presetSubtype="0" fill="hold" grpId="1" nodeType="afterEffect">
                                  <p:stCondLst>
                                    <p:cond delay="0"/>
                                  </p:stCondLst>
                                  <p:childTnLst>
                                    <p:animEffect transition="out" filter="fade">
                                      <p:cBhvr>
                                        <p:cTn id="21" dur="500" tmFilter="0, 0; .2, .5; .8, .5; 1, 0"/>
                                        <p:tgtEl>
                                          <p:spTgt spid="213"/>
                                        </p:tgtEl>
                                      </p:cBhvr>
                                    </p:animEffect>
                                    <p:animScale>
                                      <p:cBhvr>
                                        <p:cTn id="22" dur="250" autoRev="1" fill="hold"/>
                                        <p:tgtEl>
                                          <p:spTgt spid="213"/>
                                        </p:tgtEl>
                                      </p:cBhvr>
                                      <p:by x="105000" y="105000"/>
                                    </p:animScale>
                                  </p:childTnLst>
                                </p:cTn>
                              </p:par>
                            </p:childTnLst>
                          </p:cTn>
                        </p:par>
                        <p:par>
                          <p:cTn id="23" fill="hold">
                            <p:stCondLst>
                              <p:cond delay="3500"/>
                            </p:stCondLst>
                            <p:childTnLst>
                              <p:par>
                                <p:cTn id="24" presetID="16" presetClass="entr" presetSubtype="21"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Effect filter="barn(inVertical)">
                                      <p:cBhvr>
                                        <p:cTn id="26" dur="500"/>
                                        <p:tgtEl>
                                          <p:spTgt spid="107"/>
                                        </p:tgtEl>
                                      </p:cBhvr>
                                    </p:animEffect>
                                  </p:childTnLst>
                                </p:cTn>
                              </p:par>
                            </p:childTnLst>
                          </p:cTn>
                        </p:par>
                        <p:par>
                          <p:cTn id="27" fill="hold">
                            <p:stCondLst>
                              <p:cond delay="4000"/>
                            </p:stCondLst>
                            <p:childTnLst>
                              <p:par>
                                <p:cTn id="28" presetID="42" presetClass="entr" presetSubtype="0" fill="hold"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filter="fade">
                                      <p:cBhvr>
                                        <p:cTn id="30" dur="1000"/>
                                        <p:tgtEl>
                                          <p:spTgt spid="108"/>
                                        </p:tgtEl>
                                      </p:cBhvr>
                                    </p:animEffect>
                                    <p:anim calcmode="lin" valueType="num">
                                      <p:cBhvr>
                                        <p:cTn id="31" dur="1000" fill="hold"/>
                                        <p:tgtEl>
                                          <p:spTgt spid="108"/>
                                        </p:tgtEl>
                                        <p:attrNameLst>
                                          <p:attrName>ppt_x</p:attrName>
                                        </p:attrNameLst>
                                      </p:cBhvr>
                                      <p:tavLst>
                                        <p:tav tm="0">
                                          <p:val>
                                            <p:strVal val="#ppt_x"/>
                                          </p:val>
                                        </p:tav>
                                        <p:tav tm="100000">
                                          <p:val>
                                            <p:strVal val="#ppt_x"/>
                                          </p:val>
                                        </p:tav>
                                      </p:tavLst>
                                    </p:anim>
                                    <p:anim calcmode="lin" valueType="num">
                                      <p:cBhvr>
                                        <p:cTn id="32" dur="1000" fill="hold"/>
                                        <p:tgtEl>
                                          <p:spTgt spid="108"/>
                                        </p:tgtEl>
                                        <p:attrNameLst>
                                          <p:attrName>ppt_y</p:attrName>
                                        </p:attrNameLst>
                                      </p:cBhvr>
                                      <p:tavLst>
                                        <p:tav tm="0">
                                          <p:val>
                                            <p:strVal val="#ppt_y+.1"/>
                                          </p:val>
                                        </p:tav>
                                        <p:tav tm="100000">
                                          <p:val>
                                            <p:strVal val="#ppt_y"/>
                                          </p:val>
                                        </p:tav>
                                      </p:tavLst>
                                    </p:anim>
                                  </p:childTnLst>
                                </p:cTn>
                              </p:par>
                            </p:childTnLst>
                          </p:cTn>
                        </p:par>
                        <p:par>
                          <p:cTn id="33" fill="hold">
                            <p:stCondLst>
                              <p:cond delay="5000"/>
                            </p:stCondLst>
                            <p:childTnLst>
                              <p:par>
                                <p:cTn id="34" presetID="10" presetClass="entr" presetSubtype="0" fill="hold" grpId="0" nodeType="afterEffect">
                                  <p:stCondLst>
                                    <p:cond delay="0"/>
                                  </p:stCondLst>
                                  <p:childTnLst>
                                    <p:set>
                                      <p:cBhvr>
                                        <p:cTn id="35" dur="1" fill="hold">
                                          <p:stCondLst>
                                            <p:cond delay="0"/>
                                          </p:stCondLst>
                                        </p:cTn>
                                        <p:tgtEl>
                                          <p:spTgt spid="217"/>
                                        </p:tgtEl>
                                        <p:attrNameLst>
                                          <p:attrName>style.visibility</p:attrName>
                                        </p:attrNameLst>
                                      </p:cBhvr>
                                      <p:to>
                                        <p:strVal val="visible"/>
                                      </p:to>
                                    </p:set>
                                    <p:animEffect filter="fade">
                                      <p:cBhvr>
                                        <p:cTn id="36" dur="500"/>
                                        <p:tgtEl>
                                          <p:spTgt spid="217"/>
                                        </p:tgtEl>
                                      </p:cBhvr>
                                    </p:animEffect>
                                  </p:childTnLst>
                                </p:cTn>
                              </p:par>
                            </p:childTnLst>
                          </p:cTn>
                        </p:par>
                        <p:par>
                          <p:cTn id="37" fill="hold">
                            <p:stCondLst>
                              <p:cond delay="5500"/>
                            </p:stCondLst>
                            <p:childTnLst>
                              <p:par>
                                <p:cTn id="38" presetID="9" presetClass="entr" presetSubtype="0" fill="hold" grpId="0" nodeType="afterEffect">
                                  <p:stCondLst>
                                    <p:cond delay="0"/>
                                  </p:stCondLst>
                                  <p:childTnLst>
                                    <p:set>
                                      <p:cBhvr>
                                        <p:cTn id="39" dur="1" fill="hold">
                                          <p:stCondLst>
                                            <p:cond delay="0"/>
                                          </p:stCondLst>
                                        </p:cTn>
                                        <p:tgtEl>
                                          <p:spTgt spid="222"/>
                                        </p:tgtEl>
                                        <p:attrNameLst>
                                          <p:attrName>style.visibility</p:attrName>
                                        </p:attrNameLst>
                                      </p:cBhvr>
                                      <p:to>
                                        <p:strVal val="visible"/>
                                      </p:to>
                                    </p:set>
                                    <p:animEffect filter="dissolve">
                                      <p:cBhvr>
                                        <p:cTn id="40" dur="500"/>
                                        <p:tgtEl>
                                          <p:spTgt spid="222"/>
                                        </p:tgtEl>
                                      </p:cBhvr>
                                    </p:animEffect>
                                  </p:childTnLst>
                                </p:cTn>
                              </p:par>
                            </p:childTnLst>
                          </p:cTn>
                        </p:par>
                        <p:par>
                          <p:cTn id="41" fill="hold">
                            <p:stCondLst>
                              <p:cond delay="6000"/>
                            </p:stCondLst>
                            <p:childTnLst>
                              <p:par>
                                <p:cTn id="42" presetID="9" presetClass="entr" presetSubtype="0" fill="hold" grpId="0" nodeType="afterEffect">
                                  <p:stCondLst>
                                    <p:cond delay="0"/>
                                  </p:stCondLst>
                                  <p:childTnLst>
                                    <p:set>
                                      <p:cBhvr>
                                        <p:cTn id="43" dur="1" fill="hold">
                                          <p:stCondLst>
                                            <p:cond delay="0"/>
                                          </p:stCondLst>
                                        </p:cTn>
                                        <p:tgtEl>
                                          <p:spTgt spid="221"/>
                                        </p:tgtEl>
                                        <p:attrNameLst>
                                          <p:attrName>style.visibility</p:attrName>
                                        </p:attrNameLst>
                                      </p:cBhvr>
                                      <p:to>
                                        <p:strVal val="visible"/>
                                      </p:to>
                                    </p:set>
                                    <p:animEffect filter="dissolve">
                                      <p:cBhvr>
                                        <p:cTn id="44" dur="500"/>
                                        <p:tgtEl>
                                          <p:spTgt spid="221"/>
                                        </p:tgtEl>
                                      </p:cBhvr>
                                    </p:animEffect>
                                  </p:childTnLst>
                                </p:cTn>
                              </p:par>
                              <p:par>
                                <p:cTn id="45" presetID="10" presetClass="entr" presetSubtype="0" fill="hold" nodeType="withEffect">
                                  <p:stCondLst>
                                    <p:cond delay="0"/>
                                  </p:stCondLst>
                                  <p:childTnLst>
                                    <p:set>
                                      <p:cBhvr>
                                        <p:cTn id="46" dur="1" fill="hold">
                                          <p:stCondLst>
                                            <p:cond delay="0"/>
                                          </p:stCondLst>
                                        </p:cTn>
                                        <p:tgtEl>
                                          <p:spTgt spid="229"/>
                                        </p:tgtEl>
                                        <p:attrNameLst>
                                          <p:attrName>style.visibility</p:attrName>
                                        </p:attrNameLst>
                                      </p:cBhvr>
                                      <p:to>
                                        <p:strVal val="visible"/>
                                      </p:to>
                                    </p:set>
                                    <p:animEffect filter="fade">
                                      <p:cBhvr>
                                        <p:cTn id="47" dur="500"/>
                                        <p:tgtEl>
                                          <p:spTgt spid="229"/>
                                        </p:tgtEl>
                                      </p:cBhvr>
                                    </p:animEffect>
                                  </p:childTnLst>
                                </p:cTn>
                              </p:par>
                            </p:childTnLst>
                          </p:cTn>
                        </p:par>
                        <p:par>
                          <p:cTn id="48" fill="hold">
                            <p:stCondLst>
                              <p:cond delay="6500"/>
                            </p:stCondLst>
                            <p:childTnLst>
                              <p:par>
                                <p:cTn id="49" presetID="42" presetClass="entr" presetSubtype="0" fill="hold" nodeType="afterEffect">
                                  <p:stCondLst>
                                    <p:cond delay="0"/>
                                  </p:stCondLst>
                                  <p:childTnLst>
                                    <p:set>
                                      <p:cBhvr>
                                        <p:cTn id="50" dur="1" fill="hold">
                                          <p:stCondLst>
                                            <p:cond delay="0"/>
                                          </p:stCondLst>
                                        </p:cTn>
                                        <p:tgtEl>
                                          <p:spTgt spid="214"/>
                                        </p:tgtEl>
                                        <p:attrNameLst>
                                          <p:attrName>style.visibility</p:attrName>
                                        </p:attrNameLst>
                                      </p:cBhvr>
                                      <p:to>
                                        <p:strVal val="visible"/>
                                      </p:to>
                                    </p:set>
                                    <p:animEffect filter="fade">
                                      <p:cBhvr>
                                        <p:cTn id="51" dur="1000"/>
                                        <p:tgtEl>
                                          <p:spTgt spid="214"/>
                                        </p:tgtEl>
                                      </p:cBhvr>
                                    </p:animEffect>
                                    <p:anim calcmode="lin" valueType="num">
                                      <p:cBhvr>
                                        <p:cTn id="52" dur="1000" fill="hold"/>
                                        <p:tgtEl>
                                          <p:spTgt spid="214"/>
                                        </p:tgtEl>
                                        <p:attrNameLst>
                                          <p:attrName>ppt_x</p:attrName>
                                        </p:attrNameLst>
                                      </p:cBhvr>
                                      <p:tavLst>
                                        <p:tav tm="0">
                                          <p:val>
                                            <p:strVal val="#ppt_x"/>
                                          </p:val>
                                        </p:tav>
                                        <p:tav tm="100000">
                                          <p:val>
                                            <p:strVal val="#ppt_x"/>
                                          </p:val>
                                        </p:tav>
                                      </p:tavLst>
                                    </p:anim>
                                    <p:anim calcmode="lin" valueType="num">
                                      <p:cBhvr>
                                        <p:cTn id="53" dur="1000" fill="hold"/>
                                        <p:tgtEl>
                                          <p:spTgt spid="214"/>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0" presetClass="entr" presetSubtype="0" fill="hold" grpId="0" nodeType="afterEffect">
                                  <p:stCondLst>
                                    <p:cond delay="0"/>
                                  </p:stCondLst>
                                  <p:childTnLst>
                                    <p:set>
                                      <p:cBhvr>
                                        <p:cTn id="56" dur="1" fill="hold">
                                          <p:stCondLst>
                                            <p:cond delay="0"/>
                                          </p:stCondLst>
                                        </p:cTn>
                                        <p:tgtEl>
                                          <p:spTgt spid="218"/>
                                        </p:tgtEl>
                                        <p:attrNameLst>
                                          <p:attrName>style.visibility</p:attrName>
                                        </p:attrNameLst>
                                      </p:cBhvr>
                                      <p:to>
                                        <p:strVal val="visible"/>
                                      </p:to>
                                    </p:set>
                                    <p:animEffect filter="fade">
                                      <p:cBhvr>
                                        <p:cTn id="57" dur="500"/>
                                        <p:tgtEl>
                                          <p:spTgt spid="218"/>
                                        </p:tgtEl>
                                      </p:cBhvr>
                                    </p:animEffect>
                                  </p:childTnLst>
                                </p:cTn>
                              </p:par>
                            </p:childTnLst>
                          </p:cTn>
                        </p:par>
                        <p:par>
                          <p:cTn id="58" fill="hold">
                            <p:stCondLst>
                              <p:cond delay="8000"/>
                            </p:stCondLst>
                            <p:childTnLst>
                              <p:par>
                                <p:cTn id="59" presetID="9" presetClass="entr" presetSubtype="0" fill="hold" grpId="0" nodeType="afterEffect">
                                  <p:stCondLst>
                                    <p:cond delay="0"/>
                                  </p:stCondLst>
                                  <p:childTnLst>
                                    <p:set>
                                      <p:cBhvr>
                                        <p:cTn id="60" dur="1" fill="hold">
                                          <p:stCondLst>
                                            <p:cond delay="0"/>
                                          </p:stCondLst>
                                        </p:cTn>
                                        <p:tgtEl>
                                          <p:spTgt spid="224"/>
                                        </p:tgtEl>
                                        <p:attrNameLst>
                                          <p:attrName>style.visibility</p:attrName>
                                        </p:attrNameLst>
                                      </p:cBhvr>
                                      <p:to>
                                        <p:strVal val="visible"/>
                                      </p:to>
                                    </p:set>
                                    <p:animEffect filter="dissolve">
                                      <p:cBhvr>
                                        <p:cTn id="61" dur="500"/>
                                        <p:tgtEl>
                                          <p:spTgt spid="224"/>
                                        </p:tgtEl>
                                      </p:cBhvr>
                                    </p:animEffect>
                                  </p:childTnLst>
                                </p:cTn>
                              </p:par>
                            </p:childTnLst>
                          </p:cTn>
                        </p:par>
                        <p:par>
                          <p:cTn id="62" fill="hold">
                            <p:stCondLst>
                              <p:cond delay="8500"/>
                            </p:stCondLst>
                            <p:childTnLst>
                              <p:par>
                                <p:cTn id="63" presetID="9" presetClass="entr" presetSubtype="0" fill="hold" grpId="0" nodeType="afterEffect">
                                  <p:stCondLst>
                                    <p:cond delay="0"/>
                                  </p:stCondLst>
                                  <p:childTnLst>
                                    <p:set>
                                      <p:cBhvr>
                                        <p:cTn id="64" dur="1" fill="hold">
                                          <p:stCondLst>
                                            <p:cond delay="0"/>
                                          </p:stCondLst>
                                        </p:cTn>
                                        <p:tgtEl>
                                          <p:spTgt spid="223"/>
                                        </p:tgtEl>
                                        <p:attrNameLst>
                                          <p:attrName>style.visibility</p:attrName>
                                        </p:attrNameLst>
                                      </p:cBhvr>
                                      <p:to>
                                        <p:strVal val="visible"/>
                                      </p:to>
                                    </p:set>
                                    <p:animEffect filter="dissolve">
                                      <p:cBhvr>
                                        <p:cTn id="65" dur="500"/>
                                        <p:tgtEl>
                                          <p:spTgt spid="223"/>
                                        </p:tgtEl>
                                      </p:cBhvr>
                                    </p:animEffect>
                                  </p:childTnLst>
                                </p:cTn>
                              </p:par>
                              <p:par>
                                <p:cTn id="66" presetID="10" presetClass="entr" presetSubtype="0" fill="hold" nodeType="withEffect">
                                  <p:stCondLst>
                                    <p:cond delay="0"/>
                                  </p:stCondLst>
                                  <p:childTnLst>
                                    <p:set>
                                      <p:cBhvr>
                                        <p:cTn id="67" dur="1" fill="hold">
                                          <p:stCondLst>
                                            <p:cond delay="0"/>
                                          </p:stCondLst>
                                        </p:cTn>
                                        <p:tgtEl>
                                          <p:spTgt spid="230"/>
                                        </p:tgtEl>
                                        <p:attrNameLst>
                                          <p:attrName>style.visibility</p:attrName>
                                        </p:attrNameLst>
                                      </p:cBhvr>
                                      <p:to>
                                        <p:strVal val="visible"/>
                                      </p:to>
                                    </p:set>
                                    <p:animEffect filter="fade">
                                      <p:cBhvr>
                                        <p:cTn id="68" dur="500"/>
                                        <p:tgtEl>
                                          <p:spTgt spid="230"/>
                                        </p:tgtEl>
                                      </p:cBhvr>
                                    </p:animEffect>
                                  </p:childTnLst>
                                </p:cTn>
                              </p:par>
                            </p:childTnLst>
                          </p:cTn>
                        </p:par>
                        <p:par>
                          <p:cTn id="69" fill="hold">
                            <p:stCondLst>
                              <p:cond delay="9000"/>
                            </p:stCondLst>
                            <p:childTnLst>
                              <p:par>
                                <p:cTn id="70" presetID="42" presetClass="entr" presetSubtype="0" fill="hold" nodeType="afterEffect">
                                  <p:stCondLst>
                                    <p:cond delay="0"/>
                                  </p:stCondLst>
                                  <p:childTnLst>
                                    <p:set>
                                      <p:cBhvr>
                                        <p:cTn id="71" dur="1" fill="hold">
                                          <p:stCondLst>
                                            <p:cond delay="0"/>
                                          </p:stCondLst>
                                        </p:cTn>
                                        <p:tgtEl>
                                          <p:spTgt spid="215"/>
                                        </p:tgtEl>
                                        <p:attrNameLst>
                                          <p:attrName>style.visibility</p:attrName>
                                        </p:attrNameLst>
                                      </p:cBhvr>
                                      <p:to>
                                        <p:strVal val="visible"/>
                                      </p:to>
                                    </p:set>
                                    <p:animEffect filter="fade">
                                      <p:cBhvr>
                                        <p:cTn id="72" dur="1000"/>
                                        <p:tgtEl>
                                          <p:spTgt spid="215"/>
                                        </p:tgtEl>
                                      </p:cBhvr>
                                    </p:animEffect>
                                    <p:anim calcmode="lin" valueType="num">
                                      <p:cBhvr>
                                        <p:cTn id="73" dur="1000" fill="hold"/>
                                        <p:tgtEl>
                                          <p:spTgt spid="215"/>
                                        </p:tgtEl>
                                        <p:attrNameLst>
                                          <p:attrName>ppt_x</p:attrName>
                                        </p:attrNameLst>
                                      </p:cBhvr>
                                      <p:tavLst>
                                        <p:tav tm="0">
                                          <p:val>
                                            <p:strVal val="#ppt_x"/>
                                          </p:val>
                                        </p:tav>
                                        <p:tav tm="100000">
                                          <p:val>
                                            <p:strVal val="#ppt_x"/>
                                          </p:val>
                                        </p:tav>
                                      </p:tavLst>
                                    </p:anim>
                                    <p:anim calcmode="lin" valueType="num">
                                      <p:cBhvr>
                                        <p:cTn id="74" dur="1000" fill="hold"/>
                                        <p:tgtEl>
                                          <p:spTgt spid="215"/>
                                        </p:tgtEl>
                                        <p:attrNameLst>
                                          <p:attrName>ppt_y</p:attrName>
                                        </p:attrNameLst>
                                      </p:cBhvr>
                                      <p:tavLst>
                                        <p:tav tm="0">
                                          <p:val>
                                            <p:strVal val="#ppt_y+.1"/>
                                          </p:val>
                                        </p:tav>
                                        <p:tav tm="100000">
                                          <p:val>
                                            <p:strVal val="#ppt_y"/>
                                          </p:val>
                                        </p:tav>
                                      </p:tavLst>
                                    </p:anim>
                                  </p:childTnLst>
                                </p:cTn>
                              </p:par>
                            </p:childTnLst>
                          </p:cTn>
                        </p:par>
                        <p:par>
                          <p:cTn id="75" fill="hold">
                            <p:stCondLst>
                              <p:cond delay="10000"/>
                            </p:stCondLst>
                            <p:childTnLst>
                              <p:par>
                                <p:cTn id="76" presetID="10" presetClass="entr" presetSubtype="0" fill="hold" grpId="0" nodeType="afterEffect">
                                  <p:stCondLst>
                                    <p:cond delay="0"/>
                                  </p:stCondLst>
                                  <p:childTnLst>
                                    <p:set>
                                      <p:cBhvr>
                                        <p:cTn id="77" dur="1" fill="hold">
                                          <p:stCondLst>
                                            <p:cond delay="0"/>
                                          </p:stCondLst>
                                        </p:cTn>
                                        <p:tgtEl>
                                          <p:spTgt spid="219"/>
                                        </p:tgtEl>
                                        <p:attrNameLst>
                                          <p:attrName>style.visibility</p:attrName>
                                        </p:attrNameLst>
                                      </p:cBhvr>
                                      <p:to>
                                        <p:strVal val="visible"/>
                                      </p:to>
                                    </p:set>
                                    <p:animEffect filter="fade">
                                      <p:cBhvr>
                                        <p:cTn id="78" dur="500"/>
                                        <p:tgtEl>
                                          <p:spTgt spid="219"/>
                                        </p:tgtEl>
                                      </p:cBhvr>
                                    </p:animEffect>
                                  </p:childTnLst>
                                </p:cTn>
                              </p:par>
                            </p:childTnLst>
                          </p:cTn>
                        </p:par>
                        <p:par>
                          <p:cTn id="79" fill="hold">
                            <p:stCondLst>
                              <p:cond delay="10500"/>
                            </p:stCondLst>
                            <p:childTnLst>
                              <p:par>
                                <p:cTn id="80" presetID="9" presetClass="entr" presetSubtype="0" fill="hold" grpId="0" nodeType="afterEffect">
                                  <p:stCondLst>
                                    <p:cond delay="0"/>
                                  </p:stCondLst>
                                  <p:childTnLst>
                                    <p:set>
                                      <p:cBhvr>
                                        <p:cTn id="81" dur="1" fill="hold">
                                          <p:stCondLst>
                                            <p:cond delay="0"/>
                                          </p:stCondLst>
                                        </p:cTn>
                                        <p:tgtEl>
                                          <p:spTgt spid="226"/>
                                        </p:tgtEl>
                                        <p:attrNameLst>
                                          <p:attrName>style.visibility</p:attrName>
                                        </p:attrNameLst>
                                      </p:cBhvr>
                                      <p:to>
                                        <p:strVal val="visible"/>
                                      </p:to>
                                    </p:set>
                                    <p:animEffect filter="dissolve">
                                      <p:cBhvr>
                                        <p:cTn id="82" dur="500"/>
                                        <p:tgtEl>
                                          <p:spTgt spid="226"/>
                                        </p:tgtEl>
                                      </p:cBhvr>
                                    </p:animEffect>
                                  </p:childTnLst>
                                </p:cTn>
                              </p:par>
                            </p:childTnLst>
                          </p:cTn>
                        </p:par>
                        <p:par>
                          <p:cTn id="83" fill="hold">
                            <p:stCondLst>
                              <p:cond delay="11000"/>
                            </p:stCondLst>
                            <p:childTnLst>
                              <p:par>
                                <p:cTn id="84" presetID="9" presetClass="entr" presetSubtype="0" fill="hold" grpId="0" nodeType="afterEffect">
                                  <p:stCondLst>
                                    <p:cond delay="0"/>
                                  </p:stCondLst>
                                  <p:childTnLst>
                                    <p:set>
                                      <p:cBhvr>
                                        <p:cTn id="85" dur="1" fill="hold">
                                          <p:stCondLst>
                                            <p:cond delay="0"/>
                                          </p:stCondLst>
                                        </p:cTn>
                                        <p:tgtEl>
                                          <p:spTgt spid="225"/>
                                        </p:tgtEl>
                                        <p:attrNameLst>
                                          <p:attrName>style.visibility</p:attrName>
                                        </p:attrNameLst>
                                      </p:cBhvr>
                                      <p:to>
                                        <p:strVal val="visible"/>
                                      </p:to>
                                    </p:set>
                                    <p:animEffect filter="dissolve">
                                      <p:cBhvr>
                                        <p:cTn id="86" dur="500"/>
                                        <p:tgtEl>
                                          <p:spTgt spid="225"/>
                                        </p:tgtEl>
                                      </p:cBhvr>
                                    </p:animEffect>
                                  </p:childTnLst>
                                </p:cTn>
                              </p:par>
                              <p:par>
                                <p:cTn id="87" presetID="10" presetClass="entr" presetSubtype="0" fill="hold" nodeType="withEffect">
                                  <p:stCondLst>
                                    <p:cond delay="0"/>
                                  </p:stCondLst>
                                  <p:childTnLst>
                                    <p:set>
                                      <p:cBhvr>
                                        <p:cTn id="88" dur="1" fill="hold">
                                          <p:stCondLst>
                                            <p:cond delay="0"/>
                                          </p:stCondLst>
                                        </p:cTn>
                                        <p:tgtEl>
                                          <p:spTgt spid="231"/>
                                        </p:tgtEl>
                                        <p:attrNameLst>
                                          <p:attrName>style.visibility</p:attrName>
                                        </p:attrNameLst>
                                      </p:cBhvr>
                                      <p:to>
                                        <p:strVal val="visible"/>
                                      </p:to>
                                    </p:set>
                                    <p:animEffect filter="fade">
                                      <p:cBhvr>
                                        <p:cTn id="89" dur="500"/>
                                        <p:tgtEl>
                                          <p:spTgt spid="231"/>
                                        </p:tgtEl>
                                      </p:cBhvr>
                                    </p:animEffect>
                                  </p:childTnLst>
                                </p:cTn>
                              </p:par>
                            </p:childTnLst>
                          </p:cTn>
                        </p:par>
                        <p:par>
                          <p:cTn id="90" fill="hold">
                            <p:stCondLst>
                              <p:cond delay="11500"/>
                            </p:stCondLst>
                            <p:childTnLst>
                              <p:par>
                                <p:cTn id="91" presetID="42" presetClass="entr" presetSubtype="0" fill="hold" nodeType="afterEffect">
                                  <p:stCondLst>
                                    <p:cond delay="0"/>
                                  </p:stCondLst>
                                  <p:childTnLst>
                                    <p:set>
                                      <p:cBhvr>
                                        <p:cTn id="92" dur="1" fill="hold">
                                          <p:stCondLst>
                                            <p:cond delay="0"/>
                                          </p:stCondLst>
                                        </p:cTn>
                                        <p:tgtEl>
                                          <p:spTgt spid="216"/>
                                        </p:tgtEl>
                                        <p:attrNameLst>
                                          <p:attrName>style.visibility</p:attrName>
                                        </p:attrNameLst>
                                      </p:cBhvr>
                                      <p:to>
                                        <p:strVal val="visible"/>
                                      </p:to>
                                    </p:set>
                                    <p:animEffect filter="fade">
                                      <p:cBhvr>
                                        <p:cTn id="93" dur="1000"/>
                                        <p:tgtEl>
                                          <p:spTgt spid="216"/>
                                        </p:tgtEl>
                                      </p:cBhvr>
                                    </p:animEffect>
                                    <p:anim calcmode="lin" valueType="num">
                                      <p:cBhvr>
                                        <p:cTn id="94" dur="1000" fill="hold"/>
                                        <p:tgtEl>
                                          <p:spTgt spid="216"/>
                                        </p:tgtEl>
                                        <p:attrNameLst>
                                          <p:attrName>ppt_x</p:attrName>
                                        </p:attrNameLst>
                                      </p:cBhvr>
                                      <p:tavLst>
                                        <p:tav tm="0">
                                          <p:val>
                                            <p:strVal val="#ppt_x"/>
                                          </p:val>
                                        </p:tav>
                                        <p:tav tm="100000">
                                          <p:val>
                                            <p:strVal val="#ppt_x"/>
                                          </p:val>
                                        </p:tav>
                                      </p:tavLst>
                                    </p:anim>
                                    <p:anim calcmode="lin" valueType="num">
                                      <p:cBhvr>
                                        <p:cTn id="95" dur="1000" fill="hold"/>
                                        <p:tgtEl>
                                          <p:spTgt spid="216"/>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10" presetClass="entr" presetSubtype="0" fill="hold" grpId="0" nodeType="afterEffect">
                                  <p:stCondLst>
                                    <p:cond delay="0"/>
                                  </p:stCondLst>
                                  <p:childTnLst>
                                    <p:set>
                                      <p:cBhvr>
                                        <p:cTn id="98" dur="1" fill="hold">
                                          <p:stCondLst>
                                            <p:cond delay="0"/>
                                          </p:stCondLst>
                                        </p:cTn>
                                        <p:tgtEl>
                                          <p:spTgt spid="220"/>
                                        </p:tgtEl>
                                        <p:attrNameLst>
                                          <p:attrName>style.visibility</p:attrName>
                                        </p:attrNameLst>
                                      </p:cBhvr>
                                      <p:to>
                                        <p:strVal val="visible"/>
                                      </p:to>
                                    </p:set>
                                    <p:animEffect filter="fade">
                                      <p:cBhvr>
                                        <p:cTn id="99" dur="500"/>
                                        <p:tgtEl>
                                          <p:spTgt spid="220"/>
                                        </p:tgtEl>
                                      </p:cBhvr>
                                    </p:animEffect>
                                  </p:childTnLst>
                                </p:cTn>
                              </p:par>
                            </p:childTnLst>
                          </p:cTn>
                        </p:par>
                        <p:par>
                          <p:cTn id="100" fill="hold">
                            <p:stCondLst>
                              <p:cond delay="13000"/>
                            </p:stCondLst>
                            <p:childTnLst>
                              <p:par>
                                <p:cTn id="101" presetID="9" presetClass="entr" presetSubtype="0" fill="hold" grpId="0" nodeType="afterEffect">
                                  <p:stCondLst>
                                    <p:cond delay="0"/>
                                  </p:stCondLst>
                                  <p:childTnLst>
                                    <p:set>
                                      <p:cBhvr>
                                        <p:cTn id="102" dur="1" fill="hold">
                                          <p:stCondLst>
                                            <p:cond delay="0"/>
                                          </p:stCondLst>
                                        </p:cTn>
                                        <p:tgtEl>
                                          <p:spTgt spid="228"/>
                                        </p:tgtEl>
                                        <p:attrNameLst>
                                          <p:attrName>style.visibility</p:attrName>
                                        </p:attrNameLst>
                                      </p:cBhvr>
                                      <p:to>
                                        <p:strVal val="visible"/>
                                      </p:to>
                                    </p:set>
                                    <p:animEffect filter="dissolve">
                                      <p:cBhvr>
                                        <p:cTn id="103" dur="500"/>
                                        <p:tgtEl>
                                          <p:spTgt spid="228"/>
                                        </p:tgtEl>
                                      </p:cBhvr>
                                    </p:animEffect>
                                  </p:childTnLst>
                                </p:cTn>
                              </p:par>
                            </p:childTnLst>
                          </p:cTn>
                        </p:par>
                        <p:par>
                          <p:cTn id="104" fill="hold">
                            <p:stCondLst>
                              <p:cond delay="13500"/>
                            </p:stCondLst>
                            <p:childTnLst>
                              <p:par>
                                <p:cTn id="105" presetID="9" presetClass="entr" presetSubtype="0" fill="hold" grpId="0" nodeType="afterEffect">
                                  <p:stCondLst>
                                    <p:cond delay="0"/>
                                  </p:stCondLst>
                                  <p:childTnLst>
                                    <p:set>
                                      <p:cBhvr>
                                        <p:cTn id="106" dur="1" fill="hold">
                                          <p:stCondLst>
                                            <p:cond delay="0"/>
                                          </p:stCondLst>
                                        </p:cTn>
                                        <p:tgtEl>
                                          <p:spTgt spid="227"/>
                                        </p:tgtEl>
                                        <p:attrNameLst>
                                          <p:attrName>style.visibility</p:attrName>
                                        </p:attrNameLst>
                                      </p:cBhvr>
                                      <p:to>
                                        <p:strVal val="visible"/>
                                      </p:to>
                                    </p:set>
                                    <p:animEffect filter="dissolve">
                                      <p:cBhvr>
                                        <p:cTn id="107"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animBg="1"/>
      <p:bldP spid="213" grpId="0"/>
      <p:bldP spid="213" grpId="1"/>
      <p:bldP spid="107" grpId="0" bldLvl="0" animBg="1"/>
      <p:bldP spid="217" grpId="0" bldLvl="0" animBg="1"/>
      <p:bldP spid="218" grpId="0" bldLvl="0" animBg="1"/>
      <p:bldP spid="219" grpId="0" bldLvl="0" animBg="1"/>
      <p:bldP spid="220" grpId="0" bldLvl="0" animBg="1"/>
      <p:bldP spid="221" grpId="0" bldLvl="0"/>
      <p:bldP spid="222" grpId="0" bldLvl="0"/>
      <p:bldP spid="223" grpId="0" bldLvl="0"/>
      <p:bldP spid="224" grpId="0" bldLvl="0"/>
      <p:bldP spid="225" grpId="0" bldLvl="0"/>
      <p:bldP spid="226" grpId="0" bldLvl="0"/>
      <p:bldP spid="227" grpId="0" bldLvl="0"/>
      <p:bldP spid="228" grpId="0" bldLvl="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stretch>
            <a:fillRect/>
          </a:stretch>
        </p:blipFill>
        <p:spPr>
          <a:xfrm>
            <a:off x="-297737" y="633184"/>
            <a:ext cx="4258407" cy="4109988"/>
          </a:xfrm>
          <a:prstGeom prst="rect">
            <a:avLst/>
          </a:prstGeom>
        </p:spPr>
      </p:pic>
      <p:sp>
        <p:nvSpPr>
          <p:cNvPr id="5" name="自由: 形状 83"/>
          <p:cNvSpPr/>
          <p:nvPr/>
        </p:nvSpPr>
        <p:spPr>
          <a:xfrm>
            <a:off x="553332" y="-216495"/>
            <a:ext cx="2947895" cy="5787116"/>
          </a:xfrm>
          <a:custGeom>
            <a:avLst/>
            <a:gdLst>
              <a:gd name="connsiteX0" fmla="*/ 518899 w 4353062"/>
              <a:gd name="connsiteY0" fmla="*/ 0 h 8042140"/>
              <a:gd name="connsiteX1" fmla="*/ 4352963 w 4353062"/>
              <a:gd name="connsiteY1" fmla="*/ 3834063 h 8042140"/>
              <a:gd name="connsiteX2" fmla="*/ 422647 w 4353062"/>
              <a:gd name="connsiteY2" fmla="*/ 7700211 h 8042140"/>
              <a:gd name="connsiteX3" fmla="*/ 294310 w 4353062"/>
              <a:gd name="connsiteY3" fmla="*/ 7603958 h 8042140"/>
              <a:gd name="connsiteX0-1" fmla="*/ 96252 w 3930415"/>
              <a:gd name="connsiteY0-2" fmla="*/ 0 h 7700211"/>
              <a:gd name="connsiteX1-3" fmla="*/ 3930316 w 3930415"/>
              <a:gd name="connsiteY1-4" fmla="*/ 3834063 h 7700211"/>
              <a:gd name="connsiteX2-5" fmla="*/ 0 w 3930415"/>
              <a:gd name="connsiteY2-6" fmla="*/ 7700211 h 7700211"/>
              <a:gd name="connsiteX0-7" fmla="*/ 96252 w 3930415"/>
              <a:gd name="connsiteY0-8" fmla="*/ 0 h 7700211"/>
              <a:gd name="connsiteX1-9" fmla="*/ 3930316 w 3930415"/>
              <a:gd name="connsiteY1-10" fmla="*/ 3834063 h 7700211"/>
              <a:gd name="connsiteX2-11" fmla="*/ 0 w 3930415"/>
              <a:gd name="connsiteY2-12" fmla="*/ 7700211 h 7700211"/>
              <a:gd name="connsiteX0-13" fmla="*/ 96252 w 3933873"/>
              <a:gd name="connsiteY0-14" fmla="*/ 0 h 7700211"/>
              <a:gd name="connsiteX1-15" fmla="*/ 3930316 w 3933873"/>
              <a:gd name="connsiteY1-16" fmla="*/ 3834063 h 7700211"/>
              <a:gd name="connsiteX2-17" fmla="*/ 0 w 3933873"/>
              <a:gd name="connsiteY2-18" fmla="*/ 7700211 h 7700211"/>
              <a:gd name="connsiteX0-19" fmla="*/ 96252 w 3930374"/>
              <a:gd name="connsiteY0-20" fmla="*/ 0 h 7700211"/>
              <a:gd name="connsiteX1-21" fmla="*/ 3930316 w 3930374"/>
              <a:gd name="connsiteY1-22" fmla="*/ 3834063 h 7700211"/>
              <a:gd name="connsiteX2-23" fmla="*/ 0 w 3930374"/>
              <a:gd name="connsiteY2-24" fmla="*/ 7700211 h 7700211"/>
              <a:gd name="connsiteX0-25" fmla="*/ 96252 w 3930374"/>
              <a:gd name="connsiteY0-26" fmla="*/ 15944 h 7716155"/>
              <a:gd name="connsiteX1-27" fmla="*/ 3930316 w 3930374"/>
              <a:gd name="connsiteY1-28" fmla="*/ 3850007 h 7716155"/>
              <a:gd name="connsiteX2-29" fmla="*/ 0 w 3930374"/>
              <a:gd name="connsiteY2-30" fmla="*/ 7716155 h 7716155"/>
              <a:gd name="connsiteX0-31" fmla="*/ 96414 w 3930526"/>
              <a:gd name="connsiteY0-32" fmla="*/ 15944 h 7716155"/>
              <a:gd name="connsiteX1-33" fmla="*/ 3930478 w 3930526"/>
              <a:gd name="connsiteY1-34" fmla="*/ 3850007 h 7716155"/>
              <a:gd name="connsiteX2-35" fmla="*/ 162 w 3930526"/>
              <a:gd name="connsiteY2-36" fmla="*/ 7716155 h 7716155"/>
            </a:gdLst>
            <a:ahLst/>
            <a:cxnLst>
              <a:cxn ang="0">
                <a:pos x="connsiteX0-1" y="connsiteY0-2"/>
              </a:cxn>
              <a:cxn ang="0">
                <a:pos x="connsiteX1-3" y="connsiteY1-4"/>
              </a:cxn>
              <a:cxn ang="0">
                <a:pos x="connsiteX2-5" y="connsiteY2-6"/>
              </a:cxn>
            </a:cxnLst>
            <a:rect l="l" t="t" r="r" b="b"/>
            <a:pathLst>
              <a:path w="3930526" h="7716155">
                <a:moveTo>
                  <a:pt x="96414" y="15944"/>
                </a:moveTo>
                <a:cubicBezTo>
                  <a:pt x="-272554" y="-56246"/>
                  <a:pt x="3914435" y="-48223"/>
                  <a:pt x="3930478" y="3850007"/>
                </a:cubicBezTo>
                <a:cubicBezTo>
                  <a:pt x="3946521" y="7748237"/>
                  <a:pt x="-29248" y="7665354"/>
                  <a:pt x="162" y="7716155"/>
                </a:cubicBezTo>
              </a:path>
            </a:pathLst>
          </a:custGeom>
          <a:noFill/>
          <a:ln w="38100">
            <a:solidFill>
              <a:schemeClr val="accent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 name="标题 1"/>
          <p:cNvSpPr>
            <a:spLocks noGrp="1"/>
          </p:cNvSpPr>
          <p:nvPr>
            <p:ph type="title" idx="4294967295"/>
          </p:nvPr>
        </p:nvSpPr>
        <p:spPr>
          <a:xfrm>
            <a:off x="980253" y="2180175"/>
            <a:ext cx="1549400" cy="993775"/>
          </a:xfrm>
          <a:prstGeom prst="rect">
            <a:avLst/>
          </a:prstGeom>
        </p:spPr>
        <p:txBody>
          <a:bodyPr>
            <a:noAutofit/>
          </a:bodyPr>
          <a:lstStyle/>
          <a:p>
            <a:r>
              <a:rPr lang="zh-CN" altLang="en-US" sz="4950" b="1" dirty="0">
                <a:solidFill>
                  <a:schemeClr val="bg1"/>
                </a:solidFill>
              </a:rPr>
              <a:t>目录</a:t>
            </a:r>
            <a:endParaRPr lang="zh-CN" altLang="en-US" sz="4950" b="1" dirty="0">
              <a:solidFill>
                <a:schemeClr val="bg1"/>
              </a:solidFill>
            </a:endParaRPr>
          </a:p>
        </p:txBody>
      </p:sp>
      <p:sp>
        <p:nvSpPr>
          <p:cNvPr id="7" name="文本框 6"/>
          <p:cNvSpPr txBox="1"/>
          <p:nvPr/>
        </p:nvSpPr>
        <p:spPr>
          <a:xfrm>
            <a:off x="3501226" y="873702"/>
            <a:ext cx="4370028" cy="553998"/>
          </a:xfrm>
          <a:prstGeom prst="rect">
            <a:avLst/>
          </a:prstGeom>
          <a:noFill/>
        </p:spPr>
        <p:txBody>
          <a:bodyPr wrap="square" rtlCol="0">
            <a:spAutoFit/>
          </a:bodyPr>
          <a:lstStyle/>
          <a:p>
            <a:r>
              <a:rPr lang="en-US" altLang="zh-CN" sz="3000" dirty="0">
                <a:solidFill>
                  <a:schemeClr val="bg1"/>
                </a:solidFill>
                <a:latin typeface="+mj-ea"/>
                <a:ea typeface="+mj-ea"/>
              </a:rPr>
              <a:t>1.</a:t>
            </a:r>
            <a:r>
              <a:rPr lang="zh-CN" altLang="en-US" sz="3000" dirty="0">
                <a:solidFill>
                  <a:schemeClr val="bg1"/>
                </a:solidFill>
                <a:latin typeface="+mj-ea"/>
                <a:ea typeface="+mj-ea"/>
              </a:rPr>
              <a:t>添加标题</a:t>
            </a:r>
            <a:endParaRPr lang="zh-CN" altLang="en-US" sz="3000" dirty="0">
              <a:solidFill>
                <a:schemeClr val="bg1"/>
              </a:solidFill>
              <a:latin typeface="+mj-ea"/>
              <a:ea typeface="+mj-ea"/>
            </a:endParaRPr>
          </a:p>
        </p:txBody>
      </p:sp>
      <p:sp>
        <p:nvSpPr>
          <p:cNvPr id="8" name="文本框 7"/>
          <p:cNvSpPr txBox="1"/>
          <p:nvPr/>
        </p:nvSpPr>
        <p:spPr>
          <a:xfrm>
            <a:off x="3788839" y="1747627"/>
            <a:ext cx="4370028" cy="553998"/>
          </a:xfrm>
          <a:prstGeom prst="rect">
            <a:avLst/>
          </a:prstGeom>
          <a:noFill/>
        </p:spPr>
        <p:txBody>
          <a:bodyPr wrap="square" rtlCol="0">
            <a:spAutoFit/>
          </a:bodyPr>
          <a:lstStyle/>
          <a:p>
            <a:r>
              <a:rPr lang="en-US" altLang="zh-CN" sz="3000" dirty="0">
                <a:solidFill>
                  <a:schemeClr val="bg1"/>
                </a:solidFill>
                <a:latin typeface="+mj-ea"/>
                <a:ea typeface="+mj-ea"/>
              </a:rPr>
              <a:t>2.</a:t>
            </a:r>
            <a:r>
              <a:rPr lang="zh-CN" altLang="en-US" sz="3000" dirty="0">
                <a:solidFill>
                  <a:schemeClr val="bg1"/>
                </a:solidFill>
                <a:latin typeface="+mj-ea"/>
                <a:ea typeface="+mj-ea"/>
              </a:rPr>
              <a:t>添加标题</a:t>
            </a:r>
            <a:endParaRPr lang="zh-CN" altLang="en-US" sz="3000" dirty="0">
              <a:solidFill>
                <a:schemeClr val="bg1"/>
              </a:solidFill>
              <a:latin typeface="+mj-ea"/>
              <a:ea typeface="+mj-ea"/>
            </a:endParaRPr>
          </a:p>
        </p:txBody>
      </p:sp>
      <p:sp>
        <p:nvSpPr>
          <p:cNvPr id="9" name="文本框 8"/>
          <p:cNvSpPr txBox="1"/>
          <p:nvPr/>
        </p:nvSpPr>
        <p:spPr>
          <a:xfrm>
            <a:off x="3754205" y="2688178"/>
            <a:ext cx="4370028" cy="553998"/>
          </a:xfrm>
          <a:prstGeom prst="rect">
            <a:avLst/>
          </a:prstGeom>
          <a:noFill/>
        </p:spPr>
        <p:txBody>
          <a:bodyPr wrap="square" rtlCol="0">
            <a:spAutoFit/>
          </a:bodyPr>
          <a:lstStyle/>
          <a:p>
            <a:r>
              <a:rPr lang="en-US" altLang="zh-CN" sz="3000" dirty="0">
                <a:solidFill>
                  <a:schemeClr val="bg1"/>
                </a:solidFill>
                <a:latin typeface="+mj-ea"/>
                <a:ea typeface="+mj-ea"/>
              </a:rPr>
              <a:t>3.</a:t>
            </a:r>
            <a:r>
              <a:rPr lang="zh-CN" altLang="en-US" sz="3000" dirty="0">
                <a:solidFill>
                  <a:schemeClr val="bg1"/>
                </a:solidFill>
                <a:latin typeface="+mj-ea"/>
                <a:ea typeface="+mj-ea"/>
              </a:rPr>
              <a:t>添加标题</a:t>
            </a:r>
            <a:endParaRPr lang="zh-CN" altLang="en-US" sz="3000" dirty="0">
              <a:solidFill>
                <a:schemeClr val="bg1"/>
              </a:solidFill>
              <a:latin typeface="+mj-ea"/>
              <a:ea typeface="+mj-ea"/>
            </a:endParaRPr>
          </a:p>
        </p:txBody>
      </p:sp>
      <p:sp>
        <p:nvSpPr>
          <p:cNvPr id="10" name="文本框 9"/>
          <p:cNvSpPr txBox="1"/>
          <p:nvPr/>
        </p:nvSpPr>
        <p:spPr>
          <a:xfrm>
            <a:off x="3444346" y="3668515"/>
            <a:ext cx="4370028" cy="553998"/>
          </a:xfrm>
          <a:prstGeom prst="rect">
            <a:avLst/>
          </a:prstGeom>
          <a:noFill/>
        </p:spPr>
        <p:txBody>
          <a:bodyPr wrap="square" rtlCol="0">
            <a:spAutoFit/>
          </a:bodyPr>
          <a:lstStyle/>
          <a:p>
            <a:r>
              <a:rPr lang="en-US" altLang="zh-CN" sz="3000" dirty="0">
                <a:solidFill>
                  <a:schemeClr val="bg1"/>
                </a:solidFill>
                <a:latin typeface="+mj-ea"/>
                <a:ea typeface="+mj-ea"/>
              </a:rPr>
              <a:t>4.</a:t>
            </a:r>
            <a:r>
              <a:rPr lang="zh-CN" altLang="en-US" sz="3000" dirty="0">
                <a:solidFill>
                  <a:schemeClr val="bg1"/>
                </a:solidFill>
                <a:latin typeface="+mj-ea"/>
                <a:ea typeface="+mj-ea"/>
              </a:rPr>
              <a:t>添加标题</a:t>
            </a:r>
            <a:endParaRPr lang="zh-CN" altLang="en-US" sz="3000" dirty="0">
              <a:solidFill>
                <a:schemeClr val="bg1"/>
              </a:solidFill>
              <a:latin typeface="+mj-ea"/>
              <a:ea typeface="+mj-ea"/>
            </a:endParaRPr>
          </a:p>
        </p:txBody>
      </p:sp>
      <p:grpSp>
        <p:nvGrpSpPr>
          <p:cNvPr id="11" name="组合 10"/>
          <p:cNvGrpSpPr/>
          <p:nvPr/>
        </p:nvGrpSpPr>
        <p:grpSpPr>
          <a:xfrm>
            <a:off x="3155330" y="1348460"/>
            <a:ext cx="2958175" cy="289017"/>
            <a:chOff x="3217886" y="2576583"/>
            <a:chExt cx="3944233" cy="385356"/>
          </a:xfrm>
        </p:grpSpPr>
        <p:cxnSp>
          <p:nvCxnSpPr>
            <p:cNvPr id="12" name="直接连接符 11"/>
            <p:cNvCxnSpPr/>
            <p:nvPr/>
          </p:nvCxnSpPr>
          <p:spPr>
            <a:xfrm>
              <a:off x="3448707" y="2754051"/>
              <a:ext cx="3713412" cy="1521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a:blip r:embed="rId2" cstate="screen"/>
            <a:stretch>
              <a:fillRect/>
            </a:stretch>
          </p:blipFill>
          <p:spPr>
            <a:xfrm>
              <a:off x="3217886" y="2576583"/>
              <a:ext cx="385356" cy="385356"/>
            </a:xfrm>
            <a:prstGeom prst="rect">
              <a:avLst/>
            </a:prstGeom>
          </p:spPr>
        </p:pic>
      </p:grpSp>
      <p:grpSp>
        <p:nvGrpSpPr>
          <p:cNvPr id="14" name="组合 13"/>
          <p:cNvGrpSpPr/>
          <p:nvPr/>
        </p:nvGrpSpPr>
        <p:grpSpPr>
          <a:xfrm>
            <a:off x="3328279" y="2223884"/>
            <a:ext cx="2958175" cy="289017"/>
            <a:chOff x="3217886" y="2576583"/>
            <a:chExt cx="3944233" cy="385356"/>
          </a:xfrm>
        </p:grpSpPr>
        <p:cxnSp>
          <p:nvCxnSpPr>
            <p:cNvPr id="15" name="直接连接符 14"/>
            <p:cNvCxnSpPr/>
            <p:nvPr/>
          </p:nvCxnSpPr>
          <p:spPr>
            <a:xfrm>
              <a:off x="3448707" y="2754051"/>
              <a:ext cx="3713412" cy="1521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2" cstate="screen"/>
            <a:stretch>
              <a:fillRect/>
            </a:stretch>
          </p:blipFill>
          <p:spPr>
            <a:xfrm>
              <a:off x="3217886" y="2576583"/>
              <a:ext cx="385356" cy="385356"/>
            </a:xfrm>
            <a:prstGeom prst="rect">
              <a:avLst/>
            </a:prstGeom>
          </p:spPr>
        </p:pic>
      </p:grpSp>
      <p:grpSp>
        <p:nvGrpSpPr>
          <p:cNvPr id="17" name="组合 16"/>
          <p:cNvGrpSpPr/>
          <p:nvPr/>
        </p:nvGrpSpPr>
        <p:grpSpPr>
          <a:xfrm>
            <a:off x="3304437" y="3175841"/>
            <a:ext cx="2958175" cy="289017"/>
            <a:chOff x="3217886" y="2576583"/>
            <a:chExt cx="3944233" cy="385356"/>
          </a:xfrm>
        </p:grpSpPr>
        <p:cxnSp>
          <p:nvCxnSpPr>
            <p:cNvPr id="18" name="直接连接符 17"/>
            <p:cNvCxnSpPr/>
            <p:nvPr/>
          </p:nvCxnSpPr>
          <p:spPr>
            <a:xfrm>
              <a:off x="3448707" y="2754051"/>
              <a:ext cx="3713412" cy="1521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9" name="图片 18"/>
            <p:cNvPicPr>
              <a:picLocks noChangeAspect="1"/>
            </p:cNvPicPr>
            <p:nvPr/>
          </p:nvPicPr>
          <p:blipFill>
            <a:blip r:embed="rId2" cstate="screen"/>
            <a:stretch>
              <a:fillRect/>
            </a:stretch>
          </p:blipFill>
          <p:spPr>
            <a:xfrm>
              <a:off x="3217886" y="2576583"/>
              <a:ext cx="385356" cy="385356"/>
            </a:xfrm>
            <a:prstGeom prst="rect">
              <a:avLst/>
            </a:prstGeom>
          </p:spPr>
        </p:pic>
      </p:grpSp>
      <p:grpSp>
        <p:nvGrpSpPr>
          <p:cNvPr id="20" name="组合 19"/>
          <p:cNvGrpSpPr/>
          <p:nvPr/>
        </p:nvGrpSpPr>
        <p:grpSpPr>
          <a:xfrm>
            <a:off x="2912362" y="4167587"/>
            <a:ext cx="2958175" cy="289017"/>
            <a:chOff x="3217886" y="2576583"/>
            <a:chExt cx="3944233" cy="385356"/>
          </a:xfrm>
        </p:grpSpPr>
        <p:cxnSp>
          <p:nvCxnSpPr>
            <p:cNvPr id="21" name="直接连接符 20"/>
            <p:cNvCxnSpPr/>
            <p:nvPr/>
          </p:nvCxnSpPr>
          <p:spPr>
            <a:xfrm>
              <a:off x="3448707" y="2754051"/>
              <a:ext cx="3713412" cy="1521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22" name="图片 21"/>
            <p:cNvPicPr>
              <a:picLocks noChangeAspect="1"/>
            </p:cNvPicPr>
            <p:nvPr/>
          </p:nvPicPr>
          <p:blipFill>
            <a:blip r:embed="rId2" cstate="screen"/>
            <a:stretch>
              <a:fillRect/>
            </a:stretch>
          </p:blipFill>
          <p:spPr>
            <a:xfrm>
              <a:off x="3217886" y="2576583"/>
              <a:ext cx="385356" cy="385356"/>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组合 108"/>
          <p:cNvGrpSpPr/>
          <p:nvPr/>
        </p:nvGrpSpPr>
        <p:grpSpPr>
          <a:xfrm>
            <a:off x="441127" y="528320"/>
            <a:ext cx="8239259" cy="0"/>
            <a:chOff x="600676" y="678668"/>
            <a:chExt cx="10985679" cy="0"/>
          </a:xfrm>
        </p:grpSpPr>
        <p:cxnSp>
          <p:nvCxnSpPr>
            <p:cNvPr id="110" name="直接连接符 109"/>
            <p:cNvCxnSpPr/>
            <p:nvPr/>
          </p:nvCxnSpPr>
          <p:spPr>
            <a:xfrm>
              <a:off x="600676" y="678668"/>
              <a:ext cx="480382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6782535" y="678668"/>
              <a:ext cx="480382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2" name="组合 111"/>
          <p:cNvGrpSpPr/>
          <p:nvPr/>
        </p:nvGrpSpPr>
        <p:grpSpPr>
          <a:xfrm>
            <a:off x="4046473" y="22532"/>
            <a:ext cx="1011452" cy="1011576"/>
            <a:chOff x="3276601" y="1276192"/>
            <a:chExt cx="2590799" cy="2591116"/>
          </a:xfrm>
          <a:solidFill>
            <a:schemeClr val="bg1"/>
          </a:solidFill>
        </p:grpSpPr>
        <p:sp>
          <p:nvSpPr>
            <p:cNvPr id="113" name="矩形 112"/>
            <p:cNvSpPr/>
            <p:nvPr/>
          </p:nvSpPr>
          <p:spPr>
            <a:xfrm rot="16200000">
              <a:off x="3324853" y="251813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4" name="矩形 113"/>
            <p:cNvSpPr/>
            <p:nvPr/>
          </p:nvSpPr>
          <p:spPr>
            <a:xfrm rot="16418182">
              <a:off x="3327353" y="243935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5" name="矩形 114"/>
            <p:cNvSpPr/>
            <p:nvPr/>
          </p:nvSpPr>
          <p:spPr>
            <a:xfrm rot="16636364">
              <a:off x="3334846" y="236089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6" name="矩形 115"/>
            <p:cNvSpPr/>
            <p:nvPr/>
          </p:nvSpPr>
          <p:spPr>
            <a:xfrm rot="16854545">
              <a:off x="3347299" y="228306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7" name="矩形 116"/>
            <p:cNvSpPr/>
            <p:nvPr/>
          </p:nvSpPr>
          <p:spPr>
            <a:xfrm rot="17072727">
              <a:off x="3364664" y="22061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8" name="矩形 117"/>
            <p:cNvSpPr/>
            <p:nvPr/>
          </p:nvSpPr>
          <p:spPr>
            <a:xfrm rot="17290909">
              <a:off x="3386869" y="213056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9" name="矩形 118"/>
            <p:cNvSpPr/>
            <p:nvPr/>
          </p:nvSpPr>
          <p:spPr>
            <a:xfrm rot="17509091">
              <a:off x="3413827" y="205649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0" name="矩形 119"/>
            <p:cNvSpPr/>
            <p:nvPr/>
          </p:nvSpPr>
          <p:spPr>
            <a:xfrm rot="17727273">
              <a:off x="3445428" y="19842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1" name="矩形 120"/>
            <p:cNvSpPr/>
            <p:nvPr/>
          </p:nvSpPr>
          <p:spPr>
            <a:xfrm rot="17945455">
              <a:off x="3481544" y="191423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2" name="矩形 121"/>
            <p:cNvSpPr/>
            <p:nvPr/>
          </p:nvSpPr>
          <p:spPr>
            <a:xfrm rot="18163636">
              <a:off x="3522031" y="18466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3" name="矩形 122"/>
            <p:cNvSpPr/>
            <p:nvPr/>
          </p:nvSpPr>
          <p:spPr>
            <a:xfrm rot="18381818">
              <a:off x="3566726" y="17816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4" name="矩形 123"/>
            <p:cNvSpPr/>
            <p:nvPr/>
          </p:nvSpPr>
          <p:spPr>
            <a:xfrm rot="18600000">
              <a:off x="3615448" y="17197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5" name="矩形 124"/>
            <p:cNvSpPr/>
            <p:nvPr/>
          </p:nvSpPr>
          <p:spPr>
            <a:xfrm rot="18818182">
              <a:off x="3668002" y="16609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6" name="矩形 125"/>
            <p:cNvSpPr/>
            <p:nvPr/>
          </p:nvSpPr>
          <p:spPr>
            <a:xfrm rot="19036364">
              <a:off x="3724176" y="160569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7" name="矩形 126"/>
            <p:cNvSpPr/>
            <p:nvPr/>
          </p:nvSpPr>
          <p:spPr>
            <a:xfrm rot="19254546">
              <a:off x="3783743" y="15540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8" name="矩形 127"/>
            <p:cNvSpPr/>
            <p:nvPr/>
          </p:nvSpPr>
          <p:spPr>
            <a:xfrm rot="19472727">
              <a:off x="3846463" y="150635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9" name="矩形 128"/>
            <p:cNvSpPr/>
            <p:nvPr/>
          </p:nvSpPr>
          <p:spPr>
            <a:xfrm rot="19690909">
              <a:off x="3912085" y="146269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0" name="矩形 129"/>
            <p:cNvSpPr/>
            <p:nvPr/>
          </p:nvSpPr>
          <p:spPr>
            <a:xfrm rot="19909091">
              <a:off x="3980343" y="142328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1" name="矩形 130"/>
            <p:cNvSpPr/>
            <p:nvPr/>
          </p:nvSpPr>
          <p:spPr>
            <a:xfrm rot="20127273">
              <a:off x="4050964" y="138828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2" name="矩形 131"/>
            <p:cNvSpPr/>
            <p:nvPr/>
          </p:nvSpPr>
          <p:spPr>
            <a:xfrm rot="20345455">
              <a:off x="4123664" y="135783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3" name="矩形 132"/>
            <p:cNvSpPr/>
            <p:nvPr/>
          </p:nvSpPr>
          <p:spPr>
            <a:xfrm rot="20563636">
              <a:off x="4198147" y="13320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4" name="矩形 133"/>
            <p:cNvSpPr/>
            <p:nvPr/>
          </p:nvSpPr>
          <p:spPr>
            <a:xfrm rot="20781818">
              <a:off x="4274115" y="131104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5" name="矩形 134"/>
            <p:cNvSpPr/>
            <p:nvPr/>
          </p:nvSpPr>
          <p:spPr>
            <a:xfrm rot="21000000">
              <a:off x="4351263" y="12949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6" name="矩形 135"/>
            <p:cNvSpPr/>
            <p:nvPr/>
          </p:nvSpPr>
          <p:spPr>
            <a:xfrm rot="21218182">
              <a:off x="4429280" y="128368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7" name="矩形 136"/>
            <p:cNvSpPr/>
            <p:nvPr/>
          </p:nvSpPr>
          <p:spPr>
            <a:xfrm rot="21436364">
              <a:off x="4507850" y="127744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8" name="矩形 137"/>
            <p:cNvSpPr/>
            <p:nvPr/>
          </p:nvSpPr>
          <p:spPr>
            <a:xfrm rot="54546">
              <a:off x="4586658" y="127619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9" name="矩形 138"/>
            <p:cNvSpPr/>
            <p:nvPr/>
          </p:nvSpPr>
          <p:spPr>
            <a:xfrm rot="272727">
              <a:off x="4665388" y="12799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0" name="矩形 139"/>
            <p:cNvSpPr/>
            <p:nvPr/>
          </p:nvSpPr>
          <p:spPr>
            <a:xfrm rot="490909">
              <a:off x="4743721" y="128867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1" name="矩形 140"/>
            <p:cNvSpPr/>
            <p:nvPr/>
          </p:nvSpPr>
          <p:spPr>
            <a:xfrm rot="709091">
              <a:off x="4821341" y="13023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2" name="矩形 141"/>
            <p:cNvSpPr/>
            <p:nvPr/>
          </p:nvSpPr>
          <p:spPr>
            <a:xfrm rot="927273">
              <a:off x="4897938" y="132094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3" name="矩形 142"/>
            <p:cNvSpPr/>
            <p:nvPr/>
          </p:nvSpPr>
          <p:spPr>
            <a:xfrm rot="1145455">
              <a:off x="4973203" y="134435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4" name="矩形 143"/>
            <p:cNvSpPr/>
            <p:nvPr/>
          </p:nvSpPr>
          <p:spPr>
            <a:xfrm rot="1363637">
              <a:off x="5046831" y="13724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5" name="矩形 144"/>
            <p:cNvSpPr/>
            <p:nvPr/>
          </p:nvSpPr>
          <p:spPr>
            <a:xfrm rot="1581818">
              <a:off x="5118526" y="140522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6" name="矩形 145"/>
            <p:cNvSpPr/>
            <p:nvPr/>
          </p:nvSpPr>
          <p:spPr>
            <a:xfrm rot="1800000">
              <a:off x="5188001" y="144244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7" name="矩形 146"/>
            <p:cNvSpPr/>
            <p:nvPr/>
          </p:nvSpPr>
          <p:spPr>
            <a:xfrm rot="2018182">
              <a:off x="5254975" y="148400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8" name="矩形 147"/>
            <p:cNvSpPr/>
            <p:nvPr/>
          </p:nvSpPr>
          <p:spPr>
            <a:xfrm rot="2236364">
              <a:off x="5319178" y="152972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9" name="矩形 148"/>
            <p:cNvSpPr/>
            <p:nvPr/>
          </p:nvSpPr>
          <p:spPr>
            <a:xfrm rot="2454545">
              <a:off x="5380353" y="157941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0" name="矩形 149"/>
            <p:cNvSpPr/>
            <p:nvPr/>
          </p:nvSpPr>
          <p:spPr>
            <a:xfrm rot="2672727">
              <a:off x="5438252" y="163289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1" name="矩形 150"/>
            <p:cNvSpPr/>
            <p:nvPr/>
          </p:nvSpPr>
          <p:spPr>
            <a:xfrm rot="2890909">
              <a:off x="5492643" y="16899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2" name="矩形 151"/>
            <p:cNvSpPr/>
            <p:nvPr/>
          </p:nvSpPr>
          <p:spPr>
            <a:xfrm rot="3109091">
              <a:off x="5543307" y="17503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3" name="矩形 152"/>
            <p:cNvSpPr/>
            <p:nvPr/>
          </p:nvSpPr>
          <p:spPr>
            <a:xfrm rot="3327273">
              <a:off x="5590039" y="18137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4" name="矩形 153"/>
            <p:cNvSpPr/>
            <p:nvPr/>
          </p:nvSpPr>
          <p:spPr>
            <a:xfrm rot="3545455">
              <a:off x="5632651" y="188009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5" name="矩形 154"/>
            <p:cNvSpPr/>
            <p:nvPr/>
          </p:nvSpPr>
          <p:spPr>
            <a:xfrm rot="3763637">
              <a:off x="5670973" y="194897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6" name="矩形 155"/>
            <p:cNvSpPr/>
            <p:nvPr/>
          </p:nvSpPr>
          <p:spPr>
            <a:xfrm rot="3981819">
              <a:off x="5704849" y="202014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7" name="矩形 156"/>
            <p:cNvSpPr/>
            <p:nvPr/>
          </p:nvSpPr>
          <p:spPr>
            <a:xfrm rot="4200000">
              <a:off x="5734142" y="209331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8" name="矩形 157"/>
            <p:cNvSpPr/>
            <p:nvPr/>
          </p:nvSpPr>
          <p:spPr>
            <a:xfrm rot="4418182">
              <a:off x="5758737" y="216819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9" name="矩形 158"/>
            <p:cNvSpPr/>
            <p:nvPr/>
          </p:nvSpPr>
          <p:spPr>
            <a:xfrm rot="4636364">
              <a:off x="5778531" y="224448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0" name="矩形 159"/>
            <p:cNvSpPr/>
            <p:nvPr/>
          </p:nvSpPr>
          <p:spPr>
            <a:xfrm rot="4854546">
              <a:off x="5793448" y="23218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1" name="矩形 160"/>
            <p:cNvSpPr/>
            <p:nvPr/>
          </p:nvSpPr>
          <p:spPr>
            <a:xfrm rot="5072727">
              <a:off x="5803426" y="240006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2" name="矩形 161"/>
            <p:cNvSpPr/>
            <p:nvPr/>
          </p:nvSpPr>
          <p:spPr>
            <a:xfrm rot="5290909">
              <a:off x="5808424" y="247872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3" name="矩形 162"/>
            <p:cNvSpPr/>
            <p:nvPr/>
          </p:nvSpPr>
          <p:spPr>
            <a:xfrm rot="5509091">
              <a:off x="5808424" y="255754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4" name="矩形 163"/>
            <p:cNvSpPr/>
            <p:nvPr/>
          </p:nvSpPr>
          <p:spPr>
            <a:xfrm rot="5727273">
              <a:off x="5803426" y="26362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5" name="矩形 164"/>
            <p:cNvSpPr/>
            <p:nvPr/>
          </p:nvSpPr>
          <p:spPr>
            <a:xfrm rot="5945455">
              <a:off x="5793448" y="27143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6" name="矩形 165"/>
            <p:cNvSpPr/>
            <p:nvPr/>
          </p:nvSpPr>
          <p:spPr>
            <a:xfrm rot="6163637">
              <a:off x="5778531" y="279178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7" name="矩形 166"/>
            <p:cNvSpPr/>
            <p:nvPr/>
          </p:nvSpPr>
          <p:spPr>
            <a:xfrm rot="6381819">
              <a:off x="5758737" y="286807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8" name="矩形 167"/>
            <p:cNvSpPr/>
            <p:nvPr/>
          </p:nvSpPr>
          <p:spPr>
            <a:xfrm rot="6600000">
              <a:off x="5734142" y="294296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9" name="矩形 168"/>
            <p:cNvSpPr/>
            <p:nvPr/>
          </p:nvSpPr>
          <p:spPr>
            <a:xfrm rot="6818182">
              <a:off x="5704849" y="301613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0" name="矩形 169"/>
            <p:cNvSpPr/>
            <p:nvPr/>
          </p:nvSpPr>
          <p:spPr>
            <a:xfrm rot="7036364">
              <a:off x="5670973" y="308730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1" name="矩形 170"/>
            <p:cNvSpPr/>
            <p:nvPr/>
          </p:nvSpPr>
          <p:spPr>
            <a:xfrm rot="7254546">
              <a:off x="5632651" y="315617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2" name="矩形 171"/>
            <p:cNvSpPr/>
            <p:nvPr/>
          </p:nvSpPr>
          <p:spPr>
            <a:xfrm rot="7472727">
              <a:off x="5590039" y="322248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3" name="矩形 172"/>
            <p:cNvSpPr/>
            <p:nvPr/>
          </p:nvSpPr>
          <p:spPr>
            <a:xfrm rot="7690909">
              <a:off x="5543307" y="32859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4" name="矩形 173"/>
            <p:cNvSpPr/>
            <p:nvPr/>
          </p:nvSpPr>
          <p:spPr>
            <a:xfrm rot="7909091">
              <a:off x="5492643" y="33463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5" name="矩形 174"/>
            <p:cNvSpPr/>
            <p:nvPr/>
          </p:nvSpPr>
          <p:spPr>
            <a:xfrm rot="8127274">
              <a:off x="5438252" y="340337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6" name="矩形 175"/>
            <p:cNvSpPr/>
            <p:nvPr/>
          </p:nvSpPr>
          <p:spPr>
            <a:xfrm rot="8345455">
              <a:off x="5380353" y="34568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7" name="矩形 176"/>
            <p:cNvSpPr/>
            <p:nvPr/>
          </p:nvSpPr>
          <p:spPr>
            <a:xfrm rot="8563637">
              <a:off x="5319178" y="35065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8" name="矩形 177"/>
            <p:cNvSpPr/>
            <p:nvPr/>
          </p:nvSpPr>
          <p:spPr>
            <a:xfrm rot="8781819">
              <a:off x="5254975" y="355227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9" name="矩形 178"/>
            <p:cNvSpPr/>
            <p:nvPr/>
          </p:nvSpPr>
          <p:spPr>
            <a:xfrm rot="9000000">
              <a:off x="5188001" y="359382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0" name="矩形 179"/>
            <p:cNvSpPr/>
            <p:nvPr/>
          </p:nvSpPr>
          <p:spPr>
            <a:xfrm rot="9218182">
              <a:off x="5118525" y="363105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1" name="矩形 180"/>
            <p:cNvSpPr/>
            <p:nvPr/>
          </p:nvSpPr>
          <p:spPr>
            <a:xfrm rot="9436364">
              <a:off x="5046831" y="366379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2" name="矩形 181"/>
            <p:cNvSpPr/>
            <p:nvPr/>
          </p:nvSpPr>
          <p:spPr>
            <a:xfrm rot="9654546">
              <a:off x="4973202" y="36919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3" name="矩形 182"/>
            <p:cNvSpPr/>
            <p:nvPr/>
          </p:nvSpPr>
          <p:spPr>
            <a:xfrm rot="9872727">
              <a:off x="4897938" y="371532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4" name="矩形 183"/>
            <p:cNvSpPr/>
            <p:nvPr/>
          </p:nvSpPr>
          <p:spPr>
            <a:xfrm rot="10090909">
              <a:off x="4821341" y="373390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5" name="矩形 184"/>
            <p:cNvSpPr/>
            <p:nvPr/>
          </p:nvSpPr>
          <p:spPr>
            <a:xfrm rot="10309091">
              <a:off x="4743721" y="374759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6" name="矩形 185"/>
            <p:cNvSpPr/>
            <p:nvPr/>
          </p:nvSpPr>
          <p:spPr>
            <a:xfrm rot="10527274">
              <a:off x="4665388" y="37563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7" name="矩形 186"/>
            <p:cNvSpPr/>
            <p:nvPr/>
          </p:nvSpPr>
          <p:spPr>
            <a:xfrm rot="10745455">
              <a:off x="4586658" y="37600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8" name="矩形 187"/>
            <p:cNvSpPr/>
            <p:nvPr/>
          </p:nvSpPr>
          <p:spPr>
            <a:xfrm rot="10963638">
              <a:off x="4507850" y="375882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9" name="矩形 188"/>
            <p:cNvSpPr/>
            <p:nvPr/>
          </p:nvSpPr>
          <p:spPr>
            <a:xfrm rot="11181819">
              <a:off x="4429279" y="37525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0" name="矩形 189"/>
            <p:cNvSpPr/>
            <p:nvPr/>
          </p:nvSpPr>
          <p:spPr>
            <a:xfrm rot="11400000">
              <a:off x="4351263" y="37413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1" name="矩形 190"/>
            <p:cNvSpPr/>
            <p:nvPr/>
          </p:nvSpPr>
          <p:spPr>
            <a:xfrm rot="11618183">
              <a:off x="4274115" y="372522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2" name="矩形 191"/>
            <p:cNvSpPr/>
            <p:nvPr/>
          </p:nvSpPr>
          <p:spPr>
            <a:xfrm rot="11836364">
              <a:off x="4198147" y="370422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3" name="矩形 192"/>
            <p:cNvSpPr/>
            <p:nvPr/>
          </p:nvSpPr>
          <p:spPr>
            <a:xfrm rot="12054545">
              <a:off x="4123664" y="367844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4" name="矩形 193"/>
            <p:cNvSpPr/>
            <p:nvPr/>
          </p:nvSpPr>
          <p:spPr>
            <a:xfrm rot="12272728">
              <a:off x="4050964" y="36479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5" name="矩形 194"/>
            <p:cNvSpPr/>
            <p:nvPr/>
          </p:nvSpPr>
          <p:spPr>
            <a:xfrm rot="12490909">
              <a:off x="3980343" y="36129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6" name="矩形 195"/>
            <p:cNvSpPr/>
            <p:nvPr/>
          </p:nvSpPr>
          <p:spPr>
            <a:xfrm rot="12709091">
              <a:off x="3912086" y="35735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7" name="矩形 196"/>
            <p:cNvSpPr/>
            <p:nvPr/>
          </p:nvSpPr>
          <p:spPr>
            <a:xfrm rot="12927274">
              <a:off x="3846463" y="35299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8" name="矩形 197"/>
            <p:cNvSpPr/>
            <p:nvPr/>
          </p:nvSpPr>
          <p:spPr>
            <a:xfrm rot="13145455">
              <a:off x="3783743" y="34821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9" name="矩形 198"/>
            <p:cNvSpPr/>
            <p:nvPr/>
          </p:nvSpPr>
          <p:spPr>
            <a:xfrm rot="13363638">
              <a:off x="3724176" y="343057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0" name="矩形 199"/>
            <p:cNvSpPr/>
            <p:nvPr/>
          </p:nvSpPr>
          <p:spPr>
            <a:xfrm rot="13581819">
              <a:off x="3668002" y="33752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1" name="矩形 200"/>
            <p:cNvSpPr/>
            <p:nvPr/>
          </p:nvSpPr>
          <p:spPr>
            <a:xfrm rot="13800000">
              <a:off x="3615448" y="33165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2" name="矩形 201"/>
            <p:cNvSpPr/>
            <p:nvPr/>
          </p:nvSpPr>
          <p:spPr>
            <a:xfrm rot="14018183">
              <a:off x="3566726" y="325458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3" name="矩形 202"/>
            <p:cNvSpPr/>
            <p:nvPr/>
          </p:nvSpPr>
          <p:spPr>
            <a:xfrm rot="14236364">
              <a:off x="3522031" y="31896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4" name="矩形 203"/>
            <p:cNvSpPr/>
            <p:nvPr/>
          </p:nvSpPr>
          <p:spPr>
            <a:xfrm rot="14454545">
              <a:off x="3481544" y="312204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5" name="矩形 204"/>
            <p:cNvSpPr/>
            <p:nvPr/>
          </p:nvSpPr>
          <p:spPr>
            <a:xfrm rot="14672728">
              <a:off x="3445428" y="305198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6" name="矩形 205"/>
            <p:cNvSpPr/>
            <p:nvPr/>
          </p:nvSpPr>
          <p:spPr>
            <a:xfrm rot="14890909">
              <a:off x="3413827" y="297977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7" name="矩形 206"/>
            <p:cNvSpPr/>
            <p:nvPr/>
          </p:nvSpPr>
          <p:spPr>
            <a:xfrm rot="15109092">
              <a:off x="3386869" y="290571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8" name="矩形 207"/>
            <p:cNvSpPr/>
            <p:nvPr/>
          </p:nvSpPr>
          <p:spPr>
            <a:xfrm rot="15327274">
              <a:off x="3364664" y="283008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9" name="矩形 208"/>
            <p:cNvSpPr/>
            <p:nvPr/>
          </p:nvSpPr>
          <p:spPr>
            <a:xfrm rot="15545455">
              <a:off x="3347299" y="275320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0" name="矩形 209"/>
            <p:cNvSpPr/>
            <p:nvPr/>
          </p:nvSpPr>
          <p:spPr>
            <a:xfrm rot="15763638">
              <a:off x="3334846" y="267537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1" name="矩形 210"/>
            <p:cNvSpPr/>
            <p:nvPr/>
          </p:nvSpPr>
          <p:spPr>
            <a:xfrm rot="15981819">
              <a:off x="3327353" y="259691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12" name="椭圆 211"/>
          <p:cNvSpPr/>
          <p:nvPr/>
        </p:nvSpPr>
        <p:spPr>
          <a:xfrm>
            <a:off x="4163727" y="143828"/>
            <a:ext cx="781729" cy="781729"/>
          </a:xfrm>
          <a:prstGeom prst="ellips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a:p>
        </p:txBody>
      </p:sp>
      <p:sp>
        <p:nvSpPr>
          <p:cNvPr id="213" name="文本框 212"/>
          <p:cNvSpPr txBox="1"/>
          <p:nvPr/>
        </p:nvSpPr>
        <p:spPr>
          <a:xfrm>
            <a:off x="4248478" y="202419"/>
            <a:ext cx="806702" cy="646331"/>
          </a:xfrm>
          <a:prstGeom prst="rect">
            <a:avLst/>
          </a:prstGeom>
          <a:noFill/>
        </p:spPr>
        <p:txBody>
          <a:bodyPr wrap="square" rtlCol="0">
            <a:spAutoFit/>
          </a:bodyPr>
          <a:lstStyle/>
          <a:p>
            <a:r>
              <a:rPr lang="zh-CN" altLang="en-US" sz="1800" b="1" dirty="0" smtClean="0">
                <a:solidFill>
                  <a:schemeClr val="bg1"/>
                </a:solidFill>
                <a:latin typeface="+mj-ea"/>
                <a:ea typeface="+mj-ea"/>
              </a:rPr>
              <a:t>添加标题</a:t>
            </a:r>
            <a:endParaRPr lang="zh-CN" altLang="en-US" sz="1800" b="1" dirty="0">
              <a:solidFill>
                <a:schemeClr val="bg1"/>
              </a:solidFill>
              <a:latin typeface="+mj-ea"/>
              <a:ea typeface="+mj-ea"/>
            </a:endParaRPr>
          </a:p>
        </p:txBody>
      </p:sp>
      <p:grpSp>
        <p:nvGrpSpPr>
          <p:cNvPr id="107" name="组合 106"/>
          <p:cNvGrpSpPr/>
          <p:nvPr/>
        </p:nvGrpSpPr>
        <p:grpSpPr bwMode="auto">
          <a:xfrm>
            <a:off x="2812782" y="1514401"/>
            <a:ext cx="1918097" cy="681038"/>
            <a:chOff x="0" y="0"/>
            <a:chExt cx="2636520" cy="1447800"/>
          </a:xfrm>
        </p:grpSpPr>
        <p:sp>
          <p:nvSpPr>
            <p:cNvPr id="108" name="任意多边形 107"/>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rgbClr val="F2F2F2">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1015"/>
            </a:p>
          </p:txBody>
        </p:sp>
        <p:sp>
          <p:nvSpPr>
            <p:cNvPr id="214" name="文本框 24"/>
            <p:cNvSpPr>
              <a:spLocks noChangeArrowheads="1"/>
            </p:cNvSpPr>
            <p:nvPr/>
          </p:nvSpPr>
          <p:spPr bwMode="auto">
            <a:xfrm>
              <a:off x="304995" y="380399"/>
              <a:ext cx="2230360" cy="68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r>
                <a:rPr lang="zh-CN" altLang="en-US" sz="1500">
                  <a:solidFill>
                    <a:schemeClr val="bg1"/>
                  </a:solidFill>
                  <a:ea typeface="方正兰亭黑_GBK" pitchFamily="2" charset="-122"/>
                  <a:sym typeface="Arial" panose="020B0604020202020204" pitchFamily="34" charset="0"/>
                </a:rPr>
                <a:t>输入内容</a:t>
              </a:r>
              <a:endParaRPr lang="zh-CN" altLang="en-US" sz="1500" baseline="-3000">
                <a:solidFill>
                  <a:schemeClr val="bg1"/>
                </a:solidFill>
                <a:ea typeface="方正兰亭黑_GBK" pitchFamily="2" charset="-122"/>
                <a:sym typeface="Arial" panose="020B0604020202020204" pitchFamily="34" charset="0"/>
              </a:endParaRPr>
            </a:p>
          </p:txBody>
        </p:sp>
      </p:grpSp>
      <p:grpSp>
        <p:nvGrpSpPr>
          <p:cNvPr id="215" name="组合 214"/>
          <p:cNvGrpSpPr/>
          <p:nvPr/>
        </p:nvGrpSpPr>
        <p:grpSpPr bwMode="auto">
          <a:xfrm>
            <a:off x="1210201" y="1514401"/>
            <a:ext cx="1918097" cy="681038"/>
            <a:chOff x="0" y="0"/>
            <a:chExt cx="2636520" cy="1447800"/>
          </a:xfrm>
        </p:grpSpPr>
        <p:sp>
          <p:nvSpPr>
            <p:cNvPr id="216" name="任意多边形 215"/>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rgbClr val="F2F2F2">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1015"/>
            </a:p>
          </p:txBody>
        </p:sp>
        <p:sp>
          <p:nvSpPr>
            <p:cNvPr id="217" name="文本框 25"/>
            <p:cNvSpPr>
              <a:spLocks noChangeArrowheads="1"/>
            </p:cNvSpPr>
            <p:nvPr/>
          </p:nvSpPr>
          <p:spPr bwMode="auto">
            <a:xfrm>
              <a:off x="272839" y="331328"/>
              <a:ext cx="2293960" cy="785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lnSpc>
                  <a:spcPct val="120000"/>
                </a:lnSpc>
              </a:pPr>
              <a:r>
                <a:rPr lang="zh-CN" altLang="en-US" sz="1500" dirty="0">
                  <a:solidFill>
                    <a:schemeClr val="bg1"/>
                  </a:solidFill>
                  <a:ea typeface="方正兰亭黑_GBK" pitchFamily="2" charset="-122"/>
                  <a:sym typeface="Arial" panose="020B0604020202020204" pitchFamily="34" charset="0"/>
                </a:rPr>
                <a:t>输入内容</a:t>
              </a:r>
              <a:endParaRPr lang="zh-CN" altLang="en-US" sz="1500" baseline="-3000" dirty="0">
                <a:solidFill>
                  <a:schemeClr val="bg1"/>
                </a:solidFill>
                <a:ea typeface="方正兰亭黑_GBK" pitchFamily="2" charset="-122"/>
                <a:sym typeface="Arial" panose="020B0604020202020204" pitchFamily="34" charset="0"/>
              </a:endParaRPr>
            </a:p>
          </p:txBody>
        </p:sp>
      </p:grpSp>
      <p:grpSp>
        <p:nvGrpSpPr>
          <p:cNvPr id="218" name="组合 217"/>
          <p:cNvGrpSpPr/>
          <p:nvPr/>
        </p:nvGrpSpPr>
        <p:grpSpPr bwMode="auto">
          <a:xfrm>
            <a:off x="6020326" y="1514401"/>
            <a:ext cx="1916906" cy="681038"/>
            <a:chOff x="0" y="0"/>
            <a:chExt cx="2636520" cy="1447800"/>
          </a:xfrm>
        </p:grpSpPr>
        <p:sp>
          <p:nvSpPr>
            <p:cNvPr id="219" name="任意多边形 218"/>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rgbClr val="F2F2F2">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1015"/>
            </a:p>
          </p:txBody>
        </p:sp>
        <p:sp>
          <p:nvSpPr>
            <p:cNvPr id="220" name="文本框 26"/>
            <p:cNvSpPr>
              <a:spLocks noChangeArrowheads="1"/>
            </p:cNvSpPr>
            <p:nvPr/>
          </p:nvSpPr>
          <p:spPr bwMode="auto">
            <a:xfrm>
              <a:off x="311563" y="380399"/>
              <a:ext cx="2230359" cy="68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r>
                <a:rPr lang="zh-CN" altLang="en-US" sz="1500">
                  <a:solidFill>
                    <a:schemeClr val="bg1"/>
                  </a:solidFill>
                  <a:ea typeface="方正兰亭黑_GBK" pitchFamily="2" charset="-122"/>
                  <a:sym typeface="Arial" panose="020B0604020202020204" pitchFamily="34" charset="0"/>
                </a:rPr>
                <a:t>输入内容</a:t>
              </a:r>
              <a:endParaRPr lang="zh-CN" altLang="en-US" sz="1500" baseline="-3000">
                <a:solidFill>
                  <a:schemeClr val="bg1"/>
                </a:solidFill>
                <a:ea typeface="方正兰亭黑_GBK" pitchFamily="2" charset="-122"/>
                <a:sym typeface="Arial" panose="020B0604020202020204" pitchFamily="34" charset="0"/>
              </a:endParaRPr>
            </a:p>
          </p:txBody>
        </p:sp>
      </p:grpSp>
      <p:grpSp>
        <p:nvGrpSpPr>
          <p:cNvPr id="221" name="组合 220"/>
          <p:cNvGrpSpPr/>
          <p:nvPr/>
        </p:nvGrpSpPr>
        <p:grpSpPr bwMode="auto">
          <a:xfrm>
            <a:off x="4416554" y="1514401"/>
            <a:ext cx="1918097" cy="681038"/>
            <a:chOff x="0" y="0"/>
            <a:chExt cx="2636520" cy="1447800"/>
          </a:xfrm>
        </p:grpSpPr>
        <p:sp>
          <p:nvSpPr>
            <p:cNvPr id="222" name="任意多边形 221"/>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rgbClr val="F2F2F2">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1015"/>
            </a:p>
          </p:txBody>
        </p:sp>
        <p:sp>
          <p:nvSpPr>
            <p:cNvPr id="223" name="文本框 27"/>
            <p:cNvSpPr>
              <a:spLocks noChangeArrowheads="1"/>
            </p:cNvSpPr>
            <p:nvPr/>
          </p:nvSpPr>
          <p:spPr bwMode="auto">
            <a:xfrm>
              <a:off x="330619" y="331330"/>
              <a:ext cx="2205655" cy="785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lnSpc>
                  <a:spcPct val="120000"/>
                </a:lnSpc>
              </a:pPr>
              <a:r>
                <a:rPr lang="zh-CN" altLang="en-US" sz="1500">
                  <a:solidFill>
                    <a:schemeClr val="bg1"/>
                  </a:solidFill>
                  <a:ea typeface="方正兰亭黑_GBK" pitchFamily="2" charset="-122"/>
                  <a:sym typeface="Arial" panose="020B0604020202020204" pitchFamily="34" charset="0"/>
                </a:rPr>
                <a:t>输入内容</a:t>
              </a:r>
              <a:endParaRPr lang="zh-CN" altLang="en-US" sz="1500" baseline="-3000">
                <a:solidFill>
                  <a:schemeClr val="bg1"/>
                </a:solidFill>
                <a:ea typeface="方正兰亭黑_GBK" pitchFamily="2" charset="-122"/>
                <a:sym typeface="Arial" panose="020B0604020202020204" pitchFamily="34" charset="0"/>
              </a:endParaRPr>
            </a:p>
          </p:txBody>
        </p:sp>
      </p:grpSp>
      <p:sp>
        <p:nvSpPr>
          <p:cNvPr id="224" name="矩形 223"/>
          <p:cNvSpPr>
            <a:spLocks noChangeArrowheads="1"/>
          </p:cNvSpPr>
          <p:nvPr/>
        </p:nvSpPr>
        <p:spPr bwMode="auto">
          <a:xfrm>
            <a:off x="898255" y="3999234"/>
            <a:ext cx="7219950" cy="69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lnSpc>
                <a:spcPct val="130000"/>
              </a:lnSpc>
              <a:spcBef>
                <a:spcPct val="0"/>
              </a:spcBef>
              <a:buFont typeface="Arial" panose="020B0604020202020204" pitchFamily="34" charset="0"/>
              <a:buNone/>
            </a:pPr>
            <a:r>
              <a:rPr lang="zh-CN" altLang="en-US" sz="1050" dirty="0">
                <a:solidFill>
                  <a:schemeClr val="bg1"/>
                </a:solidFill>
                <a:sym typeface="方正兰亭黑_GBK" pitchFamily="2" charset="-122"/>
              </a:rPr>
              <a:t>在此录入本图表的综合描述说明，在此录入本图表的综合描述说明，在此录入本图表的综合描述说明，在此录入本图表的综合描述说明。在此录入本图表的综合描述说明，在此录入本图表的综合描述说明，在此录入上述图表的综合描述说明，在此录入上述图表的综合描述说明，在此录入上述图表的综合描述说明。</a:t>
            </a:r>
            <a:endParaRPr lang="zh-CN" altLang="en-US" sz="1800" dirty="0"/>
          </a:p>
        </p:txBody>
      </p:sp>
      <p:sp>
        <p:nvSpPr>
          <p:cNvPr id="225" name="矩形 224"/>
          <p:cNvSpPr>
            <a:spLocks noChangeArrowheads="1"/>
          </p:cNvSpPr>
          <p:nvPr/>
        </p:nvSpPr>
        <p:spPr bwMode="auto">
          <a:xfrm>
            <a:off x="1464882" y="2403798"/>
            <a:ext cx="98487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r>
              <a:rPr lang="zh-CN" altLang="en-US" sz="1650" dirty="0">
                <a:solidFill>
                  <a:schemeClr val="bg1"/>
                </a:solidFill>
                <a:latin typeface="方正兰亭黑_GBK" pitchFamily="2" charset="-122"/>
                <a:ea typeface="方正兰亭黑_GBK" pitchFamily="2" charset="-122"/>
                <a:sym typeface="方正兰亭黑_GBK" pitchFamily="2" charset="-122"/>
              </a:rPr>
              <a:t>添加标题</a:t>
            </a:r>
            <a:endParaRPr lang="en-US" altLang="zh-CN" sz="1650" dirty="0">
              <a:solidFill>
                <a:schemeClr val="bg1"/>
              </a:solidFill>
              <a:latin typeface="方正兰亭黑_GBK" pitchFamily="2" charset="-122"/>
              <a:ea typeface="方正兰亭黑_GBK" pitchFamily="2" charset="-122"/>
              <a:sym typeface="方正兰亭黑_GBK" pitchFamily="2" charset="-122"/>
            </a:endParaRPr>
          </a:p>
        </p:txBody>
      </p:sp>
      <p:sp>
        <p:nvSpPr>
          <p:cNvPr id="226" name="矩形 225"/>
          <p:cNvSpPr>
            <a:spLocks noChangeArrowheads="1"/>
          </p:cNvSpPr>
          <p:nvPr/>
        </p:nvSpPr>
        <p:spPr bwMode="auto">
          <a:xfrm>
            <a:off x="1244730" y="2763365"/>
            <a:ext cx="1431131" cy="103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lnSpc>
                <a:spcPct val="120000"/>
              </a:lnSpc>
              <a:spcBef>
                <a:spcPct val="0"/>
              </a:spcBef>
              <a:buFont typeface="Arial" panose="020B0604020202020204" pitchFamily="34" charset="0"/>
              <a:buNone/>
            </a:pPr>
            <a:r>
              <a:rPr lang="zh-CN" altLang="en-US" sz="1050" dirty="0">
                <a:solidFill>
                  <a:schemeClr val="bg1"/>
                </a:solidFill>
                <a:sym typeface="方正兰亭黑_GBK" pitchFamily="2" charset="-122"/>
              </a:rPr>
              <a:t>在此录入上述图表的描述说明，在此录入上述图表的描述说明，在此录入上述图表的描述说明。</a:t>
            </a:r>
            <a:endParaRPr lang="zh-CN" altLang="en-US" sz="1800" dirty="0"/>
          </a:p>
        </p:txBody>
      </p:sp>
      <p:sp>
        <p:nvSpPr>
          <p:cNvPr id="227" name="矩形 226"/>
          <p:cNvSpPr>
            <a:spLocks noChangeArrowheads="1"/>
          </p:cNvSpPr>
          <p:nvPr/>
        </p:nvSpPr>
        <p:spPr bwMode="auto">
          <a:xfrm>
            <a:off x="3144852" y="2403798"/>
            <a:ext cx="98487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r>
              <a:rPr lang="zh-CN" altLang="en-US" sz="1650" dirty="0">
                <a:solidFill>
                  <a:schemeClr val="bg1"/>
                </a:solidFill>
                <a:latin typeface="方正兰亭黑_GBK" pitchFamily="2" charset="-122"/>
                <a:ea typeface="方正兰亭黑_GBK" pitchFamily="2" charset="-122"/>
                <a:sym typeface="方正兰亭黑_GBK" pitchFamily="2" charset="-122"/>
              </a:rPr>
              <a:t>添加标题</a:t>
            </a:r>
            <a:endParaRPr lang="en-US" altLang="zh-CN" sz="1650" dirty="0">
              <a:solidFill>
                <a:schemeClr val="bg1"/>
              </a:solidFill>
              <a:latin typeface="方正兰亭黑_GBK" pitchFamily="2" charset="-122"/>
              <a:ea typeface="方正兰亭黑_GBK" pitchFamily="2" charset="-122"/>
              <a:sym typeface="方正兰亭黑_GBK" pitchFamily="2" charset="-122"/>
            </a:endParaRPr>
          </a:p>
        </p:txBody>
      </p:sp>
      <p:sp>
        <p:nvSpPr>
          <p:cNvPr id="228" name="矩形 227"/>
          <p:cNvSpPr>
            <a:spLocks noChangeArrowheads="1"/>
          </p:cNvSpPr>
          <p:nvPr/>
        </p:nvSpPr>
        <p:spPr bwMode="auto">
          <a:xfrm>
            <a:off x="2955657" y="2763365"/>
            <a:ext cx="1406129" cy="103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lnSpc>
                <a:spcPct val="120000"/>
              </a:lnSpc>
              <a:spcBef>
                <a:spcPct val="0"/>
              </a:spcBef>
              <a:buFont typeface="Arial" panose="020B0604020202020204" pitchFamily="34" charset="0"/>
              <a:buNone/>
            </a:pPr>
            <a:r>
              <a:rPr lang="zh-CN" altLang="en-US" sz="1050" dirty="0">
                <a:solidFill>
                  <a:schemeClr val="bg1"/>
                </a:solidFill>
                <a:sym typeface="方正兰亭黑_GBK" pitchFamily="2" charset="-122"/>
              </a:rPr>
              <a:t>在此录入上述图表的描述说明，在此录入上述图表的描述说明，在此录入上述图表的描述说明。</a:t>
            </a:r>
            <a:endParaRPr lang="zh-CN" altLang="en-US" sz="1800" dirty="0"/>
          </a:p>
        </p:txBody>
      </p:sp>
      <p:sp>
        <p:nvSpPr>
          <p:cNvPr id="229" name="矩形 228"/>
          <p:cNvSpPr>
            <a:spLocks noChangeArrowheads="1"/>
          </p:cNvSpPr>
          <p:nvPr/>
        </p:nvSpPr>
        <p:spPr bwMode="auto">
          <a:xfrm>
            <a:off x="4822443" y="2403798"/>
            <a:ext cx="98487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r>
              <a:rPr lang="zh-CN" altLang="en-US" sz="1650" dirty="0">
                <a:solidFill>
                  <a:schemeClr val="bg1"/>
                </a:solidFill>
                <a:latin typeface="方正兰亭黑_GBK" pitchFamily="2" charset="-122"/>
                <a:ea typeface="方正兰亭黑_GBK" pitchFamily="2" charset="-122"/>
                <a:sym typeface="方正兰亭黑_GBK" pitchFamily="2" charset="-122"/>
              </a:rPr>
              <a:t>添加标题</a:t>
            </a:r>
            <a:endParaRPr lang="en-US" altLang="zh-CN" sz="1650" dirty="0">
              <a:solidFill>
                <a:schemeClr val="bg1"/>
              </a:solidFill>
              <a:latin typeface="方正兰亭黑_GBK" pitchFamily="2" charset="-122"/>
              <a:ea typeface="方正兰亭黑_GBK" pitchFamily="2" charset="-122"/>
              <a:sym typeface="方正兰亭黑_GBK" pitchFamily="2" charset="-122"/>
            </a:endParaRPr>
          </a:p>
        </p:txBody>
      </p:sp>
      <p:sp>
        <p:nvSpPr>
          <p:cNvPr id="230" name="矩形 229"/>
          <p:cNvSpPr>
            <a:spLocks noChangeArrowheads="1"/>
          </p:cNvSpPr>
          <p:nvPr/>
        </p:nvSpPr>
        <p:spPr bwMode="auto">
          <a:xfrm>
            <a:off x="4641581" y="2763365"/>
            <a:ext cx="1419225" cy="103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lnSpc>
                <a:spcPct val="120000"/>
              </a:lnSpc>
              <a:spcBef>
                <a:spcPct val="0"/>
              </a:spcBef>
              <a:buFont typeface="Arial" panose="020B0604020202020204" pitchFamily="34" charset="0"/>
              <a:buNone/>
            </a:pPr>
            <a:r>
              <a:rPr lang="zh-CN" altLang="en-US" sz="1050" dirty="0">
                <a:solidFill>
                  <a:schemeClr val="bg1"/>
                </a:solidFill>
                <a:sym typeface="方正兰亭黑_GBK" pitchFamily="2" charset="-122"/>
              </a:rPr>
              <a:t>在此录入上述图表的描述说明，在此录入上述图表的描述说明，在此录入上述图表的描述说明。</a:t>
            </a:r>
            <a:endParaRPr lang="zh-CN" altLang="en-US" sz="1800" dirty="0"/>
          </a:p>
        </p:txBody>
      </p:sp>
      <p:sp>
        <p:nvSpPr>
          <p:cNvPr id="231" name="矩形 230"/>
          <p:cNvSpPr>
            <a:spLocks noChangeArrowheads="1"/>
          </p:cNvSpPr>
          <p:nvPr/>
        </p:nvSpPr>
        <p:spPr bwMode="auto">
          <a:xfrm>
            <a:off x="6501819" y="2403798"/>
            <a:ext cx="98487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r>
              <a:rPr lang="zh-CN" altLang="en-US" sz="1650" dirty="0">
                <a:solidFill>
                  <a:schemeClr val="bg1"/>
                </a:solidFill>
                <a:latin typeface="方正兰亭黑_GBK" pitchFamily="2" charset="-122"/>
                <a:ea typeface="方正兰亭黑_GBK" pitchFamily="2" charset="-122"/>
                <a:sym typeface="方正兰亭黑_GBK" pitchFamily="2" charset="-122"/>
              </a:rPr>
              <a:t>添加标题</a:t>
            </a:r>
            <a:endParaRPr lang="en-US" altLang="zh-CN" sz="1650" dirty="0">
              <a:solidFill>
                <a:schemeClr val="bg1"/>
              </a:solidFill>
              <a:latin typeface="方正兰亭黑_GBK" pitchFamily="2" charset="-122"/>
              <a:ea typeface="方正兰亭黑_GBK" pitchFamily="2" charset="-122"/>
              <a:sym typeface="方正兰亭黑_GBK" pitchFamily="2" charset="-122"/>
            </a:endParaRPr>
          </a:p>
        </p:txBody>
      </p:sp>
      <p:sp>
        <p:nvSpPr>
          <p:cNvPr id="232" name="矩形 231"/>
          <p:cNvSpPr>
            <a:spLocks noChangeArrowheads="1"/>
          </p:cNvSpPr>
          <p:nvPr/>
        </p:nvSpPr>
        <p:spPr bwMode="auto">
          <a:xfrm>
            <a:off x="6340602" y="2763365"/>
            <a:ext cx="1406128" cy="103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lnSpc>
                <a:spcPct val="120000"/>
              </a:lnSpc>
              <a:spcBef>
                <a:spcPct val="0"/>
              </a:spcBef>
              <a:buFont typeface="Arial" panose="020B0604020202020204" pitchFamily="34" charset="0"/>
              <a:buNone/>
            </a:pPr>
            <a:r>
              <a:rPr lang="zh-CN" altLang="en-US" sz="1050" dirty="0">
                <a:solidFill>
                  <a:schemeClr val="bg1"/>
                </a:solidFill>
                <a:sym typeface="方正兰亭黑_GBK" pitchFamily="2" charset="-122"/>
              </a:rPr>
              <a:t>在此录入上述图表的描述说明，在此录入上述图表的描述说明，在此录入上述图表的描述说明。</a:t>
            </a:r>
            <a:endParaRPr lang="zh-CN" altLang="en-US" sz="1800" dirty="0"/>
          </a:p>
        </p:txBody>
      </p:sp>
      <p:sp>
        <p:nvSpPr>
          <p:cNvPr id="233" name="直接连接符 232"/>
          <p:cNvSpPr>
            <a:spLocks noChangeShapeType="1"/>
          </p:cNvSpPr>
          <p:nvPr/>
        </p:nvSpPr>
        <p:spPr bwMode="auto">
          <a:xfrm>
            <a:off x="1010174" y="3896840"/>
            <a:ext cx="7019925" cy="1191"/>
          </a:xfrm>
          <a:prstGeom prst="line">
            <a:avLst/>
          </a:prstGeom>
          <a:noFill/>
          <a:ln w="6350">
            <a:solidFill>
              <a:srgbClr val="A5A5A5"/>
            </a:solidFill>
            <a:bevel/>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1015"/>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circle(in)">
                                      <p:cBhvr>
                                        <p:cTn id="7" dur="2750"/>
                                        <p:tgtEl>
                                          <p:spTgt spid="109"/>
                                        </p:tgtEl>
                                      </p:cBhvr>
                                    </p:animEffect>
                                  </p:childTnLst>
                                </p:cTn>
                              </p:par>
                              <p:par>
                                <p:cTn id="8" presetID="21" presetClass="entr" presetSubtype="1" fill="hold"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wheel(1)">
                                      <p:cBhvr>
                                        <p:cTn id="10" dur="2000"/>
                                        <p:tgtEl>
                                          <p:spTgt spid="112"/>
                                        </p:tgtEl>
                                      </p:cBhvr>
                                    </p:animEffect>
                                  </p:childTnLst>
                                </p:cTn>
                              </p:par>
                              <p:par>
                                <p:cTn id="11" presetID="8" presetClass="emph" presetSubtype="0" fill="hold" nodeType="withEffect">
                                  <p:stCondLst>
                                    <p:cond delay="0"/>
                                  </p:stCondLst>
                                  <p:childTnLst>
                                    <p:animRot by="21600000">
                                      <p:cBhvr>
                                        <p:cTn id="12" dur="2000" fill="hold"/>
                                        <p:tgtEl>
                                          <p:spTgt spid="112"/>
                                        </p:tgtEl>
                                        <p:attrNameLst>
                                          <p:attrName>r</p:attrName>
                                        </p:attrNameLst>
                                      </p:cBhvr>
                                    </p:animRot>
                                  </p:childTnLst>
                                </p:cTn>
                              </p:par>
                              <p:par>
                                <p:cTn id="13" presetID="21" presetClass="entr" presetSubtype="1" fill="hold" grpId="0" nodeType="withEffect">
                                  <p:stCondLst>
                                    <p:cond delay="0"/>
                                  </p:stCondLst>
                                  <p:childTnLst>
                                    <p:set>
                                      <p:cBhvr>
                                        <p:cTn id="14" dur="1" fill="hold">
                                          <p:stCondLst>
                                            <p:cond delay="0"/>
                                          </p:stCondLst>
                                        </p:cTn>
                                        <p:tgtEl>
                                          <p:spTgt spid="212"/>
                                        </p:tgtEl>
                                        <p:attrNameLst>
                                          <p:attrName>style.visibility</p:attrName>
                                        </p:attrNameLst>
                                      </p:cBhvr>
                                      <p:to>
                                        <p:strVal val="visible"/>
                                      </p:to>
                                    </p:set>
                                    <p:animEffect transition="in" filter="wheel(1)">
                                      <p:cBhvr>
                                        <p:cTn id="15" dur="2000"/>
                                        <p:tgtEl>
                                          <p:spTgt spid="21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213"/>
                                        </p:tgtEl>
                                        <p:attrNameLst>
                                          <p:attrName>style.visibility</p:attrName>
                                        </p:attrNameLst>
                                      </p:cBhvr>
                                      <p:to>
                                        <p:strVal val="visible"/>
                                      </p:to>
                                    </p:set>
                                    <p:animEffect transition="in" filter="wheel(1)">
                                      <p:cBhvr>
                                        <p:cTn id="18" dur="2000"/>
                                        <p:tgtEl>
                                          <p:spTgt spid="213"/>
                                        </p:tgtEl>
                                      </p:cBhvr>
                                    </p:animEffect>
                                  </p:childTnLst>
                                </p:cTn>
                              </p:par>
                            </p:childTnLst>
                          </p:cTn>
                        </p:par>
                        <p:par>
                          <p:cTn id="19" fill="hold">
                            <p:stCondLst>
                              <p:cond delay="3000"/>
                            </p:stCondLst>
                            <p:childTnLst>
                              <p:par>
                                <p:cTn id="20" presetID="26" presetClass="emph" presetSubtype="0" fill="hold" grpId="1" nodeType="afterEffect">
                                  <p:stCondLst>
                                    <p:cond delay="0"/>
                                  </p:stCondLst>
                                  <p:childTnLst>
                                    <p:animEffect transition="out" filter="fade">
                                      <p:cBhvr>
                                        <p:cTn id="21" dur="500" tmFilter="0, 0; .2, .5; .8, .5; 1, 0"/>
                                        <p:tgtEl>
                                          <p:spTgt spid="213"/>
                                        </p:tgtEl>
                                      </p:cBhvr>
                                    </p:animEffect>
                                    <p:animScale>
                                      <p:cBhvr>
                                        <p:cTn id="22" dur="250" autoRev="1" fill="hold"/>
                                        <p:tgtEl>
                                          <p:spTgt spid="213"/>
                                        </p:tgtEl>
                                      </p:cBhvr>
                                      <p:by x="105000" y="105000"/>
                                    </p:animScale>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215"/>
                                        </p:tgtEl>
                                        <p:attrNameLst>
                                          <p:attrName>style.visibility</p:attrName>
                                        </p:attrNameLst>
                                      </p:cBhvr>
                                      <p:to>
                                        <p:strVal val="visible"/>
                                      </p:to>
                                    </p:set>
                                    <p:animEffect transition="in" filter="wipe(left)">
                                      <p:cBhvr>
                                        <p:cTn id="26" dur="750"/>
                                        <p:tgtEl>
                                          <p:spTgt spid="215"/>
                                        </p:tgtEl>
                                      </p:cBhvr>
                                    </p:animEffect>
                                  </p:childTnLst>
                                </p:cTn>
                              </p:par>
                            </p:childTnLst>
                          </p:cTn>
                        </p:par>
                        <p:par>
                          <p:cTn id="27" fill="hold">
                            <p:stCondLst>
                              <p:cond delay="4500"/>
                            </p:stCondLst>
                            <p:childTnLst>
                              <p:par>
                                <p:cTn id="28" presetID="22" presetClass="entr" presetSubtype="8" fill="hold" nodeType="afterEffect">
                                  <p:stCondLst>
                                    <p:cond delay="0"/>
                                  </p:stCondLst>
                                  <p:childTnLst>
                                    <p:set>
                                      <p:cBhvr>
                                        <p:cTn id="29" dur="1" fill="hold">
                                          <p:stCondLst>
                                            <p:cond delay="0"/>
                                          </p:stCondLst>
                                        </p:cTn>
                                        <p:tgtEl>
                                          <p:spTgt spid="107"/>
                                        </p:tgtEl>
                                        <p:attrNameLst>
                                          <p:attrName>style.visibility</p:attrName>
                                        </p:attrNameLst>
                                      </p:cBhvr>
                                      <p:to>
                                        <p:strVal val="visible"/>
                                      </p:to>
                                    </p:set>
                                    <p:animEffect transition="in" filter="wipe(left)">
                                      <p:cBhvr>
                                        <p:cTn id="30" dur="750"/>
                                        <p:tgtEl>
                                          <p:spTgt spid="107"/>
                                        </p:tgtEl>
                                      </p:cBhvr>
                                    </p:animEffect>
                                  </p:childTnLst>
                                </p:cTn>
                              </p:par>
                            </p:childTnLst>
                          </p:cTn>
                        </p:par>
                        <p:par>
                          <p:cTn id="31" fill="hold">
                            <p:stCondLst>
                              <p:cond delay="5500"/>
                            </p:stCondLst>
                            <p:childTnLst>
                              <p:par>
                                <p:cTn id="32" presetID="22" presetClass="entr" presetSubtype="8" fill="hold" nodeType="afterEffect">
                                  <p:stCondLst>
                                    <p:cond delay="0"/>
                                  </p:stCondLst>
                                  <p:childTnLst>
                                    <p:set>
                                      <p:cBhvr>
                                        <p:cTn id="33" dur="1" fill="hold">
                                          <p:stCondLst>
                                            <p:cond delay="0"/>
                                          </p:stCondLst>
                                        </p:cTn>
                                        <p:tgtEl>
                                          <p:spTgt spid="221"/>
                                        </p:tgtEl>
                                        <p:attrNameLst>
                                          <p:attrName>style.visibility</p:attrName>
                                        </p:attrNameLst>
                                      </p:cBhvr>
                                      <p:to>
                                        <p:strVal val="visible"/>
                                      </p:to>
                                    </p:set>
                                    <p:animEffect transition="in" filter="wipe(left)">
                                      <p:cBhvr>
                                        <p:cTn id="34" dur="750"/>
                                        <p:tgtEl>
                                          <p:spTgt spid="221"/>
                                        </p:tgtEl>
                                      </p:cBhvr>
                                    </p:animEffect>
                                  </p:childTnLst>
                                </p:cTn>
                              </p:par>
                            </p:childTnLst>
                          </p:cTn>
                        </p:par>
                        <p:par>
                          <p:cTn id="35" fill="hold">
                            <p:stCondLst>
                              <p:cond delay="6500"/>
                            </p:stCondLst>
                            <p:childTnLst>
                              <p:par>
                                <p:cTn id="36" presetID="22" presetClass="entr" presetSubtype="8" fill="hold" nodeType="afterEffect">
                                  <p:stCondLst>
                                    <p:cond delay="0"/>
                                  </p:stCondLst>
                                  <p:childTnLst>
                                    <p:set>
                                      <p:cBhvr>
                                        <p:cTn id="37" dur="1" fill="hold">
                                          <p:stCondLst>
                                            <p:cond delay="0"/>
                                          </p:stCondLst>
                                        </p:cTn>
                                        <p:tgtEl>
                                          <p:spTgt spid="218"/>
                                        </p:tgtEl>
                                        <p:attrNameLst>
                                          <p:attrName>style.visibility</p:attrName>
                                        </p:attrNameLst>
                                      </p:cBhvr>
                                      <p:to>
                                        <p:strVal val="visible"/>
                                      </p:to>
                                    </p:set>
                                    <p:animEffect transition="in" filter="wipe(left)">
                                      <p:cBhvr>
                                        <p:cTn id="38" dur="750"/>
                                        <p:tgtEl>
                                          <p:spTgt spid="21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25"/>
                                        </p:tgtEl>
                                        <p:attrNameLst>
                                          <p:attrName>style.visibility</p:attrName>
                                        </p:attrNameLst>
                                      </p:cBhvr>
                                      <p:to>
                                        <p:strVal val="visible"/>
                                      </p:to>
                                    </p:set>
                                    <p:animEffect transition="in" filter="fade">
                                      <p:cBhvr>
                                        <p:cTn id="43" dur="750"/>
                                        <p:tgtEl>
                                          <p:spTgt spid="225"/>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26"/>
                                        </p:tgtEl>
                                        <p:attrNameLst>
                                          <p:attrName>style.visibility</p:attrName>
                                        </p:attrNameLst>
                                      </p:cBhvr>
                                      <p:to>
                                        <p:strVal val="visible"/>
                                      </p:to>
                                    </p:set>
                                    <p:animEffect transition="in" filter="fade">
                                      <p:cBhvr>
                                        <p:cTn id="48" dur="750"/>
                                        <p:tgtEl>
                                          <p:spTgt spid="226"/>
                                        </p:tgtEl>
                                      </p:cBhvr>
                                    </p:animEffect>
                                    <p:anim calcmode="lin" valueType="num">
                                      <p:cBhvr>
                                        <p:cTn id="49" dur="750" fill="hold"/>
                                        <p:tgtEl>
                                          <p:spTgt spid="226"/>
                                        </p:tgtEl>
                                        <p:attrNameLst>
                                          <p:attrName>ppt_x</p:attrName>
                                        </p:attrNameLst>
                                      </p:cBhvr>
                                      <p:tavLst>
                                        <p:tav tm="0">
                                          <p:val>
                                            <p:strVal val="#ppt_x"/>
                                          </p:val>
                                        </p:tav>
                                        <p:tav tm="100000">
                                          <p:val>
                                            <p:strVal val="#ppt_x"/>
                                          </p:val>
                                        </p:tav>
                                      </p:tavLst>
                                    </p:anim>
                                    <p:anim calcmode="lin" valueType="num">
                                      <p:cBhvr>
                                        <p:cTn id="50" dur="750" fill="hold"/>
                                        <p:tgtEl>
                                          <p:spTgt spid="226"/>
                                        </p:tgtEl>
                                        <p:attrNameLst>
                                          <p:attrName>ppt_y</p:attrName>
                                        </p:attrNameLst>
                                      </p:cBhvr>
                                      <p:tavLst>
                                        <p:tav tm="0">
                                          <p:val>
                                            <p:strVal val="#ppt_y+.1"/>
                                          </p:val>
                                        </p:tav>
                                        <p:tav tm="100000">
                                          <p:val>
                                            <p:strVal val="#ppt_y"/>
                                          </p:val>
                                        </p:tav>
                                      </p:tavLst>
                                    </p:anim>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227"/>
                                        </p:tgtEl>
                                        <p:attrNameLst>
                                          <p:attrName>style.visibility</p:attrName>
                                        </p:attrNameLst>
                                      </p:cBhvr>
                                      <p:to>
                                        <p:strVal val="visible"/>
                                      </p:to>
                                    </p:set>
                                    <p:animEffect transition="in" filter="fade">
                                      <p:cBhvr>
                                        <p:cTn id="54" dur="750"/>
                                        <p:tgtEl>
                                          <p:spTgt spid="227"/>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228"/>
                                        </p:tgtEl>
                                        <p:attrNameLst>
                                          <p:attrName>style.visibility</p:attrName>
                                        </p:attrNameLst>
                                      </p:cBhvr>
                                      <p:to>
                                        <p:strVal val="visible"/>
                                      </p:to>
                                    </p:set>
                                    <p:animEffect transition="in" filter="fade">
                                      <p:cBhvr>
                                        <p:cTn id="58" dur="750"/>
                                        <p:tgtEl>
                                          <p:spTgt spid="228"/>
                                        </p:tgtEl>
                                      </p:cBhvr>
                                    </p:animEffect>
                                    <p:anim calcmode="lin" valueType="num">
                                      <p:cBhvr>
                                        <p:cTn id="59" dur="750" fill="hold"/>
                                        <p:tgtEl>
                                          <p:spTgt spid="228"/>
                                        </p:tgtEl>
                                        <p:attrNameLst>
                                          <p:attrName>ppt_x</p:attrName>
                                        </p:attrNameLst>
                                      </p:cBhvr>
                                      <p:tavLst>
                                        <p:tav tm="0">
                                          <p:val>
                                            <p:strVal val="#ppt_x"/>
                                          </p:val>
                                        </p:tav>
                                        <p:tav tm="100000">
                                          <p:val>
                                            <p:strVal val="#ppt_x"/>
                                          </p:val>
                                        </p:tav>
                                      </p:tavLst>
                                    </p:anim>
                                    <p:anim calcmode="lin" valueType="num">
                                      <p:cBhvr>
                                        <p:cTn id="60" dur="750" fill="hold"/>
                                        <p:tgtEl>
                                          <p:spTgt spid="228"/>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10" presetClass="entr" presetSubtype="0" fill="hold" grpId="0" nodeType="afterEffect">
                                  <p:stCondLst>
                                    <p:cond delay="0"/>
                                  </p:stCondLst>
                                  <p:childTnLst>
                                    <p:set>
                                      <p:cBhvr>
                                        <p:cTn id="63" dur="1" fill="hold">
                                          <p:stCondLst>
                                            <p:cond delay="0"/>
                                          </p:stCondLst>
                                        </p:cTn>
                                        <p:tgtEl>
                                          <p:spTgt spid="229"/>
                                        </p:tgtEl>
                                        <p:attrNameLst>
                                          <p:attrName>style.visibility</p:attrName>
                                        </p:attrNameLst>
                                      </p:cBhvr>
                                      <p:to>
                                        <p:strVal val="visible"/>
                                      </p:to>
                                    </p:set>
                                    <p:animEffect transition="in" filter="fade">
                                      <p:cBhvr>
                                        <p:cTn id="64" dur="750"/>
                                        <p:tgtEl>
                                          <p:spTgt spid="229"/>
                                        </p:tgtEl>
                                      </p:cBhvr>
                                    </p:animEffect>
                                  </p:childTnLst>
                                </p:cTn>
                              </p:par>
                            </p:childTnLst>
                          </p:cTn>
                        </p:par>
                        <p:par>
                          <p:cTn id="65" fill="hold">
                            <p:stCondLst>
                              <p:cond delay="4000"/>
                            </p:stCondLst>
                            <p:childTnLst>
                              <p:par>
                                <p:cTn id="66" presetID="42" presetClass="entr" presetSubtype="0" fill="hold" grpId="0" nodeType="afterEffect">
                                  <p:stCondLst>
                                    <p:cond delay="0"/>
                                  </p:stCondLst>
                                  <p:childTnLst>
                                    <p:set>
                                      <p:cBhvr>
                                        <p:cTn id="67" dur="1" fill="hold">
                                          <p:stCondLst>
                                            <p:cond delay="0"/>
                                          </p:stCondLst>
                                        </p:cTn>
                                        <p:tgtEl>
                                          <p:spTgt spid="230"/>
                                        </p:tgtEl>
                                        <p:attrNameLst>
                                          <p:attrName>style.visibility</p:attrName>
                                        </p:attrNameLst>
                                      </p:cBhvr>
                                      <p:to>
                                        <p:strVal val="visible"/>
                                      </p:to>
                                    </p:set>
                                    <p:animEffect transition="in" filter="fade">
                                      <p:cBhvr>
                                        <p:cTn id="68" dur="750"/>
                                        <p:tgtEl>
                                          <p:spTgt spid="230"/>
                                        </p:tgtEl>
                                      </p:cBhvr>
                                    </p:animEffect>
                                    <p:anim calcmode="lin" valueType="num">
                                      <p:cBhvr>
                                        <p:cTn id="69" dur="750" fill="hold"/>
                                        <p:tgtEl>
                                          <p:spTgt spid="230"/>
                                        </p:tgtEl>
                                        <p:attrNameLst>
                                          <p:attrName>ppt_x</p:attrName>
                                        </p:attrNameLst>
                                      </p:cBhvr>
                                      <p:tavLst>
                                        <p:tav tm="0">
                                          <p:val>
                                            <p:strVal val="#ppt_x"/>
                                          </p:val>
                                        </p:tav>
                                        <p:tav tm="100000">
                                          <p:val>
                                            <p:strVal val="#ppt_x"/>
                                          </p:val>
                                        </p:tav>
                                      </p:tavLst>
                                    </p:anim>
                                    <p:anim calcmode="lin" valueType="num">
                                      <p:cBhvr>
                                        <p:cTn id="70" dur="750" fill="hold"/>
                                        <p:tgtEl>
                                          <p:spTgt spid="230"/>
                                        </p:tgtEl>
                                        <p:attrNameLst>
                                          <p:attrName>ppt_y</p:attrName>
                                        </p:attrNameLst>
                                      </p:cBhvr>
                                      <p:tavLst>
                                        <p:tav tm="0">
                                          <p:val>
                                            <p:strVal val="#ppt_y+.1"/>
                                          </p:val>
                                        </p:tav>
                                        <p:tav tm="100000">
                                          <p:val>
                                            <p:strVal val="#ppt_y"/>
                                          </p:val>
                                        </p:tav>
                                      </p:tavLst>
                                    </p:anim>
                                  </p:childTnLst>
                                </p:cTn>
                              </p:par>
                            </p:childTnLst>
                          </p:cTn>
                        </p:par>
                        <p:par>
                          <p:cTn id="71" fill="hold">
                            <p:stCondLst>
                              <p:cond delay="5000"/>
                            </p:stCondLst>
                            <p:childTnLst>
                              <p:par>
                                <p:cTn id="72" presetID="10" presetClass="entr" presetSubtype="0" fill="hold" grpId="0" nodeType="afterEffect">
                                  <p:stCondLst>
                                    <p:cond delay="0"/>
                                  </p:stCondLst>
                                  <p:childTnLst>
                                    <p:set>
                                      <p:cBhvr>
                                        <p:cTn id="73" dur="1" fill="hold">
                                          <p:stCondLst>
                                            <p:cond delay="0"/>
                                          </p:stCondLst>
                                        </p:cTn>
                                        <p:tgtEl>
                                          <p:spTgt spid="231"/>
                                        </p:tgtEl>
                                        <p:attrNameLst>
                                          <p:attrName>style.visibility</p:attrName>
                                        </p:attrNameLst>
                                      </p:cBhvr>
                                      <p:to>
                                        <p:strVal val="visible"/>
                                      </p:to>
                                    </p:set>
                                    <p:animEffect transition="in" filter="fade">
                                      <p:cBhvr>
                                        <p:cTn id="74" dur="750"/>
                                        <p:tgtEl>
                                          <p:spTgt spid="23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32"/>
                                        </p:tgtEl>
                                        <p:attrNameLst>
                                          <p:attrName>style.visibility</p:attrName>
                                        </p:attrNameLst>
                                      </p:cBhvr>
                                      <p:to>
                                        <p:strVal val="visible"/>
                                      </p:to>
                                    </p:set>
                                    <p:animEffect transition="in" filter="fade">
                                      <p:cBhvr>
                                        <p:cTn id="78" dur="750"/>
                                        <p:tgtEl>
                                          <p:spTgt spid="232"/>
                                        </p:tgtEl>
                                      </p:cBhvr>
                                    </p:animEffect>
                                    <p:anim calcmode="lin" valueType="num">
                                      <p:cBhvr>
                                        <p:cTn id="79" dur="750" fill="hold"/>
                                        <p:tgtEl>
                                          <p:spTgt spid="232"/>
                                        </p:tgtEl>
                                        <p:attrNameLst>
                                          <p:attrName>ppt_x</p:attrName>
                                        </p:attrNameLst>
                                      </p:cBhvr>
                                      <p:tavLst>
                                        <p:tav tm="0">
                                          <p:val>
                                            <p:strVal val="#ppt_x"/>
                                          </p:val>
                                        </p:tav>
                                        <p:tav tm="100000">
                                          <p:val>
                                            <p:strVal val="#ppt_x"/>
                                          </p:val>
                                        </p:tav>
                                      </p:tavLst>
                                    </p:anim>
                                    <p:anim calcmode="lin" valueType="num">
                                      <p:cBhvr>
                                        <p:cTn id="80" dur="750" fill="hold"/>
                                        <p:tgtEl>
                                          <p:spTgt spid="232"/>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233"/>
                                        </p:tgtEl>
                                        <p:attrNameLst>
                                          <p:attrName>style.visibility</p:attrName>
                                        </p:attrNameLst>
                                      </p:cBhvr>
                                      <p:to>
                                        <p:strVal val="visible"/>
                                      </p:to>
                                    </p:set>
                                    <p:animEffect transition="in" filter="wipe(down)">
                                      <p:cBhvr>
                                        <p:cTn id="85" dur="750"/>
                                        <p:tgtEl>
                                          <p:spTgt spid="233"/>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iterate type="wd">
                                    <p:tmPct val="10000"/>
                                  </p:iterate>
                                  <p:childTnLst>
                                    <p:set>
                                      <p:cBhvr>
                                        <p:cTn id="89" dur="1" fill="hold">
                                          <p:stCondLst>
                                            <p:cond delay="0"/>
                                          </p:stCondLst>
                                        </p:cTn>
                                        <p:tgtEl>
                                          <p:spTgt spid="224">
                                            <p:txEl>
                                              <p:pRg st="0" end="0"/>
                                            </p:txEl>
                                          </p:spTgt>
                                        </p:tgtEl>
                                        <p:attrNameLst>
                                          <p:attrName>style.visibility</p:attrName>
                                        </p:attrNameLst>
                                      </p:cBhvr>
                                      <p:to>
                                        <p:strVal val="visible"/>
                                      </p:to>
                                    </p:set>
                                    <p:animEffect transition="in" filter="wipe(left)">
                                      <p:cBhvr>
                                        <p:cTn id="90" dur="500"/>
                                        <p:tgtEl>
                                          <p:spTgt spid="2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animBg="1"/>
      <p:bldP spid="213" grpId="0"/>
      <p:bldP spid="213" grpId="1"/>
      <p:bldP spid="224" grpId="0" build="p"/>
      <p:bldP spid="225" grpId="0"/>
      <p:bldP spid="226" grpId="0"/>
      <p:bldP spid="227" grpId="0"/>
      <p:bldP spid="228" grpId="0"/>
      <p:bldP spid="229" grpId="0"/>
      <p:bldP spid="230" grpId="0"/>
      <p:bldP spid="231" grpId="0"/>
      <p:bldP spid="232" grpId="0"/>
      <p:bldP spid="2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screen"/>
          <a:stretch>
            <a:fillRect/>
          </a:stretch>
        </p:blipFill>
        <p:spPr>
          <a:xfrm>
            <a:off x="3054529" y="727887"/>
            <a:ext cx="3060603" cy="3060603"/>
          </a:xfrm>
          <a:prstGeom prst="rect">
            <a:avLst/>
          </a:prstGeom>
        </p:spPr>
      </p:pic>
      <p:sp>
        <p:nvSpPr>
          <p:cNvPr id="5" name="文本框 4"/>
          <p:cNvSpPr txBox="1"/>
          <p:nvPr/>
        </p:nvSpPr>
        <p:spPr>
          <a:xfrm>
            <a:off x="4167274" y="1207040"/>
            <a:ext cx="866450" cy="1685077"/>
          </a:xfrm>
          <a:prstGeom prst="rect">
            <a:avLst/>
          </a:prstGeom>
          <a:noFill/>
        </p:spPr>
        <p:txBody>
          <a:bodyPr wrap="square" rtlCol="0">
            <a:spAutoFit/>
          </a:bodyPr>
          <a:lstStyle/>
          <a:p>
            <a:r>
              <a:rPr lang="en-US" altLang="zh-CN" sz="10350" dirty="0">
                <a:solidFill>
                  <a:schemeClr val="bg1"/>
                </a:solidFill>
                <a:latin typeface="+mj-ea"/>
                <a:ea typeface="+mj-ea"/>
              </a:rPr>
              <a:t>4</a:t>
            </a:r>
            <a:endParaRPr lang="zh-CN" altLang="en-US" sz="10350" dirty="0">
              <a:solidFill>
                <a:schemeClr val="bg1"/>
              </a:solidFill>
              <a:latin typeface="+mj-ea"/>
              <a:ea typeface="+mj-ea"/>
            </a:endParaRPr>
          </a:p>
        </p:txBody>
      </p:sp>
      <p:sp>
        <p:nvSpPr>
          <p:cNvPr id="8" name="文本框 7"/>
          <p:cNvSpPr txBox="1"/>
          <p:nvPr/>
        </p:nvSpPr>
        <p:spPr>
          <a:xfrm>
            <a:off x="3663718" y="3496102"/>
            <a:ext cx="1873561" cy="584775"/>
          </a:xfrm>
          <a:prstGeom prst="rect">
            <a:avLst/>
          </a:prstGeom>
          <a:noFill/>
        </p:spPr>
        <p:txBody>
          <a:bodyPr wrap="square" rtlCol="0">
            <a:spAutoFit/>
          </a:bodyPr>
          <a:lstStyle/>
          <a:p>
            <a:r>
              <a:rPr lang="zh-CN" altLang="en-US" sz="3200" dirty="0" smtClean="0">
                <a:solidFill>
                  <a:schemeClr val="bg1"/>
                </a:solidFill>
              </a:rPr>
              <a:t>添加标题</a:t>
            </a:r>
            <a:endParaRPr lang="zh-CN" altLang="en-US" sz="32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3900" advTm="0">
        <p14:glitter pattern="hexago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8"/>
                                        </p:tgtEl>
                                        <p:attrNameLst>
                                          <p:attrName>style.visibility</p:attrName>
                                        </p:attrNameLst>
                                      </p:cBhvr>
                                      <p:to>
                                        <p:strVal val="visible"/>
                                      </p:to>
                                    </p:set>
                                    <p:anim by="(-#ppt_w*2)" calcmode="lin" valueType="num">
                                      <p:cBhvr rctx="PPT">
                                        <p:cTn id="22" dur="500" autoRev="1" fill="hold">
                                          <p:stCondLst>
                                            <p:cond delay="0"/>
                                          </p:stCondLst>
                                        </p:cTn>
                                        <p:tgtEl>
                                          <p:spTgt spid="8"/>
                                        </p:tgtEl>
                                        <p:attrNameLst>
                                          <p:attrName>ppt_w</p:attrName>
                                        </p:attrNameLst>
                                      </p:cBhvr>
                                    </p:anim>
                                    <p:anim by="(#ppt_w*0.50)" calcmode="lin" valueType="num">
                                      <p:cBhvr>
                                        <p:cTn id="23" dur="500" decel="50000" autoRev="1" fill="hold">
                                          <p:stCondLst>
                                            <p:cond delay="0"/>
                                          </p:stCondLst>
                                        </p:cTn>
                                        <p:tgtEl>
                                          <p:spTgt spid="8"/>
                                        </p:tgtEl>
                                        <p:attrNameLst>
                                          <p:attrName>ppt_x</p:attrName>
                                        </p:attrNameLst>
                                      </p:cBhvr>
                                    </p:anim>
                                    <p:anim from="(-#ppt_h/2)" to="(#ppt_y)" calcmode="lin" valueType="num">
                                      <p:cBhvr>
                                        <p:cTn id="24" dur="1000" fill="hold">
                                          <p:stCondLst>
                                            <p:cond delay="0"/>
                                          </p:stCondLst>
                                        </p:cTn>
                                        <p:tgtEl>
                                          <p:spTgt spid="8"/>
                                        </p:tgtEl>
                                        <p:attrNameLst>
                                          <p:attrName>ppt_y</p:attrName>
                                        </p:attrNameLst>
                                      </p:cBhvr>
                                    </p:anim>
                                    <p:animRot by="21600000">
                                      <p:cBhvr>
                                        <p:cTn id="25"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组合 108"/>
          <p:cNvGrpSpPr/>
          <p:nvPr/>
        </p:nvGrpSpPr>
        <p:grpSpPr>
          <a:xfrm>
            <a:off x="441127" y="528320"/>
            <a:ext cx="8239259" cy="0"/>
            <a:chOff x="600676" y="678668"/>
            <a:chExt cx="10985679" cy="0"/>
          </a:xfrm>
        </p:grpSpPr>
        <p:cxnSp>
          <p:nvCxnSpPr>
            <p:cNvPr id="110" name="直接连接符 109"/>
            <p:cNvCxnSpPr/>
            <p:nvPr/>
          </p:nvCxnSpPr>
          <p:spPr>
            <a:xfrm>
              <a:off x="600676" y="678668"/>
              <a:ext cx="480382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6782535" y="678668"/>
              <a:ext cx="480382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2" name="组合 111"/>
          <p:cNvGrpSpPr/>
          <p:nvPr/>
        </p:nvGrpSpPr>
        <p:grpSpPr>
          <a:xfrm>
            <a:off x="4046473" y="22532"/>
            <a:ext cx="1011452" cy="1011576"/>
            <a:chOff x="3276601" y="1276192"/>
            <a:chExt cx="2590799" cy="2591116"/>
          </a:xfrm>
          <a:solidFill>
            <a:schemeClr val="bg1"/>
          </a:solidFill>
        </p:grpSpPr>
        <p:sp>
          <p:nvSpPr>
            <p:cNvPr id="113" name="矩形 112"/>
            <p:cNvSpPr/>
            <p:nvPr/>
          </p:nvSpPr>
          <p:spPr>
            <a:xfrm rot="16200000">
              <a:off x="3324853" y="251813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4" name="矩形 113"/>
            <p:cNvSpPr/>
            <p:nvPr/>
          </p:nvSpPr>
          <p:spPr>
            <a:xfrm rot="16418182">
              <a:off x="3327353" y="243935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5" name="矩形 114"/>
            <p:cNvSpPr/>
            <p:nvPr/>
          </p:nvSpPr>
          <p:spPr>
            <a:xfrm rot="16636364">
              <a:off x="3334846" y="236089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6" name="矩形 115"/>
            <p:cNvSpPr/>
            <p:nvPr/>
          </p:nvSpPr>
          <p:spPr>
            <a:xfrm rot="16854545">
              <a:off x="3347299" y="228306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7" name="矩形 116"/>
            <p:cNvSpPr/>
            <p:nvPr/>
          </p:nvSpPr>
          <p:spPr>
            <a:xfrm rot="17072727">
              <a:off x="3364664" y="22061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8" name="矩形 117"/>
            <p:cNvSpPr/>
            <p:nvPr/>
          </p:nvSpPr>
          <p:spPr>
            <a:xfrm rot="17290909">
              <a:off x="3386869" y="213056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9" name="矩形 118"/>
            <p:cNvSpPr/>
            <p:nvPr/>
          </p:nvSpPr>
          <p:spPr>
            <a:xfrm rot="17509091">
              <a:off x="3413827" y="205649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0" name="矩形 119"/>
            <p:cNvSpPr/>
            <p:nvPr/>
          </p:nvSpPr>
          <p:spPr>
            <a:xfrm rot="17727273">
              <a:off x="3445428" y="19842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1" name="矩形 120"/>
            <p:cNvSpPr/>
            <p:nvPr/>
          </p:nvSpPr>
          <p:spPr>
            <a:xfrm rot="17945455">
              <a:off x="3481544" y="191423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2" name="矩形 121"/>
            <p:cNvSpPr/>
            <p:nvPr/>
          </p:nvSpPr>
          <p:spPr>
            <a:xfrm rot="18163636">
              <a:off x="3522031" y="18466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3" name="矩形 122"/>
            <p:cNvSpPr/>
            <p:nvPr/>
          </p:nvSpPr>
          <p:spPr>
            <a:xfrm rot="18381818">
              <a:off x="3566726" y="17816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4" name="矩形 123"/>
            <p:cNvSpPr/>
            <p:nvPr/>
          </p:nvSpPr>
          <p:spPr>
            <a:xfrm rot="18600000">
              <a:off x="3615448" y="17197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5" name="矩形 124"/>
            <p:cNvSpPr/>
            <p:nvPr/>
          </p:nvSpPr>
          <p:spPr>
            <a:xfrm rot="18818182">
              <a:off x="3668002" y="16609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6" name="矩形 125"/>
            <p:cNvSpPr/>
            <p:nvPr/>
          </p:nvSpPr>
          <p:spPr>
            <a:xfrm rot="19036364">
              <a:off x="3724176" y="160569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7" name="矩形 126"/>
            <p:cNvSpPr/>
            <p:nvPr/>
          </p:nvSpPr>
          <p:spPr>
            <a:xfrm rot="19254546">
              <a:off x="3783743" y="15540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8" name="矩形 127"/>
            <p:cNvSpPr/>
            <p:nvPr/>
          </p:nvSpPr>
          <p:spPr>
            <a:xfrm rot="19472727">
              <a:off x="3846463" y="150635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9" name="矩形 128"/>
            <p:cNvSpPr/>
            <p:nvPr/>
          </p:nvSpPr>
          <p:spPr>
            <a:xfrm rot="19690909">
              <a:off x="3912085" y="146269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0" name="矩形 129"/>
            <p:cNvSpPr/>
            <p:nvPr/>
          </p:nvSpPr>
          <p:spPr>
            <a:xfrm rot="19909091">
              <a:off x="3980343" y="142328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1" name="矩形 130"/>
            <p:cNvSpPr/>
            <p:nvPr/>
          </p:nvSpPr>
          <p:spPr>
            <a:xfrm rot="20127273">
              <a:off x="4050964" y="138828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2" name="矩形 131"/>
            <p:cNvSpPr/>
            <p:nvPr/>
          </p:nvSpPr>
          <p:spPr>
            <a:xfrm rot="20345455">
              <a:off x="4123664" y="135783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3" name="矩形 132"/>
            <p:cNvSpPr/>
            <p:nvPr/>
          </p:nvSpPr>
          <p:spPr>
            <a:xfrm rot="20563636">
              <a:off x="4198147" y="13320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4" name="矩形 133"/>
            <p:cNvSpPr/>
            <p:nvPr/>
          </p:nvSpPr>
          <p:spPr>
            <a:xfrm rot="20781818">
              <a:off x="4274115" y="131104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5" name="矩形 134"/>
            <p:cNvSpPr/>
            <p:nvPr/>
          </p:nvSpPr>
          <p:spPr>
            <a:xfrm rot="21000000">
              <a:off x="4351263" y="12949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6" name="矩形 135"/>
            <p:cNvSpPr/>
            <p:nvPr/>
          </p:nvSpPr>
          <p:spPr>
            <a:xfrm rot="21218182">
              <a:off x="4429280" y="128368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7" name="矩形 136"/>
            <p:cNvSpPr/>
            <p:nvPr/>
          </p:nvSpPr>
          <p:spPr>
            <a:xfrm rot="21436364">
              <a:off x="4507850" y="127744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8" name="矩形 137"/>
            <p:cNvSpPr/>
            <p:nvPr/>
          </p:nvSpPr>
          <p:spPr>
            <a:xfrm rot="54546">
              <a:off x="4586658" y="127619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9" name="矩形 138"/>
            <p:cNvSpPr/>
            <p:nvPr/>
          </p:nvSpPr>
          <p:spPr>
            <a:xfrm rot="272727">
              <a:off x="4665388" y="12799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0" name="矩形 139"/>
            <p:cNvSpPr/>
            <p:nvPr/>
          </p:nvSpPr>
          <p:spPr>
            <a:xfrm rot="490909">
              <a:off x="4743721" y="128867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1" name="矩形 140"/>
            <p:cNvSpPr/>
            <p:nvPr/>
          </p:nvSpPr>
          <p:spPr>
            <a:xfrm rot="709091">
              <a:off x="4821341" y="13023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2" name="矩形 141"/>
            <p:cNvSpPr/>
            <p:nvPr/>
          </p:nvSpPr>
          <p:spPr>
            <a:xfrm rot="927273">
              <a:off x="4897938" y="132094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3" name="矩形 142"/>
            <p:cNvSpPr/>
            <p:nvPr/>
          </p:nvSpPr>
          <p:spPr>
            <a:xfrm rot="1145455">
              <a:off x="4973203" y="134435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4" name="矩形 143"/>
            <p:cNvSpPr/>
            <p:nvPr/>
          </p:nvSpPr>
          <p:spPr>
            <a:xfrm rot="1363637">
              <a:off x="5046831" y="13724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5" name="矩形 144"/>
            <p:cNvSpPr/>
            <p:nvPr/>
          </p:nvSpPr>
          <p:spPr>
            <a:xfrm rot="1581818">
              <a:off x="5118526" y="140522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6" name="矩形 145"/>
            <p:cNvSpPr/>
            <p:nvPr/>
          </p:nvSpPr>
          <p:spPr>
            <a:xfrm rot="1800000">
              <a:off x="5188001" y="144244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7" name="矩形 146"/>
            <p:cNvSpPr/>
            <p:nvPr/>
          </p:nvSpPr>
          <p:spPr>
            <a:xfrm rot="2018182">
              <a:off x="5254975" y="148400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8" name="矩形 147"/>
            <p:cNvSpPr/>
            <p:nvPr/>
          </p:nvSpPr>
          <p:spPr>
            <a:xfrm rot="2236364">
              <a:off x="5319178" y="152972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9" name="矩形 148"/>
            <p:cNvSpPr/>
            <p:nvPr/>
          </p:nvSpPr>
          <p:spPr>
            <a:xfrm rot="2454545">
              <a:off x="5380353" y="157941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0" name="矩形 149"/>
            <p:cNvSpPr/>
            <p:nvPr/>
          </p:nvSpPr>
          <p:spPr>
            <a:xfrm rot="2672727">
              <a:off x="5438252" y="163289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1" name="矩形 150"/>
            <p:cNvSpPr/>
            <p:nvPr/>
          </p:nvSpPr>
          <p:spPr>
            <a:xfrm rot="2890909">
              <a:off x="5492643" y="16899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2" name="矩形 151"/>
            <p:cNvSpPr/>
            <p:nvPr/>
          </p:nvSpPr>
          <p:spPr>
            <a:xfrm rot="3109091">
              <a:off x="5543307" y="17503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3" name="矩形 152"/>
            <p:cNvSpPr/>
            <p:nvPr/>
          </p:nvSpPr>
          <p:spPr>
            <a:xfrm rot="3327273">
              <a:off x="5590039" y="18137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4" name="矩形 153"/>
            <p:cNvSpPr/>
            <p:nvPr/>
          </p:nvSpPr>
          <p:spPr>
            <a:xfrm rot="3545455">
              <a:off x="5632651" y="188009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5" name="矩形 154"/>
            <p:cNvSpPr/>
            <p:nvPr/>
          </p:nvSpPr>
          <p:spPr>
            <a:xfrm rot="3763637">
              <a:off x="5670973" y="194897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6" name="矩形 155"/>
            <p:cNvSpPr/>
            <p:nvPr/>
          </p:nvSpPr>
          <p:spPr>
            <a:xfrm rot="3981819">
              <a:off x="5704849" y="202014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7" name="矩形 156"/>
            <p:cNvSpPr/>
            <p:nvPr/>
          </p:nvSpPr>
          <p:spPr>
            <a:xfrm rot="4200000">
              <a:off x="5734142" y="209331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8" name="矩形 157"/>
            <p:cNvSpPr/>
            <p:nvPr/>
          </p:nvSpPr>
          <p:spPr>
            <a:xfrm rot="4418182">
              <a:off x="5758737" y="216819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9" name="矩形 158"/>
            <p:cNvSpPr/>
            <p:nvPr/>
          </p:nvSpPr>
          <p:spPr>
            <a:xfrm rot="4636364">
              <a:off x="5778531" y="224448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0" name="矩形 159"/>
            <p:cNvSpPr/>
            <p:nvPr/>
          </p:nvSpPr>
          <p:spPr>
            <a:xfrm rot="4854546">
              <a:off x="5793448" y="23218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1" name="矩形 160"/>
            <p:cNvSpPr/>
            <p:nvPr/>
          </p:nvSpPr>
          <p:spPr>
            <a:xfrm rot="5072727">
              <a:off x="5803426" y="240006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2" name="矩形 161"/>
            <p:cNvSpPr/>
            <p:nvPr/>
          </p:nvSpPr>
          <p:spPr>
            <a:xfrm rot="5290909">
              <a:off x="5808424" y="247872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3" name="矩形 162"/>
            <p:cNvSpPr/>
            <p:nvPr/>
          </p:nvSpPr>
          <p:spPr>
            <a:xfrm rot="5509091">
              <a:off x="5808424" y="255754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4" name="矩形 163"/>
            <p:cNvSpPr/>
            <p:nvPr/>
          </p:nvSpPr>
          <p:spPr>
            <a:xfrm rot="5727273">
              <a:off x="5803426" y="26362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5" name="矩形 164"/>
            <p:cNvSpPr/>
            <p:nvPr/>
          </p:nvSpPr>
          <p:spPr>
            <a:xfrm rot="5945455">
              <a:off x="5793448" y="27143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6" name="矩形 165"/>
            <p:cNvSpPr/>
            <p:nvPr/>
          </p:nvSpPr>
          <p:spPr>
            <a:xfrm rot="6163637">
              <a:off x="5778531" y="279178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7" name="矩形 166"/>
            <p:cNvSpPr/>
            <p:nvPr/>
          </p:nvSpPr>
          <p:spPr>
            <a:xfrm rot="6381819">
              <a:off x="5758737" y="286807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8" name="矩形 167"/>
            <p:cNvSpPr/>
            <p:nvPr/>
          </p:nvSpPr>
          <p:spPr>
            <a:xfrm rot="6600000">
              <a:off x="5734142" y="294296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9" name="矩形 168"/>
            <p:cNvSpPr/>
            <p:nvPr/>
          </p:nvSpPr>
          <p:spPr>
            <a:xfrm rot="6818182">
              <a:off x="5704849" y="301613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0" name="矩形 169"/>
            <p:cNvSpPr/>
            <p:nvPr/>
          </p:nvSpPr>
          <p:spPr>
            <a:xfrm rot="7036364">
              <a:off x="5670973" y="308730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1" name="矩形 170"/>
            <p:cNvSpPr/>
            <p:nvPr/>
          </p:nvSpPr>
          <p:spPr>
            <a:xfrm rot="7254546">
              <a:off x="5632651" y="315617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2" name="矩形 171"/>
            <p:cNvSpPr/>
            <p:nvPr/>
          </p:nvSpPr>
          <p:spPr>
            <a:xfrm rot="7472727">
              <a:off x="5590039" y="322248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3" name="矩形 172"/>
            <p:cNvSpPr/>
            <p:nvPr/>
          </p:nvSpPr>
          <p:spPr>
            <a:xfrm rot="7690909">
              <a:off x="5543307" y="32859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4" name="矩形 173"/>
            <p:cNvSpPr/>
            <p:nvPr/>
          </p:nvSpPr>
          <p:spPr>
            <a:xfrm rot="7909091">
              <a:off x="5492643" y="33463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5" name="矩形 174"/>
            <p:cNvSpPr/>
            <p:nvPr/>
          </p:nvSpPr>
          <p:spPr>
            <a:xfrm rot="8127274">
              <a:off x="5438252" y="340337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6" name="矩形 175"/>
            <p:cNvSpPr/>
            <p:nvPr/>
          </p:nvSpPr>
          <p:spPr>
            <a:xfrm rot="8345455">
              <a:off x="5380353" y="34568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7" name="矩形 176"/>
            <p:cNvSpPr/>
            <p:nvPr/>
          </p:nvSpPr>
          <p:spPr>
            <a:xfrm rot="8563637">
              <a:off x="5319178" y="35065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8" name="矩形 177"/>
            <p:cNvSpPr/>
            <p:nvPr/>
          </p:nvSpPr>
          <p:spPr>
            <a:xfrm rot="8781819">
              <a:off x="5254975" y="355227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9" name="矩形 178"/>
            <p:cNvSpPr/>
            <p:nvPr/>
          </p:nvSpPr>
          <p:spPr>
            <a:xfrm rot="9000000">
              <a:off x="5188001" y="359382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0" name="矩形 179"/>
            <p:cNvSpPr/>
            <p:nvPr/>
          </p:nvSpPr>
          <p:spPr>
            <a:xfrm rot="9218182">
              <a:off x="5118525" y="363105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1" name="矩形 180"/>
            <p:cNvSpPr/>
            <p:nvPr/>
          </p:nvSpPr>
          <p:spPr>
            <a:xfrm rot="9436364">
              <a:off x="5046831" y="366379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2" name="矩形 181"/>
            <p:cNvSpPr/>
            <p:nvPr/>
          </p:nvSpPr>
          <p:spPr>
            <a:xfrm rot="9654546">
              <a:off x="4973202" y="36919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3" name="矩形 182"/>
            <p:cNvSpPr/>
            <p:nvPr/>
          </p:nvSpPr>
          <p:spPr>
            <a:xfrm rot="9872727">
              <a:off x="4897938" y="371532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4" name="矩形 183"/>
            <p:cNvSpPr/>
            <p:nvPr/>
          </p:nvSpPr>
          <p:spPr>
            <a:xfrm rot="10090909">
              <a:off x="4821341" y="373390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5" name="矩形 184"/>
            <p:cNvSpPr/>
            <p:nvPr/>
          </p:nvSpPr>
          <p:spPr>
            <a:xfrm rot="10309091">
              <a:off x="4743721" y="374759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6" name="矩形 185"/>
            <p:cNvSpPr/>
            <p:nvPr/>
          </p:nvSpPr>
          <p:spPr>
            <a:xfrm rot="10527274">
              <a:off x="4665388" y="37563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7" name="矩形 186"/>
            <p:cNvSpPr/>
            <p:nvPr/>
          </p:nvSpPr>
          <p:spPr>
            <a:xfrm rot="10745455">
              <a:off x="4586658" y="37600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8" name="矩形 187"/>
            <p:cNvSpPr/>
            <p:nvPr/>
          </p:nvSpPr>
          <p:spPr>
            <a:xfrm rot="10963638">
              <a:off x="4507850" y="375882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9" name="矩形 188"/>
            <p:cNvSpPr/>
            <p:nvPr/>
          </p:nvSpPr>
          <p:spPr>
            <a:xfrm rot="11181819">
              <a:off x="4429279" y="37525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0" name="矩形 189"/>
            <p:cNvSpPr/>
            <p:nvPr/>
          </p:nvSpPr>
          <p:spPr>
            <a:xfrm rot="11400000">
              <a:off x="4351263" y="37413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1" name="矩形 190"/>
            <p:cNvSpPr/>
            <p:nvPr/>
          </p:nvSpPr>
          <p:spPr>
            <a:xfrm rot="11618183">
              <a:off x="4274115" y="372522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2" name="矩形 191"/>
            <p:cNvSpPr/>
            <p:nvPr/>
          </p:nvSpPr>
          <p:spPr>
            <a:xfrm rot="11836364">
              <a:off x="4198147" y="370422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3" name="矩形 192"/>
            <p:cNvSpPr/>
            <p:nvPr/>
          </p:nvSpPr>
          <p:spPr>
            <a:xfrm rot="12054545">
              <a:off x="4123664" y="367844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4" name="矩形 193"/>
            <p:cNvSpPr/>
            <p:nvPr/>
          </p:nvSpPr>
          <p:spPr>
            <a:xfrm rot="12272728">
              <a:off x="4050964" y="36479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5" name="矩形 194"/>
            <p:cNvSpPr/>
            <p:nvPr/>
          </p:nvSpPr>
          <p:spPr>
            <a:xfrm rot="12490909">
              <a:off x="3980343" y="36129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6" name="矩形 195"/>
            <p:cNvSpPr/>
            <p:nvPr/>
          </p:nvSpPr>
          <p:spPr>
            <a:xfrm rot="12709091">
              <a:off x="3912086" y="35735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7" name="矩形 196"/>
            <p:cNvSpPr/>
            <p:nvPr/>
          </p:nvSpPr>
          <p:spPr>
            <a:xfrm rot="12927274">
              <a:off x="3846463" y="35299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8" name="矩形 197"/>
            <p:cNvSpPr/>
            <p:nvPr/>
          </p:nvSpPr>
          <p:spPr>
            <a:xfrm rot="13145455">
              <a:off x="3783743" y="34821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9" name="矩形 198"/>
            <p:cNvSpPr/>
            <p:nvPr/>
          </p:nvSpPr>
          <p:spPr>
            <a:xfrm rot="13363638">
              <a:off x="3724176" y="343057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0" name="矩形 199"/>
            <p:cNvSpPr/>
            <p:nvPr/>
          </p:nvSpPr>
          <p:spPr>
            <a:xfrm rot="13581819">
              <a:off x="3668002" y="33752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1" name="矩形 200"/>
            <p:cNvSpPr/>
            <p:nvPr/>
          </p:nvSpPr>
          <p:spPr>
            <a:xfrm rot="13800000">
              <a:off x="3615448" y="33165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2" name="矩形 201"/>
            <p:cNvSpPr/>
            <p:nvPr/>
          </p:nvSpPr>
          <p:spPr>
            <a:xfrm rot="14018183">
              <a:off x="3566726" y="325458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3" name="矩形 202"/>
            <p:cNvSpPr/>
            <p:nvPr/>
          </p:nvSpPr>
          <p:spPr>
            <a:xfrm rot="14236364">
              <a:off x="3522031" y="31896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4" name="矩形 203"/>
            <p:cNvSpPr/>
            <p:nvPr/>
          </p:nvSpPr>
          <p:spPr>
            <a:xfrm rot="14454545">
              <a:off x="3481544" y="312204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5" name="矩形 204"/>
            <p:cNvSpPr/>
            <p:nvPr/>
          </p:nvSpPr>
          <p:spPr>
            <a:xfrm rot="14672728">
              <a:off x="3445428" y="305198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6" name="矩形 205"/>
            <p:cNvSpPr/>
            <p:nvPr/>
          </p:nvSpPr>
          <p:spPr>
            <a:xfrm rot="14890909">
              <a:off x="3413827" y="297977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7" name="矩形 206"/>
            <p:cNvSpPr/>
            <p:nvPr/>
          </p:nvSpPr>
          <p:spPr>
            <a:xfrm rot="15109092">
              <a:off x="3386869" y="290571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8" name="矩形 207"/>
            <p:cNvSpPr/>
            <p:nvPr/>
          </p:nvSpPr>
          <p:spPr>
            <a:xfrm rot="15327274">
              <a:off x="3364664" y="283008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9" name="矩形 208"/>
            <p:cNvSpPr/>
            <p:nvPr/>
          </p:nvSpPr>
          <p:spPr>
            <a:xfrm rot="15545455">
              <a:off x="3347299" y="275320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0" name="矩形 209"/>
            <p:cNvSpPr/>
            <p:nvPr/>
          </p:nvSpPr>
          <p:spPr>
            <a:xfrm rot="15763638">
              <a:off x="3334846" y="267537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1" name="矩形 210"/>
            <p:cNvSpPr/>
            <p:nvPr/>
          </p:nvSpPr>
          <p:spPr>
            <a:xfrm rot="15981819">
              <a:off x="3327353" y="259691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12" name="椭圆 211"/>
          <p:cNvSpPr/>
          <p:nvPr/>
        </p:nvSpPr>
        <p:spPr>
          <a:xfrm>
            <a:off x="4163727" y="143828"/>
            <a:ext cx="781729" cy="781729"/>
          </a:xfrm>
          <a:prstGeom prst="ellips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a:p>
        </p:txBody>
      </p:sp>
      <p:sp>
        <p:nvSpPr>
          <p:cNvPr id="213" name="文本框 212"/>
          <p:cNvSpPr txBox="1"/>
          <p:nvPr/>
        </p:nvSpPr>
        <p:spPr>
          <a:xfrm>
            <a:off x="4248478" y="202419"/>
            <a:ext cx="806702" cy="646331"/>
          </a:xfrm>
          <a:prstGeom prst="rect">
            <a:avLst/>
          </a:prstGeom>
          <a:noFill/>
        </p:spPr>
        <p:txBody>
          <a:bodyPr wrap="square" rtlCol="0">
            <a:spAutoFit/>
          </a:bodyPr>
          <a:lstStyle/>
          <a:p>
            <a:r>
              <a:rPr lang="zh-CN" altLang="en-US" sz="1800" b="1" dirty="0" smtClean="0">
                <a:solidFill>
                  <a:schemeClr val="bg1"/>
                </a:solidFill>
                <a:latin typeface="+mj-ea"/>
                <a:ea typeface="+mj-ea"/>
              </a:rPr>
              <a:t>添加标题</a:t>
            </a:r>
            <a:endParaRPr lang="zh-CN" altLang="en-US" sz="1800" b="1" dirty="0">
              <a:solidFill>
                <a:schemeClr val="bg1"/>
              </a:solidFill>
              <a:latin typeface="+mj-ea"/>
              <a:ea typeface="+mj-ea"/>
            </a:endParaRPr>
          </a:p>
        </p:txBody>
      </p:sp>
      <p:sp>
        <p:nvSpPr>
          <p:cNvPr id="107" name="直接连接符 106"/>
          <p:cNvSpPr>
            <a:spLocks noChangeShapeType="1"/>
          </p:cNvSpPr>
          <p:nvPr/>
        </p:nvSpPr>
        <p:spPr bwMode="auto">
          <a:xfrm flipH="1">
            <a:off x="6041931" y="3420065"/>
            <a:ext cx="459581" cy="0"/>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1015"/>
          </a:p>
        </p:txBody>
      </p:sp>
      <p:grpSp>
        <p:nvGrpSpPr>
          <p:cNvPr id="108" name="组合 107"/>
          <p:cNvGrpSpPr/>
          <p:nvPr/>
        </p:nvGrpSpPr>
        <p:grpSpPr bwMode="auto">
          <a:xfrm flipH="1" flipV="1">
            <a:off x="4866784" y="4323751"/>
            <a:ext cx="771524" cy="145256"/>
            <a:chOff x="0" y="0"/>
            <a:chExt cx="1505426" cy="262890"/>
          </a:xfrm>
        </p:grpSpPr>
        <p:sp>
          <p:nvSpPr>
            <p:cNvPr id="214" name="直接连接符 213"/>
            <p:cNvSpPr>
              <a:spLocks noChangeShapeType="1"/>
            </p:cNvSpPr>
            <p:nvPr/>
          </p:nvSpPr>
          <p:spPr bwMode="auto">
            <a:xfrm flipH="1" flipV="1">
              <a:off x="1154906" y="0"/>
              <a:ext cx="350520" cy="262890"/>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1015"/>
            </a:p>
          </p:txBody>
        </p:sp>
        <p:sp>
          <p:nvSpPr>
            <p:cNvPr id="215" name="直接连接符 214"/>
            <p:cNvSpPr>
              <a:spLocks noChangeShapeType="1"/>
            </p:cNvSpPr>
            <p:nvPr/>
          </p:nvSpPr>
          <p:spPr bwMode="auto">
            <a:xfrm flipH="1">
              <a:off x="0" y="2381"/>
              <a:ext cx="1157287" cy="1"/>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1015"/>
            </a:p>
          </p:txBody>
        </p:sp>
      </p:grpSp>
      <p:sp>
        <p:nvSpPr>
          <p:cNvPr id="216" name="直接连接符 215"/>
          <p:cNvSpPr>
            <a:spLocks noChangeShapeType="1"/>
          </p:cNvSpPr>
          <p:nvPr/>
        </p:nvSpPr>
        <p:spPr bwMode="auto">
          <a:xfrm flipH="1" flipV="1">
            <a:off x="2715322" y="3420067"/>
            <a:ext cx="469106" cy="1190"/>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1015"/>
          </a:p>
        </p:txBody>
      </p:sp>
      <p:sp>
        <p:nvSpPr>
          <p:cNvPr id="217" name="直接连接符 216"/>
          <p:cNvSpPr>
            <a:spLocks noChangeShapeType="1"/>
          </p:cNvSpPr>
          <p:nvPr/>
        </p:nvSpPr>
        <p:spPr bwMode="auto">
          <a:xfrm flipH="1">
            <a:off x="2715323" y="2404461"/>
            <a:ext cx="458391" cy="0"/>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1015"/>
          </a:p>
        </p:txBody>
      </p:sp>
      <p:grpSp>
        <p:nvGrpSpPr>
          <p:cNvPr id="218" name="组合 217"/>
          <p:cNvGrpSpPr/>
          <p:nvPr/>
        </p:nvGrpSpPr>
        <p:grpSpPr bwMode="auto">
          <a:xfrm>
            <a:off x="3451129" y="1253129"/>
            <a:ext cx="912020" cy="196453"/>
            <a:chOff x="0" y="0"/>
            <a:chExt cx="1505426" cy="262890"/>
          </a:xfrm>
        </p:grpSpPr>
        <p:sp>
          <p:nvSpPr>
            <p:cNvPr id="219" name="直接连接符 218"/>
            <p:cNvSpPr>
              <a:spLocks noChangeShapeType="1"/>
            </p:cNvSpPr>
            <p:nvPr/>
          </p:nvSpPr>
          <p:spPr bwMode="auto">
            <a:xfrm flipH="1" flipV="1">
              <a:off x="1154906" y="0"/>
              <a:ext cx="350520" cy="262890"/>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1015"/>
            </a:p>
          </p:txBody>
        </p:sp>
        <p:sp>
          <p:nvSpPr>
            <p:cNvPr id="220" name="直接连接符 219"/>
            <p:cNvSpPr>
              <a:spLocks noChangeShapeType="1"/>
            </p:cNvSpPr>
            <p:nvPr/>
          </p:nvSpPr>
          <p:spPr bwMode="auto">
            <a:xfrm flipH="1">
              <a:off x="0" y="2381"/>
              <a:ext cx="1157287" cy="1"/>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1015"/>
            </a:p>
          </p:txBody>
        </p:sp>
      </p:grpSp>
      <p:grpSp>
        <p:nvGrpSpPr>
          <p:cNvPr id="221" name="组合 220"/>
          <p:cNvGrpSpPr/>
          <p:nvPr/>
        </p:nvGrpSpPr>
        <p:grpSpPr bwMode="auto">
          <a:xfrm>
            <a:off x="5151342" y="2009175"/>
            <a:ext cx="902494" cy="788195"/>
            <a:chOff x="0" y="0"/>
            <a:chExt cx="1203960" cy="1051560"/>
          </a:xfrm>
        </p:grpSpPr>
        <p:sp>
          <p:nvSpPr>
            <p:cNvPr id="222" name="六边形 221"/>
            <p:cNvSpPr>
              <a:spLocks noChangeArrowheads="1"/>
            </p:cNvSpPr>
            <p:nvPr/>
          </p:nvSpPr>
          <p:spPr bwMode="auto">
            <a:xfrm>
              <a:off x="0" y="0"/>
              <a:ext cx="1203960" cy="1051560"/>
            </a:xfrm>
            <a:prstGeom prst="hexagon">
              <a:avLst>
                <a:gd name="adj" fmla="val 24998"/>
                <a:gd name="vf" fmla="val 115470"/>
              </a:avLst>
            </a:prstGeom>
            <a:solidFill>
              <a:srgbClr val="F2F2F2">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zh-CN" sz="1800">
                <a:solidFill>
                  <a:srgbClr val="FFFFFF"/>
                </a:solidFill>
                <a:ea typeface="方正兰亭黑_GBK" pitchFamily="2" charset="-122"/>
                <a:sym typeface="Arial" panose="020B0604020202020204" pitchFamily="34" charset="0"/>
              </a:endParaRPr>
            </a:p>
          </p:txBody>
        </p:sp>
        <p:sp>
          <p:nvSpPr>
            <p:cNvPr id="223" name="文本框 43"/>
            <p:cNvSpPr>
              <a:spLocks noChangeArrowheads="1"/>
            </p:cNvSpPr>
            <p:nvPr/>
          </p:nvSpPr>
          <p:spPr bwMode="auto">
            <a:xfrm>
              <a:off x="181502" y="171837"/>
              <a:ext cx="820725" cy="739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r>
                <a:rPr lang="en-US" altLang="zh-CN" sz="3000">
                  <a:solidFill>
                    <a:schemeClr val="bg1"/>
                  </a:solidFill>
                  <a:ea typeface="方正兰亭黑_GBK" pitchFamily="2" charset="-122"/>
                  <a:sym typeface="Arial" panose="020B0604020202020204" pitchFamily="34" charset="0"/>
                </a:rPr>
                <a:t>02</a:t>
              </a:r>
              <a:endParaRPr lang="zh-CN" altLang="en-US" sz="3000" baseline="-3000">
                <a:solidFill>
                  <a:schemeClr val="bg1"/>
                </a:solidFill>
                <a:ea typeface="方正兰亭黑_GBK" pitchFamily="2" charset="-122"/>
                <a:sym typeface="Arial" panose="020B0604020202020204" pitchFamily="34" charset="0"/>
              </a:endParaRPr>
            </a:p>
          </p:txBody>
        </p:sp>
      </p:grpSp>
      <p:grpSp>
        <p:nvGrpSpPr>
          <p:cNvPr id="224" name="组合 223"/>
          <p:cNvGrpSpPr/>
          <p:nvPr/>
        </p:nvGrpSpPr>
        <p:grpSpPr bwMode="auto">
          <a:xfrm>
            <a:off x="4163124" y="1440055"/>
            <a:ext cx="903685" cy="788194"/>
            <a:chOff x="0" y="0"/>
            <a:chExt cx="1203960" cy="1051560"/>
          </a:xfrm>
        </p:grpSpPr>
        <p:sp>
          <p:nvSpPr>
            <p:cNvPr id="225" name="六边形 224"/>
            <p:cNvSpPr>
              <a:spLocks noChangeArrowheads="1"/>
            </p:cNvSpPr>
            <p:nvPr/>
          </p:nvSpPr>
          <p:spPr bwMode="auto">
            <a:xfrm>
              <a:off x="0" y="0"/>
              <a:ext cx="1203960" cy="1051560"/>
            </a:xfrm>
            <a:prstGeom prst="hexagon">
              <a:avLst>
                <a:gd name="adj" fmla="val 24998"/>
                <a:gd name="vf" fmla="val 115470"/>
              </a:avLst>
            </a:prstGeom>
            <a:solidFill>
              <a:srgbClr val="F2F2F2">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zh-CN" sz="1800">
                <a:solidFill>
                  <a:srgbClr val="FFFFFF"/>
                </a:solidFill>
                <a:ea typeface="方正兰亭黑_GBK" pitchFamily="2" charset="-122"/>
                <a:sym typeface="Arial" panose="020B0604020202020204" pitchFamily="34" charset="0"/>
              </a:endParaRPr>
            </a:p>
          </p:txBody>
        </p:sp>
        <p:sp>
          <p:nvSpPr>
            <p:cNvPr id="226" name="文本框 44"/>
            <p:cNvSpPr>
              <a:spLocks noChangeArrowheads="1"/>
            </p:cNvSpPr>
            <p:nvPr/>
          </p:nvSpPr>
          <p:spPr bwMode="auto">
            <a:xfrm>
              <a:off x="160817" y="110283"/>
              <a:ext cx="882327" cy="86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lnSpc>
                  <a:spcPct val="120000"/>
                </a:lnSpc>
              </a:pPr>
              <a:r>
                <a:rPr lang="en-US" altLang="zh-CN" sz="3000">
                  <a:solidFill>
                    <a:schemeClr val="bg1"/>
                  </a:solidFill>
                  <a:ea typeface="方正兰亭黑_GBK" pitchFamily="2" charset="-122"/>
                  <a:sym typeface="Arial" panose="020B0604020202020204" pitchFamily="34" charset="0"/>
                </a:rPr>
                <a:t>01</a:t>
              </a:r>
              <a:endParaRPr lang="zh-CN" altLang="en-US" sz="3000" baseline="-3000">
                <a:solidFill>
                  <a:schemeClr val="bg1"/>
                </a:solidFill>
                <a:ea typeface="方正兰亭黑_GBK" pitchFamily="2" charset="-122"/>
                <a:sym typeface="Arial" panose="020B0604020202020204" pitchFamily="34" charset="0"/>
              </a:endParaRPr>
            </a:p>
          </p:txBody>
        </p:sp>
      </p:grpSp>
      <p:grpSp>
        <p:nvGrpSpPr>
          <p:cNvPr id="227" name="组合 226"/>
          <p:cNvGrpSpPr/>
          <p:nvPr/>
        </p:nvGrpSpPr>
        <p:grpSpPr bwMode="auto">
          <a:xfrm>
            <a:off x="5139435" y="3025968"/>
            <a:ext cx="902494" cy="788194"/>
            <a:chOff x="0" y="0"/>
            <a:chExt cx="1203960" cy="1051560"/>
          </a:xfrm>
        </p:grpSpPr>
        <p:sp>
          <p:nvSpPr>
            <p:cNvPr id="228" name="六边形 227"/>
            <p:cNvSpPr>
              <a:spLocks noChangeArrowheads="1"/>
            </p:cNvSpPr>
            <p:nvPr/>
          </p:nvSpPr>
          <p:spPr bwMode="auto">
            <a:xfrm>
              <a:off x="0" y="0"/>
              <a:ext cx="1203960" cy="1051560"/>
            </a:xfrm>
            <a:prstGeom prst="hexagon">
              <a:avLst>
                <a:gd name="adj" fmla="val 24998"/>
                <a:gd name="vf" fmla="val 115470"/>
              </a:avLst>
            </a:prstGeom>
            <a:solidFill>
              <a:srgbClr val="F2F2F2">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zh-CN" sz="1800">
                <a:solidFill>
                  <a:srgbClr val="FFFFFF"/>
                </a:solidFill>
                <a:ea typeface="方正兰亭黑_GBK" pitchFamily="2" charset="-122"/>
                <a:sym typeface="Arial" panose="020B0604020202020204" pitchFamily="34" charset="0"/>
              </a:endParaRPr>
            </a:p>
          </p:txBody>
        </p:sp>
        <p:sp>
          <p:nvSpPr>
            <p:cNvPr id="229" name="文本框 45"/>
            <p:cNvSpPr>
              <a:spLocks noChangeArrowheads="1"/>
            </p:cNvSpPr>
            <p:nvPr/>
          </p:nvSpPr>
          <p:spPr bwMode="auto">
            <a:xfrm>
              <a:off x="138875" y="110283"/>
              <a:ext cx="926211" cy="86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lnSpc>
                  <a:spcPct val="120000"/>
                </a:lnSpc>
              </a:pPr>
              <a:r>
                <a:rPr lang="en-US" altLang="zh-CN" sz="3000">
                  <a:solidFill>
                    <a:schemeClr val="bg1"/>
                  </a:solidFill>
                  <a:ea typeface="方正兰亭黑_GBK" pitchFamily="2" charset="-122"/>
                  <a:sym typeface="Arial" panose="020B0604020202020204" pitchFamily="34" charset="0"/>
                </a:rPr>
                <a:t>03</a:t>
              </a:r>
              <a:endParaRPr lang="zh-CN" altLang="en-US" sz="3000" baseline="-3000">
                <a:solidFill>
                  <a:schemeClr val="bg1"/>
                </a:solidFill>
                <a:ea typeface="方正兰亭黑_GBK" pitchFamily="2" charset="-122"/>
                <a:sym typeface="Arial" panose="020B0604020202020204" pitchFamily="34" charset="0"/>
              </a:endParaRPr>
            </a:p>
          </p:txBody>
        </p:sp>
      </p:grpSp>
      <p:grpSp>
        <p:nvGrpSpPr>
          <p:cNvPr id="230" name="组合 229"/>
          <p:cNvGrpSpPr/>
          <p:nvPr/>
        </p:nvGrpSpPr>
        <p:grpSpPr bwMode="auto">
          <a:xfrm>
            <a:off x="3184428" y="3027159"/>
            <a:ext cx="902494" cy="788194"/>
            <a:chOff x="0" y="0"/>
            <a:chExt cx="1203960" cy="1051560"/>
          </a:xfrm>
        </p:grpSpPr>
        <p:sp>
          <p:nvSpPr>
            <p:cNvPr id="231" name="六边形 230"/>
            <p:cNvSpPr>
              <a:spLocks noChangeArrowheads="1"/>
            </p:cNvSpPr>
            <p:nvPr/>
          </p:nvSpPr>
          <p:spPr bwMode="auto">
            <a:xfrm>
              <a:off x="0" y="0"/>
              <a:ext cx="1203960" cy="1051560"/>
            </a:xfrm>
            <a:prstGeom prst="hexagon">
              <a:avLst>
                <a:gd name="adj" fmla="val 24998"/>
                <a:gd name="vf" fmla="val 115470"/>
              </a:avLst>
            </a:prstGeom>
            <a:solidFill>
              <a:srgbClr val="F2F2F2">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zh-CN" sz="1800">
                <a:solidFill>
                  <a:srgbClr val="FFFFFF"/>
                </a:solidFill>
                <a:ea typeface="方正兰亭黑_GBK" pitchFamily="2" charset="-122"/>
                <a:sym typeface="Arial" panose="020B0604020202020204" pitchFamily="34" charset="0"/>
              </a:endParaRPr>
            </a:p>
          </p:txBody>
        </p:sp>
        <p:sp>
          <p:nvSpPr>
            <p:cNvPr id="232" name="文本框 46"/>
            <p:cNvSpPr>
              <a:spLocks noChangeArrowheads="1"/>
            </p:cNvSpPr>
            <p:nvPr/>
          </p:nvSpPr>
          <p:spPr bwMode="auto">
            <a:xfrm>
              <a:off x="191617" y="110283"/>
              <a:ext cx="820725" cy="86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lnSpc>
                  <a:spcPct val="120000"/>
                </a:lnSpc>
              </a:pPr>
              <a:r>
                <a:rPr lang="en-US" altLang="zh-CN" sz="3000">
                  <a:solidFill>
                    <a:schemeClr val="bg1"/>
                  </a:solidFill>
                  <a:ea typeface="方正兰亭黑_GBK" pitchFamily="2" charset="-122"/>
                  <a:sym typeface="Arial" panose="020B0604020202020204" pitchFamily="34" charset="0"/>
                </a:rPr>
                <a:t>05</a:t>
              </a:r>
              <a:endParaRPr lang="zh-CN" altLang="en-US" sz="3000" baseline="-3000">
                <a:solidFill>
                  <a:schemeClr val="bg1"/>
                </a:solidFill>
                <a:ea typeface="方正兰亭黑_GBK" pitchFamily="2" charset="-122"/>
                <a:sym typeface="Arial" panose="020B0604020202020204" pitchFamily="34" charset="0"/>
              </a:endParaRPr>
            </a:p>
          </p:txBody>
        </p:sp>
      </p:grpSp>
      <p:grpSp>
        <p:nvGrpSpPr>
          <p:cNvPr id="233" name="组合 232"/>
          <p:cNvGrpSpPr/>
          <p:nvPr/>
        </p:nvGrpSpPr>
        <p:grpSpPr bwMode="auto">
          <a:xfrm>
            <a:off x="3173713" y="2009175"/>
            <a:ext cx="903684" cy="788195"/>
            <a:chOff x="0" y="0"/>
            <a:chExt cx="1203960" cy="1051560"/>
          </a:xfrm>
        </p:grpSpPr>
        <p:sp>
          <p:nvSpPr>
            <p:cNvPr id="234" name="六边形 233"/>
            <p:cNvSpPr>
              <a:spLocks noChangeArrowheads="1"/>
            </p:cNvSpPr>
            <p:nvPr/>
          </p:nvSpPr>
          <p:spPr bwMode="auto">
            <a:xfrm>
              <a:off x="0" y="0"/>
              <a:ext cx="1203960" cy="1051560"/>
            </a:xfrm>
            <a:prstGeom prst="hexagon">
              <a:avLst>
                <a:gd name="adj" fmla="val 24998"/>
                <a:gd name="vf" fmla="val 115470"/>
              </a:avLst>
            </a:prstGeom>
            <a:solidFill>
              <a:srgbClr val="F2F2F2">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zh-CN" sz="1800">
                <a:solidFill>
                  <a:srgbClr val="FFFFFF"/>
                </a:solidFill>
                <a:ea typeface="方正兰亭黑_GBK" pitchFamily="2" charset="-122"/>
                <a:sym typeface="Arial" panose="020B0604020202020204" pitchFamily="34" charset="0"/>
              </a:endParaRPr>
            </a:p>
          </p:txBody>
        </p:sp>
        <p:sp>
          <p:nvSpPr>
            <p:cNvPr id="235" name="文本框 47"/>
            <p:cNvSpPr>
              <a:spLocks noChangeArrowheads="1"/>
            </p:cNvSpPr>
            <p:nvPr/>
          </p:nvSpPr>
          <p:spPr bwMode="auto">
            <a:xfrm>
              <a:off x="181503" y="171837"/>
              <a:ext cx="820724" cy="739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r>
                <a:rPr lang="en-US" altLang="zh-CN" sz="3000">
                  <a:solidFill>
                    <a:schemeClr val="bg1"/>
                  </a:solidFill>
                  <a:ea typeface="方正兰亭黑_GBK" pitchFamily="2" charset="-122"/>
                  <a:sym typeface="Arial" panose="020B0604020202020204" pitchFamily="34" charset="0"/>
                </a:rPr>
                <a:t>06</a:t>
              </a:r>
              <a:endParaRPr lang="zh-CN" altLang="en-US" sz="3000" baseline="-3000">
                <a:solidFill>
                  <a:schemeClr val="bg1"/>
                </a:solidFill>
                <a:ea typeface="方正兰亭黑_GBK" pitchFamily="2" charset="-122"/>
                <a:sym typeface="Arial" panose="020B0604020202020204" pitchFamily="34" charset="0"/>
              </a:endParaRPr>
            </a:p>
          </p:txBody>
        </p:sp>
      </p:grpSp>
      <p:grpSp>
        <p:nvGrpSpPr>
          <p:cNvPr id="236" name="组合 235"/>
          <p:cNvGrpSpPr/>
          <p:nvPr/>
        </p:nvGrpSpPr>
        <p:grpSpPr bwMode="auto">
          <a:xfrm>
            <a:off x="4163124" y="3554605"/>
            <a:ext cx="903685" cy="789385"/>
            <a:chOff x="0" y="0"/>
            <a:chExt cx="1203960" cy="1051560"/>
          </a:xfrm>
        </p:grpSpPr>
        <p:sp>
          <p:nvSpPr>
            <p:cNvPr id="237" name="六边形 236"/>
            <p:cNvSpPr>
              <a:spLocks noChangeArrowheads="1"/>
            </p:cNvSpPr>
            <p:nvPr/>
          </p:nvSpPr>
          <p:spPr bwMode="auto">
            <a:xfrm>
              <a:off x="0" y="0"/>
              <a:ext cx="1203960" cy="1051560"/>
            </a:xfrm>
            <a:prstGeom prst="hexagon">
              <a:avLst>
                <a:gd name="adj" fmla="val 24998"/>
                <a:gd name="vf" fmla="val 115470"/>
              </a:avLst>
            </a:prstGeom>
            <a:solidFill>
              <a:srgbClr val="F2F2F2">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zh-CN" sz="1800">
                <a:solidFill>
                  <a:srgbClr val="FFFFFF"/>
                </a:solidFill>
                <a:ea typeface="方正兰亭黑_GBK" pitchFamily="2" charset="-122"/>
                <a:sym typeface="Arial" panose="020B0604020202020204" pitchFamily="34" charset="0"/>
              </a:endParaRPr>
            </a:p>
          </p:txBody>
        </p:sp>
        <p:sp>
          <p:nvSpPr>
            <p:cNvPr id="238" name="文本框 48"/>
            <p:cNvSpPr>
              <a:spLocks noChangeArrowheads="1"/>
            </p:cNvSpPr>
            <p:nvPr/>
          </p:nvSpPr>
          <p:spPr bwMode="auto">
            <a:xfrm>
              <a:off x="167429" y="171838"/>
              <a:ext cx="820723" cy="737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r>
                <a:rPr lang="en-US" altLang="zh-CN" sz="3000">
                  <a:solidFill>
                    <a:schemeClr val="bg1"/>
                  </a:solidFill>
                  <a:ea typeface="方正兰亭黑_GBK" pitchFamily="2" charset="-122"/>
                  <a:sym typeface="Arial" panose="020B0604020202020204" pitchFamily="34" charset="0"/>
                </a:rPr>
                <a:t>04</a:t>
              </a:r>
              <a:endParaRPr lang="zh-CN" altLang="en-US" sz="3000" baseline="-3000">
                <a:solidFill>
                  <a:schemeClr val="bg1"/>
                </a:solidFill>
                <a:ea typeface="方正兰亭黑_GBK" pitchFamily="2" charset="-122"/>
                <a:sym typeface="Arial" panose="020B0604020202020204" pitchFamily="34" charset="0"/>
              </a:endParaRPr>
            </a:p>
          </p:txBody>
        </p:sp>
      </p:grpSp>
      <p:grpSp>
        <p:nvGrpSpPr>
          <p:cNvPr id="239" name="组合 238"/>
          <p:cNvGrpSpPr/>
          <p:nvPr/>
        </p:nvGrpSpPr>
        <p:grpSpPr bwMode="auto">
          <a:xfrm>
            <a:off x="3907140" y="2299689"/>
            <a:ext cx="1415653" cy="1194197"/>
            <a:chOff x="0" y="0"/>
            <a:chExt cx="1887055" cy="1592580"/>
          </a:xfrm>
        </p:grpSpPr>
        <p:sp>
          <p:nvSpPr>
            <p:cNvPr id="240" name="六边形 239"/>
            <p:cNvSpPr>
              <a:spLocks noChangeArrowheads="1"/>
            </p:cNvSpPr>
            <p:nvPr/>
          </p:nvSpPr>
          <p:spPr bwMode="auto">
            <a:xfrm>
              <a:off x="0" y="0"/>
              <a:ext cx="1887055" cy="1592580"/>
            </a:xfrm>
            <a:prstGeom prst="hexagon">
              <a:avLst>
                <a:gd name="adj" fmla="val 24998"/>
                <a:gd name="vf" fmla="val 115470"/>
              </a:avLst>
            </a:prstGeom>
            <a:solidFill>
              <a:srgbClr val="F2F2F2">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zh-CN" sz="1800">
                <a:solidFill>
                  <a:srgbClr val="FFFFFF"/>
                </a:solidFill>
                <a:ea typeface="方正兰亭黑_GBK" pitchFamily="2" charset="-122"/>
                <a:sym typeface="Arial" panose="020B0604020202020204" pitchFamily="34" charset="0"/>
              </a:endParaRPr>
            </a:p>
          </p:txBody>
        </p:sp>
        <p:grpSp>
          <p:nvGrpSpPr>
            <p:cNvPr id="241" name="组合 240"/>
            <p:cNvGrpSpPr/>
            <p:nvPr/>
          </p:nvGrpSpPr>
          <p:grpSpPr bwMode="auto">
            <a:xfrm>
              <a:off x="445971" y="443715"/>
              <a:ext cx="966090" cy="648000"/>
              <a:chOff x="0" y="0"/>
              <a:chExt cx="935038" cy="568325"/>
            </a:xfrm>
          </p:grpSpPr>
          <p:sp>
            <p:nvSpPr>
              <p:cNvPr id="242" name="Freeform 8"/>
              <p:cNvSpPr>
                <a:spLocks noChangeArrowheads="1"/>
              </p:cNvSpPr>
              <p:nvPr/>
            </p:nvSpPr>
            <p:spPr bwMode="auto">
              <a:xfrm>
                <a:off x="87313" y="485775"/>
                <a:ext cx="112713" cy="82550"/>
              </a:xfrm>
              <a:custGeom>
                <a:avLst/>
                <a:gdLst>
                  <a:gd name="T0" fmla="*/ 112713 w 30"/>
                  <a:gd name="T1" fmla="*/ 71293 h 22"/>
                  <a:gd name="T2" fmla="*/ 112713 w 30"/>
                  <a:gd name="T3" fmla="*/ 0 h 22"/>
                  <a:gd name="T4" fmla="*/ 3757 w 30"/>
                  <a:gd name="T5" fmla="*/ 82550 h 22"/>
                  <a:gd name="T6" fmla="*/ 101442 w 30"/>
                  <a:gd name="T7" fmla="*/ 82550 h 22"/>
                  <a:gd name="T8" fmla="*/ 112713 w 30"/>
                  <a:gd name="T9" fmla="*/ 71293 h 22"/>
                  <a:gd name="T10" fmla="*/ 0 60000 65536"/>
                  <a:gd name="T11" fmla="*/ 0 60000 65536"/>
                  <a:gd name="T12" fmla="*/ 0 60000 65536"/>
                  <a:gd name="T13" fmla="*/ 0 60000 65536"/>
                  <a:gd name="T14" fmla="*/ 0 60000 65536"/>
                  <a:gd name="T15" fmla="*/ 0 w 30"/>
                  <a:gd name="T16" fmla="*/ 0 h 22"/>
                  <a:gd name="T17" fmla="*/ 30 w 30"/>
                  <a:gd name="T18" fmla="*/ 22 h 22"/>
                </a:gdLst>
                <a:ahLst/>
                <a:cxnLst>
                  <a:cxn ang="T10">
                    <a:pos x="T0" y="T1"/>
                  </a:cxn>
                  <a:cxn ang="T11">
                    <a:pos x="T2" y="T3"/>
                  </a:cxn>
                  <a:cxn ang="T12">
                    <a:pos x="T4" y="T5"/>
                  </a:cxn>
                  <a:cxn ang="T13">
                    <a:pos x="T6" y="T7"/>
                  </a:cxn>
                  <a:cxn ang="T14">
                    <a:pos x="T8" y="T9"/>
                  </a:cxn>
                </a:cxnLst>
                <a:rect l="T15" t="T16" r="T17" b="T18"/>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91440" tIns="45720" rIns="91440" bIns="45720"/>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1015"/>
              </a:p>
            </p:txBody>
          </p:sp>
          <p:sp>
            <p:nvSpPr>
              <p:cNvPr id="243" name="Freeform 9"/>
              <p:cNvSpPr>
                <a:spLocks noChangeArrowheads="1"/>
              </p:cNvSpPr>
              <p:nvPr/>
            </p:nvSpPr>
            <p:spPr bwMode="auto">
              <a:xfrm>
                <a:off x="235744" y="368300"/>
                <a:ext cx="120650" cy="200025"/>
              </a:xfrm>
              <a:custGeom>
                <a:avLst/>
                <a:gdLst>
                  <a:gd name="T0" fmla="*/ 109339 w 32"/>
                  <a:gd name="T1" fmla="*/ 200025 h 53"/>
                  <a:gd name="T2" fmla="*/ 120650 w 32"/>
                  <a:gd name="T3" fmla="*/ 188703 h 53"/>
                  <a:gd name="T4" fmla="*/ 120650 w 32"/>
                  <a:gd name="T5" fmla="*/ 0 h 53"/>
                  <a:gd name="T6" fmla="*/ 0 w 32"/>
                  <a:gd name="T7" fmla="*/ 86803 h 53"/>
                  <a:gd name="T8" fmla="*/ 0 w 32"/>
                  <a:gd name="T9" fmla="*/ 90577 h 53"/>
                  <a:gd name="T10" fmla="*/ 0 w 32"/>
                  <a:gd name="T11" fmla="*/ 188703 h 53"/>
                  <a:gd name="T12" fmla="*/ 7541 w 32"/>
                  <a:gd name="T13" fmla="*/ 200025 h 53"/>
                  <a:gd name="T14" fmla="*/ 109339 w 32"/>
                  <a:gd name="T15" fmla="*/ 200025 h 53"/>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53"/>
                  <a:gd name="T26" fmla="*/ 32 w 32"/>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91440" tIns="45720" rIns="91440" bIns="45720"/>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1015"/>
              </a:p>
            </p:txBody>
          </p:sp>
          <p:sp>
            <p:nvSpPr>
              <p:cNvPr id="244" name="Freeform 10"/>
              <p:cNvSpPr>
                <a:spLocks noChangeArrowheads="1"/>
              </p:cNvSpPr>
              <p:nvPr/>
            </p:nvSpPr>
            <p:spPr bwMode="auto">
              <a:xfrm>
                <a:off x="392112" y="274637"/>
                <a:ext cx="120650" cy="293688"/>
              </a:xfrm>
              <a:custGeom>
                <a:avLst/>
                <a:gdLst>
                  <a:gd name="T0" fmla="*/ 109339 w 32"/>
                  <a:gd name="T1" fmla="*/ 293688 h 78"/>
                  <a:gd name="T2" fmla="*/ 120650 w 32"/>
                  <a:gd name="T3" fmla="*/ 282392 h 78"/>
                  <a:gd name="T4" fmla="*/ 120650 w 32"/>
                  <a:gd name="T5" fmla="*/ 33887 h 78"/>
                  <a:gd name="T6" fmla="*/ 86717 w 32"/>
                  <a:gd name="T7" fmla="*/ 0 h 78"/>
                  <a:gd name="T8" fmla="*/ 37703 w 32"/>
                  <a:gd name="T9" fmla="*/ 37652 h 78"/>
                  <a:gd name="T10" fmla="*/ 0 w 32"/>
                  <a:gd name="T11" fmla="*/ 64009 h 78"/>
                  <a:gd name="T12" fmla="*/ 0 w 32"/>
                  <a:gd name="T13" fmla="*/ 282392 h 78"/>
                  <a:gd name="T14" fmla="*/ 11311 w 32"/>
                  <a:gd name="T15" fmla="*/ 293688 h 78"/>
                  <a:gd name="T16" fmla="*/ 109339 w 32"/>
                  <a:gd name="T17" fmla="*/ 293688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78"/>
                  <a:gd name="T29" fmla="*/ 32 w 32"/>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91440" tIns="45720" rIns="91440" bIns="45720"/>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1015"/>
              </a:p>
            </p:txBody>
          </p:sp>
          <p:sp>
            <p:nvSpPr>
              <p:cNvPr id="245" name="Freeform 11"/>
              <p:cNvSpPr>
                <a:spLocks noChangeArrowheads="1"/>
              </p:cNvSpPr>
              <p:nvPr/>
            </p:nvSpPr>
            <p:spPr bwMode="auto">
              <a:xfrm>
                <a:off x="548481" y="315912"/>
                <a:ext cx="120650" cy="252413"/>
              </a:xfrm>
              <a:custGeom>
                <a:avLst/>
                <a:gdLst>
                  <a:gd name="T0" fmla="*/ 113109 w 32"/>
                  <a:gd name="T1" fmla="*/ 252413 h 67"/>
                  <a:gd name="T2" fmla="*/ 120650 w 32"/>
                  <a:gd name="T3" fmla="*/ 241111 h 67"/>
                  <a:gd name="T4" fmla="*/ 120650 w 32"/>
                  <a:gd name="T5" fmla="*/ 0 h 67"/>
                  <a:gd name="T6" fmla="*/ 75406 w 32"/>
                  <a:gd name="T7" fmla="*/ 37674 h 67"/>
                  <a:gd name="T8" fmla="*/ 60325 w 32"/>
                  <a:gd name="T9" fmla="*/ 48976 h 67"/>
                  <a:gd name="T10" fmla="*/ 18852 w 32"/>
                  <a:gd name="T11" fmla="*/ 45208 h 67"/>
                  <a:gd name="T12" fmla="*/ 15081 w 32"/>
                  <a:gd name="T13" fmla="*/ 41441 h 67"/>
                  <a:gd name="T14" fmla="*/ 0 w 32"/>
                  <a:gd name="T15" fmla="*/ 26372 h 67"/>
                  <a:gd name="T16" fmla="*/ 0 w 32"/>
                  <a:gd name="T17" fmla="*/ 241111 h 67"/>
                  <a:gd name="T18" fmla="*/ 11311 w 32"/>
                  <a:gd name="T19" fmla="*/ 252413 h 67"/>
                  <a:gd name="T20" fmla="*/ 113109 w 32"/>
                  <a:gd name="T21" fmla="*/ 252413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67"/>
                  <a:gd name="T35" fmla="*/ 32 w 32"/>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91440" tIns="45720" rIns="91440" bIns="45720"/>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1015"/>
              </a:p>
            </p:txBody>
          </p:sp>
          <p:sp>
            <p:nvSpPr>
              <p:cNvPr id="246" name="Freeform 12"/>
              <p:cNvSpPr>
                <a:spLocks noChangeArrowheads="1"/>
              </p:cNvSpPr>
              <p:nvPr/>
            </p:nvSpPr>
            <p:spPr bwMode="auto">
              <a:xfrm>
                <a:off x="704850" y="195262"/>
                <a:ext cx="120650" cy="373063"/>
              </a:xfrm>
              <a:custGeom>
                <a:avLst/>
                <a:gdLst>
                  <a:gd name="T0" fmla="*/ 109339 w 32"/>
                  <a:gd name="T1" fmla="*/ 373063 h 99"/>
                  <a:gd name="T2" fmla="*/ 120650 w 32"/>
                  <a:gd name="T3" fmla="*/ 361758 h 99"/>
                  <a:gd name="T4" fmla="*/ 120650 w 32"/>
                  <a:gd name="T5" fmla="*/ 0 h 99"/>
                  <a:gd name="T6" fmla="*/ 49014 w 32"/>
                  <a:gd name="T7" fmla="*/ 56525 h 99"/>
                  <a:gd name="T8" fmla="*/ 0 w 32"/>
                  <a:gd name="T9" fmla="*/ 94208 h 99"/>
                  <a:gd name="T10" fmla="*/ 0 w 32"/>
                  <a:gd name="T11" fmla="*/ 361758 h 99"/>
                  <a:gd name="T12" fmla="*/ 11311 w 32"/>
                  <a:gd name="T13" fmla="*/ 373063 h 99"/>
                  <a:gd name="T14" fmla="*/ 109339 w 32"/>
                  <a:gd name="T15" fmla="*/ 373063 h 99"/>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99"/>
                  <a:gd name="T26" fmla="*/ 32 w 32"/>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91440" tIns="45720" rIns="91440" bIns="45720"/>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1015"/>
              </a:p>
            </p:txBody>
          </p:sp>
          <p:sp>
            <p:nvSpPr>
              <p:cNvPr id="247" name="Freeform 13"/>
              <p:cNvSpPr>
                <a:spLocks noChangeArrowheads="1"/>
              </p:cNvSpPr>
              <p:nvPr/>
            </p:nvSpPr>
            <p:spPr bwMode="auto">
              <a:xfrm>
                <a:off x="0" y="0"/>
                <a:ext cx="935038" cy="541338"/>
              </a:xfrm>
              <a:custGeom>
                <a:avLst/>
                <a:gdLst>
                  <a:gd name="T0" fmla="*/ 935038 w 248"/>
                  <a:gd name="T1" fmla="*/ 30074 h 144"/>
                  <a:gd name="T2" fmla="*/ 923727 w 248"/>
                  <a:gd name="T3" fmla="*/ 7519 h 144"/>
                  <a:gd name="T4" fmla="*/ 901105 w 248"/>
                  <a:gd name="T5" fmla="*/ 0 h 144"/>
                  <a:gd name="T6" fmla="*/ 867172 w 248"/>
                  <a:gd name="T7" fmla="*/ 0 h 144"/>
                  <a:gd name="T8" fmla="*/ 754063 w 248"/>
                  <a:gd name="T9" fmla="*/ 0 h 144"/>
                  <a:gd name="T10" fmla="*/ 742752 w 248"/>
                  <a:gd name="T11" fmla="*/ 3759 h 144"/>
                  <a:gd name="T12" fmla="*/ 738982 w 248"/>
                  <a:gd name="T13" fmla="*/ 3759 h 144"/>
                  <a:gd name="T14" fmla="*/ 720130 w 248"/>
                  <a:gd name="T15" fmla="*/ 30074 h 144"/>
                  <a:gd name="T16" fmla="*/ 742752 w 248"/>
                  <a:gd name="T17" fmla="*/ 60149 h 144"/>
                  <a:gd name="T18" fmla="*/ 754063 w 248"/>
                  <a:gd name="T19" fmla="*/ 63908 h 144"/>
                  <a:gd name="T20" fmla="*/ 791766 w 248"/>
                  <a:gd name="T21" fmla="*/ 63908 h 144"/>
                  <a:gd name="T22" fmla="*/ 810618 w 248"/>
                  <a:gd name="T23" fmla="*/ 63908 h 144"/>
                  <a:gd name="T24" fmla="*/ 776685 w 248"/>
                  <a:gd name="T25" fmla="*/ 90223 h 144"/>
                  <a:gd name="T26" fmla="*/ 712589 w 248"/>
                  <a:gd name="T27" fmla="*/ 146612 h 144"/>
                  <a:gd name="T28" fmla="*/ 674886 w 248"/>
                  <a:gd name="T29" fmla="*/ 176687 h 144"/>
                  <a:gd name="T30" fmla="*/ 625872 w 248"/>
                  <a:gd name="T31" fmla="*/ 214280 h 144"/>
                  <a:gd name="T32" fmla="*/ 595710 w 248"/>
                  <a:gd name="T33" fmla="*/ 236835 h 144"/>
                  <a:gd name="T34" fmla="*/ 565547 w 248"/>
                  <a:gd name="T35" fmla="*/ 206761 h 144"/>
                  <a:gd name="T36" fmla="*/ 550466 w 248"/>
                  <a:gd name="T37" fmla="*/ 195483 h 144"/>
                  <a:gd name="T38" fmla="*/ 512763 w 248"/>
                  <a:gd name="T39" fmla="*/ 157890 h 144"/>
                  <a:gd name="T40" fmla="*/ 505222 w 248"/>
                  <a:gd name="T41" fmla="*/ 150372 h 144"/>
                  <a:gd name="T42" fmla="*/ 463749 w 248"/>
                  <a:gd name="T43" fmla="*/ 146612 h 144"/>
                  <a:gd name="T44" fmla="*/ 429816 w 248"/>
                  <a:gd name="T45" fmla="*/ 172927 h 144"/>
                  <a:gd name="T46" fmla="*/ 392113 w 248"/>
                  <a:gd name="T47" fmla="*/ 203002 h 144"/>
                  <a:gd name="T48" fmla="*/ 365721 w 248"/>
                  <a:gd name="T49" fmla="*/ 218039 h 144"/>
                  <a:gd name="T50" fmla="*/ 354410 w 248"/>
                  <a:gd name="T51" fmla="*/ 229317 h 144"/>
                  <a:gd name="T52" fmla="*/ 233760 w 248"/>
                  <a:gd name="T53" fmla="*/ 319540 h 144"/>
                  <a:gd name="T54" fmla="*/ 229989 w 248"/>
                  <a:gd name="T55" fmla="*/ 323299 h 144"/>
                  <a:gd name="T56" fmla="*/ 192286 w 248"/>
                  <a:gd name="T57" fmla="*/ 349614 h 144"/>
                  <a:gd name="T58" fmla="*/ 33933 w 248"/>
                  <a:gd name="T59" fmla="*/ 466152 h 144"/>
                  <a:gd name="T60" fmla="*/ 15081 w 248"/>
                  <a:gd name="T61" fmla="*/ 481189 h 144"/>
                  <a:gd name="T62" fmla="*/ 11311 w 248"/>
                  <a:gd name="T63" fmla="*/ 526301 h 144"/>
                  <a:gd name="T64" fmla="*/ 41473 w 248"/>
                  <a:gd name="T65" fmla="*/ 537579 h 144"/>
                  <a:gd name="T66" fmla="*/ 56555 w 248"/>
                  <a:gd name="T67" fmla="*/ 533819 h 144"/>
                  <a:gd name="T68" fmla="*/ 192286 w 248"/>
                  <a:gd name="T69" fmla="*/ 428559 h 144"/>
                  <a:gd name="T70" fmla="*/ 229989 w 248"/>
                  <a:gd name="T71" fmla="*/ 402244 h 144"/>
                  <a:gd name="T72" fmla="*/ 233760 w 248"/>
                  <a:gd name="T73" fmla="*/ 402244 h 144"/>
                  <a:gd name="T74" fmla="*/ 354410 w 248"/>
                  <a:gd name="T75" fmla="*/ 308262 h 144"/>
                  <a:gd name="T76" fmla="*/ 369491 w 248"/>
                  <a:gd name="T77" fmla="*/ 300743 h 144"/>
                  <a:gd name="T78" fmla="*/ 392113 w 248"/>
                  <a:gd name="T79" fmla="*/ 281947 h 144"/>
                  <a:gd name="T80" fmla="*/ 429816 w 248"/>
                  <a:gd name="T81" fmla="*/ 251873 h 144"/>
                  <a:gd name="T82" fmla="*/ 478830 w 248"/>
                  <a:gd name="T83" fmla="*/ 214280 h 144"/>
                  <a:gd name="T84" fmla="*/ 512763 w 248"/>
                  <a:gd name="T85" fmla="*/ 248113 h 144"/>
                  <a:gd name="T86" fmla="*/ 550466 w 248"/>
                  <a:gd name="T87" fmla="*/ 285706 h 144"/>
                  <a:gd name="T88" fmla="*/ 565547 w 248"/>
                  <a:gd name="T89" fmla="*/ 296984 h 144"/>
                  <a:gd name="T90" fmla="*/ 569317 w 248"/>
                  <a:gd name="T91" fmla="*/ 304503 h 144"/>
                  <a:gd name="T92" fmla="*/ 610791 w 248"/>
                  <a:gd name="T93" fmla="*/ 308262 h 144"/>
                  <a:gd name="T94" fmla="*/ 625872 w 248"/>
                  <a:gd name="T95" fmla="*/ 296984 h 144"/>
                  <a:gd name="T96" fmla="*/ 674886 w 248"/>
                  <a:gd name="T97" fmla="*/ 259391 h 144"/>
                  <a:gd name="T98" fmla="*/ 712589 w 248"/>
                  <a:gd name="T99" fmla="*/ 229317 h 144"/>
                  <a:gd name="T100" fmla="*/ 761604 w 248"/>
                  <a:gd name="T101" fmla="*/ 191724 h 144"/>
                  <a:gd name="T102" fmla="*/ 867172 w 248"/>
                  <a:gd name="T103" fmla="*/ 101501 h 144"/>
                  <a:gd name="T104" fmla="*/ 870943 w 248"/>
                  <a:gd name="T105" fmla="*/ 97742 h 144"/>
                  <a:gd name="T106" fmla="*/ 870943 w 248"/>
                  <a:gd name="T107" fmla="*/ 172927 h 144"/>
                  <a:gd name="T108" fmla="*/ 901105 w 248"/>
                  <a:gd name="T109" fmla="*/ 203002 h 144"/>
                  <a:gd name="T110" fmla="*/ 935038 w 248"/>
                  <a:gd name="T111" fmla="*/ 172927 h 144"/>
                  <a:gd name="T112" fmla="*/ 935038 w 248"/>
                  <a:gd name="T113" fmla="*/ 30074 h 1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8"/>
                  <a:gd name="T172" fmla="*/ 0 h 144"/>
                  <a:gd name="T173" fmla="*/ 248 w 248"/>
                  <a:gd name="T174" fmla="*/ 144 h 1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91440" tIns="45720" rIns="91440" bIns="45720"/>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1015"/>
              </a:p>
            </p:txBody>
          </p:sp>
        </p:grpSp>
      </p:grpSp>
      <p:sp>
        <p:nvSpPr>
          <p:cNvPr id="248" name="矩形 247"/>
          <p:cNvSpPr>
            <a:spLocks noChangeArrowheads="1"/>
          </p:cNvSpPr>
          <p:nvPr/>
        </p:nvSpPr>
        <p:spPr bwMode="auto">
          <a:xfrm>
            <a:off x="2526534" y="1078107"/>
            <a:ext cx="907927"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eaLnBrk="1" hangingPunct="1"/>
            <a:r>
              <a:rPr lang="zh-CN" altLang="en-US" sz="1500" dirty="0">
                <a:solidFill>
                  <a:schemeClr val="bg1"/>
                </a:solidFill>
                <a:latin typeface="方正兰亭黑_GBK" pitchFamily="2" charset="-122"/>
                <a:ea typeface="方正兰亭黑_GBK" pitchFamily="2" charset="-122"/>
                <a:sym typeface="方正兰亭黑_GBK" pitchFamily="2" charset="-122"/>
              </a:rPr>
              <a:t>添加标题</a:t>
            </a:r>
            <a:endParaRPr lang="en-US" altLang="zh-CN" sz="1500" dirty="0">
              <a:solidFill>
                <a:schemeClr val="bg1"/>
              </a:solidFill>
              <a:latin typeface="方正兰亭黑_GBK" pitchFamily="2" charset="-122"/>
              <a:ea typeface="方正兰亭黑_GBK" pitchFamily="2" charset="-122"/>
              <a:sym typeface="方正兰亭黑_GBK" pitchFamily="2" charset="-122"/>
            </a:endParaRPr>
          </a:p>
        </p:txBody>
      </p:sp>
      <p:sp>
        <p:nvSpPr>
          <p:cNvPr id="249" name="矩形 248"/>
          <p:cNvSpPr>
            <a:spLocks noChangeArrowheads="1"/>
          </p:cNvSpPr>
          <p:nvPr/>
        </p:nvSpPr>
        <p:spPr bwMode="auto">
          <a:xfrm>
            <a:off x="1007966" y="1351951"/>
            <a:ext cx="2439591" cy="45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eaLnBrk="1" hangingPunct="1">
              <a:lnSpc>
                <a:spcPct val="120000"/>
              </a:lnSpc>
              <a:spcBef>
                <a:spcPct val="0"/>
              </a:spcBef>
              <a:buFont typeface="Arial" panose="020B0604020202020204" pitchFamily="34" charset="0"/>
              <a:buNone/>
            </a:pPr>
            <a:r>
              <a:rPr lang="zh-CN" altLang="en-US" sz="1050" dirty="0">
                <a:solidFill>
                  <a:schemeClr val="bg1"/>
                </a:solidFill>
                <a:sym typeface="方正兰亭黑_GBK" pitchFamily="2" charset="-122"/>
              </a:rPr>
              <a:t>在此录入上述图表的综合描述说明，在此录入上述图表的综合描述说明。</a:t>
            </a:r>
            <a:endParaRPr lang="zh-CN" altLang="en-US" sz="1800" dirty="0"/>
          </a:p>
        </p:txBody>
      </p:sp>
      <p:sp>
        <p:nvSpPr>
          <p:cNvPr id="250" name="矩形 249"/>
          <p:cNvSpPr>
            <a:spLocks noChangeArrowheads="1"/>
          </p:cNvSpPr>
          <p:nvPr/>
        </p:nvSpPr>
        <p:spPr bwMode="auto">
          <a:xfrm>
            <a:off x="1747866" y="2094900"/>
            <a:ext cx="907927"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eaLnBrk="1" hangingPunct="1"/>
            <a:r>
              <a:rPr lang="zh-CN" altLang="en-US" sz="1500" dirty="0">
                <a:solidFill>
                  <a:schemeClr val="bg1"/>
                </a:solidFill>
                <a:latin typeface="方正兰亭黑_GBK" pitchFamily="2" charset="-122"/>
                <a:ea typeface="方正兰亭黑_GBK" pitchFamily="2" charset="-122"/>
                <a:sym typeface="方正兰亭黑_GBK" pitchFamily="2" charset="-122"/>
              </a:rPr>
              <a:t>添加标题</a:t>
            </a:r>
            <a:endParaRPr lang="en-US" altLang="zh-CN" sz="1500" dirty="0">
              <a:solidFill>
                <a:schemeClr val="bg1"/>
              </a:solidFill>
              <a:latin typeface="方正兰亭黑_GBK" pitchFamily="2" charset="-122"/>
              <a:ea typeface="方正兰亭黑_GBK" pitchFamily="2" charset="-122"/>
              <a:sym typeface="方正兰亭黑_GBK" pitchFamily="2" charset="-122"/>
            </a:endParaRPr>
          </a:p>
        </p:txBody>
      </p:sp>
      <p:sp>
        <p:nvSpPr>
          <p:cNvPr id="251" name="矩形 250"/>
          <p:cNvSpPr>
            <a:spLocks noChangeArrowheads="1"/>
          </p:cNvSpPr>
          <p:nvPr/>
        </p:nvSpPr>
        <p:spPr bwMode="auto">
          <a:xfrm>
            <a:off x="1036541" y="2368745"/>
            <a:ext cx="1619250" cy="65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eaLnBrk="1" hangingPunct="1">
              <a:lnSpc>
                <a:spcPct val="120000"/>
              </a:lnSpc>
              <a:spcBef>
                <a:spcPct val="0"/>
              </a:spcBef>
              <a:buFont typeface="Arial" panose="020B0604020202020204" pitchFamily="34" charset="0"/>
              <a:buNone/>
            </a:pPr>
            <a:r>
              <a:rPr lang="zh-CN" altLang="en-US" sz="1050">
                <a:solidFill>
                  <a:schemeClr val="bg1"/>
                </a:solidFill>
                <a:sym typeface="方正兰亭黑_GBK" pitchFamily="2" charset="-122"/>
              </a:rPr>
              <a:t>在此录入上述图表的描述说明，在此录入上述图表的描述说明。</a:t>
            </a:r>
            <a:endParaRPr lang="zh-CN" altLang="en-US" sz="1800"/>
          </a:p>
        </p:txBody>
      </p:sp>
      <p:sp>
        <p:nvSpPr>
          <p:cNvPr id="252" name="矩形 251"/>
          <p:cNvSpPr>
            <a:spLocks noChangeArrowheads="1"/>
          </p:cNvSpPr>
          <p:nvPr/>
        </p:nvSpPr>
        <p:spPr bwMode="auto">
          <a:xfrm>
            <a:off x="1747866" y="3159318"/>
            <a:ext cx="907927"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eaLnBrk="1" hangingPunct="1"/>
            <a:r>
              <a:rPr lang="zh-CN" altLang="en-US" sz="1500" dirty="0">
                <a:solidFill>
                  <a:schemeClr val="bg1"/>
                </a:solidFill>
                <a:latin typeface="方正兰亭黑_GBK" pitchFamily="2" charset="-122"/>
                <a:ea typeface="方正兰亭黑_GBK" pitchFamily="2" charset="-122"/>
                <a:sym typeface="方正兰亭黑_GBK" pitchFamily="2" charset="-122"/>
              </a:rPr>
              <a:t>添加标题</a:t>
            </a:r>
            <a:endParaRPr lang="en-US" altLang="zh-CN" sz="1500" dirty="0">
              <a:solidFill>
                <a:schemeClr val="bg1"/>
              </a:solidFill>
              <a:latin typeface="方正兰亭黑_GBK" pitchFamily="2" charset="-122"/>
              <a:ea typeface="方正兰亭黑_GBK" pitchFamily="2" charset="-122"/>
              <a:sym typeface="方正兰亭黑_GBK" pitchFamily="2" charset="-122"/>
            </a:endParaRPr>
          </a:p>
        </p:txBody>
      </p:sp>
      <p:sp>
        <p:nvSpPr>
          <p:cNvPr id="253" name="矩形 252"/>
          <p:cNvSpPr>
            <a:spLocks noChangeArrowheads="1"/>
          </p:cNvSpPr>
          <p:nvPr/>
        </p:nvSpPr>
        <p:spPr bwMode="auto">
          <a:xfrm>
            <a:off x="1036541" y="3433164"/>
            <a:ext cx="1619250" cy="65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eaLnBrk="1" hangingPunct="1">
              <a:lnSpc>
                <a:spcPct val="120000"/>
              </a:lnSpc>
              <a:spcBef>
                <a:spcPct val="0"/>
              </a:spcBef>
              <a:buFont typeface="Arial" panose="020B0604020202020204" pitchFamily="34" charset="0"/>
              <a:buNone/>
            </a:pPr>
            <a:r>
              <a:rPr lang="zh-CN" altLang="en-US" sz="1050" dirty="0">
                <a:solidFill>
                  <a:schemeClr val="bg1"/>
                </a:solidFill>
                <a:sym typeface="方正兰亭黑_GBK" pitchFamily="2" charset="-122"/>
              </a:rPr>
              <a:t>在此录入上述图表的描述说明，在此录入上述图表的描述说明。</a:t>
            </a:r>
            <a:endParaRPr lang="zh-CN" altLang="en-US" sz="1800" dirty="0"/>
          </a:p>
        </p:txBody>
      </p:sp>
      <p:sp>
        <p:nvSpPr>
          <p:cNvPr id="254" name="矩形 253"/>
          <p:cNvSpPr>
            <a:spLocks noChangeArrowheads="1"/>
          </p:cNvSpPr>
          <p:nvPr/>
        </p:nvSpPr>
        <p:spPr bwMode="auto">
          <a:xfrm>
            <a:off x="6569378" y="1650798"/>
            <a:ext cx="907927"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1500" dirty="0">
                <a:solidFill>
                  <a:schemeClr val="bg1"/>
                </a:solidFill>
                <a:latin typeface="方正兰亭黑_GBK" pitchFamily="2" charset="-122"/>
                <a:ea typeface="方正兰亭黑_GBK" pitchFamily="2" charset="-122"/>
                <a:sym typeface="方正兰亭黑_GBK" pitchFamily="2" charset="-122"/>
              </a:rPr>
              <a:t>添加标题</a:t>
            </a:r>
            <a:endParaRPr lang="en-US" altLang="zh-CN" sz="1500" dirty="0">
              <a:solidFill>
                <a:schemeClr val="bg1"/>
              </a:solidFill>
              <a:latin typeface="方正兰亭黑_GBK" pitchFamily="2" charset="-122"/>
              <a:ea typeface="方正兰亭黑_GBK" pitchFamily="2" charset="-122"/>
              <a:sym typeface="方正兰亭黑_GBK" pitchFamily="2" charset="-122"/>
            </a:endParaRPr>
          </a:p>
        </p:txBody>
      </p:sp>
      <p:sp>
        <p:nvSpPr>
          <p:cNvPr id="255" name="矩形 254"/>
          <p:cNvSpPr>
            <a:spLocks noChangeArrowheads="1"/>
          </p:cNvSpPr>
          <p:nvPr/>
        </p:nvSpPr>
        <p:spPr bwMode="auto">
          <a:xfrm>
            <a:off x="6549137" y="1936548"/>
            <a:ext cx="1654969" cy="65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20000"/>
              </a:lnSpc>
              <a:spcBef>
                <a:spcPct val="0"/>
              </a:spcBef>
              <a:buFont typeface="Arial" panose="020B0604020202020204" pitchFamily="34" charset="0"/>
              <a:buNone/>
            </a:pPr>
            <a:r>
              <a:rPr lang="zh-CN" altLang="en-US" sz="1050" dirty="0">
                <a:solidFill>
                  <a:schemeClr val="bg1"/>
                </a:solidFill>
                <a:sym typeface="方正兰亭黑_GBK" pitchFamily="2" charset="-122"/>
              </a:rPr>
              <a:t>在此录入上述图表的描述说明，在此录入上述图表的描述说明。</a:t>
            </a:r>
            <a:endParaRPr lang="zh-CN" altLang="en-US" sz="1800" dirty="0"/>
          </a:p>
        </p:txBody>
      </p:sp>
      <p:sp>
        <p:nvSpPr>
          <p:cNvPr id="256" name="矩形 255"/>
          <p:cNvSpPr>
            <a:spLocks noChangeArrowheads="1"/>
          </p:cNvSpPr>
          <p:nvPr/>
        </p:nvSpPr>
        <p:spPr bwMode="auto">
          <a:xfrm>
            <a:off x="6562234" y="2914050"/>
            <a:ext cx="907927"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1500" dirty="0">
                <a:solidFill>
                  <a:schemeClr val="bg1"/>
                </a:solidFill>
                <a:latin typeface="方正兰亭黑_GBK" pitchFamily="2" charset="-122"/>
                <a:ea typeface="方正兰亭黑_GBK" pitchFamily="2" charset="-122"/>
                <a:sym typeface="方正兰亭黑_GBK" pitchFamily="2" charset="-122"/>
              </a:rPr>
              <a:t>添加标题</a:t>
            </a:r>
            <a:endParaRPr lang="en-US" altLang="zh-CN" sz="1500" dirty="0">
              <a:solidFill>
                <a:schemeClr val="bg1"/>
              </a:solidFill>
              <a:latin typeface="方正兰亭黑_GBK" pitchFamily="2" charset="-122"/>
              <a:ea typeface="方正兰亭黑_GBK" pitchFamily="2" charset="-122"/>
              <a:sym typeface="方正兰亭黑_GBK" pitchFamily="2" charset="-122"/>
            </a:endParaRPr>
          </a:p>
        </p:txBody>
      </p:sp>
      <p:sp>
        <p:nvSpPr>
          <p:cNvPr id="257" name="矩形 256"/>
          <p:cNvSpPr>
            <a:spLocks noChangeArrowheads="1"/>
          </p:cNvSpPr>
          <p:nvPr/>
        </p:nvSpPr>
        <p:spPr bwMode="auto">
          <a:xfrm>
            <a:off x="6562234" y="3199801"/>
            <a:ext cx="1654969" cy="65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20000"/>
              </a:lnSpc>
              <a:spcBef>
                <a:spcPct val="0"/>
              </a:spcBef>
              <a:buFont typeface="Arial" panose="020B0604020202020204" pitchFamily="34" charset="0"/>
              <a:buNone/>
            </a:pPr>
            <a:r>
              <a:rPr lang="zh-CN" altLang="en-US" sz="1050">
                <a:solidFill>
                  <a:schemeClr val="bg1"/>
                </a:solidFill>
                <a:sym typeface="方正兰亭黑_GBK" pitchFamily="2" charset="-122"/>
              </a:rPr>
              <a:t>在此录入上述图表的描述说明，在此录入上述图表的描述说明。</a:t>
            </a:r>
            <a:endParaRPr lang="zh-CN" altLang="en-US" sz="1800"/>
          </a:p>
        </p:txBody>
      </p:sp>
      <p:sp>
        <p:nvSpPr>
          <p:cNvPr id="258" name="矩形 257"/>
          <p:cNvSpPr>
            <a:spLocks noChangeArrowheads="1"/>
          </p:cNvSpPr>
          <p:nvPr/>
        </p:nvSpPr>
        <p:spPr bwMode="auto">
          <a:xfrm>
            <a:off x="5695459" y="4073718"/>
            <a:ext cx="907927"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1500" dirty="0">
                <a:solidFill>
                  <a:schemeClr val="bg1"/>
                </a:solidFill>
                <a:latin typeface="方正兰亭黑_GBK" pitchFamily="2" charset="-122"/>
                <a:ea typeface="方正兰亭黑_GBK" pitchFamily="2" charset="-122"/>
                <a:sym typeface="方正兰亭黑_GBK" pitchFamily="2" charset="-122"/>
              </a:rPr>
              <a:t>添加标题</a:t>
            </a:r>
            <a:endParaRPr lang="en-US" altLang="zh-CN" sz="1500" dirty="0">
              <a:solidFill>
                <a:schemeClr val="bg1"/>
              </a:solidFill>
              <a:latin typeface="方正兰亭黑_GBK" pitchFamily="2" charset="-122"/>
              <a:ea typeface="方正兰亭黑_GBK" pitchFamily="2" charset="-122"/>
              <a:sym typeface="方正兰亭黑_GBK" pitchFamily="2" charset="-122"/>
            </a:endParaRPr>
          </a:p>
        </p:txBody>
      </p:sp>
      <p:sp>
        <p:nvSpPr>
          <p:cNvPr id="259" name="矩形 258"/>
          <p:cNvSpPr>
            <a:spLocks noChangeArrowheads="1"/>
          </p:cNvSpPr>
          <p:nvPr/>
        </p:nvSpPr>
        <p:spPr bwMode="auto">
          <a:xfrm>
            <a:off x="5695458" y="4359470"/>
            <a:ext cx="2187178" cy="45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20000"/>
              </a:lnSpc>
              <a:spcBef>
                <a:spcPct val="0"/>
              </a:spcBef>
              <a:buFont typeface="Arial" panose="020B0604020202020204" pitchFamily="34" charset="0"/>
              <a:buNone/>
            </a:pPr>
            <a:r>
              <a:rPr lang="zh-CN" altLang="en-US" sz="1050">
                <a:solidFill>
                  <a:schemeClr val="bg1"/>
                </a:solidFill>
                <a:sym typeface="方正兰亭黑_GBK" pitchFamily="2" charset="-122"/>
              </a:rPr>
              <a:t>在此录入上述图表的描述说明，在此录入上述图表的描述说明。</a:t>
            </a:r>
            <a:endParaRPr lang="zh-CN" altLang="en-US" sz="1800"/>
          </a:p>
        </p:txBody>
      </p:sp>
      <p:grpSp>
        <p:nvGrpSpPr>
          <p:cNvPr id="260" name="组合 259"/>
          <p:cNvGrpSpPr/>
          <p:nvPr/>
        </p:nvGrpSpPr>
        <p:grpSpPr bwMode="auto">
          <a:xfrm flipH="1">
            <a:off x="5850239" y="1822248"/>
            <a:ext cx="663179" cy="196453"/>
            <a:chOff x="0" y="0"/>
            <a:chExt cx="1505426" cy="262890"/>
          </a:xfrm>
        </p:grpSpPr>
        <p:sp>
          <p:nvSpPr>
            <p:cNvPr id="261" name="直接连接符 260"/>
            <p:cNvSpPr>
              <a:spLocks noChangeShapeType="1"/>
            </p:cNvSpPr>
            <p:nvPr/>
          </p:nvSpPr>
          <p:spPr bwMode="auto">
            <a:xfrm flipH="1" flipV="1">
              <a:off x="1154906" y="0"/>
              <a:ext cx="350520" cy="262890"/>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1015"/>
            </a:p>
          </p:txBody>
        </p:sp>
        <p:sp>
          <p:nvSpPr>
            <p:cNvPr id="262" name="直接连接符 261"/>
            <p:cNvSpPr>
              <a:spLocks noChangeShapeType="1"/>
            </p:cNvSpPr>
            <p:nvPr/>
          </p:nvSpPr>
          <p:spPr bwMode="auto">
            <a:xfrm flipH="1">
              <a:off x="0" y="2381"/>
              <a:ext cx="1157287" cy="1"/>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1015"/>
            </a:p>
          </p:txBody>
        </p:sp>
      </p:gr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circle(in)">
                                      <p:cBhvr>
                                        <p:cTn id="7" dur="2750"/>
                                        <p:tgtEl>
                                          <p:spTgt spid="109"/>
                                        </p:tgtEl>
                                      </p:cBhvr>
                                    </p:animEffect>
                                  </p:childTnLst>
                                </p:cTn>
                              </p:par>
                              <p:par>
                                <p:cTn id="8" presetID="21" presetClass="entr" presetSubtype="1" fill="hold"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wheel(1)">
                                      <p:cBhvr>
                                        <p:cTn id="10" dur="2000"/>
                                        <p:tgtEl>
                                          <p:spTgt spid="112"/>
                                        </p:tgtEl>
                                      </p:cBhvr>
                                    </p:animEffect>
                                  </p:childTnLst>
                                </p:cTn>
                              </p:par>
                              <p:par>
                                <p:cTn id="11" presetID="8" presetClass="emph" presetSubtype="0" fill="hold" nodeType="withEffect">
                                  <p:stCondLst>
                                    <p:cond delay="0"/>
                                  </p:stCondLst>
                                  <p:childTnLst>
                                    <p:animRot by="21600000">
                                      <p:cBhvr>
                                        <p:cTn id="12" dur="2000" fill="hold"/>
                                        <p:tgtEl>
                                          <p:spTgt spid="112"/>
                                        </p:tgtEl>
                                        <p:attrNameLst>
                                          <p:attrName>r</p:attrName>
                                        </p:attrNameLst>
                                      </p:cBhvr>
                                    </p:animRot>
                                  </p:childTnLst>
                                </p:cTn>
                              </p:par>
                              <p:par>
                                <p:cTn id="13" presetID="21" presetClass="entr" presetSubtype="1" fill="hold" grpId="0" nodeType="withEffect">
                                  <p:stCondLst>
                                    <p:cond delay="0"/>
                                  </p:stCondLst>
                                  <p:childTnLst>
                                    <p:set>
                                      <p:cBhvr>
                                        <p:cTn id="14" dur="1" fill="hold">
                                          <p:stCondLst>
                                            <p:cond delay="0"/>
                                          </p:stCondLst>
                                        </p:cTn>
                                        <p:tgtEl>
                                          <p:spTgt spid="212"/>
                                        </p:tgtEl>
                                        <p:attrNameLst>
                                          <p:attrName>style.visibility</p:attrName>
                                        </p:attrNameLst>
                                      </p:cBhvr>
                                      <p:to>
                                        <p:strVal val="visible"/>
                                      </p:to>
                                    </p:set>
                                    <p:animEffect transition="in" filter="wheel(1)">
                                      <p:cBhvr>
                                        <p:cTn id="15" dur="2000"/>
                                        <p:tgtEl>
                                          <p:spTgt spid="21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213"/>
                                        </p:tgtEl>
                                        <p:attrNameLst>
                                          <p:attrName>style.visibility</p:attrName>
                                        </p:attrNameLst>
                                      </p:cBhvr>
                                      <p:to>
                                        <p:strVal val="visible"/>
                                      </p:to>
                                    </p:set>
                                    <p:animEffect transition="in" filter="wheel(1)">
                                      <p:cBhvr>
                                        <p:cTn id="18" dur="2000"/>
                                        <p:tgtEl>
                                          <p:spTgt spid="213"/>
                                        </p:tgtEl>
                                      </p:cBhvr>
                                    </p:animEffect>
                                  </p:childTnLst>
                                </p:cTn>
                              </p:par>
                            </p:childTnLst>
                          </p:cTn>
                        </p:par>
                        <p:par>
                          <p:cTn id="19" fill="hold">
                            <p:stCondLst>
                              <p:cond delay="3000"/>
                            </p:stCondLst>
                            <p:childTnLst>
                              <p:par>
                                <p:cTn id="20" presetID="26" presetClass="emph" presetSubtype="0" fill="hold" grpId="1" nodeType="afterEffect">
                                  <p:stCondLst>
                                    <p:cond delay="0"/>
                                  </p:stCondLst>
                                  <p:childTnLst>
                                    <p:animEffect transition="out" filter="fade">
                                      <p:cBhvr>
                                        <p:cTn id="21" dur="500" tmFilter="0, 0; .2, .5; .8, .5; 1, 0"/>
                                        <p:tgtEl>
                                          <p:spTgt spid="213"/>
                                        </p:tgtEl>
                                      </p:cBhvr>
                                    </p:animEffect>
                                    <p:animScale>
                                      <p:cBhvr>
                                        <p:cTn id="22" dur="250" autoRev="1" fill="hold"/>
                                        <p:tgtEl>
                                          <p:spTgt spid="213"/>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39"/>
                                        </p:tgtEl>
                                        <p:attrNameLst>
                                          <p:attrName>style.visibility</p:attrName>
                                        </p:attrNameLst>
                                      </p:cBhvr>
                                      <p:to>
                                        <p:strVal val="visible"/>
                                      </p:to>
                                    </p:set>
                                    <p:animEffect transition="in" filter="wipe(left)">
                                      <p:cBhvr>
                                        <p:cTn id="27" dur="500"/>
                                        <p:tgtEl>
                                          <p:spTgt spid="239"/>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224"/>
                                        </p:tgtEl>
                                        <p:attrNameLst>
                                          <p:attrName>style.visibility</p:attrName>
                                        </p:attrNameLst>
                                      </p:cBhvr>
                                      <p:to>
                                        <p:strVal val="visible"/>
                                      </p:to>
                                    </p:set>
                                    <p:animEffect transition="in" filter="fade">
                                      <p:cBhvr>
                                        <p:cTn id="31" dur="500"/>
                                        <p:tgtEl>
                                          <p:spTgt spid="2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18"/>
                                        </p:tgtEl>
                                        <p:attrNameLst>
                                          <p:attrName>style.visibility</p:attrName>
                                        </p:attrNameLst>
                                      </p:cBhvr>
                                      <p:to>
                                        <p:strVal val="visible"/>
                                      </p:to>
                                    </p:set>
                                    <p:animEffect transition="in" filter="wipe(down)">
                                      <p:cBhvr>
                                        <p:cTn id="36" dur="500"/>
                                        <p:tgtEl>
                                          <p:spTgt spid="218"/>
                                        </p:tgtEl>
                                      </p:cBhvr>
                                    </p:animEffect>
                                  </p:childTnLst>
                                </p:cTn>
                              </p:par>
                            </p:childTnLst>
                          </p:cTn>
                        </p:par>
                        <p:par>
                          <p:cTn id="37" fill="hold">
                            <p:stCondLst>
                              <p:cond delay="500"/>
                            </p:stCondLst>
                            <p:childTnLst>
                              <p:par>
                                <p:cTn id="38" presetID="22" presetClass="entr" presetSubtype="2" fill="hold" grpId="0" nodeType="afterEffect">
                                  <p:stCondLst>
                                    <p:cond delay="0"/>
                                  </p:stCondLst>
                                  <p:childTnLst>
                                    <p:set>
                                      <p:cBhvr>
                                        <p:cTn id="39" dur="1" fill="hold">
                                          <p:stCondLst>
                                            <p:cond delay="0"/>
                                          </p:stCondLst>
                                        </p:cTn>
                                        <p:tgtEl>
                                          <p:spTgt spid="248"/>
                                        </p:tgtEl>
                                        <p:attrNameLst>
                                          <p:attrName>style.visibility</p:attrName>
                                        </p:attrNameLst>
                                      </p:cBhvr>
                                      <p:to>
                                        <p:strVal val="visible"/>
                                      </p:to>
                                    </p:set>
                                    <p:animEffect transition="in" filter="wipe(right)">
                                      <p:cBhvr>
                                        <p:cTn id="40" dur="750"/>
                                        <p:tgtEl>
                                          <p:spTgt spid="248"/>
                                        </p:tgtEl>
                                      </p:cBhvr>
                                    </p:animEffect>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249"/>
                                        </p:tgtEl>
                                        <p:attrNameLst>
                                          <p:attrName>style.visibility</p:attrName>
                                        </p:attrNameLst>
                                      </p:cBhvr>
                                      <p:to>
                                        <p:strVal val="visible"/>
                                      </p:to>
                                    </p:set>
                                    <p:animEffect transition="in" filter="wipe(right)">
                                      <p:cBhvr>
                                        <p:cTn id="44" dur="750"/>
                                        <p:tgtEl>
                                          <p:spTgt spid="249"/>
                                        </p:tgtEl>
                                      </p:cBhvr>
                                    </p:animEffect>
                                  </p:childTnLst>
                                </p:cTn>
                              </p:par>
                            </p:childTnLst>
                          </p:cTn>
                        </p:par>
                        <p:par>
                          <p:cTn id="45" fill="hold">
                            <p:stCondLst>
                              <p:cond delay="2500"/>
                            </p:stCondLst>
                            <p:childTnLst>
                              <p:par>
                                <p:cTn id="46" presetID="10" presetClass="entr" presetSubtype="0" fill="hold" nodeType="afterEffect">
                                  <p:stCondLst>
                                    <p:cond delay="0"/>
                                  </p:stCondLst>
                                  <p:childTnLst>
                                    <p:set>
                                      <p:cBhvr>
                                        <p:cTn id="47" dur="1" fill="hold">
                                          <p:stCondLst>
                                            <p:cond delay="0"/>
                                          </p:stCondLst>
                                        </p:cTn>
                                        <p:tgtEl>
                                          <p:spTgt spid="221"/>
                                        </p:tgtEl>
                                        <p:attrNameLst>
                                          <p:attrName>style.visibility</p:attrName>
                                        </p:attrNameLst>
                                      </p:cBhvr>
                                      <p:to>
                                        <p:strVal val="visible"/>
                                      </p:to>
                                    </p:set>
                                    <p:animEffect transition="in" filter="fade">
                                      <p:cBhvr>
                                        <p:cTn id="48" dur="500"/>
                                        <p:tgtEl>
                                          <p:spTgt spid="221"/>
                                        </p:tgtEl>
                                      </p:cBhvr>
                                    </p:animEffect>
                                  </p:childTnLst>
                                </p:cTn>
                              </p:par>
                              <p:par>
                                <p:cTn id="49" presetID="22" presetClass="entr" presetSubtype="4" fill="hold" nodeType="withEffect">
                                  <p:stCondLst>
                                    <p:cond delay="0"/>
                                  </p:stCondLst>
                                  <p:childTnLst>
                                    <p:set>
                                      <p:cBhvr>
                                        <p:cTn id="50" dur="1" fill="hold">
                                          <p:stCondLst>
                                            <p:cond delay="0"/>
                                          </p:stCondLst>
                                        </p:cTn>
                                        <p:tgtEl>
                                          <p:spTgt spid="260"/>
                                        </p:tgtEl>
                                        <p:attrNameLst>
                                          <p:attrName>style.visibility</p:attrName>
                                        </p:attrNameLst>
                                      </p:cBhvr>
                                      <p:to>
                                        <p:strVal val="visible"/>
                                      </p:to>
                                    </p:set>
                                    <p:animEffect transition="in" filter="wipe(down)">
                                      <p:cBhvr>
                                        <p:cTn id="51" dur="500"/>
                                        <p:tgtEl>
                                          <p:spTgt spid="260"/>
                                        </p:tgtEl>
                                      </p:cBhvr>
                                    </p:animEffect>
                                  </p:childTnLst>
                                </p:cTn>
                              </p:par>
                            </p:childTnLst>
                          </p:cTn>
                        </p:par>
                        <p:par>
                          <p:cTn id="52" fill="hold">
                            <p:stCondLst>
                              <p:cond delay="3000"/>
                            </p:stCondLst>
                            <p:childTnLst>
                              <p:par>
                                <p:cTn id="53" presetID="22" presetClass="entr" presetSubtype="8" fill="hold" grpId="0" nodeType="afterEffect">
                                  <p:stCondLst>
                                    <p:cond delay="0"/>
                                  </p:stCondLst>
                                  <p:childTnLst>
                                    <p:set>
                                      <p:cBhvr>
                                        <p:cTn id="54" dur="1" fill="hold">
                                          <p:stCondLst>
                                            <p:cond delay="0"/>
                                          </p:stCondLst>
                                        </p:cTn>
                                        <p:tgtEl>
                                          <p:spTgt spid="254"/>
                                        </p:tgtEl>
                                        <p:attrNameLst>
                                          <p:attrName>style.visibility</p:attrName>
                                        </p:attrNameLst>
                                      </p:cBhvr>
                                      <p:to>
                                        <p:strVal val="visible"/>
                                      </p:to>
                                    </p:set>
                                    <p:animEffect transition="in" filter="wipe(left)">
                                      <p:cBhvr>
                                        <p:cTn id="55" dur="750"/>
                                        <p:tgtEl>
                                          <p:spTgt spid="254"/>
                                        </p:tgtEl>
                                      </p:cBhvr>
                                    </p:animEffect>
                                  </p:childTnLst>
                                </p:cTn>
                              </p:par>
                            </p:childTnLst>
                          </p:cTn>
                        </p:par>
                        <p:par>
                          <p:cTn id="56" fill="hold">
                            <p:stCondLst>
                              <p:cond delay="4000"/>
                            </p:stCondLst>
                            <p:childTnLst>
                              <p:par>
                                <p:cTn id="57" presetID="22" presetClass="entr" presetSubtype="8" fill="hold" grpId="0" nodeType="afterEffect">
                                  <p:stCondLst>
                                    <p:cond delay="0"/>
                                  </p:stCondLst>
                                  <p:childTnLst>
                                    <p:set>
                                      <p:cBhvr>
                                        <p:cTn id="58" dur="1" fill="hold">
                                          <p:stCondLst>
                                            <p:cond delay="0"/>
                                          </p:stCondLst>
                                        </p:cTn>
                                        <p:tgtEl>
                                          <p:spTgt spid="255"/>
                                        </p:tgtEl>
                                        <p:attrNameLst>
                                          <p:attrName>style.visibility</p:attrName>
                                        </p:attrNameLst>
                                      </p:cBhvr>
                                      <p:to>
                                        <p:strVal val="visible"/>
                                      </p:to>
                                    </p:set>
                                    <p:animEffect transition="in" filter="wipe(left)">
                                      <p:cBhvr>
                                        <p:cTn id="59" dur="750"/>
                                        <p:tgtEl>
                                          <p:spTgt spid="255"/>
                                        </p:tgtEl>
                                      </p:cBhvr>
                                    </p:animEffect>
                                  </p:childTnLst>
                                </p:cTn>
                              </p:par>
                            </p:childTnLst>
                          </p:cTn>
                        </p:par>
                        <p:par>
                          <p:cTn id="60" fill="hold">
                            <p:stCondLst>
                              <p:cond delay="5000"/>
                            </p:stCondLst>
                            <p:childTnLst>
                              <p:par>
                                <p:cTn id="61" presetID="10" presetClass="entr" presetSubtype="0" fill="hold" nodeType="afterEffect">
                                  <p:stCondLst>
                                    <p:cond delay="0"/>
                                  </p:stCondLst>
                                  <p:childTnLst>
                                    <p:set>
                                      <p:cBhvr>
                                        <p:cTn id="62" dur="1" fill="hold">
                                          <p:stCondLst>
                                            <p:cond delay="0"/>
                                          </p:stCondLst>
                                        </p:cTn>
                                        <p:tgtEl>
                                          <p:spTgt spid="227"/>
                                        </p:tgtEl>
                                        <p:attrNameLst>
                                          <p:attrName>style.visibility</p:attrName>
                                        </p:attrNameLst>
                                      </p:cBhvr>
                                      <p:to>
                                        <p:strVal val="visible"/>
                                      </p:to>
                                    </p:set>
                                    <p:animEffect transition="in" filter="fade">
                                      <p:cBhvr>
                                        <p:cTn id="63" dur="500"/>
                                        <p:tgtEl>
                                          <p:spTgt spid="227"/>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107"/>
                                        </p:tgtEl>
                                        <p:attrNameLst>
                                          <p:attrName>style.visibility</p:attrName>
                                        </p:attrNameLst>
                                      </p:cBhvr>
                                      <p:to>
                                        <p:strVal val="visible"/>
                                      </p:to>
                                    </p:set>
                                    <p:animEffect transition="in" filter="wipe(down)">
                                      <p:cBhvr>
                                        <p:cTn id="66" dur="500"/>
                                        <p:tgtEl>
                                          <p:spTgt spid="107"/>
                                        </p:tgtEl>
                                      </p:cBhvr>
                                    </p:animEffect>
                                  </p:childTnLst>
                                </p:cTn>
                              </p:par>
                            </p:childTnLst>
                          </p:cTn>
                        </p:par>
                        <p:par>
                          <p:cTn id="67" fill="hold">
                            <p:stCondLst>
                              <p:cond delay="5500"/>
                            </p:stCondLst>
                            <p:childTnLst>
                              <p:par>
                                <p:cTn id="68" presetID="22" presetClass="entr" presetSubtype="8" fill="hold" grpId="0" nodeType="afterEffect">
                                  <p:stCondLst>
                                    <p:cond delay="0"/>
                                  </p:stCondLst>
                                  <p:childTnLst>
                                    <p:set>
                                      <p:cBhvr>
                                        <p:cTn id="69" dur="1" fill="hold">
                                          <p:stCondLst>
                                            <p:cond delay="0"/>
                                          </p:stCondLst>
                                        </p:cTn>
                                        <p:tgtEl>
                                          <p:spTgt spid="256"/>
                                        </p:tgtEl>
                                        <p:attrNameLst>
                                          <p:attrName>style.visibility</p:attrName>
                                        </p:attrNameLst>
                                      </p:cBhvr>
                                      <p:to>
                                        <p:strVal val="visible"/>
                                      </p:to>
                                    </p:set>
                                    <p:animEffect transition="in" filter="wipe(left)">
                                      <p:cBhvr>
                                        <p:cTn id="70" dur="750"/>
                                        <p:tgtEl>
                                          <p:spTgt spid="256"/>
                                        </p:tgtEl>
                                      </p:cBhvr>
                                    </p:animEffect>
                                  </p:childTnLst>
                                </p:cTn>
                              </p:par>
                            </p:childTnLst>
                          </p:cTn>
                        </p:par>
                        <p:par>
                          <p:cTn id="71" fill="hold">
                            <p:stCondLst>
                              <p:cond delay="6500"/>
                            </p:stCondLst>
                            <p:childTnLst>
                              <p:par>
                                <p:cTn id="72" presetID="22" presetClass="entr" presetSubtype="8" fill="hold" grpId="0" nodeType="afterEffect">
                                  <p:stCondLst>
                                    <p:cond delay="0"/>
                                  </p:stCondLst>
                                  <p:childTnLst>
                                    <p:set>
                                      <p:cBhvr>
                                        <p:cTn id="73" dur="1" fill="hold">
                                          <p:stCondLst>
                                            <p:cond delay="0"/>
                                          </p:stCondLst>
                                        </p:cTn>
                                        <p:tgtEl>
                                          <p:spTgt spid="257"/>
                                        </p:tgtEl>
                                        <p:attrNameLst>
                                          <p:attrName>style.visibility</p:attrName>
                                        </p:attrNameLst>
                                      </p:cBhvr>
                                      <p:to>
                                        <p:strVal val="visible"/>
                                      </p:to>
                                    </p:set>
                                    <p:animEffect transition="in" filter="wipe(left)">
                                      <p:cBhvr>
                                        <p:cTn id="74" dur="750"/>
                                        <p:tgtEl>
                                          <p:spTgt spid="257"/>
                                        </p:tgtEl>
                                      </p:cBhvr>
                                    </p:animEffect>
                                  </p:childTnLst>
                                </p:cTn>
                              </p:par>
                            </p:childTnLst>
                          </p:cTn>
                        </p:par>
                        <p:par>
                          <p:cTn id="75" fill="hold">
                            <p:stCondLst>
                              <p:cond delay="7500"/>
                            </p:stCondLst>
                            <p:childTnLst>
                              <p:par>
                                <p:cTn id="76" presetID="10" presetClass="entr" presetSubtype="0" fill="hold" nodeType="afterEffect">
                                  <p:stCondLst>
                                    <p:cond delay="0"/>
                                  </p:stCondLst>
                                  <p:childTnLst>
                                    <p:set>
                                      <p:cBhvr>
                                        <p:cTn id="77" dur="1" fill="hold">
                                          <p:stCondLst>
                                            <p:cond delay="0"/>
                                          </p:stCondLst>
                                        </p:cTn>
                                        <p:tgtEl>
                                          <p:spTgt spid="236"/>
                                        </p:tgtEl>
                                        <p:attrNameLst>
                                          <p:attrName>style.visibility</p:attrName>
                                        </p:attrNameLst>
                                      </p:cBhvr>
                                      <p:to>
                                        <p:strVal val="visible"/>
                                      </p:to>
                                    </p:set>
                                    <p:animEffect transition="in" filter="fade">
                                      <p:cBhvr>
                                        <p:cTn id="78" dur="500"/>
                                        <p:tgtEl>
                                          <p:spTgt spid="236"/>
                                        </p:tgtEl>
                                      </p:cBhvr>
                                    </p:animEffect>
                                  </p:childTnLst>
                                </p:cTn>
                              </p:par>
                              <p:par>
                                <p:cTn id="79" presetID="22" presetClass="entr" presetSubtype="4" fill="hold" nodeType="withEffect">
                                  <p:stCondLst>
                                    <p:cond delay="0"/>
                                  </p:stCondLst>
                                  <p:childTnLst>
                                    <p:set>
                                      <p:cBhvr>
                                        <p:cTn id="80" dur="1" fill="hold">
                                          <p:stCondLst>
                                            <p:cond delay="0"/>
                                          </p:stCondLst>
                                        </p:cTn>
                                        <p:tgtEl>
                                          <p:spTgt spid="108"/>
                                        </p:tgtEl>
                                        <p:attrNameLst>
                                          <p:attrName>style.visibility</p:attrName>
                                        </p:attrNameLst>
                                      </p:cBhvr>
                                      <p:to>
                                        <p:strVal val="visible"/>
                                      </p:to>
                                    </p:set>
                                    <p:animEffect transition="in" filter="wipe(down)">
                                      <p:cBhvr>
                                        <p:cTn id="81" dur="500"/>
                                        <p:tgtEl>
                                          <p:spTgt spid="108"/>
                                        </p:tgtEl>
                                      </p:cBhvr>
                                    </p:animEffect>
                                  </p:childTnLst>
                                </p:cTn>
                              </p:par>
                            </p:childTnLst>
                          </p:cTn>
                        </p:par>
                        <p:par>
                          <p:cTn id="82" fill="hold">
                            <p:stCondLst>
                              <p:cond delay="8000"/>
                            </p:stCondLst>
                            <p:childTnLst>
                              <p:par>
                                <p:cTn id="83" presetID="22" presetClass="entr" presetSubtype="8" fill="hold" grpId="0" nodeType="afterEffect">
                                  <p:stCondLst>
                                    <p:cond delay="0"/>
                                  </p:stCondLst>
                                  <p:childTnLst>
                                    <p:set>
                                      <p:cBhvr>
                                        <p:cTn id="84" dur="1" fill="hold">
                                          <p:stCondLst>
                                            <p:cond delay="0"/>
                                          </p:stCondLst>
                                        </p:cTn>
                                        <p:tgtEl>
                                          <p:spTgt spid="258"/>
                                        </p:tgtEl>
                                        <p:attrNameLst>
                                          <p:attrName>style.visibility</p:attrName>
                                        </p:attrNameLst>
                                      </p:cBhvr>
                                      <p:to>
                                        <p:strVal val="visible"/>
                                      </p:to>
                                    </p:set>
                                    <p:animEffect transition="in" filter="wipe(left)">
                                      <p:cBhvr>
                                        <p:cTn id="85" dur="750"/>
                                        <p:tgtEl>
                                          <p:spTgt spid="258"/>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259"/>
                                        </p:tgtEl>
                                        <p:attrNameLst>
                                          <p:attrName>style.visibility</p:attrName>
                                        </p:attrNameLst>
                                      </p:cBhvr>
                                      <p:to>
                                        <p:strVal val="visible"/>
                                      </p:to>
                                    </p:set>
                                    <p:animEffect transition="in" filter="wipe(left)">
                                      <p:cBhvr>
                                        <p:cTn id="89" dur="750"/>
                                        <p:tgtEl>
                                          <p:spTgt spid="259"/>
                                        </p:tgtEl>
                                      </p:cBhvr>
                                    </p:animEffect>
                                  </p:childTnLst>
                                </p:cTn>
                              </p:par>
                            </p:childTnLst>
                          </p:cTn>
                        </p:par>
                        <p:par>
                          <p:cTn id="90" fill="hold">
                            <p:stCondLst>
                              <p:cond delay="10000"/>
                            </p:stCondLst>
                            <p:childTnLst>
                              <p:par>
                                <p:cTn id="91" presetID="10" presetClass="entr" presetSubtype="0" fill="hold" nodeType="afterEffect">
                                  <p:stCondLst>
                                    <p:cond delay="0"/>
                                  </p:stCondLst>
                                  <p:childTnLst>
                                    <p:set>
                                      <p:cBhvr>
                                        <p:cTn id="92" dur="1" fill="hold">
                                          <p:stCondLst>
                                            <p:cond delay="0"/>
                                          </p:stCondLst>
                                        </p:cTn>
                                        <p:tgtEl>
                                          <p:spTgt spid="230"/>
                                        </p:tgtEl>
                                        <p:attrNameLst>
                                          <p:attrName>style.visibility</p:attrName>
                                        </p:attrNameLst>
                                      </p:cBhvr>
                                      <p:to>
                                        <p:strVal val="visible"/>
                                      </p:to>
                                    </p:set>
                                    <p:animEffect transition="in" filter="fade">
                                      <p:cBhvr>
                                        <p:cTn id="93" dur="500"/>
                                        <p:tgtEl>
                                          <p:spTgt spid="230"/>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216"/>
                                        </p:tgtEl>
                                        <p:attrNameLst>
                                          <p:attrName>style.visibility</p:attrName>
                                        </p:attrNameLst>
                                      </p:cBhvr>
                                      <p:to>
                                        <p:strVal val="visible"/>
                                      </p:to>
                                    </p:set>
                                    <p:animEffect transition="in" filter="wipe(down)">
                                      <p:cBhvr>
                                        <p:cTn id="96" dur="500"/>
                                        <p:tgtEl>
                                          <p:spTgt spid="216"/>
                                        </p:tgtEl>
                                      </p:cBhvr>
                                    </p:animEffect>
                                  </p:childTnLst>
                                </p:cTn>
                              </p:par>
                            </p:childTnLst>
                          </p:cTn>
                        </p:par>
                        <p:par>
                          <p:cTn id="97" fill="hold">
                            <p:stCondLst>
                              <p:cond delay="10500"/>
                            </p:stCondLst>
                            <p:childTnLst>
                              <p:par>
                                <p:cTn id="98" presetID="22" presetClass="entr" presetSubtype="2" fill="hold" grpId="0" nodeType="afterEffect">
                                  <p:stCondLst>
                                    <p:cond delay="0"/>
                                  </p:stCondLst>
                                  <p:childTnLst>
                                    <p:set>
                                      <p:cBhvr>
                                        <p:cTn id="99" dur="1" fill="hold">
                                          <p:stCondLst>
                                            <p:cond delay="0"/>
                                          </p:stCondLst>
                                        </p:cTn>
                                        <p:tgtEl>
                                          <p:spTgt spid="252"/>
                                        </p:tgtEl>
                                        <p:attrNameLst>
                                          <p:attrName>style.visibility</p:attrName>
                                        </p:attrNameLst>
                                      </p:cBhvr>
                                      <p:to>
                                        <p:strVal val="visible"/>
                                      </p:to>
                                    </p:set>
                                    <p:animEffect transition="in" filter="wipe(right)">
                                      <p:cBhvr>
                                        <p:cTn id="100" dur="750"/>
                                        <p:tgtEl>
                                          <p:spTgt spid="252"/>
                                        </p:tgtEl>
                                      </p:cBhvr>
                                    </p:animEffect>
                                  </p:childTnLst>
                                </p:cTn>
                              </p:par>
                            </p:childTnLst>
                          </p:cTn>
                        </p:par>
                        <p:par>
                          <p:cTn id="101" fill="hold">
                            <p:stCondLst>
                              <p:cond delay="11500"/>
                            </p:stCondLst>
                            <p:childTnLst>
                              <p:par>
                                <p:cTn id="102" presetID="22" presetClass="entr" presetSubtype="2" fill="hold" grpId="0" nodeType="afterEffect">
                                  <p:stCondLst>
                                    <p:cond delay="0"/>
                                  </p:stCondLst>
                                  <p:childTnLst>
                                    <p:set>
                                      <p:cBhvr>
                                        <p:cTn id="103" dur="1" fill="hold">
                                          <p:stCondLst>
                                            <p:cond delay="0"/>
                                          </p:stCondLst>
                                        </p:cTn>
                                        <p:tgtEl>
                                          <p:spTgt spid="253"/>
                                        </p:tgtEl>
                                        <p:attrNameLst>
                                          <p:attrName>style.visibility</p:attrName>
                                        </p:attrNameLst>
                                      </p:cBhvr>
                                      <p:to>
                                        <p:strVal val="visible"/>
                                      </p:to>
                                    </p:set>
                                    <p:animEffect transition="in" filter="wipe(right)">
                                      <p:cBhvr>
                                        <p:cTn id="104" dur="750"/>
                                        <p:tgtEl>
                                          <p:spTgt spid="253"/>
                                        </p:tgtEl>
                                      </p:cBhvr>
                                    </p:animEffect>
                                  </p:childTnLst>
                                </p:cTn>
                              </p:par>
                            </p:childTnLst>
                          </p:cTn>
                        </p:par>
                        <p:par>
                          <p:cTn id="105" fill="hold">
                            <p:stCondLst>
                              <p:cond delay="12500"/>
                            </p:stCondLst>
                            <p:childTnLst>
                              <p:par>
                                <p:cTn id="106" presetID="10" presetClass="entr" presetSubtype="0" fill="hold" nodeType="afterEffect">
                                  <p:stCondLst>
                                    <p:cond delay="0"/>
                                  </p:stCondLst>
                                  <p:childTnLst>
                                    <p:set>
                                      <p:cBhvr>
                                        <p:cTn id="107" dur="1" fill="hold">
                                          <p:stCondLst>
                                            <p:cond delay="0"/>
                                          </p:stCondLst>
                                        </p:cTn>
                                        <p:tgtEl>
                                          <p:spTgt spid="233"/>
                                        </p:tgtEl>
                                        <p:attrNameLst>
                                          <p:attrName>style.visibility</p:attrName>
                                        </p:attrNameLst>
                                      </p:cBhvr>
                                      <p:to>
                                        <p:strVal val="visible"/>
                                      </p:to>
                                    </p:set>
                                    <p:animEffect transition="in" filter="fade">
                                      <p:cBhvr>
                                        <p:cTn id="108" dur="500"/>
                                        <p:tgtEl>
                                          <p:spTgt spid="233"/>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217"/>
                                        </p:tgtEl>
                                        <p:attrNameLst>
                                          <p:attrName>style.visibility</p:attrName>
                                        </p:attrNameLst>
                                      </p:cBhvr>
                                      <p:to>
                                        <p:strVal val="visible"/>
                                      </p:to>
                                    </p:set>
                                    <p:animEffect transition="in" filter="wipe(down)">
                                      <p:cBhvr>
                                        <p:cTn id="111" dur="500"/>
                                        <p:tgtEl>
                                          <p:spTgt spid="217"/>
                                        </p:tgtEl>
                                      </p:cBhvr>
                                    </p:animEffect>
                                  </p:childTnLst>
                                </p:cTn>
                              </p:par>
                            </p:childTnLst>
                          </p:cTn>
                        </p:par>
                        <p:par>
                          <p:cTn id="112" fill="hold">
                            <p:stCondLst>
                              <p:cond delay="13000"/>
                            </p:stCondLst>
                            <p:childTnLst>
                              <p:par>
                                <p:cTn id="113" presetID="22" presetClass="entr" presetSubtype="2" fill="hold" grpId="0" nodeType="afterEffect">
                                  <p:stCondLst>
                                    <p:cond delay="0"/>
                                  </p:stCondLst>
                                  <p:childTnLst>
                                    <p:set>
                                      <p:cBhvr>
                                        <p:cTn id="114" dur="1" fill="hold">
                                          <p:stCondLst>
                                            <p:cond delay="0"/>
                                          </p:stCondLst>
                                        </p:cTn>
                                        <p:tgtEl>
                                          <p:spTgt spid="250"/>
                                        </p:tgtEl>
                                        <p:attrNameLst>
                                          <p:attrName>style.visibility</p:attrName>
                                        </p:attrNameLst>
                                      </p:cBhvr>
                                      <p:to>
                                        <p:strVal val="visible"/>
                                      </p:to>
                                    </p:set>
                                    <p:animEffect transition="in" filter="wipe(right)">
                                      <p:cBhvr>
                                        <p:cTn id="115" dur="750"/>
                                        <p:tgtEl>
                                          <p:spTgt spid="250"/>
                                        </p:tgtEl>
                                      </p:cBhvr>
                                    </p:animEffect>
                                  </p:childTnLst>
                                </p:cTn>
                              </p:par>
                            </p:childTnLst>
                          </p:cTn>
                        </p:par>
                        <p:par>
                          <p:cTn id="116" fill="hold">
                            <p:stCondLst>
                              <p:cond delay="14000"/>
                            </p:stCondLst>
                            <p:childTnLst>
                              <p:par>
                                <p:cTn id="117" presetID="22" presetClass="entr" presetSubtype="2" fill="hold" grpId="0" nodeType="afterEffect">
                                  <p:stCondLst>
                                    <p:cond delay="0"/>
                                  </p:stCondLst>
                                  <p:childTnLst>
                                    <p:set>
                                      <p:cBhvr>
                                        <p:cTn id="118" dur="1" fill="hold">
                                          <p:stCondLst>
                                            <p:cond delay="0"/>
                                          </p:stCondLst>
                                        </p:cTn>
                                        <p:tgtEl>
                                          <p:spTgt spid="251"/>
                                        </p:tgtEl>
                                        <p:attrNameLst>
                                          <p:attrName>style.visibility</p:attrName>
                                        </p:attrNameLst>
                                      </p:cBhvr>
                                      <p:to>
                                        <p:strVal val="visible"/>
                                      </p:to>
                                    </p:set>
                                    <p:animEffect transition="in" filter="wipe(right)">
                                      <p:cBhvr>
                                        <p:cTn id="119" dur="750"/>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animBg="1"/>
      <p:bldP spid="213" grpId="0"/>
      <p:bldP spid="213" grpId="1"/>
      <p:bldP spid="107" grpId="0" animBg="1"/>
      <p:bldP spid="216" grpId="0" animBg="1"/>
      <p:bldP spid="217" grpId="0" animBg="1"/>
      <p:bldP spid="248" grpId="0"/>
      <p:bldP spid="249" grpId="0"/>
      <p:bldP spid="250" grpId="0"/>
      <p:bldP spid="251" grpId="0"/>
      <p:bldP spid="252" grpId="0"/>
      <p:bldP spid="253" grpId="0"/>
      <p:bldP spid="254" grpId="0"/>
      <p:bldP spid="255" grpId="0"/>
      <p:bldP spid="256" grpId="0"/>
      <p:bldP spid="257" grpId="0"/>
      <p:bldP spid="258" grpId="0"/>
      <p:bldP spid="25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组合 108"/>
          <p:cNvGrpSpPr/>
          <p:nvPr/>
        </p:nvGrpSpPr>
        <p:grpSpPr>
          <a:xfrm>
            <a:off x="441127" y="528320"/>
            <a:ext cx="8239259" cy="0"/>
            <a:chOff x="600676" y="678668"/>
            <a:chExt cx="10985679" cy="0"/>
          </a:xfrm>
        </p:grpSpPr>
        <p:cxnSp>
          <p:nvCxnSpPr>
            <p:cNvPr id="110" name="直接连接符 109"/>
            <p:cNvCxnSpPr/>
            <p:nvPr/>
          </p:nvCxnSpPr>
          <p:spPr>
            <a:xfrm>
              <a:off x="600676" y="678668"/>
              <a:ext cx="480382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6782535" y="678668"/>
              <a:ext cx="480382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2" name="组合 111"/>
          <p:cNvGrpSpPr/>
          <p:nvPr/>
        </p:nvGrpSpPr>
        <p:grpSpPr>
          <a:xfrm>
            <a:off x="4046473" y="22532"/>
            <a:ext cx="1011452" cy="1011576"/>
            <a:chOff x="3276601" y="1276192"/>
            <a:chExt cx="2590799" cy="2591116"/>
          </a:xfrm>
          <a:solidFill>
            <a:schemeClr val="bg1"/>
          </a:solidFill>
        </p:grpSpPr>
        <p:sp>
          <p:nvSpPr>
            <p:cNvPr id="113" name="矩形 112"/>
            <p:cNvSpPr/>
            <p:nvPr/>
          </p:nvSpPr>
          <p:spPr>
            <a:xfrm rot="16200000">
              <a:off x="3324853" y="251813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4" name="矩形 113"/>
            <p:cNvSpPr/>
            <p:nvPr/>
          </p:nvSpPr>
          <p:spPr>
            <a:xfrm rot="16418182">
              <a:off x="3327353" y="243935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5" name="矩形 114"/>
            <p:cNvSpPr/>
            <p:nvPr/>
          </p:nvSpPr>
          <p:spPr>
            <a:xfrm rot="16636364">
              <a:off x="3334846" y="236089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6" name="矩形 115"/>
            <p:cNvSpPr/>
            <p:nvPr/>
          </p:nvSpPr>
          <p:spPr>
            <a:xfrm rot="16854545">
              <a:off x="3347299" y="228306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7" name="矩形 116"/>
            <p:cNvSpPr/>
            <p:nvPr/>
          </p:nvSpPr>
          <p:spPr>
            <a:xfrm rot="17072727">
              <a:off x="3364664" y="22061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8" name="矩形 117"/>
            <p:cNvSpPr/>
            <p:nvPr/>
          </p:nvSpPr>
          <p:spPr>
            <a:xfrm rot="17290909">
              <a:off x="3386869" y="213056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9" name="矩形 118"/>
            <p:cNvSpPr/>
            <p:nvPr/>
          </p:nvSpPr>
          <p:spPr>
            <a:xfrm rot="17509091">
              <a:off x="3413827" y="205649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0" name="矩形 119"/>
            <p:cNvSpPr/>
            <p:nvPr/>
          </p:nvSpPr>
          <p:spPr>
            <a:xfrm rot="17727273">
              <a:off x="3445428" y="19842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1" name="矩形 120"/>
            <p:cNvSpPr/>
            <p:nvPr/>
          </p:nvSpPr>
          <p:spPr>
            <a:xfrm rot="17945455">
              <a:off x="3481544" y="191423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2" name="矩形 121"/>
            <p:cNvSpPr/>
            <p:nvPr/>
          </p:nvSpPr>
          <p:spPr>
            <a:xfrm rot="18163636">
              <a:off x="3522031" y="18466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3" name="矩形 122"/>
            <p:cNvSpPr/>
            <p:nvPr/>
          </p:nvSpPr>
          <p:spPr>
            <a:xfrm rot="18381818">
              <a:off x="3566726" y="17816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4" name="矩形 123"/>
            <p:cNvSpPr/>
            <p:nvPr/>
          </p:nvSpPr>
          <p:spPr>
            <a:xfrm rot="18600000">
              <a:off x="3615448" y="17197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5" name="矩形 124"/>
            <p:cNvSpPr/>
            <p:nvPr/>
          </p:nvSpPr>
          <p:spPr>
            <a:xfrm rot="18818182">
              <a:off x="3668002" y="16609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6" name="矩形 125"/>
            <p:cNvSpPr/>
            <p:nvPr/>
          </p:nvSpPr>
          <p:spPr>
            <a:xfrm rot="19036364">
              <a:off x="3724176" y="160569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7" name="矩形 126"/>
            <p:cNvSpPr/>
            <p:nvPr/>
          </p:nvSpPr>
          <p:spPr>
            <a:xfrm rot="19254546">
              <a:off x="3783743" y="15540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8" name="矩形 127"/>
            <p:cNvSpPr/>
            <p:nvPr/>
          </p:nvSpPr>
          <p:spPr>
            <a:xfrm rot="19472727">
              <a:off x="3846463" y="150635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9" name="矩形 128"/>
            <p:cNvSpPr/>
            <p:nvPr/>
          </p:nvSpPr>
          <p:spPr>
            <a:xfrm rot="19690909">
              <a:off x="3912085" y="146269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0" name="矩形 129"/>
            <p:cNvSpPr/>
            <p:nvPr/>
          </p:nvSpPr>
          <p:spPr>
            <a:xfrm rot="19909091">
              <a:off x="3980343" y="142328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1" name="矩形 130"/>
            <p:cNvSpPr/>
            <p:nvPr/>
          </p:nvSpPr>
          <p:spPr>
            <a:xfrm rot="20127273">
              <a:off x="4050964" y="138828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2" name="矩形 131"/>
            <p:cNvSpPr/>
            <p:nvPr/>
          </p:nvSpPr>
          <p:spPr>
            <a:xfrm rot="20345455">
              <a:off x="4123664" y="135783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3" name="矩形 132"/>
            <p:cNvSpPr/>
            <p:nvPr/>
          </p:nvSpPr>
          <p:spPr>
            <a:xfrm rot="20563636">
              <a:off x="4198147" y="13320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4" name="矩形 133"/>
            <p:cNvSpPr/>
            <p:nvPr/>
          </p:nvSpPr>
          <p:spPr>
            <a:xfrm rot="20781818">
              <a:off x="4274115" y="131104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5" name="矩形 134"/>
            <p:cNvSpPr/>
            <p:nvPr/>
          </p:nvSpPr>
          <p:spPr>
            <a:xfrm rot="21000000">
              <a:off x="4351263" y="12949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6" name="矩形 135"/>
            <p:cNvSpPr/>
            <p:nvPr/>
          </p:nvSpPr>
          <p:spPr>
            <a:xfrm rot="21218182">
              <a:off x="4429280" y="128368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7" name="矩形 136"/>
            <p:cNvSpPr/>
            <p:nvPr/>
          </p:nvSpPr>
          <p:spPr>
            <a:xfrm rot="21436364">
              <a:off x="4507850" y="127744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8" name="矩形 137"/>
            <p:cNvSpPr/>
            <p:nvPr/>
          </p:nvSpPr>
          <p:spPr>
            <a:xfrm rot="54546">
              <a:off x="4586658" y="127619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9" name="矩形 138"/>
            <p:cNvSpPr/>
            <p:nvPr/>
          </p:nvSpPr>
          <p:spPr>
            <a:xfrm rot="272727">
              <a:off x="4665388" y="12799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0" name="矩形 139"/>
            <p:cNvSpPr/>
            <p:nvPr/>
          </p:nvSpPr>
          <p:spPr>
            <a:xfrm rot="490909">
              <a:off x="4743721" y="128867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1" name="矩形 140"/>
            <p:cNvSpPr/>
            <p:nvPr/>
          </p:nvSpPr>
          <p:spPr>
            <a:xfrm rot="709091">
              <a:off x="4821341" y="13023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2" name="矩形 141"/>
            <p:cNvSpPr/>
            <p:nvPr/>
          </p:nvSpPr>
          <p:spPr>
            <a:xfrm rot="927273">
              <a:off x="4897938" y="132094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3" name="矩形 142"/>
            <p:cNvSpPr/>
            <p:nvPr/>
          </p:nvSpPr>
          <p:spPr>
            <a:xfrm rot="1145455">
              <a:off x="4973203" y="134435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4" name="矩形 143"/>
            <p:cNvSpPr/>
            <p:nvPr/>
          </p:nvSpPr>
          <p:spPr>
            <a:xfrm rot="1363637">
              <a:off x="5046831" y="13724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5" name="矩形 144"/>
            <p:cNvSpPr/>
            <p:nvPr/>
          </p:nvSpPr>
          <p:spPr>
            <a:xfrm rot="1581818">
              <a:off x="5118526" y="140522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6" name="矩形 145"/>
            <p:cNvSpPr/>
            <p:nvPr/>
          </p:nvSpPr>
          <p:spPr>
            <a:xfrm rot="1800000">
              <a:off x="5188001" y="144244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7" name="矩形 146"/>
            <p:cNvSpPr/>
            <p:nvPr/>
          </p:nvSpPr>
          <p:spPr>
            <a:xfrm rot="2018182">
              <a:off x="5254975" y="148400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8" name="矩形 147"/>
            <p:cNvSpPr/>
            <p:nvPr/>
          </p:nvSpPr>
          <p:spPr>
            <a:xfrm rot="2236364">
              <a:off x="5319178" y="152972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9" name="矩形 148"/>
            <p:cNvSpPr/>
            <p:nvPr/>
          </p:nvSpPr>
          <p:spPr>
            <a:xfrm rot="2454545">
              <a:off x="5380353" y="157941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0" name="矩形 149"/>
            <p:cNvSpPr/>
            <p:nvPr/>
          </p:nvSpPr>
          <p:spPr>
            <a:xfrm rot="2672727">
              <a:off x="5438252" y="163289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1" name="矩形 150"/>
            <p:cNvSpPr/>
            <p:nvPr/>
          </p:nvSpPr>
          <p:spPr>
            <a:xfrm rot="2890909">
              <a:off x="5492643" y="16899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2" name="矩形 151"/>
            <p:cNvSpPr/>
            <p:nvPr/>
          </p:nvSpPr>
          <p:spPr>
            <a:xfrm rot="3109091">
              <a:off x="5543307" y="17503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3" name="矩形 152"/>
            <p:cNvSpPr/>
            <p:nvPr/>
          </p:nvSpPr>
          <p:spPr>
            <a:xfrm rot="3327273">
              <a:off x="5590039" y="18137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4" name="矩形 153"/>
            <p:cNvSpPr/>
            <p:nvPr/>
          </p:nvSpPr>
          <p:spPr>
            <a:xfrm rot="3545455">
              <a:off x="5632651" y="188009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5" name="矩形 154"/>
            <p:cNvSpPr/>
            <p:nvPr/>
          </p:nvSpPr>
          <p:spPr>
            <a:xfrm rot="3763637">
              <a:off x="5670973" y="194897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6" name="矩形 155"/>
            <p:cNvSpPr/>
            <p:nvPr/>
          </p:nvSpPr>
          <p:spPr>
            <a:xfrm rot="3981819">
              <a:off x="5704849" y="202014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7" name="矩形 156"/>
            <p:cNvSpPr/>
            <p:nvPr/>
          </p:nvSpPr>
          <p:spPr>
            <a:xfrm rot="4200000">
              <a:off x="5734142" y="209331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8" name="矩形 157"/>
            <p:cNvSpPr/>
            <p:nvPr/>
          </p:nvSpPr>
          <p:spPr>
            <a:xfrm rot="4418182">
              <a:off x="5758737" y="216819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9" name="矩形 158"/>
            <p:cNvSpPr/>
            <p:nvPr/>
          </p:nvSpPr>
          <p:spPr>
            <a:xfrm rot="4636364">
              <a:off x="5778531" y="224448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0" name="矩形 159"/>
            <p:cNvSpPr/>
            <p:nvPr/>
          </p:nvSpPr>
          <p:spPr>
            <a:xfrm rot="4854546">
              <a:off x="5793448" y="23218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1" name="矩形 160"/>
            <p:cNvSpPr/>
            <p:nvPr/>
          </p:nvSpPr>
          <p:spPr>
            <a:xfrm rot="5072727">
              <a:off x="5803426" y="240006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2" name="矩形 161"/>
            <p:cNvSpPr/>
            <p:nvPr/>
          </p:nvSpPr>
          <p:spPr>
            <a:xfrm rot="5290909">
              <a:off x="5808424" y="247872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3" name="矩形 162"/>
            <p:cNvSpPr/>
            <p:nvPr/>
          </p:nvSpPr>
          <p:spPr>
            <a:xfrm rot="5509091">
              <a:off x="5808424" y="255754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4" name="矩形 163"/>
            <p:cNvSpPr/>
            <p:nvPr/>
          </p:nvSpPr>
          <p:spPr>
            <a:xfrm rot="5727273">
              <a:off x="5803426" y="26362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5" name="矩形 164"/>
            <p:cNvSpPr/>
            <p:nvPr/>
          </p:nvSpPr>
          <p:spPr>
            <a:xfrm rot="5945455">
              <a:off x="5793448" y="27143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6" name="矩形 165"/>
            <p:cNvSpPr/>
            <p:nvPr/>
          </p:nvSpPr>
          <p:spPr>
            <a:xfrm rot="6163637">
              <a:off x="5778531" y="279178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7" name="矩形 166"/>
            <p:cNvSpPr/>
            <p:nvPr/>
          </p:nvSpPr>
          <p:spPr>
            <a:xfrm rot="6381819">
              <a:off x="5758737" y="286807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8" name="矩形 167"/>
            <p:cNvSpPr/>
            <p:nvPr/>
          </p:nvSpPr>
          <p:spPr>
            <a:xfrm rot="6600000">
              <a:off x="5734142" y="294296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9" name="矩形 168"/>
            <p:cNvSpPr/>
            <p:nvPr/>
          </p:nvSpPr>
          <p:spPr>
            <a:xfrm rot="6818182">
              <a:off x="5704849" y="301613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0" name="矩形 169"/>
            <p:cNvSpPr/>
            <p:nvPr/>
          </p:nvSpPr>
          <p:spPr>
            <a:xfrm rot="7036364">
              <a:off x="5670973" y="308730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1" name="矩形 170"/>
            <p:cNvSpPr/>
            <p:nvPr/>
          </p:nvSpPr>
          <p:spPr>
            <a:xfrm rot="7254546">
              <a:off x="5632651" y="315617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2" name="矩形 171"/>
            <p:cNvSpPr/>
            <p:nvPr/>
          </p:nvSpPr>
          <p:spPr>
            <a:xfrm rot="7472727">
              <a:off x="5590039" y="322248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3" name="矩形 172"/>
            <p:cNvSpPr/>
            <p:nvPr/>
          </p:nvSpPr>
          <p:spPr>
            <a:xfrm rot="7690909">
              <a:off x="5543307" y="32859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4" name="矩形 173"/>
            <p:cNvSpPr/>
            <p:nvPr/>
          </p:nvSpPr>
          <p:spPr>
            <a:xfrm rot="7909091">
              <a:off x="5492643" y="33463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5" name="矩形 174"/>
            <p:cNvSpPr/>
            <p:nvPr/>
          </p:nvSpPr>
          <p:spPr>
            <a:xfrm rot="8127274">
              <a:off x="5438252" y="340337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6" name="矩形 175"/>
            <p:cNvSpPr/>
            <p:nvPr/>
          </p:nvSpPr>
          <p:spPr>
            <a:xfrm rot="8345455">
              <a:off x="5380353" y="34568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7" name="矩形 176"/>
            <p:cNvSpPr/>
            <p:nvPr/>
          </p:nvSpPr>
          <p:spPr>
            <a:xfrm rot="8563637">
              <a:off x="5319178" y="35065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8" name="矩形 177"/>
            <p:cNvSpPr/>
            <p:nvPr/>
          </p:nvSpPr>
          <p:spPr>
            <a:xfrm rot="8781819">
              <a:off x="5254975" y="355227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9" name="矩形 178"/>
            <p:cNvSpPr/>
            <p:nvPr/>
          </p:nvSpPr>
          <p:spPr>
            <a:xfrm rot="9000000">
              <a:off x="5188001" y="359382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0" name="矩形 179"/>
            <p:cNvSpPr/>
            <p:nvPr/>
          </p:nvSpPr>
          <p:spPr>
            <a:xfrm rot="9218182">
              <a:off x="5118525" y="363105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1" name="矩形 180"/>
            <p:cNvSpPr/>
            <p:nvPr/>
          </p:nvSpPr>
          <p:spPr>
            <a:xfrm rot="9436364">
              <a:off x="5046831" y="366379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2" name="矩形 181"/>
            <p:cNvSpPr/>
            <p:nvPr/>
          </p:nvSpPr>
          <p:spPr>
            <a:xfrm rot="9654546">
              <a:off x="4973202" y="36919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3" name="矩形 182"/>
            <p:cNvSpPr/>
            <p:nvPr/>
          </p:nvSpPr>
          <p:spPr>
            <a:xfrm rot="9872727">
              <a:off x="4897938" y="371532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4" name="矩形 183"/>
            <p:cNvSpPr/>
            <p:nvPr/>
          </p:nvSpPr>
          <p:spPr>
            <a:xfrm rot="10090909">
              <a:off x="4821341" y="373390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5" name="矩形 184"/>
            <p:cNvSpPr/>
            <p:nvPr/>
          </p:nvSpPr>
          <p:spPr>
            <a:xfrm rot="10309091">
              <a:off x="4743721" y="374759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6" name="矩形 185"/>
            <p:cNvSpPr/>
            <p:nvPr/>
          </p:nvSpPr>
          <p:spPr>
            <a:xfrm rot="10527274">
              <a:off x="4665388" y="37563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7" name="矩形 186"/>
            <p:cNvSpPr/>
            <p:nvPr/>
          </p:nvSpPr>
          <p:spPr>
            <a:xfrm rot="10745455">
              <a:off x="4586658" y="37600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8" name="矩形 187"/>
            <p:cNvSpPr/>
            <p:nvPr/>
          </p:nvSpPr>
          <p:spPr>
            <a:xfrm rot="10963638">
              <a:off x="4507850" y="375882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9" name="矩形 188"/>
            <p:cNvSpPr/>
            <p:nvPr/>
          </p:nvSpPr>
          <p:spPr>
            <a:xfrm rot="11181819">
              <a:off x="4429279" y="37525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0" name="矩形 189"/>
            <p:cNvSpPr/>
            <p:nvPr/>
          </p:nvSpPr>
          <p:spPr>
            <a:xfrm rot="11400000">
              <a:off x="4351263" y="37413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1" name="矩形 190"/>
            <p:cNvSpPr/>
            <p:nvPr/>
          </p:nvSpPr>
          <p:spPr>
            <a:xfrm rot="11618183">
              <a:off x="4274115" y="372522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2" name="矩形 191"/>
            <p:cNvSpPr/>
            <p:nvPr/>
          </p:nvSpPr>
          <p:spPr>
            <a:xfrm rot="11836364">
              <a:off x="4198147" y="370422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3" name="矩形 192"/>
            <p:cNvSpPr/>
            <p:nvPr/>
          </p:nvSpPr>
          <p:spPr>
            <a:xfrm rot="12054545">
              <a:off x="4123664" y="367844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4" name="矩形 193"/>
            <p:cNvSpPr/>
            <p:nvPr/>
          </p:nvSpPr>
          <p:spPr>
            <a:xfrm rot="12272728">
              <a:off x="4050964" y="36479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5" name="矩形 194"/>
            <p:cNvSpPr/>
            <p:nvPr/>
          </p:nvSpPr>
          <p:spPr>
            <a:xfrm rot="12490909">
              <a:off x="3980343" y="36129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6" name="矩形 195"/>
            <p:cNvSpPr/>
            <p:nvPr/>
          </p:nvSpPr>
          <p:spPr>
            <a:xfrm rot="12709091">
              <a:off x="3912086" y="35735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7" name="矩形 196"/>
            <p:cNvSpPr/>
            <p:nvPr/>
          </p:nvSpPr>
          <p:spPr>
            <a:xfrm rot="12927274">
              <a:off x="3846463" y="35299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8" name="矩形 197"/>
            <p:cNvSpPr/>
            <p:nvPr/>
          </p:nvSpPr>
          <p:spPr>
            <a:xfrm rot="13145455">
              <a:off x="3783743" y="34821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9" name="矩形 198"/>
            <p:cNvSpPr/>
            <p:nvPr/>
          </p:nvSpPr>
          <p:spPr>
            <a:xfrm rot="13363638">
              <a:off x="3724176" y="343057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0" name="矩形 199"/>
            <p:cNvSpPr/>
            <p:nvPr/>
          </p:nvSpPr>
          <p:spPr>
            <a:xfrm rot="13581819">
              <a:off x="3668002" y="33752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1" name="矩形 200"/>
            <p:cNvSpPr/>
            <p:nvPr/>
          </p:nvSpPr>
          <p:spPr>
            <a:xfrm rot="13800000">
              <a:off x="3615448" y="33165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2" name="矩形 201"/>
            <p:cNvSpPr/>
            <p:nvPr/>
          </p:nvSpPr>
          <p:spPr>
            <a:xfrm rot="14018183">
              <a:off x="3566726" y="325458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3" name="矩形 202"/>
            <p:cNvSpPr/>
            <p:nvPr/>
          </p:nvSpPr>
          <p:spPr>
            <a:xfrm rot="14236364">
              <a:off x="3522031" y="31896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4" name="矩形 203"/>
            <p:cNvSpPr/>
            <p:nvPr/>
          </p:nvSpPr>
          <p:spPr>
            <a:xfrm rot="14454545">
              <a:off x="3481544" y="312204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5" name="矩形 204"/>
            <p:cNvSpPr/>
            <p:nvPr/>
          </p:nvSpPr>
          <p:spPr>
            <a:xfrm rot="14672728">
              <a:off x="3445428" y="305198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6" name="矩形 205"/>
            <p:cNvSpPr/>
            <p:nvPr/>
          </p:nvSpPr>
          <p:spPr>
            <a:xfrm rot="14890909">
              <a:off x="3413827" y="297977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7" name="矩形 206"/>
            <p:cNvSpPr/>
            <p:nvPr/>
          </p:nvSpPr>
          <p:spPr>
            <a:xfrm rot="15109092">
              <a:off x="3386869" y="290571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8" name="矩形 207"/>
            <p:cNvSpPr/>
            <p:nvPr/>
          </p:nvSpPr>
          <p:spPr>
            <a:xfrm rot="15327274">
              <a:off x="3364664" y="283008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9" name="矩形 208"/>
            <p:cNvSpPr/>
            <p:nvPr/>
          </p:nvSpPr>
          <p:spPr>
            <a:xfrm rot="15545455">
              <a:off x="3347299" y="275320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0" name="矩形 209"/>
            <p:cNvSpPr/>
            <p:nvPr/>
          </p:nvSpPr>
          <p:spPr>
            <a:xfrm rot="15763638">
              <a:off x="3334846" y="267537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1" name="矩形 210"/>
            <p:cNvSpPr/>
            <p:nvPr/>
          </p:nvSpPr>
          <p:spPr>
            <a:xfrm rot="15981819">
              <a:off x="3327353" y="259691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12" name="椭圆 211"/>
          <p:cNvSpPr/>
          <p:nvPr/>
        </p:nvSpPr>
        <p:spPr>
          <a:xfrm>
            <a:off x="4163727" y="143828"/>
            <a:ext cx="781729" cy="781729"/>
          </a:xfrm>
          <a:prstGeom prst="ellips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a:p>
        </p:txBody>
      </p:sp>
      <p:sp>
        <p:nvSpPr>
          <p:cNvPr id="213" name="文本框 212"/>
          <p:cNvSpPr txBox="1"/>
          <p:nvPr/>
        </p:nvSpPr>
        <p:spPr>
          <a:xfrm>
            <a:off x="4248478" y="202419"/>
            <a:ext cx="806702" cy="646331"/>
          </a:xfrm>
          <a:prstGeom prst="rect">
            <a:avLst/>
          </a:prstGeom>
          <a:noFill/>
        </p:spPr>
        <p:txBody>
          <a:bodyPr wrap="square" rtlCol="0">
            <a:spAutoFit/>
          </a:bodyPr>
          <a:lstStyle/>
          <a:p>
            <a:r>
              <a:rPr lang="zh-CN" altLang="en-US" sz="1800" b="1" dirty="0" smtClean="0">
                <a:solidFill>
                  <a:schemeClr val="bg1"/>
                </a:solidFill>
                <a:latin typeface="+mj-ea"/>
                <a:ea typeface="+mj-ea"/>
              </a:rPr>
              <a:t>添加标题</a:t>
            </a:r>
            <a:endParaRPr lang="zh-CN" altLang="en-US" sz="1800" b="1" dirty="0">
              <a:solidFill>
                <a:schemeClr val="bg1"/>
              </a:solidFill>
              <a:latin typeface="+mj-ea"/>
              <a:ea typeface="+mj-ea"/>
            </a:endParaRPr>
          </a:p>
        </p:txBody>
      </p:sp>
      <p:sp>
        <p:nvSpPr>
          <p:cNvPr id="107" name="椭圆 34"/>
          <p:cNvSpPr/>
          <p:nvPr/>
        </p:nvSpPr>
        <p:spPr bwMode="auto">
          <a:xfrm rot="8294606">
            <a:off x="3379787" y="1603307"/>
            <a:ext cx="1077912" cy="1385886"/>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108" name="等腰三角形 42"/>
          <p:cNvSpPr/>
          <p:nvPr/>
        </p:nvSpPr>
        <p:spPr>
          <a:xfrm rot="13301840">
            <a:off x="4476729" y="1635755"/>
            <a:ext cx="1015151" cy="130046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solidFill>
            </a:endParaRPr>
          </a:p>
        </p:txBody>
      </p:sp>
      <p:sp>
        <p:nvSpPr>
          <p:cNvPr id="214" name="椭圆 34"/>
          <p:cNvSpPr/>
          <p:nvPr/>
        </p:nvSpPr>
        <p:spPr bwMode="auto">
          <a:xfrm rot="8294606" flipH="1" flipV="1">
            <a:off x="4427540" y="2762250"/>
            <a:ext cx="1076325" cy="1384300"/>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215" name="等腰三角形 42"/>
          <p:cNvSpPr/>
          <p:nvPr/>
        </p:nvSpPr>
        <p:spPr>
          <a:xfrm rot="13301840" flipH="1" flipV="1">
            <a:off x="3392795" y="2809490"/>
            <a:ext cx="1015151" cy="130046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216" name="TextBox 9"/>
          <p:cNvSpPr txBox="1">
            <a:spLocks noChangeArrowheads="1"/>
          </p:cNvSpPr>
          <p:nvPr/>
        </p:nvSpPr>
        <p:spPr bwMode="auto">
          <a:xfrm>
            <a:off x="3200403" y="1897063"/>
            <a:ext cx="1204913" cy="276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zh-CN" altLang="en-US" sz="1200" dirty="0">
                <a:solidFill>
                  <a:schemeClr val="bg1"/>
                </a:solidFill>
                <a:latin typeface="微软雅黑" panose="020B0503020204020204" pitchFamily="34" charset="-122"/>
                <a:ea typeface="微软雅黑" panose="020B0503020204020204" pitchFamily="34" charset="-122"/>
              </a:rPr>
              <a:t>人力成本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17" name="TextBox 9"/>
          <p:cNvSpPr txBox="1">
            <a:spLocks noChangeArrowheads="1"/>
          </p:cNvSpPr>
          <p:nvPr/>
        </p:nvSpPr>
        <p:spPr bwMode="auto">
          <a:xfrm>
            <a:off x="3214689" y="2111375"/>
            <a:ext cx="1204912" cy="4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2400" dirty="0">
                <a:solidFill>
                  <a:schemeClr val="bg1"/>
                </a:solidFill>
                <a:latin typeface="Impact" panose="020B0806030902050204" pitchFamily="34" charset="0"/>
                <a:ea typeface="微软雅黑" panose="020B0503020204020204" pitchFamily="34" charset="-122"/>
              </a:rPr>
              <a:t>45%</a:t>
            </a:r>
            <a:endParaRPr lang="zh-CN" altLang="en-US" sz="2400" dirty="0">
              <a:solidFill>
                <a:schemeClr val="bg1"/>
              </a:solidFill>
              <a:latin typeface="Impact" panose="020B0806030902050204" pitchFamily="34" charset="0"/>
              <a:ea typeface="微软雅黑" panose="020B0503020204020204" pitchFamily="34" charset="-122"/>
            </a:endParaRPr>
          </a:p>
        </p:txBody>
      </p:sp>
      <p:sp>
        <p:nvSpPr>
          <p:cNvPr id="218" name="TextBox 9"/>
          <p:cNvSpPr txBox="1"/>
          <p:nvPr/>
        </p:nvSpPr>
        <p:spPr>
          <a:xfrm>
            <a:off x="4495803" y="1897063"/>
            <a:ext cx="1204913" cy="276971"/>
          </a:xfrm>
          <a:prstGeom prst="rect">
            <a:avLst/>
          </a:prstGeom>
          <a:noFill/>
          <a:effectLst/>
        </p:spPr>
        <p:txBody>
          <a:bodyPr lIns="91413" tIns="45706" rIns="91413" bIns="45706">
            <a:spAutoFit/>
          </a:bodyPr>
          <a:lstStyle/>
          <a:p>
            <a:pPr algn="ctr">
              <a:defRPr/>
            </a:pPr>
            <a:r>
              <a:rPr lang="zh-CN" altLang="en-US" sz="1200" dirty="0">
                <a:solidFill>
                  <a:schemeClr val="bg1"/>
                </a:solidFill>
                <a:latin typeface="微软雅黑" panose="020B0503020204020204" pitchFamily="34" charset="-122"/>
                <a:ea typeface="微软雅黑" panose="020B0503020204020204" pitchFamily="34" charset="-122"/>
              </a:rPr>
              <a:t>办公场地</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19" name="TextBox 9"/>
          <p:cNvSpPr txBox="1"/>
          <p:nvPr/>
        </p:nvSpPr>
        <p:spPr>
          <a:xfrm>
            <a:off x="4487865" y="2055815"/>
            <a:ext cx="1204912" cy="461637"/>
          </a:xfrm>
          <a:prstGeom prst="rect">
            <a:avLst/>
          </a:prstGeom>
          <a:noFill/>
          <a:effectLst/>
        </p:spPr>
        <p:txBody>
          <a:bodyPr lIns="91413" tIns="45706" rIns="91413" bIns="45706">
            <a:spAutoFit/>
          </a:bodyPr>
          <a:lstStyle/>
          <a:p>
            <a:pPr algn="ctr">
              <a:defRPr/>
            </a:pPr>
            <a:r>
              <a:rPr lang="en-US" altLang="zh-CN" sz="2400" dirty="0">
                <a:solidFill>
                  <a:schemeClr val="bg1"/>
                </a:solidFill>
                <a:latin typeface="Impact" panose="020B0806030902050204" pitchFamily="34" charset="0"/>
                <a:ea typeface="微软雅黑" panose="020B0503020204020204" pitchFamily="34" charset="-122"/>
              </a:rPr>
              <a:t>22%</a:t>
            </a:r>
            <a:endParaRPr lang="zh-CN" altLang="en-US" sz="2400" dirty="0">
              <a:solidFill>
                <a:schemeClr val="bg1"/>
              </a:solidFill>
              <a:latin typeface="Impact" panose="020B0806030902050204" pitchFamily="34" charset="0"/>
              <a:ea typeface="微软雅黑" panose="020B0503020204020204" pitchFamily="34" charset="-122"/>
            </a:endParaRPr>
          </a:p>
        </p:txBody>
      </p:sp>
      <p:sp>
        <p:nvSpPr>
          <p:cNvPr id="220" name="TextBox 9"/>
          <p:cNvSpPr txBox="1">
            <a:spLocks noChangeArrowheads="1"/>
          </p:cNvSpPr>
          <p:nvPr/>
        </p:nvSpPr>
        <p:spPr bwMode="auto">
          <a:xfrm>
            <a:off x="4502153" y="3281363"/>
            <a:ext cx="1204913" cy="276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zh-CN" altLang="en-US" sz="1200">
                <a:solidFill>
                  <a:schemeClr val="bg1"/>
                </a:solidFill>
                <a:latin typeface="微软雅黑" panose="020B0503020204020204" pitchFamily="34" charset="-122"/>
                <a:ea typeface="微软雅黑" panose="020B0503020204020204" pitchFamily="34" charset="-122"/>
              </a:rPr>
              <a:t>推广费用</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221" name="TextBox 9"/>
          <p:cNvSpPr txBox="1">
            <a:spLocks noChangeArrowheads="1"/>
          </p:cNvSpPr>
          <p:nvPr/>
        </p:nvSpPr>
        <p:spPr bwMode="auto">
          <a:xfrm>
            <a:off x="4510089" y="3482975"/>
            <a:ext cx="1204912" cy="4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2400">
                <a:solidFill>
                  <a:schemeClr val="bg1"/>
                </a:solidFill>
                <a:latin typeface="Impact" panose="020B0806030902050204" pitchFamily="34" charset="0"/>
                <a:ea typeface="微软雅黑" panose="020B0503020204020204" pitchFamily="34" charset="-122"/>
              </a:rPr>
              <a:t>19%</a:t>
            </a:r>
            <a:endParaRPr lang="zh-CN" altLang="en-US" sz="2400">
              <a:solidFill>
                <a:schemeClr val="bg1"/>
              </a:solidFill>
              <a:latin typeface="Impact" panose="020B0806030902050204" pitchFamily="34" charset="0"/>
              <a:ea typeface="微软雅黑" panose="020B0503020204020204" pitchFamily="34" charset="-122"/>
            </a:endParaRPr>
          </a:p>
        </p:txBody>
      </p:sp>
      <p:sp>
        <p:nvSpPr>
          <p:cNvPr id="222" name="TextBox 9"/>
          <p:cNvSpPr txBox="1"/>
          <p:nvPr/>
        </p:nvSpPr>
        <p:spPr>
          <a:xfrm>
            <a:off x="3200403" y="3281363"/>
            <a:ext cx="1204913" cy="276971"/>
          </a:xfrm>
          <a:prstGeom prst="rect">
            <a:avLst/>
          </a:prstGeom>
          <a:noFill/>
          <a:effectLst/>
        </p:spPr>
        <p:txBody>
          <a:bodyPr lIns="91413" tIns="45706" rIns="91413" bIns="45706">
            <a:spAutoFit/>
          </a:bodyPr>
          <a:lstStyle/>
          <a:p>
            <a:pPr algn="ctr">
              <a:defRPr/>
            </a:pPr>
            <a:r>
              <a:rPr lang="zh-CN" altLang="en-US" sz="1200" dirty="0">
                <a:solidFill>
                  <a:schemeClr val="bg1"/>
                </a:solidFill>
                <a:latin typeface="微软雅黑" panose="020B0503020204020204" pitchFamily="34" charset="-122"/>
                <a:ea typeface="微软雅黑" panose="020B0503020204020204" pitchFamily="34" charset="-122"/>
              </a:rPr>
              <a:t>其它费用</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23" name="TextBox 9"/>
          <p:cNvSpPr txBox="1"/>
          <p:nvPr/>
        </p:nvSpPr>
        <p:spPr>
          <a:xfrm>
            <a:off x="3200403" y="3482975"/>
            <a:ext cx="1204913" cy="461637"/>
          </a:xfrm>
          <a:prstGeom prst="rect">
            <a:avLst/>
          </a:prstGeom>
          <a:noFill/>
          <a:effectLst/>
        </p:spPr>
        <p:txBody>
          <a:bodyPr lIns="91413" tIns="45706" rIns="91413" bIns="45706">
            <a:spAutoFit/>
          </a:bodyPr>
          <a:lstStyle/>
          <a:p>
            <a:pPr algn="ctr">
              <a:defRPr/>
            </a:pPr>
            <a:r>
              <a:rPr lang="en-US" altLang="zh-CN" sz="2400" dirty="0">
                <a:solidFill>
                  <a:schemeClr val="bg1"/>
                </a:solidFill>
                <a:latin typeface="Impact" panose="020B0806030902050204" pitchFamily="34" charset="0"/>
                <a:ea typeface="微软雅黑" panose="020B0503020204020204" pitchFamily="34" charset="-122"/>
              </a:rPr>
              <a:t>14%</a:t>
            </a:r>
            <a:endParaRPr lang="zh-CN" altLang="en-US" sz="2400" dirty="0">
              <a:solidFill>
                <a:schemeClr val="bg1"/>
              </a:solidFill>
              <a:latin typeface="Impact" panose="020B0806030902050204" pitchFamily="34" charset="0"/>
              <a:ea typeface="微软雅黑" panose="020B0503020204020204" pitchFamily="34" charset="-122"/>
            </a:endParaRPr>
          </a:p>
        </p:txBody>
      </p:sp>
      <p:sp>
        <p:nvSpPr>
          <p:cNvPr id="224" name="TextBox 76"/>
          <p:cNvSpPr txBox="1"/>
          <p:nvPr/>
        </p:nvSpPr>
        <p:spPr>
          <a:xfrm>
            <a:off x="609601" y="1627188"/>
            <a:ext cx="1987550" cy="769441"/>
          </a:xfrm>
          <a:prstGeom prst="rect">
            <a:avLst/>
          </a:prstGeom>
          <a:noFill/>
        </p:spPr>
        <p:txBody>
          <a:bodyPr lIns="0" tIns="0" rIns="0" bIns="0">
            <a:spAutoFit/>
          </a:bodyPr>
          <a:lstStyle/>
          <a:p>
            <a:pPr defTabSz="913765">
              <a:defRPr/>
            </a:pPr>
            <a:r>
              <a:rPr lang="zh-CN" altLang="en-US" sz="1000" kern="0" dirty="0">
                <a:solidFill>
                  <a:schemeClr val="bg1"/>
                </a:solidFill>
                <a:latin typeface="微软雅黑" panose="020B0503020204020204" pitchFamily="34" charset="-122"/>
                <a:ea typeface="微软雅黑" panose="020B0503020204020204" pitchFamily="34" charset="-122"/>
              </a:rPr>
              <a:t>详写内容</a:t>
            </a:r>
            <a:r>
              <a:rPr lang="en-US" altLang="zh-CN" sz="1000" kern="0" dirty="0">
                <a:solidFill>
                  <a:schemeClr val="bg1"/>
                </a:solidFill>
                <a:latin typeface="微软雅黑" panose="020B0503020204020204" pitchFamily="34" charset="-122"/>
                <a:ea typeface="微软雅黑" panose="020B0503020204020204" pitchFamily="34" charset="-122"/>
              </a:rPr>
              <a:t>……</a:t>
            </a:r>
            <a:endParaRPr lang="en-US" altLang="zh-CN" sz="1000" kern="0" dirty="0">
              <a:solidFill>
                <a:schemeClr val="bg1"/>
              </a:solidFill>
              <a:latin typeface="微软雅黑" panose="020B0503020204020204" pitchFamily="34" charset="-122"/>
              <a:ea typeface="微软雅黑" panose="020B0503020204020204" pitchFamily="34" charset="-122"/>
            </a:endParaRPr>
          </a:p>
          <a:p>
            <a:pPr defTabSz="913765">
              <a:defRPr/>
            </a:pPr>
            <a:endParaRPr lang="en-US" altLang="zh-CN" sz="1000" kern="0" dirty="0">
              <a:solidFill>
                <a:schemeClr val="bg1"/>
              </a:solidFill>
              <a:latin typeface="微软雅黑" panose="020B0503020204020204" pitchFamily="34" charset="-122"/>
              <a:ea typeface="微软雅黑" panose="020B0503020204020204" pitchFamily="34" charset="-122"/>
            </a:endParaRPr>
          </a:p>
          <a:p>
            <a:pPr defTabSz="913765">
              <a:defRPr/>
            </a:pPr>
            <a:r>
              <a:rPr lang="zh-CN" altLang="en-US" sz="1000" kern="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kern="0" dirty="0">
              <a:solidFill>
                <a:schemeClr val="bg1"/>
              </a:solidFill>
              <a:latin typeface="微软雅黑" panose="020B0503020204020204" pitchFamily="34" charset="-122"/>
              <a:ea typeface="微软雅黑" panose="020B0503020204020204" pitchFamily="34" charset="-122"/>
            </a:endParaRPr>
          </a:p>
        </p:txBody>
      </p:sp>
      <p:sp>
        <p:nvSpPr>
          <p:cNvPr id="225" name="TextBox 77"/>
          <p:cNvSpPr txBox="1"/>
          <p:nvPr/>
        </p:nvSpPr>
        <p:spPr>
          <a:xfrm>
            <a:off x="6288090" y="1627188"/>
            <a:ext cx="1985962" cy="769441"/>
          </a:xfrm>
          <a:prstGeom prst="rect">
            <a:avLst/>
          </a:prstGeom>
          <a:noFill/>
        </p:spPr>
        <p:txBody>
          <a:bodyPr lIns="0" tIns="0" rIns="0" bIns="0">
            <a:spAutoFit/>
          </a:bodyPr>
          <a:lstStyle/>
          <a:p>
            <a:pPr defTabSz="913765">
              <a:defRPr/>
            </a:pPr>
            <a:r>
              <a:rPr lang="zh-CN" altLang="en-US" sz="1000" kern="0" dirty="0">
                <a:solidFill>
                  <a:schemeClr val="bg1"/>
                </a:solidFill>
                <a:latin typeface="微软雅黑" panose="020B0503020204020204" pitchFamily="34" charset="-122"/>
                <a:ea typeface="微软雅黑" panose="020B0503020204020204" pitchFamily="34" charset="-122"/>
              </a:rPr>
              <a:t>详写内容</a:t>
            </a:r>
            <a:r>
              <a:rPr lang="en-US" altLang="zh-CN" sz="1000" kern="0" dirty="0">
                <a:solidFill>
                  <a:schemeClr val="bg1"/>
                </a:solidFill>
                <a:latin typeface="微软雅黑" panose="020B0503020204020204" pitchFamily="34" charset="-122"/>
                <a:ea typeface="微软雅黑" panose="020B0503020204020204" pitchFamily="34" charset="-122"/>
              </a:rPr>
              <a:t>……</a:t>
            </a:r>
            <a:endParaRPr lang="en-US" altLang="zh-CN" sz="1000" kern="0" dirty="0">
              <a:solidFill>
                <a:schemeClr val="bg1"/>
              </a:solidFill>
              <a:latin typeface="微软雅黑" panose="020B0503020204020204" pitchFamily="34" charset="-122"/>
              <a:ea typeface="微软雅黑" panose="020B0503020204020204" pitchFamily="34" charset="-122"/>
            </a:endParaRPr>
          </a:p>
          <a:p>
            <a:pPr defTabSz="913765">
              <a:defRPr/>
            </a:pPr>
            <a:endParaRPr lang="en-US" altLang="zh-CN" sz="1000" kern="0" dirty="0">
              <a:solidFill>
                <a:schemeClr val="bg1"/>
              </a:solidFill>
              <a:latin typeface="微软雅黑" panose="020B0503020204020204" pitchFamily="34" charset="-122"/>
              <a:ea typeface="微软雅黑" panose="020B0503020204020204" pitchFamily="34" charset="-122"/>
            </a:endParaRPr>
          </a:p>
          <a:p>
            <a:pPr defTabSz="913765">
              <a:defRPr/>
            </a:pPr>
            <a:r>
              <a:rPr lang="zh-CN" altLang="en-US" sz="1000" kern="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kern="0" dirty="0">
              <a:solidFill>
                <a:schemeClr val="bg1"/>
              </a:solidFill>
              <a:latin typeface="微软雅黑" panose="020B0503020204020204" pitchFamily="34" charset="-122"/>
              <a:ea typeface="微软雅黑" panose="020B0503020204020204" pitchFamily="34" charset="-122"/>
            </a:endParaRPr>
          </a:p>
        </p:txBody>
      </p:sp>
      <p:sp>
        <p:nvSpPr>
          <p:cNvPr id="226" name="TextBox 78"/>
          <p:cNvSpPr txBox="1"/>
          <p:nvPr/>
        </p:nvSpPr>
        <p:spPr>
          <a:xfrm>
            <a:off x="6288090" y="3113088"/>
            <a:ext cx="1985962" cy="769441"/>
          </a:xfrm>
          <a:prstGeom prst="rect">
            <a:avLst/>
          </a:prstGeom>
          <a:noFill/>
        </p:spPr>
        <p:txBody>
          <a:bodyPr lIns="0" tIns="0" rIns="0" bIns="0">
            <a:spAutoFit/>
          </a:bodyPr>
          <a:lstStyle/>
          <a:p>
            <a:pPr defTabSz="913765">
              <a:defRPr/>
            </a:pPr>
            <a:r>
              <a:rPr lang="zh-CN" altLang="en-US" sz="1000" kern="0" dirty="0">
                <a:solidFill>
                  <a:schemeClr val="bg1"/>
                </a:solidFill>
                <a:latin typeface="微软雅黑" panose="020B0503020204020204" pitchFamily="34" charset="-122"/>
                <a:ea typeface="微软雅黑" panose="020B0503020204020204" pitchFamily="34" charset="-122"/>
              </a:rPr>
              <a:t>详写内容</a:t>
            </a:r>
            <a:r>
              <a:rPr lang="en-US" altLang="zh-CN" sz="1000" kern="0" dirty="0">
                <a:solidFill>
                  <a:schemeClr val="bg1"/>
                </a:solidFill>
                <a:latin typeface="微软雅黑" panose="020B0503020204020204" pitchFamily="34" charset="-122"/>
                <a:ea typeface="微软雅黑" panose="020B0503020204020204" pitchFamily="34" charset="-122"/>
              </a:rPr>
              <a:t>……</a:t>
            </a:r>
            <a:endParaRPr lang="en-US" altLang="zh-CN" sz="1000" kern="0" dirty="0">
              <a:solidFill>
                <a:schemeClr val="bg1"/>
              </a:solidFill>
              <a:latin typeface="微软雅黑" panose="020B0503020204020204" pitchFamily="34" charset="-122"/>
              <a:ea typeface="微软雅黑" panose="020B0503020204020204" pitchFamily="34" charset="-122"/>
            </a:endParaRPr>
          </a:p>
          <a:p>
            <a:pPr defTabSz="913765">
              <a:defRPr/>
            </a:pPr>
            <a:endParaRPr lang="en-US" altLang="zh-CN" sz="1000" kern="0" dirty="0">
              <a:solidFill>
                <a:schemeClr val="bg1"/>
              </a:solidFill>
              <a:latin typeface="微软雅黑" panose="020B0503020204020204" pitchFamily="34" charset="-122"/>
              <a:ea typeface="微软雅黑" panose="020B0503020204020204" pitchFamily="34" charset="-122"/>
            </a:endParaRPr>
          </a:p>
          <a:p>
            <a:pPr defTabSz="913765">
              <a:defRPr/>
            </a:pPr>
            <a:r>
              <a:rPr lang="zh-CN" altLang="en-US" sz="1000" kern="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kern="0" dirty="0">
              <a:solidFill>
                <a:schemeClr val="bg1"/>
              </a:solidFill>
              <a:latin typeface="微软雅黑" panose="020B0503020204020204" pitchFamily="34" charset="-122"/>
              <a:ea typeface="微软雅黑" panose="020B0503020204020204" pitchFamily="34" charset="-122"/>
            </a:endParaRPr>
          </a:p>
        </p:txBody>
      </p:sp>
      <p:sp>
        <p:nvSpPr>
          <p:cNvPr id="227" name="TextBox 79"/>
          <p:cNvSpPr txBox="1"/>
          <p:nvPr/>
        </p:nvSpPr>
        <p:spPr>
          <a:xfrm>
            <a:off x="609601" y="3113088"/>
            <a:ext cx="1987550" cy="769441"/>
          </a:xfrm>
          <a:prstGeom prst="rect">
            <a:avLst/>
          </a:prstGeom>
          <a:noFill/>
        </p:spPr>
        <p:txBody>
          <a:bodyPr lIns="0" tIns="0" rIns="0" bIns="0">
            <a:spAutoFit/>
          </a:bodyPr>
          <a:lstStyle/>
          <a:p>
            <a:pPr defTabSz="913765">
              <a:defRPr/>
            </a:pPr>
            <a:r>
              <a:rPr lang="zh-CN" altLang="en-US" sz="1000" kern="0" dirty="0">
                <a:solidFill>
                  <a:schemeClr val="bg1"/>
                </a:solidFill>
                <a:latin typeface="微软雅黑" panose="020B0503020204020204" pitchFamily="34" charset="-122"/>
                <a:ea typeface="微软雅黑" panose="020B0503020204020204" pitchFamily="34" charset="-122"/>
              </a:rPr>
              <a:t>详写内容</a:t>
            </a:r>
            <a:r>
              <a:rPr lang="en-US" altLang="zh-CN" sz="1000" kern="0" dirty="0">
                <a:solidFill>
                  <a:schemeClr val="bg1"/>
                </a:solidFill>
                <a:latin typeface="微软雅黑" panose="020B0503020204020204" pitchFamily="34" charset="-122"/>
                <a:ea typeface="微软雅黑" panose="020B0503020204020204" pitchFamily="34" charset="-122"/>
              </a:rPr>
              <a:t>……</a:t>
            </a:r>
            <a:endParaRPr lang="en-US" altLang="zh-CN" sz="1000" kern="0" dirty="0">
              <a:solidFill>
                <a:schemeClr val="bg1"/>
              </a:solidFill>
              <a:latin typeface="微软雅黑" panose="020B0503020204020204" pitchFamily="34" charset="-122"/>
              <a:ea typeface="微软雅黑" panose="020B0503020204020204" pitchFamily="34" charset="-122"/>
            </a:endParaRPr>
          </a:p>
          <a:p>
            <a:pPr defTabSz="913765">
              <a:defRPr/>
            </a:pPr>
            <a:endParaRPr lang="en-US" altLang="zh-CN" sz="1000" kern="0" dirty="0">
              <a:solidFill>
                <a:schemeClr val="bg1"/>
              </a:solidFill>
              <a:latin typeface="微软雅黑" panose="020B0503020204020204" pitchFamily="34" charset="-122"/>
              <a:ea typeface="微软雅黑" panose="020B0503020204020204" pitchFamily="34" charset="-122"/>
            </a:endParaRPr>
          </a:p>
          <a:p>
            <a:pPr defTabSz="913765">
              <a:defRPr/>
            </a:pPr>
            <a:r>
              <a:rPr lang="zh-CN" altLang="en-US" sz="1000" kern="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circle(in)">
                                      <p:cBhvr>
                                        <p:cTn id="7" dur="2750"/>
                                        <p:tgtEl>
                                          <p:spTgt spid="109"/>
                                        </p:tgtEl>
                                      </p:cBhvr>
                                    </p:animEffect>
                                  </p:childTnLst>
                                </p:cTn>
                              </p:par>
                              <p:par>
                                <p:cTn id="8" presetID="21" presetClass="entr" presetSubtype="1" fill="hold"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wheel(1)">
                                      <p:cBhvr>
                                        <p:cTn id="10" dur="2000"/>
                                        <p:tgtEl>
                                          <p:spTgt spid="112"/>
                                        </p:tgtEl>
                                      </p:cBhvr>
                                    </p:animEffect>
                                  </p:childTnLst>
                                </p:cTn>
                              </p:par>
                              <p:par>
                                <p:cTn id="11" presetID="8" presetClass="emph" presetSubtype="0" fill="hold" nodeType="withEffect">
                                  <p:stCondLst>
                                    <p:cond delay="0"/>
                                  </p:stCondLst>
                                  <p:childTnLst>
                                    <p:animRot by="21600000">
                                      <p:cBhvr>
                                        <p:cTn id="12" dur="2000" fill="hold"/>
                                        <p:tgtEl>
                                          <p:spTgt spid="112"/>
                                        </p:tgtEl>
                                        <p:attrNameLst>
                                          <p:attrName>r</p:attrName>
                                        </p:attrNameLst>
                                      </p:cBhvr>
                                    </p:animRot>
                                  </p:childTnLst>
                                </p:cTn>
                              </p:par>
                              <p:par>
                                <p:cTn id="13" presetID="21" presetClass="entr" presetSubtype="1" fill="hold" grpId="0" nodeType="withEffect">
                                  <p:stCondLst>
                                    <p:cond delay="0"/>
                                  </p:stCondLst>
                                  <p:childTnLst>
                                    <p:set>
                                      <p:cBhvr>
                                        <p:cTn id="14" dur="1" fill="hold">
                                          <p:stCondLst>
                                            <p:cond delay="0"/>
                                          </p:stCondLst>
                                        </p:cTn>
                                        <p:tgtEl>
                                          <p:spTgt spid="212"/>
                                        </p:tgtEl>
                                        <p:attrNameLst>
                                          <p:attrName>style.visibility</p:attrName>
                                        </p:attrNameLst>
                                      </p:cBhvr>
                                      <p:to>
                                        <p:strVal val="visible"/>
                                      </p:to>
                                    </p:set>
                                    <p:animEffect transition="in" filter="wheel(1)">
                                      <p:cBhvr>
                                        <p:cTn id="15" dur="2000"/>
                                        <p:tgtEl>
                                          <p:spTgt spid="21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213"/>
                                        </p:tgtEl>
                                        <p:attrNameLst>
                                          <p:attrName>style.visibility</p:attrName>
                                        </p:attrNameLst>
                                      </p:cBhvr>
                                      <p:to>
                                        <p:strVal val="visible"/>
                                      </p:to>
                                    </p:set>
                                    <p:animEffect transition="in" filter="wheel(1)">
                                      <p:cBhvr>
                                        <p:cTn id="18" dur="2000"/>
                                        <p:tgtEl>
                                          <p:spTgt spid="213"/>
                                        </p:tgtEl>
                                      </p:cBhvr>
                                    </p:animEffect>
                                  </p:childTnLst>
                                </p:cTn>
                              </p:par>
                            </p:childTnLst>
                          </p:cTn>
                        </p:par>
                        <p:par>
                          <p:cTn id="19" fill="hold">
                            <p:stCondLst>
                              <p:cond delay="3000"/>
                            </p:stCondLst>
                            <p:childTnLst>
                              <p:par>
                                <p:cTn id="20" presetID="26" presetClass="emph" presetSubtype="0" fill="hold" grpId="1" nodeType="afterEffect">
                                  <p:stCondLst>
                                    <p:cond delay="0"/>
                                  </p:stCondLst>
                                  <p:childTnLst>
                                    <p:animEffect transition="out" filter="fade">
                                      <p:cBhvr>
                                        <p:cTn id="21" dur="500" tmFilter="0, 0; .2, .5; .8, .5; 1, 0"/>
                                        <p:tgtEl>
                                          <p:spTgt spid="213"/>
                                        </p:tgtEl>
                                      </p:cBhvr>
                                    </p:animEffect>
                                    <p:animScale>
                                      <p:cBhvr>
                                        <p:cTn id="22" dur="250" autoRev="1" fill="hold"/>
                                        <p:tgtEl>
                                          <p:spTgt spid="213"/>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7"/>
                                        </p:tgtEl>
                                        <p:attrNameLst>
                                          <p:attrName>style.visibility</p:attrName>
                                        </p:attrNameLst>
                                      </p:cBhvr>
                                      <p:to>
                                        <p:strVal val="visible"/>
                                      </p:to>
                                    </p:set>
                                    <p:animEffect transition="in" filter="wipe(up)">
                                      <p:cBhvr>
                                        <p:cTn id="27" dur="500"/>
                                        <p:tgtEl>
                                          <p:spTgt spid="107"/>
                                        </p:tgtEl>
                                      </p:cBhvr>
                                    </p:animEffect>
                                  </p:childTnLst>
                                </p:cTn>
                              </p:par>
                            </p:childTnLst>
                          </p:cTn>
                        </p:par>
                        <p:par>
                          <p:cTn id="28" fill="hold">
                            <p:stCondLst>
                              <p:cond delay="500"/>
                            </p:stCondLst>
                            <p:childTnLst>
                              <p:par>
                                <p:cTn id="29" presetID="14" presetClass="entr" presetSubtype="10" fill="hold" grpId="0" nodeType="afterEffect">
                                  <p:stCondLst>
                                    <p:cond delay="0"/>
                                  </p:stCondLst>
                                  <p:childTnLst>
                                    <p:set>
                                      <p:cBhvr>
                                        <p:cTn id="30" dur="1" fill="hold">
                                          <p:stCondLst>
                                            <p:cond delay="0"/>
                                          </p:stCondLst>
                                        </p:cTn>
                                        <p:tgtEl>
                                          <p:spTgt spid="216"/>
                                        </p:tgtEl>
                                        <p:attrNameLst>
                                          <p:attrName>style.visibility</p:attrName>
                                        </p:attrNameLst>
                                      </p:cBhvr>
                                      <p:to>
                                        <p:strVal val="visible"/>
                                      </p:to>
                                    </p:set>
                                    <p:animEffect transition="in" filter="randombar(horizontal)">
                                      <p:cBhvr>
                                        <p:cTn id="31" dur="500"/>
                                        <p:tgtEl>
                                          <p:spTgt spid="216"/>
                                        </p:tgtEl>
                                      </p:cBhvr>
                                    </p:animEffect>
                                  </p:childTnLst>
                                </p:cTn>
                              </p:par>
                            </p:childTnLst>
                          </p:cTn>
                        </p:par>
                        <p:par>
                          <p:cTn id="32" fill="hold">
                            <p:stCondLst>
                              <p:cond delay="1000"/>
                            </p:stCondLst>
                            <p:childTnLst>
                              <p:par>
                                <p:cTn id="33" presetID="14" presetClass="entr" presetSubtype="10" fill="hold" grpId="0" nodeType="afterEffect">
                                  <p:stCondLst>
                                    <p:cond delay="0"/>
                                  </p:stCondLst>
                                  <p:childTnLst>
                                    <p:set>
                                      <p:cBhvr>
                                        <p:cTn id="34" dur="1" fill="hold">
                                          <p:stCondLst>
                                            <p:cond delay="0"/>
                                          </p:stCondLst>
                                        </p:cTn>
                                        <p:tgtEl>
                                          <p:spTgt spid="217"/>
                                        </p:tgtEl>
                                        <p:attrNameLst>
                                          <p:attrName>style.visibility</p:attrName>
                                        </p:attrNameLst>
                                      </p:cBhvr>
                                      <p:to>
                                        <p:strVal val="visible"/>
                                      </p:to>
                                    </p:set>
                                    <p:animEffect transition="in" filter="randombar(horizontal)">
                                      <p:cBhvr>
                                        <p:cTn id="35" dur="500"/>
                                        <p:tgtEl>
                                          <p:spTgt spid="21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08"/>
                                        </p:tgtEl>
                                        <p:attrNameLst>
                                          <p:attrName>style.visibility</p:attrName>
                                        </p:attrNameLst>
                                      </p:cBhvr>
                                      <p:to>
                                        <p:strVal val="visible"/>
                                      </p:to>
                                    </p:set>
                                    <p:animEffect transition="in" filter="wipe(up)">
                                      <p:cBhvr>
                                        <p:cTn id="40" dur="500"/>
                                        <p:tgtEl>
                                          <p:spTgt spid="108"/>
                                        </p:tgtEl>
                                      </p:cBhvr>
                                    </p:animEffect>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218"/>
                                        </p:tgtEl>
                                        <p:attrNameLst>
                                          <p:attrName>style.visibility</p:attrName>
                                        </p:attrNameLst>
                                      </p:cBhvr>
                                      <p:to>
                                        <p:strVal val="visible"/>
                                      </p:to>
                                    </p:set>
                                    <p:animEffect transition="in" filter="randombar(horizontal)">
                                      <p:cBhvr>
                                        <p:cTn id="44" dur="500"/>
                                        <p:tgtEl>
                                          <p:spTgt spid="218"/>
                                        </p:tgtEl>
                                      </p:cBhvr>
                                    </p:animEffect>
                                  </p:childTnLst>
                                </p:cTn>
                              </p:par>
                            </p:childTnLst>
                          </p:cTn>
                        </p:par>
                        <p:par>
                          <p:cTn id="45" fill="hold">
                            <p:stCondLst>
                              <p:cond delay="1000"/>
                            </p:stCondLst>
                            <p:childTnLst>
                              <p:par>
                                <p:cTn id="46" presetID="14" presetClass="entr" presetSubtype="10" fill="hold" grpId="0" nodeType="afterEffect">
                                  <p:stCondLst>
                                    <p:cond delay="0"/>
                                  </p:stCondLst>
                                  <p:childTnLst>
                                    <p:set>
                                      <p:cBhvr>
                                        <p:cTn id="47" dur="1" fill="hold">
                                          <p:stCondLst>
                                            <p:cond delay="0"/>
                                          </p:stCondLst>
                                        </p:cTn>
                                        <p:tgtEl>
                                          <p:spTgt spid="219"/>
                                        </p:tgtEl>
                                        <p:attrNameLst>
                                          <p:attrName>style.visibility</p:attrName>
                                        </p:attrNameLst>
                                      </p:cBhvr>
                                      <p:to>
                                        <p:strVal val="visible"/>
                                      </p:to>
                                    </p:set>
                                    <p:animEffect transition="in" filter="randombar(horizontal)">
                                      <p:cBhvr>
                                        <p:cTn id="48" dur="500"/>
                                        <p:tgtEl>
                                          <p:spTgt spid="21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14"/>
                                        </p:tgtEl>
                                        <p:attrNameLst>
                                          <p:attrName>style.visibility</p:attrName>
                                        </p:attrNameLst>
                                      </p:cBhvr>
                                      <p:to>
                                        <p:strVal val="visible"/>
                                      </p:to>
                                    </p:set>
                                    <p:animEffect transition="in" filter="wipe(down)">
                                      <p:cBhvr>
                                        <p:cTn id="53" dur="500"/>
                                        <p:tgtEl>
                                          <p:spTgt spid="214"/>
                                        </p:tgtEl>
                                      </p:cBhvr>
                                    </p:animEffect>
                                  </p:childTnLst>
                                </p:cTn>
                              </p:par>
                            </p:childTnLst>
                          </p:cTn>
                        </p:par>
                        <p:par>
                          <p:cTn id="54" fill="hold">
                            <p:stCondLst>
                              <p:cond delay="500"/>
                            </p:stCondLst>
                            <p:childTnLst>
                              <p:par>
                                <p:cTn id="55" presetID="14" presetClass="entr" presetSubtype="10" fill="hold" grpId="0" nodeType="afterEffect">
                                  <p:stCondLst>
                                    <p:cond delay="0"/>
                                  </p:stCondLst>
                                  <p:childTnLst>
                                    <p:set>
                                      <p:cBhvr>
                                        <p:cTn id="56" dur="1" fill="hold">
                                          <p:stCondLst>
                                            <p:cond delay="0"/>
                                          </p:stCondLst>
                                        </p:cTn>
                                        <p:tgtEl>
                                          <p:spTgt spid="220"/>
                                        </p:tgtEl>
                                        <p:attrNameLst>
                                          <p:attrName>style.visibility</p:attrName>
                                        </p:attrNameLst>
                                      </p:cBhvr>
                                      <p:to>
                                        <p:strVal val="visible"/>
                                      </p:to>
                                    </p:set>
                                    <p:animEffect transition="in" filter="randombar(horizontal)">
                                      <p:cBhvr>
                                        <p:cTn id="57" dur="500"/>
                                        <p:tgtEl>
                                          <p:spTgt spid="220"/>
                                        </p:tgtEl>
                                      </p:cBhvr>
                                    </p:animEffect>
                                  </p:childTnLst>
                                </p:cTn>
                              </p:par>
                            </p:childTnLst>
                          </p:cTn>
                        </p:par>
                        <p:par>
                          <p:cTn id="58" fill="hold">
                            <p:stCondLst>
                              <p:cond delay="1000"/>
                            </p:stCondLst>
                            <p:childTnLst>
                              <p:par>
                                <p:cTn id="59" presetID="14" presetClass="entr" presetSubtype="10" fill="hold" grpId="0" nodeType="afterEffect">
                                  <p:stCondLst>
                                    <p:cond delay="0"/>
                                  </p:stCondLst>
                                  <p:childTnLst>
                                    <p:set>
                                      <p:cBhvr>
                                        <p:cTn id="60" dur="1" fill="hold">
                                          <p:stCondLst>
                                            <p:cond delay="0"/>
                                          </p:stCondLst>
                                        </p:cTn>
                                        <p:tgtEl>
                                          <p:spTgt spid="221"/>
                                        </p:tgtEl>
                                        <p:attrNameLst>
                                          <p:attrName>style.visibility</p:attrName>
                                        </p:attrNameLst>
                                      </p:cBhvr>
                                      <p:to>
                                        <p:strVal val="visible"/>
                                      </p:to>
                                    </p:set>
                                    <p:animEffect transition="in" filter="randombar(horizontal)">
                                      <p:cBhvr>
                                        <p:cTn id="61" dur="500"/>
                                        <p:tgtEl>
                                          <p:spTgt spid="22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15"/>
                                        </p:tgtEl>
                                        <p:attrNameLst>
                                          <p:attrName>style.visibility</p:attrName>
                                        </p:attrNameLst>
                                      </p:cBhvr>
                                      <p:to>
                                        <p:strVal val="visible"/>
                                      </p:to>
                                    </p:set>
                                    <p:animEffect transition="in" filter="wipe(down)">
                                      <p:cBhvr>
                                        <p:cTn id="66" dur="500"/>
                                        <p:tgtEl>
                                          <p:spTgt spid="215"/>
                                        </p:tgtEl>
                                      </p:cBhvr>
                                    </p:animEffect>
                                  </p:childTnLst>
                                </p:cTn>
                              </p:par>
                            </p:childTnLst>
                          </p:cTn>
                        </p:par>
                        <p:par>
                          <p:cTn id="67" fill="hold">
                            <p:stCondLst>
                              <p:cond delay="500"/>
                            </p:stCondLst>
                            <p:childTnLst>
                              <p:par>
                                <p:cTn id="68" presetID="14" presetClass="entr" presetSubtype="10" fill="hold" grpId="0" nodeType="afterEffect">
                                  <p:stCondLst>
                                    <p:cond delay="0"/>
                                  </p:stCondLst>
                                  <p:childTnLst>
                                    <p:set>
                                      <p:cBhvr>
                                        <p:cTn id="69" dur="1" fill="hold">
                                          <p:stCondLst>
                                            <p:cond delay="0"/>
                                          </p:stCondLst>
                                        </p:cTn>
                                        <p:tgtEl>
                                          <p:spTgt spid="222"/>
                                        </p:tgtEl>
                                        <p:attrNameLst>
                                          <p:attrName>style.visibility</p:attrName>
                                        </p:attrNameLst>
                                      </p:cBhvr>
                                      <p:to>
                                        <p:strVal val="visible"/>
                                      </p:to>
                                    </p:set>
                                    <p:animEffect transition="in" filter="randombar(horizontal)">
                                      <p:cBhvr>
                                        <p:cTn id="70" dur="500"/>
                                        <p:tgtEl>
                                          <p:spTgt spid="222"/>
                                        </p:tgtEl>
                                      </p:cBhvr>
                                    </p:animEffect>
                                  </p:childTnLst>
                                </p:cTn>
                              </p:par>
                            </p:childTnLst>
                          </p:cTn>
                        </p:par>
                        <p:par>
                          <p:cTn id="71" fill="hold">
                            <p:stCondLst>
                              <p:cond delay="1000"/>
                            </p:stCondLst>
                            <p:childTnLst>
                              <p:par>
                                <p:cTn id="72" presetID="14" presetClass="entr" presetSubtype="10" fill="hold" grpId="0" nodeType="afterEffect">
                                  <p:stCondLst>
                                    <p:cond delay="0"/>
                                  </p:stCondLst>
                                  <p:childTnLst>
                                    <p:set>
                                      <p:cBhvr>
                                        <p:cTn id="73" dur="1" fill="hold">
                                          <p:stCondLst>
                                            <p:cond delay="0"/>
                                          </p:stCondLst>
                                        </p:cTn>
                                        <p:tgtEl>
                                          <p:spTgt spid="223"/>
                                        </p:tgtEl>
                                        <p:attrNameLst>
                                          <p:attrName>style.visibility</p:attrName>
                                        </p:attrNameLst>
                                      </p:cBhvr>
                                      <p:to>
                                        <p:strVal val="visible"/>
                                      </p:to>
                                    </p:set>
                                    <p:animEffect transition="in" filter="randombar(horizontal)">
                                      <p:cBhvr>
                                        <p:cTn id="74" dur="500"/>
                                        <p:tgtEl>
                                          <p:spTgt spid="223"/>
                                        </p:tgtEl>
                                      </p:cBhvr>
                                    </p:animEffect>
                                  </p:childTnLst>
                                </p:cTn>
                              </p:par>
                            </p:childTnLst>
                          </p:cTn>
                        </p:par>
                        <p:par>
                          <p:cTn id="75" fill="hold">
                            <p:stCondLst>
                              <p:cond delay="1500"/>
                            </p:stCondLst>
                            <p:childTnLst>
                              <p:par>
                                <p:cTn id="76" presetID="2" presetClass="entr" presetSubtype="8" fill="hold" grpId="0" nodeType="afterEffect">
                                  <p:stCondLst>
                                    <p:cond delay="0"/>
                                  </p:stCondLst>
                                  <p:childTnLst>
                                    <p:set>
                                      <p:cBhvr>
                                        <p:cTn id="77" dur="1" fill="hold">
                                          <p:stCondLst>
                                            <p:cond delay="0"/>
                                          </p:stCondLst>
                                        </p:cTn>
                                        <p:tgtEl>
                                          <p:spTgt spid="224"/>
                                        </p:tgtEl>
                                        <p:attrNameLst>
                                          <p:attrName>style.visibility</p:attrName>
                                        </p:attrNameLst>
                                      </p:cBhvr>
                                      <p:to>
                                        <p:strVal val="visible"/>
                                      </p:to>
                                    </p:set>
                                    <p:anim calcmode="lin" valueType="num">
                                      <p:cBhvr additive="base">
                                        <p:cTn id="78" dur="500" fill="hold"/>
                                        <p:tgtEl>
                                          <p:spTgt spid="224"/>
                                        </p:tgtEl>
                                        <p:attrNameLst>
                                          <p:attrName>ppt_x</p:attrName>
                                        </p:attrNameLst>
                                      </p:cBhvr>
                                      <p:tavLst>
                                        <p:tav tm="0">
                                          <p:val>
                                            <p:strVal val="0-#ppt_w/2"/>
                                          </p:val>
                                        </p:tav>
                                        <p:tav tm="100000">
                                          <p:val>
                                            <p:strVal val="#ppt_x"/>
                                          </p:val>
                                        </p:tav>
                                      </p:tavLst>
                                    </p:anim>
                                    <p:anim calcmode="lin" valueType="num">
                                      <p:cBhvr additive="base">
                                        <p:cTn id="79" dur="500" fill="hold"/>
                                        <p:tgtEl>
                                          <p:spTgt spid="224"/>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0"/>
                                  </p:stCondLst>
                                  <p:childTnLst>
                                    <p:set>
                                      <p:cBhvr>
                                        <p:cTn id="81" dur="1" fill="hold">
                                          <p:stCondLst>
                                            <p:cond delay="0"/>
                                          </p:stCondLst>
                                        </p:cTn>
                                        <p:tgtEl>
                                          <p:spTgt spid="225"/>
                                        </p:tgtEl>
                                        <p:attrNameLst>
                                          <p:attrName>style.visibility</p:attrName>
                                        </p:attrNameLst>
                                      </p:cBhvr>
                                      <p:to>
                                        <p:strVal val="visible"/>
                                      </p:to>
                                    </p:set>
                                    <p:anim calcmode="lin" valueType="num">
                                      <p:cBhvr additive="base">
                                        <p:cTn id="82" dur="500" fill="hold"/>
                                        <p:tgtEl>
                                          <p:spTgt spid="225"/>
                                        </p:tgtEl>
                                        <p:attrNameLst>
                                          <p:attrName>ppt_x</p:attrName>
                                        </p:attrNameLst>
                                      </p:cBhvr>
                                      <p:tavLst>
                                        <p:tav tm="0">
                                          <p:val>
                                            <p:strVal val="1+#ppt_w/2"/>
                                          </p:val>
                                        </p:tav>
                                        <p:tav tm="100000">
                                          <p:val>
                                            <p:strVal val="#ppt_x"/>
                                          </p:val>
                                        </p:tav>
                                      </p:tavLst>
                                    </p:anim>
                                    <p:anim calcmode="lin" valueType="num">
                                      <p:cBhvr additive="base">
                                        <p:cTn id="83" dur="500" fill="hold"/>
                                        <p:tgtEl>
                                          <p:spTgt spid="225"/>
                                        </p:tgtEl>
                                        <p:attrNameLst>
                                          <p:attrName>ppt_y</p:attrName>
                                        </p:attrNameLst>
                                      </p:cBhvr>
                                      <p:tavLst>
                                        <p:tav tm="0">
                                          <p:val>
                                            <p:strVal val="#ppt_y"/>
                                          </p:val>
                                        </p:tav>
                                        <p:tav tm="100000">
                                          <p:val>
                                            <p:strVal val="#ppt_y"/>
                                          </p:val>
                                        </p:tav>
                                      </p:tavLst>
                                    </p:anim>
                                  </p:childTnLst>
                                </p:cTn>
                              </p:par>
                              <p:par>
                                <p:cTn id="84" presetID="2" presetClass="entr" presetSubtype="2" fill="hold" grpId="0" nodeType="withEffect">
                                  <p:stCondLst>
                                    <p:cond delay="0"/>
                                  </p:stCondLst>
                                  <p:childTnLst>
                                    <p:set>
                                      <p:cBhvr>
                                        <p:cTn id="85" dur="1" fill="hold">
                                          <p:stCondLst>
                                            <p:cond delay="0"/>
                                          </p:stCondLst>
                                        </p:cTn>
                                        <p:tgtEl>
                                          <p:spTgt spid="226"/>
                                        </p:tgtEl>
                                        <p:attrNameLst>
                                          <p:attrName>style.visibility</p:attrName>
                                        </p:attrNameLst>
                                      </p:cBhvr>
                                      <p:to>
                                        <p:strVal val="visible"/>
                                      </p:to>
                                    </p:set>
                                    <p:anim calcmode="lin" valueType="num">
                                      <p:cBhvr additive="base">
                                        <p:cTn id="86" dur="500" fill="hold"/>
                                        <p:tgtEl>
                                          <p:spTgt spid="226"/>
                                        </p:tgtEl>
                                        <p:attrNameLst>
                                          <p:attrName>ppt_x</p:attrName>
                                        </p:attrNameLst>
                                      </p:cBhvr>
                                      <p:tavLst>
                                        <p:tav tm="0">
                                          <p:val>
                                            <p:strVal val="1+#ppt_w/2"/>
                                          </p:val>
                                        </p:tav>
                                        <p:tav tm="100000">
                                          <p:val>
                                            <p:strVal val="#ppt_x"/>
                                          </p:val>
                                        </p:tav>
                                      </p:tavLst>
                                    </p:anim>
                                    <p:anim calcmode="lin" valueType="num">
                                      <p:cBhvr additive="base">
                                        <p:cTn id="87" dur="500" fill="hold"/>
                                        <p:tgtEl>
                                          <p:spTgt spid="226"/>
                                        </p:tgtEl>
                                        <p:attrNameLst>
                                          <p:attrName>ppt_y</p:attrName>
                                        </p:attrNameLst>
                                      </p:cBhvr>
                                      <p:tavLst>
                                        <p:tav tm="0">
                                          <p:val>
                                            <p:strVal val="#ppt_y"/>
                                          </p:val>
                                        </p:tav>
                                        <p:tav tm="100000">
                                          <p:val>
                                            <p:strVal val="#ppt_y"/>
                                          </p:val>
                                        </p:tav>
                                      </p:tavLst>
                                    </p:anim>
                                  </p:childTnLst>
                                </p:cTn>
                              </p:par>
                              <p:par>
                                <p:cTn id="88" presetID="2" presetClass="entr" presetSubtype="8" fill="hold" grpId="0" nodeType="withEffect">
                                  <p:stCondLst>
                                    <p:cond delay="0"/>
                                  </p:stCondLst>
                                  <p:childTnLst>
                                    <p:set>
                                      <p:cBhvr>
                                        <p:cTn id="89" dur="1" fill="hold">
                                          <p:stCondLst>
                                            <p:cond delay="0"/>
                                          </p:stCondLst>
                                        </p:cTn>
                                        <p:tgtEl>
                                          <p:spTgt spid="227"/>
                                        </p:tgtEl>
                                        <p:attrNameLst>
                                          <p:attrName>style.visibility</p:attrName>
                                        </p:attrNameLst>
                                      </p:cBhvr>
                                      <p:to>
                                        <p:strVal val="visible"/>
                                      </p:to>
                                    </p:set>
                                    <p:anim calcmode="lin" valueType="num">
                                      <p:cBhvr additive="base">
                                        <p:cTn id="90" dur="500" fill="hold"/>
                                        <p:tgtEl>
                                          <p:spTgt spid="227"/>
                                        </p:tgtEl>
                                        <p:attrNameLst>
                                          <p:attrName>ppt_x</p:attrName>
                                        </p:attrNameLst>
                                      </p:cBhvr>
                                      <p:tavLst>
                                        <p:tav tm="0">
                                          <p:val>
                                            <p:strVal val="0-#ppt_w/2"/>
                                          </p:val>
                                        </p:tav>
                                        <p:tav tm="100000">
                                          <p:val>
                                            <p:strVal val="#ppt_x"/>
                                          </p:val>
                                        </p:tav>
                                      </p:tavLst>
                                    </p:anim>
                                    <p:anim calcmode="lin" valueType="num">
                                      <p:cBhvr additive="base">
                                        <p:cTn id="91" dur="500" fill="hold"/>
                                        <p:tgtEl>
                                          <p:spTgt spid="2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animBg="1"/>
      <p:bldP spid="213" grpId="0"/>
      <p:bldP spid="213" grpId="1"/>
      <p:bldP spid="107" grpId="0" animBg="1"/>
      <p:bldP spid="108" grpId="0" animBg="1"/>
      <p:bldP spid="214" grpId="0" animBg="1"/>
      <p:bldP spid="215" grpId="0" animBg="1"/>
      <p:bldP spid="216" grpId="0"/>
      <p:bldP spid="217" grpId="0"/>
      <p:bldP spid="218" grpId="0"/>
      <p:bldP spid="219" grpId="0"/>
      <p:bldP spid="220" grpId="0"/>
      <p:bldP spid="221" grpId="0"/>
      <p:bldP spid="222" grpId="0"/>
      <p:bldP spid="223" grpId="0"/>
      <p:bldP spid="224" grpId="0"/>
      <p:bldP spid="225" grpId="0"/>
      <p:bldP spid="226" grpId="0"/>
      <p:bldP spid="2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组合 108"/>
          <p:cNvGrpSpPr/>
          <p:nvPr/>
        </p:nvGrpSpPr>
        <p:grpSpPr>
          <a:xfrm>
            <a:off x="441127" y="528320"/>
            <a:ext cx="8239259" cy="0"/>
            <a:chOff x="600676" y="678668"/>
            <a:chExt cx="10985679" cy="0"/>
          </a:xfrm>
        </p:grpSpPr>
        <p:cxnSp>
          <p:nvCxnSpPr>
            <p:cNvPr id="110" name="直接连接符 109"/>
            <p:cNvCxnSpPr/>
            <p:nvPr/>
          </p:nvCxnSpPr>
          <p:spPr>
            <a:xfrm>
              <a:off x="600676" y="678668"/>
              <a:ext cx="480382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6782535" y="678668"/>
              <a:ext cx="480382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2" name="组合 111"/>
          <p:cNvGrpSpPr/>
          <p:nvPr/>
        </p:nvGrpSpPr>
        <p:grpSpPr>
          <a:xfrm>
            <a:off x="4046473" y="22532"/>
            <a:ext cx="1011452" cy="1011576"/>
            <a:chOff x="3276601" y="1276192"/>
            <a:chExt cx="2590799" cy="2591116"/>
          </a:xfrm>
          <a:solidFill>
            <a:schemeClr val="bg1"/>
          </a:solidFill>
        </p:grpSpPr>
        <p:sp>
          <p:nvSpPr>
            <p:cNvPr id="113" name="矩形 112"/>
            <p:cNvSpPr/>
            <p:nvPr/>
          </p:nvSpPr>
          <p:spPr>
            <a:xfrm rot="16200000">
              <a:off x="3324853" y="251813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4" name="矩形 113"/>
            <p:cNvSpPr/>
            <p:nvPr/>
          </p:nvSpPr>
          <p:spPr>
            <a:xfrm rot="16418182">
              <a:off x="3327353" y="243935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5" name="矩形 114"/>
            <p:cNvSpPr/>
            <p:nvPr/>
          </p:nvSpPr>
          <p:spPr>
            <a:xfrm rot="16636364">
              <a:off x="3334846" y="236089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6" name="矩形 115"/>
            <p:cNvSpPr/>
            <p:nvPr/>
          </p:nvSpPr>
          <p:spPr>
            <a:xfrm rot="16854545">
              <a:off x="3347299" y="228306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7" name="矩形 116"/>
            <p:cNvSpPr/>
            <p:nvPr/>
          </p:nvSpPr>
          <p:spPr>
            <a:xfrm rot="17072727">
              <a:off x="3364664" y="22061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8" name="矩形 117"/>
            <p:cNvSpPr/>
            <p:nvPr/>
          </p:nvSpPr>
          <p:spPr>
            <a:xfrm rot="17290909">
              <a:off x="3386869" y="213056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9" name="矩形 118"/>
            <p:cNvSpPr/>
            <p:nvPr/>
          </p:nvSpPr>
          <p:spPr>
            <a:xfrm rot="17509091">
              <a:off x="3413827" y="205649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0" name="矩形 119"/>
            <p:cNvSpPr/>
            <p:nvPr/>
          </p:nvSpPr>
          <p:spPr>
            <a:xfrm rot="17727273">
              <a:off x="3445428" y="19842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1" name="矩形 120"/>
            <p:cNvSpPr/>
            <p:nvPr/>
          </p:nvSpPr>
          <p:spPr>
            <a:xfrm rot="17945455">
              <a:off x="3481544" y="191423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2" name="矩形 121"/>
            <p:cNvSpPr/>
            <p:nvPr/>
          </p:nvSpPr>
          <p:spPr>
            <a:xfrm rot="18163636">
              <a:off x="3522031" y="18466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3" name="矩形 122"/>
            <p:cNvSpPr/>
            <p:nvPr/>
          </p:nvSpPr>
          <p:spPr>
            <a:xfrm rot="18381818">
              <a:off x="3566726" y="17816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4" name="矩形 123"/>
            <p:cNvSpPr/>
            <p:nvPr/>
          </p:nvSpPr>
          <p:spPr>
            <a:xfrm rot="18600000">
              <a:off x="3615448" y="17197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5" name="矩形 124"/>
            <p:cNvSpPr/>
            <p:nvPr/>
          </p:nvSpPr>
          <p:spPr>
            <a:xfrm rot="18818182">
              <a:off x="3668002" y="16609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6" name="矩形 125"/>
            <p:cNvSpPr/>
            <p:nvPr/>
          </p:nvSpPr>
          <p:spPr>
            <a:xfrm rot="19036364">
              <a:off x="3724176" y="160569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7" name="矩形 126"/>
            <p:cNvSpPr/>
            <p:nvPr/>
          </p:nvSpPr>
          <p:spPr>
            <a:xfrm rot="19254546">
              <a:off x="3783743" y="15540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8" name="矩形 127"/>
            <p:cNvSpPr/>
            <p:nvPr/>
          </p:nvSpPr>
          <p:spPr>
            <a:xfrm rot="19472727">
              <a:off x="3846463" y="150635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9" name="矩形 128"/>
            <p:cNvSpPr/>
            <p:nvPr/>
          </p:nvSpPr>
          <p:spPr>
            <a:xfrm rot="19690909">
              <a:off x="3912085" y="146269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0" name="矩形 129"/>
            <p:cNvSpPr/>
            <p:nvPr/>
          </p:nvSpPr>
          <p:spPr>
            <a:xfrm rot="19909091">
              <a:off x="3980343" y="142328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1" name="矩形 130"/>
            <p:cNvSpPr/>
            <p:nvPr/>
          </p:nvSpPr>
          <p:spPr>
            <a:xfrm rot="20127273">
              <a:off x="4050964" y="138828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2" name="矩形 131"/>
            <p:cNvSpPr/>
            <p:nvPr/>
          </p:nvSpPr>
          <p:spPr>
            <a:xfrm rot="20345455">
              <a:off x="4123664" y="135783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3" name="矩形 132"/>
            <p:cNvSpPr/>
            <p:nvPr/>
          </p:nvSpPr>
          <p:spPr>
            <a:xfrm rot="20563636">
              <a:off x="4198147" y="13320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4" name="矩形 133"/>
            <p:cNvSpPr/>
            <p:nvPr/>
          </p:nvSpPr>
          <p:spPr>
            <a:xfrm rot="20781818">
              <a:off x="4274115" y="131104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5" name="矩形 134"/>
            <p:cNvSpPr/>
            <p:nvPr/>
          </p:nvSpPr>
          <p:spPr>
            <a:xfrm rot="21000000">
              <a:off x="4351263" y="12949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6" name="矩形 135"/>
            <p:cNvSpPr/>
            <p:nvPr/>
          </p:nvSpPr>
          <p:spPr>
            <a:xfrm rot="21218182">
              <a:off x="4429280" y="128368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7" name="矩形 136"/>
            <p:cNvSpPr/>
            <p:nvPr/>
          </p:nvSpPr>
          <p:spPr>
            <a:xfrm rot="21436364">
              <a:off x="4507850" y="127744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8" name="矩形 137"/>
            <p:cNvSpPr/>
            <p:nvPr/>
          </p:nvSpPr>
          <p:spPr>
            <a:xfrm rot="54546">
              <a:off x="4586658" y="127619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9" name="矩形 138"/>
            <p:cNvSpPr/>
            <p:nvPr/>
          </p:nvSpPr>
          <p:spPr>
            <a:xfrm rot="272727">
              <a:off x="4665388" y="12799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0" name="矩形 139"/>
            <p:cNvSpPr/>
            <p:nvPr/>
          </p:nvSpPr>
          <p:spPr>
            <a:xfrm rot="490909">
              <a:off x="4743721" y="128867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1" name="矩形 140"/>
            <p:cNvSpPr/>
            <p:nvPr/>
          </p:nvSpPr>
          <p:spPr>
            <a:xfrm rot="709091">
              <a:off x="4821341" y="13023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2" name="矩形 141"/>
            <p:cNvSpPr/>
            <p:nvPr/>
          </p:nvSpPr>
          <p:spPr>
            <a:xfrm rot="927273">
              <a:off x="4897938" y="132094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3" name="矩形 142"/>
            <p:cNvSpPr/>
            <p:nvPr/>
          </p:nvSpPr>
          <p:spPr>
            <a:xfrm rot="1145455">
              <a:off x="4973203" y="134435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4" name="矩形 143"/>
            <p:cNvSpPr/>
            <p:nvPr/>
          </p:nvSpPr>
          <p:spPr>
            <a:xfrm rot="1363637">
              <a:off x="5046831" y="13724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5" name="矩形 144"/>
            <p:cNvSpPr/>
            <p:nvPr/>
          </p:nvSpPr>
          <p:spPr>
            <a:xfrm rot="1581818">
              <a:off x="5118526" y="140522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6" name="矩形 145"/>
            <p:cNvSpPr/>
            <p:nvPr/>
          </p:nvSpPr>
          <p:spPr>
            <a:xfrm rot="1800000">
              <a:off x="5188001" y="144244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7" name="矩形 146"/>
            <p:cNvSpPr/>
            <p:nvPr/>
          </p:nvSpPr>
          <p:spPr>
            <a:xfrm rot="2018182">
              <a:off x="5254975" y="148400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8" name="矩形 147"/>
            <p:cNvSpPr/>
            <p:nvPr/>
          </p:nvSpPr>
          <p:spPr>
            <a:xfrm rot="2236364">
              <a:off x="5319178" y="152972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9" name="矩形 148"/>
            <p:cNvSpPr/>
            <p:nvPr/>
          </p:nvSpPr>
          <p:spPr>
            <a:xfrm rot="2454545">
              <a:off x="5380353" y="157941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0" name="矩形 149"/>
            <p:cNvSpPr/>
            <p:nvPr/>
          </p:nvSpPr>
          <p:spPr>
            <a:xfrm rot="2672727">
              <a:off x="5438252" y="163289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1" name="矩形 150"/>
            <p:cNvSpPr/>
            <p:nvPr/>
          </p:nvSpPr>
          <p:spPr>
            <a:xfrm rot="2890909">
              <a:off x="5492643" y="16899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2" name="矩形 151"/>
            <p:cNvSpPr/>
            <p:nvPr/>
          </p:nvSpPr>
          <p:spPr>
            <a:xfrm rot="3109091">
              <a:off x="5543307" y="17503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3" name="矩形 152"/>
            <p:cNvSpPr/>
            <p:nvPr/>
          </p:nvSpPr>
          <p:spPr>
            <a:xfrm rot="3327273">
              <a:off x="5590039" y="18137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4" name="矩形 153"/>
            <p:cNvSpPr/>
            <p:nvPr/>
          </p:nvSpPr>
          <p:spPr>
            <a:xfrm rot="3545455">
              <a:off x="5632651" y="188009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5" name="矩形 154"/>
            <p:cNvSpPr/>
            <p:nvPr/>
          </p:nvSpPr>
          <p:spPr>
            <a:xfrm rot="3763637">
              <a:off x="5670973" y="194897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6" name="矩形 155"/>
            <p:cNvSpPr/>
            <p:nvPr/>
          </p:nvSpPr>
          <p:spPr>
            <a:xfrm rot="3981819">
              <a:off x="5704849" y="202014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7" name="矩形 156"/>
            <p:cNvSpPr/>
            <p:nvPr/>
          </p:nvSpPr>
          <p:spPr>
            <a:xfrm rot="4200000">
              <a:off x="5734142" y="209331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8" name="矩形 157"/>
            <p:cNvSpPr/>
            <p:nvPr/>
          </p:nvSpPr>
          <p:spPr>
            <a:xfrm rot="4418182">
              <a:off x="5758737" y="216819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9" name="矩形 158"/>
            <p:cNvSpPr/>
            <p:nvPr/>
          </p:nvSpPr>
          <p:spPr>
            <a:xfrm rot="4636364">
              <a:off x="5778531" y="224448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0" name="矩形 159"/>
            <p:cNvSpPr/>
            <p:nvPr/>
          </p:nvSpPr>
          <p:spPr>
            <a:xfrm rot="4854546">
              <a:off x="5793448" y="23218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1" name="矩形 160"/>
            <p:cNvSpPr/>
            <p:nvPr/>
          </p:nvSpPr>
          <p:spPr>
            <a:xfrm rot="5072727">
              <a:off x="5803426" y="240006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2" name="矩形 161"/>
            <p:cNvSpPr/>
            <p:nvPr/>
          </p:nvSpPr>
          <p:spPr>
            <a:xfrm rot="5290909">
              <a:off x="5808424" y="247872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3" name="矩形 162"/>
            <p:cNvSpPr/>
            <p:nvPr/>
          </p:nvSpPr>
          <p:spPr>
            <a:xfrm rot="5509091">
              <a:off x="5808424" y="255754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4" name="矩形 163"/>
            <p:cNvSpPr/>
            <p:nvPr/>
          </p:nvSpPr>
          <p:spPr>
            <a:xfrm rot="5727273">
              <a:off x="5803426" y="26362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5" name="矩形 164"/>
            <p:cNvSpPr/>
            <p:nvPr/>
          </p:nvSpPr>
          <p:spPr>
            <a:xfrm rot="5945455">
              <a:off x="5793448" y="27143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6" name="矩形 165"/>
            <p:cNvSpPr/>
            <p:nvPr/>
          </p:nvSpPr>
          <p:spPr>
            <a:xfrm rot="6163637">
              <a:off x="5778531" y="279178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7" name="矩形 166"/>
            <p:cNvSpPr/>
            <p:nvPr/>
          </p:nvSpPr>
          <p:spPr>
            <a:xfrm rot="6381819">
              <a:off x="5758737" y="286807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8" name="矩形 167"/>
            <p:cNvSpPr/>
            <p:nvPr/>
          </p:nvSpPr>
          <p:spPr>
            <a:xfrm rot="6600000">
              <a:off x="5734142" y="294296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9" name="矩形 168"/>
            <p:cNvSpPr/>
            <p:nvPr/>
          </p:nvSpPr>
          <p:spPr>
            <a:xfrm rot="6818182">
              <a:off x="5704849" y="301613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0" name="矩形 169"/>
            <p:cNvSpPr/>
            <p:nvPr/>
          </p:nvSpPr>
          <p:spPr>
            <a:xfrm rot="7036364">
              <a:off x="5670973" y="308730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1" name="矩形 170"/>
            <p:cNvSpPr/>
            <p:nvPr/>
          </p:nvSpPr>
          <p:spPr>
            <a:xfrm rot="7254546">
              <a:off x="5632651" y="315617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2" name="矩形 171"/>
            <p:cNvSpPr/>
            <p:nvPr/>
          </p:nvSpPr>
          <p:spPr>
            <a:xfrm rot="7472727">
              <a:off x="5590039" y="322248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3" name="矩形 172"/>
            <p:cNvSpPr/>
            <p:nvPr/>
          </p:nvSpPr>
          <p:spPr>
            <a:xfrm rot="7690909">
              <a:off x="5543307" y="32859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4" name="矩形 173"/>
            <p:cNvSpPr/>
            <p:nvPr/>
          </p:nvSpPr>
          <p:spPr>
            <a:xfrm rot="7909091">
              <a:off x="5492643" y="33463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5" name="矩形 174"/>
            <p:cNvSpPr/>
            <p:nvPr/>
          </p:nvSpPr>
          <p:spPr>
            <a:xfrm rot="8127274">
              <a:off x="5438252" y="340337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6" name="矩形 175"/>
            <p:cNvSpPr/>
            <p:nvPr/>
          </p:nvSpPr>
          <p:spPr>
            <a:xfrm rot="8345455">
              <a:off x="5380353" y="34568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7" name="矩形 176"/>
            <p:cNvSpPr/>
            <p:nvPr/>
          </p:nvSpPr>
          <p:spPr>
            <a:xfrm rot="8563637">
              <a:off x="5319178" y="35065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8" name="矩形 177"/>
            <p:cNvSpPr/>
            <p:nvPr/>
          </p:nvSpPr>
          <p:spPr>
            <a:xfrm rot="8781819">
              <a:off x="5254975" y="355227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9" name="矩形 178"/>
            <p:cNvSpPr/>
            <p:nvPr/>
          </p:nvSpPr>
          <p:spPr>
            <a:xfrm rot="9000000">
              <a:off x="5188001" y="359382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0" name="矩形 179"/>
            <p:cNvSpPr/>
            <p:nvPr/>
          </p:nvSpPr>
          <p:spPr>
            <a:xfrm rot="9218182">
              <a:off x="5118525" y="363105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1" name="矩形 180"/>
            <p:cNvSpPr/>
            <p:nvPr/>
          </p:nvSpPr>
          <p:spPr>
            <a:xfrm rot="9436364">
              <a:off x="5046831" y="366379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2" name="矩形 181"/>
            <p:cNvSpPr/>
            <p:nvPr/>
          </p:nvSpPr>
          <p:spPr>
            <a:xfrm rot="9654546">
              <a:off x="4973202" y="36919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3" name="矩形 182"/>
            <p:cNvSpPr/>
            <p:nvPr/>
          </p:nvSpPr>
          <p:spPr>
            <a:xfrm rot="9872727">
              <a:off x="4897938" y="371532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4" name="矩形 183"/>
            <p:cNvSpPr/>
            <p:nvPr/>
          </p:nvSpPr>
          <p:spPr>
            <a:xfrm rot="10090909">
              <a:off x="4821341" y="373390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5" name="矩形 184"/>
            <p:cNvSpPr/>
            <p:nvPr/>
          </p:nvSpPr>
          <p:spPr>
            <a:xfrm rot="10309091">
              <a:off x="4743721" y="374759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6" name="矩形 185"/>
            <p:cNvSpPr/>
            <p:nvPr/>
          </p:nvSpPr>
          <p:spPr>
            <a:xfrm rot="10527274">
              <a:off x="4665388" y="37563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7" name="矩形 186"/>
            <p:cNvSpPr/>
            <p:nvPr/>
          </p:nvSpPr>
          <p:spPr>
            <a:xfrm rot="10745455">
              <a:off x="4586658" y="37600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8" name="矩形 187"/>
            <p:cNvSpPr/>
            <p:nvPr/>
          </p:nvSpPr>
          <p:spPr>
            <a:xfrm rot="10963638">
              <a:off x="4507850" y="375882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9" name="矩形 188"/>
            <p:cNvSpPr/>
            <p:nvPr/>
          </p:nvSpPr>
          <p:spPr>
            <a:xfrm rot="11181819">
              <a:off x="4429279" y="37525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0" name="矩形 189"/>
            <p:cNvSpPr/>
            <p:nvPr/>
          </p:nvSpPr>
          <p:spPr>
            <a:xfrm rot="11400000">
              <a:off x="4351263" y="37413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1" name="矩形 190"/>
            <p:cNvSpPr/>
            <p:nvPr/>
          </p:nvSpPr>
          <p:spPr>
            <a:xfrm rot="11618183">
              <a:off x="4274115" y="372522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2" name="矩形 191"/>
            <p:cNvSpPr/>
            <p:nvPr/>
          </p:nvSpPr>
          <p:spPr>
            <a:xfrm rot="11836364">
              <a:off x="4198147" y="370422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3" name="矩形 192"/>
            <p:cNvSpPr/>
            <p:nvPr/>
          </p:nvSpPr>
          <p:spPr>
            <a:xfrm rot="12054545">
              <a:off x="4123664" y="367844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4" name="矩形 193"/>
            <p:cNvSpPr/>
            <p:nvPr/>
          </p:nvSpPr>
          <p:spPr>
            <a:xfrm rot="12272728">
              <a:off x="4050964" y="36479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5" name="矩形 194"/>
            <p:cNvSpPr/>
            <p:nvPr/>
          </p:nvSpPr>
          <p:spPr>
            <a:xfrm rot="12490909">
              <a:off x="3980343" y="36129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6" name="矩形 195"/>
            <p:cNvSpPr/>
            <p:nvPr/>
          </p:nvSpPr>
          <p:spPr>
            <a:xfrm rot="12709091">
              <a:off x="3912086" y="35735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7" name="矩形 196"/>
            <p:cNvSpPr/>
            <p:nvPr/>
          </p:nvSpPr>
          <p:spPr>
            <a:xfrm rot="12927274">
              <a:off x="3846463" y="35299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8" name="矩形 197"/>
            <p:cNvSpPr/>
            <p:nvPr/>
          </p:nvSpPr>
          <p:spPr>
            <a:xfrm rot="13145455">
              <a:off x="3783743" y="34821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9" name="矩形 198"/>
            <p:cNvSpPr/>
            <p:nvPr/>
          </p:nvSpPr>
          <p:spPr>
            <a:xfrm rot="13363638">
              <a:off x="3724176" y="343057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0" name="矩形 199"/>
            <p:cNvSpPr/>
            <p:nvPr/>
          </p:nvSpPr>
          <p:spPr>
            <a:xfrm rot="13581819">
              <a:off x="3668002" y="33752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1" name="矩形 200"/>
            <p:cNvSpPr/>
            <p:nvPr/>
          </p:nvSpPr>
          <p:spPr>
            <a:xfrm rot="13800000">
              <a:off x="3615448" y="33165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2" name="矩形 201"/>
            <p:cNvSpPr/>
            <p:nvPr/>
          </p:nvSpPr>
          <p:spPr>
            <a:xfrm rot="14018183">
              <a:off x="3566726" y="325458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3" name="矩形 202"/>
            <p:cNvSpPr/>
            <p:nvPr/>
          </p:nvSpPr>
          <p:spPr>
            <a:xfrm rot="14236364">
              <a:off x="3522031" y="31896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4" name="矩形 203"/>
            <p:cNvSpPr/>
            <p:nvPr/>
          </p:nvSpPr>
          <p:spPr>
            <a:xfrm rot="14454545">
              <a:off x="3481544" y="312204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5" name="矩形 204"/>
            <p:cNvSpPr/>
            <p:nvPr/>
          </p:nvSpPr>
          <p:spPr>
            <a:xfrm rot="14672728">
              <a:off x="3445428" y="305198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6" name="矩形 205"/>
            <p:cNvSpPr/>
            <p:nvPr/>
          </p:nvSpPr>
          <p:spPr>
            <a:xfrm rot="14890909">
              <a:off x="3413827" y="297977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7" name="矩形 206"/>
            <p:cNvSpPr/>
            <p:nvPr/>
          </p:nvSpPr>
          <p:spPr>
            <a:xfrm rot="15109092">
              <a:off x="3386869" y="290571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8" name="矩形 207"/>
            <p:cNvSpPr/>
            <p:nvPr/>
          </p:nvSpPr>
          <p:spPr>
            <a:xfrm rot="15327274">
              <a:off x="3364664" y="283008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9" name="矩形 208"/>
            <p:cNvSpPr/>
            <p:nvPr/>
          </p:nvSpPr>
          <p:spPr>
            <a:xfrm rot="15545455">
              <a:off x="3347299" y="275320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0" name="矩形 209"/>
            <p:cNvSpPr/>
            <p:nvPr/>
          </p:nvSpPr>
          <p:spPr>
            <a:xfrm rot="15763638">
              <a:off x="3334846" y="267537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1" name="矩形 210"/>
            <p:cNvSpPr/>
            <p:nvPr/>
          </p:nvSpPr>
          <p:spPr>
            <a:xfrm rot="15981819">
              <a:off x="3327353" y="259691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12" name="椭圆 211"/>
          <p:cNvSpPr/>
          <p:nvPr/>
        </p:nvSpPr>
        <p:spPr>
          <a:xfrm>
            <a:off x="4163727" y="143828"/>
            <a:ext cx="781729" cy="781729"/>
          </a:xfrm>
          <a:prstGeom prst="ellips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a:p>
        </p:txBody>
      </p:sp>
      <p:sp>
        <p:nvSpPr>
          <p:cNvPr id="213" name="文本框 212"/>
          <p:cNvSpPr txBox="1"/>
          <p:nvPr/>
        </p:nvSpPr>
        <p:spPr>
          <a:xfrm>
            <a:off x="4248478" y="202419"/>
            <a:ext cx="806702" cy="646331"/>
          </a:xfrm>
          <a:prstGeom prst="rect">
            <a:avLst/>
          </a:prstGeom>
          <a:noFill/>
        </p:spPr>
        <p:txBody>
          <a:bodyPr wrap="square" rtlCol="0">
            <a:spAutoFit/>
          </a:bodyPr>
          <a:lstStyle/>
          <a:p>
            <a:r>
              <a:rPr lang="zh-CN" altLang="en-US" sz="1800" b="1" dirty="0" smtClean="0">
                <a:solidFill>
                  <a:schemeClr val="bg1"/>
                </a:solidFill>
                <a:latin typeface="+mj-ea"/>
                <a:ea typeface="+mj-ea"/>
              </a:rPr>
              <a:t>添加标题</a:t>
            </a:r>
            <a:endParaRPr lang="zh-CN" altLang="en-US" sz="1800" b="1" dirty="0">
              <a:solidFill>
                <a:schemeClr val="bg1"/>
              </a:solidFill>
              <a:latin typeface="+mj-ea"/>
              <a:ea typeface="+mj-ea"/>
            </a:endParaRPr>
          </a:p>
        </p:txBody>
      </p:sp>
      <p:grpSp>
        <p:nvGrpSpPr>
          <p:cNvPr id="107" name="组合 106"/>
          <p:cNvGrpSpPr/>
          <p:nvPr/>
        </p:nvGrpSpPr>
        <p:grpSpPr>
          <a:xfrm>
            <a:off x="4672107" y="1484361"/>
            <a:ext cx="3257904" cy="856867"/>
            <a:chOff x="4304043" y="1286668"/>
            <a:chExt cx="3837944" cy="2757793"/>
          </a:xfrm>
          <a:solidFill>
            <a:schemeClr val="bg1">
              <a:alpha val="20000"/>
            </a:schemeClr>
          </a:solidFill>
          <a:effectLst/>
        </p:grpSpPr>
        <p:sp>
          <p:nvSpPr>
            <p:cNvPr id="108" name="圆角矩形 107"/>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214" name="圆角矩形 213"/>
            <p:cNvSpPr/>
            <p:nvPr/>
          </p:nvSpPr>
          <p:spPr>
            <a:xfrm>
              <a:off x="4351931" y="1367703"/>
              <a:ext cx="3742172" cy="25957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grpSp>
      <p:grpSp>
        <p:nvGrpSpPr>
          <p:cNvPr id="215" name="组合 214"/>
          <p:cNvGrpSpPr/>
          <p:nvPr/>
        </p:nvGrpSpPr>
        <p:grpSpPr bwMode="auto">
          <a:xfrm>
            <a:off x="2578211" y="2070899"/>
            <a:ext cx="1004887" cy="1981200"/>
            <a:chOff x="2210594" y="1810545"/>
            <a:chExt cx="1005703" cy="1981199"/>
          </a:xfrm>
        </p:grpSpPr>
        <p:cxnSp>
          <p:nvCxnSpPr>
            <p:cNvPr id="216" name="直接连接符 215"/>
            <p:cNvCxnSpPr/>
            <p:nvPr/>
          </p:nvCxnSpPr>
          <p:spPr>
            <a:xfrm>
              <a:off x="2210594" y="3161507"/>
              <a:ext cx="1005703" cy="63023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17" name="直接连接符 216"/>
            <p:cNvCxnSpPr/>
            <p:nvPr/>
          </p:nvCxnSpPr>
          <p:spPr>
            <a:xfrm flipV="1">
              <a:off x="2347230" y="2801145"/>
              <a:ext cx="776917"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18" name="直接连接符 217"/>
            <p:cNvCxnSpPr/>
            <p:nvPr/>
          </p:nvCxnSpPr>
          <p:spPr>
            <a:xfrm flipV="1">
              <a:off x="2210594" y="1810545"/>
              <a:ext cx="943741" cy="581025"/>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219" name="组合 218"/>
          <p:cNvGrpSpPr/>
          <p:nvPr/>
        </p:nvGrpSpPr>
        <p:grpSpPr>
          <a:xfrm>
            <a:off x="1242920" y="2253300"/>
            <a:ext cx="1627507" cy="1627284"/>
            <a:chOff x="1657223" y="3004400"/>
            <a:chExt cx="2170009" cy="2169712"/>
          </a:xfrm>
        </p:grpSpPr>
        <p:sp>
          <p:nvSpPr>
            <p:cNvPr id="220" name="椭圆 219"/>
            <p:cNvSpPr/>
            <p:nvPr/>
          </p:nvSpPr>
          <p:spPr>
            <a:xfrm>
              <a:off x="1657223" y="3004400"/>
              <a:ext cx="2170009" cy="2169712"/>
            </a:xfrm>
            <a:prstGeom prst="ellipse">
              <a:avLst/>
            </a:prstGeom>
            <a:solidFill>
              <a:schemeClr val="bg1">
                <a:alpha val="50000"/>
              </a:schemeClr>
            </a:solidFill>
            <a:ln w="25400" cap="flat" cmpd="sng" algn="ctr">
              <a:noFill/>
              <a:prstDash val="solid"/>
            </a:ln>
            <a:effectLst/>
          </p:spPr>
          <p:txBody>
            <a:bodyPr anchor="ctr"/>
            <a:lstStyle/>
            <a:p>
              <a:pPr algn="ctr" defTabSz="913765">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221" name="文本框 37"/>
            <p:cNvSpPr>
              <a:spLocks noChangeArrowheads="1"/>
            </p:cNvSpPr>
            <p:nvPr/>
          </p:nvSpPr>
          <p:spPr bwMode="auto">
            <a:xfrm>
              <a:off x="2208843" y="3637499"/>
              <a:ext cx="1066887" cy="1107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3" tIns="45706" rIns="91413" bIns="4570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spcBef>
                  <a:spcPct val="0"/>
                </a:spcBef>
                <a:buNone/>
                <a:defRPr/>
              </a:pPr>
              <a:r>
                <a:rPr lang="zh-CN" altLang="en-US" sz="2400" dirty="0">
                  <a:solidFill>
                    <a:schemeClr val="bg1"/>
                  </a:solidFill>
                  <a:latin typeface="方正兰亭粗黑_GBK" pitchFamily="2" charset="-122"/>
                  <a:ea typeface="方正兰亭粗黑_GBK" pitchFamily="2" charset="-122"/>
                  <a:sym typeface="微软雅黑" panose="020B0503020204020204" pitchFamily="34" charset="-122"/>
                </a:rPr>
                <a:t>融资</a:t>
              </a:r>
              <a:endParaRPr lang="en-US" altLang="zh-CN" sz="2400" dirty="0">
                <a:solidFill>
                  <a:schemeClr val="bg1"/>
                </a:solidFill>
                <a:latin typeface="方正兰亭粗黑_GBK" pitchFamily="2" charset="-122"/>
                <a:ea typeface="方正兰亭粗黑_GBK" pitchFamily="2" charset="-122"/>
                <a:sym typeface="微软雅黑" panose="020B0503020204020204" pitchFamily="34" charset="-122"/>
              </a:endParaRPr>
            </a:p>
            <a:p>
              <a:pPr algn="ctr">
                <a:spcBef>
                  <a:spcPct val="0"/>
                </a:spcBef>
                <a:buNone/>
                <a:defRPr/>
              </a:pPr>
              <a:r>
                <a:rPr lang="zh-CN" altLang="en-US" sz="2400" dirty="0">
                  <a:solidFill>
                    <a:schemeClr val="bg1"/>
                  </a:solidFill>
                  <a:latin typeface="方正兰亭粗黑_GBK" pitchFamily="2" charset="-122"/>
                  <a:ea typeface="方正兰亭粗黑_GBK" pitchFamily="2" charset="-122"/>
                  <a:sym typeface="微软雅黑" panose="020B0503020204020204" pitchFamily="34" charset="-122"/>
                </a:rPr>
                <a:t>计划</a:t>
              </a:r>
              <a:endParaRPr lang="zh-CN" altLang="en-US" sz="2400" dirty="0">
                <a:solidFill>
                  <a:schemeClr val="bg1"/>
                </a:solidFill>
                <a:latin typeface="方正兰亭粗黑_GBK" pitchFamily="2" charset="-122"/>
                <a:ea typeface="方正兰亭粗黑_GBK" pitchFamily="2" charset="-122"/>
                <a:sym typeface="微软雅黑" panose="020B0503020204020204" pitchFamily="34" charset="-122"/>
              </a:endParaRPr>
            </a:p>
          </p:txBody>
        </p:sp>
      </p:grpSp>
      <p:grpSp>
        <p:nvGrpSpPr>
          <p:cNvPr id="222" name="组合 221"/>
          <p:cNvGrpSpPr/>
          <p:nvPr/>
        </p:nvGrpSpPr>
        <p:grpSpPr>
          <a:xfrm>
            <a:off x="3293776" y="1450197"/>
            <a:ext cx="900656" cy="900532"/>
            <a:chOff x="4391701" y="1933593"/>
            <a:chExt cx="1200875" cy="1200709"/>
          </a:xfrm>
        </p:grpSpPr>
        <p:sp>
          <p:nvSpPr>
            <p:cNvPr id="223" name="椭圆 222"/>
            <p:cNvSpPr/>
            <p:nvPr/>
          </p:nvSpPr>
          <p:spPr>
            <a:xfrm>
              <a:off x="4391701" y="1933593"/>
              <a:ext cx="1200875" cy="1200709"/>
            </a:xfrm>
            <a:prstGeom prst="ellipse">
              <a:avLst/>
            </a:prstGeom>
            <a:solidFill>
              <a:schemeClr val="bg1">
                <a:alpha val="40000"/>
              </a:schemeClr>
            </a:solidFill>
            <a:ln w="25400" cap="flat" cmpd="sng" algn="ctr">
              <a:noFill/>
              <a:prstDash val="solid"/>
            </a:ln>
            <a:effectLst/>
          </p:spPr>
          <p:txBody>
            <a:bodyPr anchor="ctr"/>
            <a:lstStyle/>
            <a:p>
              <a:pPr algn="ctr" defTabSz="913765">
                <a:defRPr/>
              </a:pPr>
              <a:endParaRPr lang="zh-CN" altLang="en-US" sz="1800" kern="0">
                <a:solidFill>
                  <a:schemeClr val="bg1"/>
                </a:solidFill>
                <a:latin typeface="Calibri" panose="020F0502020204030204"/>
                <a:ea typeface="宋体" panose="02010600030101010101" pitchFamily="2" charset="-122"/>
              </a:endParaRPr>
            </a:p>
          </p:txBody>
        </p:sp>
        <p:sp>
          <p:nvSpPr>
            <p:cNvPr id="224" name="文本框 37"/>
            <p:cNvSpPr>
              <a:spLocks noChangeArrowheads="1"/>
            </p:cNvSpPr>
            <p:nvPr/>
          </p:nvSpPr>
          <p:spPr bwMode="auto">
            <a:xfrm>
              <a:off x="4675297" y="2213201"/>
              <a:ext cx="656519" cy="615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3" tIns="45706" rIns="91413" bIns="4570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spcBef>
                  <a:spcPct val="0"/>
                </a:spcBef>
                <a:buNone/>
                <a:defRPr/>
              </a:pPr>
              <a:r>
                <a:rPr lang="zh-CN" altLang="en-US" sz="1200" dirty="0">
                  <a:solidFill>
                    <a:schemeClr val="bg1"/>
                  </a:solidFill>
                  <a:sym typeface="微软雅黑" panose="020B0503020204020204" pitchFamily="34" charset="-122"/>
                </a:rPr>
                <a:t>文字</a:t>
              </a:r>
              <a:endParaRPr lang="en-US" altLang="zh-CN" sz="1200" dirty="0">
                <a:solidFill>
                  <a:schemeClr val="bg1"/>
                </a:solidFill>
                <a:sym typeface="微软雅黑" panose="020B0503020204020204" pitchFamily="34" charset="-122"/>
              </a:endParaRPr>
            </a:p>
            <a:p>
              <a:pPr algn="ctr">
                <a:spcBef>
                  <a:spcPct val="0"/>
                </a:spcBef>
                <a:buNone/>
                <a:defRPr/>
              </a:pPr>
              <a:r>
                <a:rPr lang="zh-CN" altLang="en-US" sz="1200" dirty="0">
                  <a:solidFill>
                    <a:schemeClr val="bg1"/>
                  </a:solidFill>
                  <a:sym typeface="微软雅黑" panose="020B0503020204020204" pitchFamily="34" charset="-122"/>
                </a:rPr>
                <a:t>内容</a:t>
              </a:r>
              <a:endParaRPr lang="zh-CN" altLang="en-US" sz="1200" dirty="0">
                <a:solidFill>
                  <a:schemeClr val="bg1"/>
                </a:solidFill>
                <a:sym typeface="微软雅黑" panose="020B0503020204020204" pitchFamily="34" charset="-122"/>
              </a:endParaRPr>
            </a:p>
          </p:txBody>
        </p:sp>
      </p:grpSp>
      <p:grpSp>
        <p:nvGrpSpPr>
          <p:cNvPr id="225" name="组合 224"/>
          <p:cNvGrpSpPr/>
          <p:nvPr/>
        </p:nvGrpSpPr>
        <p:grpSpPr>
          <a:xfrm>
            <a:off x="3293776" y="2629050"/>
            <a:ext cx="900656" cy="900532"/>
            <a:chOff x="4391701" y="3505397"/>
            <a:chExt cx="1200875" cy="1200709"/>
          </a:xfrm>
        </p:grpSpPr>
        <p:sp>
          <p:nvSpPr>
            <p:cNvPr id="226" name="椭圆 225"/>
            <p:cNvSpPr/>
            <p:nvPr/>
          </p:nvSpPr>
          <p:spPr>
            <a:xfrm>
              <a:off x="4391701" y="3505397"/>
              <a:ext cx="1200875" cy="1200709"/>
            </a:xfrm>
            <a:prstGeom prst="ellipse">
              <a:avLst/>
            </a:prstGeom>
            <a:solidFill>
              <a:schemeClr val="bg1">
                <a:alpha val="40000"/>
              </a:schemeClr>
            </a:solidFill>
            <a:ln w="25400" cap="flat" cmpd="sng" algn="ctr">
              <a:noFill/>
              <a:prstDash val="solid"/>
            </a:ln>
            <a:effectLst/>
          </p:spPr>
          <p:txBody>
            <a:bodyPr anchor="ctr"/>
            <a:lstStyle/>
            <a:p>
              <a:pPr algn="ctr" defTabSz="913765">
                <a:defRPr/>
              </a:pPr>
              <a:endParaRPr lang="zh-CN" altLang="en-US" sz="1800" kern="0">
                <a:solidFill>
                  <a:schemeClr val="bg1"/>
                </a:solidFill>
                <a:latin typeface="Calibri" panose="020F0502020204030204"/>
                <a:ea typeface="宋体" panose="02010600030101010101" pitchFamily="2" charset="-122"/>
              </a:endParaRPr>
            </a:p>
          </p:txBody>
        </p:sp>
        <p:sp>
          <p:nvSpPr>
            <p:cNvPr id="227" name="文本框 37"/>
            <p:cNvSpPr>
              <a:spLocks noChangeArrowheads="1"/>
            </p:cNvSpPr>
            <p:nvPr/>
          </p:nvSpPr>
          <p:spPr bwMode="auto">
            <a:xfrm>
              <a:off x="4662988" y="3785666"/>
              <a:ext cx="656519" cy="615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3" tIns="45706" rIns="91413" bIns="4570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spcBef>
                  <a:spcPct val="0"/>
                </a:spcBef>
                <a:buNone/>
                <a:defRPr/>
              </a:pPr>
              <a:r>
                <a:rPr lang="zh-CN" altLang="en-US" sz="1200" dirty="0">
                  <a:solidFill>
                    <a:schemeClr val="bg1"/>
                  </a:solidFill>
                  <a:sym typeface="微软雅黑" panose="020B0503020204020204" pitchFamily="34" charset="-122"/>
                </a:rPr>
                <a:t>文字</a:t>
              </a:r>
              <a:endParaRPr lang="en-US" altLang="zh-CN" sz="1200" dirty="0">
                <a:solidFill>
                  <a:schemeClr val="bg1"/>
                </a:solidFill>
                <a:sym typeface="微软雅黑" panose="020B0503020204020204" pitchFamily="34" charset="-122"/>
              </a:endParaRPr>
            </a:p>
            <a:p>
              <a:pPr algn="ctr">
                <a:spcBef>
                  <a:spcPct val="0"/>
                </a:spcBef>
                <a:buNone/>
                <a:defRPr/>
              </a:pPr>
              <a:r>
                <a:rPr lang="zh-CN" altLang="en-US" sz="1200" dirty="0">
                  <a:solidFill>
                    <a:schemeClr val="bg1"/>
                  </a:solidFill>
                  <a:sym typeface="微软雅黑" panose="020B0503020204020204" pitchFamily="34" charset="-122"/>
                </a:rPr>
                <a:t>内容</a:t>
              </a:r>
              <a:endParaRPr lang="zh-CN" altLang="en-US" sz="1200" dirty="0">
                <a:solidFill>
                  <a:schemeClr val="bg1"/>
                </a:solidFill>
                <a:sym typeface="微软雅黑" panose="020B0503020204020204" pitchFamily="34" charset="-122"/>
              </a:endParaRPr>
            </a:p>
          </p:txBody>
        </p:sp>
      </p:grpSp>
      <p:grpSp>
        <p:nvGrpSpPr>
          <p:cNvPr id="228" name="组合 227"/>
          <p:cNvGrpSpPr/>
          <p:nvPr/>
        </p:nvGrpSpPr>
        <p:grpSpPr>
          <a:xfrm>
            <a:off x="3293776" y="3771696"/>
            <a:ext cx="900656" cy="900532"/>
            <a:chOff x="4391701" y="5028926"/>
            <a:chExt cx="1200875" cy="1200709"/>
          </a:xfrm>
        </p:grpSpPr>
        <p:sp>
          <p:nvSpPr>
            <p:cNvPr id="229" name="椭圆 228"/>
            <p:cNvSpPr/>
            <p:nvPr/>
          </p:nvSpPr>
          <p:spPr>
            <a:xfrm>
              <a:off x="4391701" y="5028926"/>
              <a:ext cx="1200875" cy="1200709"/>
            </a:xfrm>
            <a:prstGeom prst="ellipse">
              <a:avLst/>
            </a:prstGeom>
            <a:solidFill>
              <a:schemeClr val="bg1">
                <a:alpha val="40000"/>
              </a:schemeClr>
            </a:solidFill>
            <a:ln w="25400" cap="flat" cmpd="sng" algn="ctr">
              <a:noFill/>
              <a:prstDash val="solid"/>
            </a:ln>
            <a:effectLst/>
          </p:spPr>
          <p:txBody>
            <a:bodyPr anchor="ctr"/>
            <a:lstStyle/>
            <a:p>
              <a:pPr algn="ctr" defTabSz="913765">
                <a:defRPr/>
              </a:pPr>
              <a:endParaRPr lang="zh-CN" altLang="en-US" sz="1800" kern="0">
                <a:solidFill>
                  <a:schemeClr val="bg1"/>
                </a:solidFill>
                <a:latin typeface="Calibri" panose="020F0502020204030204"/>
                <a:ea typeface="宋体" panose="02010600030101010101" pitchFamily="2" charset="-122"/>
              </a:endParaRPr>
            </a:p>
          </p:txBody>
        </p:sp>
        <p:sp>
          <p:nvSpPr>
            <p:cNvPr id="230" name="文本框 37"/>
            <p:cNvSpPr>
              <a:spLocks noChangeArrowheads="1"/>
            </p:cNvSpPr>
            <p:nvPr/>
          </p:nvSpPr>
          <p:spPr bwMode="auto">
            <a:xfrm>
              <a:off x="4662988" y="5318133"/>
              <a:ext cx="656519" cy="615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3" tIns="45706" rIns="91413" bIns="4570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spcBef>
                  <a:spcPct val="0"/>
                </a:spcBef>
                <a:buNone/>
                <a:defRPr/>
              </a:pPr>
              <a:r>
                <a:rPr lang="zh-CN" altLang="en-US" sz="1200" dirty="0">
                  <a:solidFill>
                    <a:schemeClr val="bg1"/>
                  </a:solidFill>
                  <a:sym typeface="微软雅黑" panose="020B0503020204020204" pitchFamily="34" charset="-122"/>
                </a:rPr>
                <a:t>文字</a:t>
              </a:r>
              <a:endParaRPr lang="en-US" altLang="zh-CN" sz="1200" dirty="0">
                <a:solidFill>
                  <a:schemeClr val="bg1"/>
                </a:solidFill>
                <a:sym typeface="微软雅黑" panose="020B0503020204020204" pitchFamily="34" charset="-122"/>
              </a:endParaRPr>
            </a:p>
            <a:p>
              <a:pPr algn="ctr">
                <a:spcBef>
                  <a:spcPct val="0"/>
                </a:spcBef>
                <a:buNone/>
                <a:defRPr/>
              </a:pPr>
              <a:r>
                <a:rPr lang="zh-CN" altLang="en-US" sz="1200" dirty="0">
                  <a:solidFill>
                    <a:schemeClr val="bg1"/>
                  </a:solidFill>
                  <a:sym typeface="微软雅黑" panose="020B0503020204020204" pitchFamily="34" charset="-122"/>
                </a:rPr>
                <a:t>内容</a:t>
              </a:r>
              <a:endParaRPr lang="zh-CN" altLang="en-US" sz="1200" dirty="0">
                <a:solidFill>
                  <a:schemeClr val="bg1"/>
                </a:solidFill>
                <a:sym typeface="微软雅黑" panose="020B0503020204020204" pitchFamily="34" charset="-122"/>
              </a:endParaRPr>
            </a:p>
          </p:txBody>
        </p:sp>
      </p:grpSp>
      <p:sp>
        <p:nvSpPr>
          <p:cNvPr id="231" name="文本1"/>
          <p:cNvSpPr>
            <a:spLocks noChangeArrowheads="1"/>
          </p:cNvSpPr>
          <p:nvPr/>
        </p:nvSpPr>
        <p:spPr bwMode="gray">
          <a:xfrm>
            <a:off x="4807058" y="1461303"/>
            <a:ext cx="3095625" cy="892175"/>
          </a:xfrm>
          <a:prstGeom prst="roundRect">
            <a:avLst>
              <a:gd name="adj" fmla="val 11505"/>
            </a:avLst>
          </a:prstGeom>
          <a:noFill/>
          <a:ln w="28575" cap="flat" cmpd="sng" algn="ctr">
            <a:noFill/>
            <a:prstDash val="solid"/>
          </a:ln>
          <a:effectLst/>
        </p:spPr>
        <p:txBody>
          <a:bodyPr lIns="68568" tIns="34285" rIns="68568" bIns="3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lnSpc>
                <a:spcPct val="120000"/>
              </a:lnSpc>
              <a:defRPr/>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zh-CN" altLang="zh-CN" sz="1000" dirty="0">
              <a:solidFill>
                <a:schemeClr val="bg1">
                  <a:lumMod val="95000"/>
                </a:schemeClr>
              </a:solidFill>
              <a:latin typeface="微软雅黑" panose="020B0503020204020204" pitchFamily="34" charset="-122"/>
              <a:ea typeface="微软雅黑" panose="020B0503020204020204" pitchFamily="34" charset="-122"/>
            </a:endParaRPr>
          </a:p>
        </p:txBody>
      </p:sp>
      <p:grpSp>
        <p:nvGrpSpPr>
          <p:cNvPr id="232" name="组合 231"/>
          <p:cNvGrpSpPr/>
          <p:nvPr/>
        </p:nvGrpSpPr>
        <p:grpSpPr>
          <a:xfrm>
            <a:off x="4672107" y="2649621"/>
            <a:ext cx="3257904" cy="856867"/>
            <a:chOff x="4304043" y="1286668"/>
            <a:chExt cx="3837944" cy="2757793"/>
          </a:xfrm>
          <a:solidFill>
            <a:schemeClr val="bg1">
              <a:alpha val="20000"/>
            </a:schemeClr>
          </a:solidFill>
          <a:effectLst/>
        </p:grpSpPr>
        <p:sp>
          <p:nvSpPr>
            <p:cNvPr id="233" name="圆角矩形 232"/>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234" name="圆角矩形 233"/>
            <p:cNvSpPr/>
            <p:nvPr/>
          </p:nvSpPr>
          <p:spPr>
            <a:xfrm>
              <a:off x="4351931" y="1367703"/>
              <a:ext cx="3742172" cy="25957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grpSp>
      <p:sp>
        <p:nvSpPr>
          <p:cNvPr id="235" name="文本1"/>
          <p:cNvSpPr>
            <a:spLocks noChangeArrowheads="1"/>
          </p:cNvSpPr>
          <p:nvPr/>
        </p:nvSpPr>
        <p:spPr bwMode="gray">
          <a:xfrm>
            <a:off x="4807058" y="2626527"/>
            <a:ext cx="3095625" cy="892175"/>
          </a:xfrm>
          <a:prstGeom prst="roundRect">
            <a:avLst>
              <a:gd name="adj" fmla="val 11505"/>
            </a:avLst>
          </a:prstGeom>
          <a:noFill/>
          <a:ln w="28575" cap="flat" cmpd="sng" algn="ctr">
            <a:noFill/>
            <a:prstDash val="solid"/>
          </a:ln>
          <a:effectLst/>
        </p:spPr>
        <p:txBody>
          <a:bodyPr lIns="68568" tIns="34285" rIns="68568" bIns="3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lnSpc>
                <a:spcPct val="120000"/>
              </a:lnSpc>
              <a:defRPr/>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zh-CN" altLang="zh-CN" sz="1000" dirty="0">
              <a:solidFill>
                <a:schemeClr val="bg1">
                  <a:lumMod val="95000"/>
                </a:schemeClr>
              </a:solidFill>
              <a:latin typeface="微软雅黑" panose="020B0503020204020204" pitchFamily="34" charset="-122"/>
              <a:ea typeface="微软雅黑" panose="020B0503020204020204" pitchFamily="34" charset="-122"/>
            </a:endParaRPr>
          </a:p>
        </p:txBody>
      </p:sp>
      <p:grpSp>
        <p:nvGrpSpPr>
          <p:cNvPr id="236" name="组合 235"/>
          <p:cNvGrpSpPr/>
          <p:nvPr/>
        </p:nvGrpSpPr>
        <p:grpSpPr>
          <a:xfrm>
            <a:off x="4672107" y="3788700"/>
            <a:ext cx="3257904" cy="856867"/>
            <a:chOff x="4304043" y="1286668"/>
            <a:chExt cx="3837944" cy="2757793"/>
          </a:xfrm>
          <a:solidFill>
            <a:schemeClr val="bg1">
              <a:alpha val="20000"/>
            </a:schemeClr>
          </a:solidFill>
          <a:effectLst/>
        </p:grpSpPr>
        <p:sp>
          <p:nvSpPr>
            <p:cNvPr id="237" name="圆角矩形 236"/>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238" name="圆角矩形 237"/>
            <p:cNvSpPr/>
            <p:nvPr/>
          </p:nvSpPr>
          <p:spPr>
            <a:xfrm>
              <a:off x="4351931" y="1367703"/>
              <a:ext cx="3742172" cy="25957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grpSp>
      <p:sp>
        <p:nvSpPr>
          <p:cNvPr id="239" name="文本1"/>
          <p:cNvSpPr>
            <a:spLocks noChangeArrowheads="1"/>
          </p:cNvSpPr>
          <p:nvPr/>
        </p:nvSpPr>
        <p:spPr bwMode="gray">
          <a:xfrm>
            <a:off x="4807058" y="3766351"/>
            <a:ext cx="3095625" cy="890588"/>
          </a:xfrm>
          <a:prstGeom prst="roundRect">
            <a:avLst>
              <a:gd name="adj" fmla="val 11505"/>
            </a:avLst>
          </a:prstGeom>
          <a:noFill/>
          <a:ln w="28575" cap="flat" cmpd="sng" algn="ctr">
            <a:noFill/>
            <a:prstDash val="solid"/>
          </a:ln>
          <a:effectLst/>
        </p:spPr>
        <p:txBody>
          <a:bodyPr lIns="68568" tIns="34285" rIns="68568" bIns="3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lnSpc>
                <a:spcPct val="120000"/>
              </a:lnSpc>
              <a:defRPr/>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zh-CN" altLang="zh-CN" sz="1000" dirty="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circle(in)">
                                      <p:cBhvr>
                                        <p:cTn id="7" dur="2750"/>
                                        <p:tgtEl>
                                          <p:spTgt spid="109"/>
                                        </p:tgtEl>
                                      </p:cBhvr>
                                    </p:animEffect>
                                  </p:childTnLst>
                                </p:cTn>
                              </p:par>
                              <p:par>
                                <p:cTn id="8" presetID="21" presetClass="entr" presetSubtype="1" fill="hold"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wheel(1)">
                                      <p:cBhvr>
                                        <p:cTn id="10" dur="2000"/>
                                        <p:tgtEl>
                                          <p:spTgt spid="112"/>
                                        </p:tgtEl>
                                      </p:cBhvr>
                                    </p:animEffect>
                                  </p:childTnLst>
                                </p:cTn>
                              </p:par>
                              <p:par>
                                <p:cTn id="11" presetID="8" presetClass="emph" presetSubtype="0" fill="hold" nodeType="withEffect">
                                  <p:stCondLst>
                                    <p:cond delay="0"/>
                                  </p:stCondLst>
                                  <p:childTnLst>
                                    <p:animRot by="21600000">
                                      <p:cBhvr>
                                        <p:cTn id="12" dur="2000" fill="hold"/>
                                        <p:tgtEl>
                                          <p:spTgt spid="112"/>
                                        </p:tgtEl>
                                        <p:attrNameLst>
                                          <p:attrName>r</p:attrName>
                                        </p:attrNameLst>
                                      </p:cBhvr>
                                    </p:animRot>
                                  </p:childTnLst>
                                </p:cTn>
                              </p:par>
                              <p:par>
                                <p:cTn id="13" presetID="21" presetClass="entr" presetSubtype="1" fill="hold" grpId="0" nodeType="withEffect">
                                  <p:stCondLst>
                                    <p:cond delay="0"/>
                                  </p:stCondLst>
                                  <p:childTnLst>
                                    <p:set>
                                      <p:cBhvr>
                                        <p:cTn id="14" dur="1" fill="hold">
                                          <p:stCondLst>
                                            <p:cond delay="0"/>
                                          </p:stCondLst>
                                        </p:cTn>
                                        <p:tgtEl>
                                          <p:spTgt spid="212"/>
                                        </p:tgtEl>
                                        <p:attrNameLst>
                                          <p:attrName>style.visibility</p:attrName>
                                        </p:attrNameLst>
                                      </p:cBhvr>
                                      <p:to>
                                        <p:strVal val="visible"/>
                                      </p:to>
                                    </p:set>
                                    <p:animEffect transition="in" filter="wheel(1)">
                                      <p:cBhvr>
                                        <p:cTn id="15" dur="2000"/>
                                        <p:tgtEl>
                                          <p:spTgt spid="21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213"/>
                                        </p:tgtEl>
                                        <p:attrNameLst>
                                          <p:attrName>style.visibility</p:attrName>
                                        </p:attrNameLst>
                                      </p:cBhvr>
                                      <p:to>
                                        <p:strVal val="visible"/>
                                      </p:to>
                                    </p:set>
                                    <p:animEffect transition="in" filter="wheel(1)">
                                      <p:cBhvr>
                                        <p:cTn id="18" dur="2000"/>
                                        <p:tgtEl>
                                          <p:spTgt spid="213"/>
                                        </p:tgtEl>
                                      </p:cBhvr>
                                    </p:animEffect>
                                  </p:childTnLst>
                                </p:cTn>
                              </p:par>
                            </p:childTnLst>
                          </p:cTn>
                        </p:par>
                        <p:par>
                          <p:cTn id="19" fill="hold">
                            <p:stCondLst>
                              <p:cond delay="3000"/>
                            </p:stCondLst>
                            <p:childTnLst>
                              <p:par>
                                <p:cTn id="20" presetID="26" presetClass="emph" presetSubtype="0" fill="hold" grpId="1" nodeType="afterEffect">
                                  <p:stCondLst>
                                    <p:cond delay="0"/>
                                  </p:stCondLst>
                                  <p:childTnLst>
                                    <p:animEffect transition="out" filter="fade">
                                      <p:cBhvr>
                                        <p:cTn id="21" dur="500" tmFilter="0, 0; .2, .5; .8, .5; 1, 0"/>
                                        <p:tgtEl>
                                          <p:spTgt spid="213"/>
                                        </p:tgtEl>
                                      </p:cBhvr>
                                    </p:animEffect>
                                    <p:animScale>
                                      <p:cBhvr>
                                        <p:cTn id="22" dur="250" autoRev="1" fill="hold"/>
                                        <p:tgtEl>
                                          <p:spTgt spid="213"/>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9"/>
                                        </p:tgtEl>
                                        <p:attrNameLst>
                                          <p:attrName>style.visibility</p:attrName>
                                        </p:attrNameLst>
                                      </p:cBhvr>
                                      <p:to>
                                        <p:strVal val="visible"/>
                                      </p:to>
                                    </p:set>
                                    <p:animEffect transition="in" filter="wipe(left)">
                                      <p:cBhvr>
                                        <p:cTn id="27" dur="750"/>
                                        <p:tgtEl>
                                          <p:spTgt spid="219"/>
                                        </p:tgtEl>
                                      </p:cBhvr>
                                    </p:animEffect>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215"/>
                                        </p:tgtEl>
                                        <p:attrNameLst>
                                          <p:attrName>style.visibility</p:attrName>
                                        </p:attrNameLst>
                                      </p:cBhvr>
                                      <p:to>
                                        <p:strVal val="visible"/>
                                      </p:to>
                                    </p:set>
                                    <p:animEffect transition="in" filter="wipe(left)">
                                      <p:cBhvr>
                                        <p:cTn id="31" dur="500"/>
                                        <p:tgtEl>
                                          <p:spTgt spid="21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222"/>
                                        </p:tgtEl>
                                        <p:attrNameLst>
                                          <p:attrName>style.visibility</p:attrName>
                                        </p:attrNameLst>
                                      </p:cBhvr>
                                      <p:to>
                                        <p:strVal val="visible"/>
                                      </p:to>
                                    </p:set>
                                    <p:animEffect transition="in" filter="wipe(up)">
                                      <p:cBhvr>
                                        <p:cTn id="36" dur="750"/>
                                        <p:tgtEl>
                                          <p:spTgt spid="22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225"/>
                                        </p:tgtEl>
                                        <p:attrNameLst>
                                          <p:attrName>style.visibility</p:attrName>
                                        </p:attrNameLst>
                                      </p:cBhvr>
                                      <p:to>
                                        <p:strVal val="visible"/>
                                      </p:to>
                                    </p:set>
                                    <p:animEffect transition="in" filter="wipe(up)">
                                      <p:cBhvr>
                                        <p:cTn id="41" dur="750"/>
                                        <p:tgtEl>
                                          <p:spTgt spid="22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228"/>
                                        </p:tgtEl>
                                        <p:attrNameLst>
                                          <p:attrName>style.visibility</p:attrName>
                                        </p:attrNameLst>
                                      </p:cBhvr>
                                      <p:to>
                                        <p:strVal val="visible"/>
                                      </p:to>
                                    </p:set>
                                    <p:animEffect transition="in" filter="wipe(up)">
                                      <p:cBhvr>
                                        <p:cTn id="46" dur="750"/>
                                        <p:tgtEl>
                                          <p:spTgt spid="228"/>
                                        </p:tgtEl>
                                      </p:cBhvr>
                                    </p:animEffect>
                                  </p:childTnLst>
                                </p:cTn>
                              </p:par>
                            </p:childTnLst>
                          </p:cTn>
                        </p:par>
                        <p:par>
                          <p:cTn id="47" fill="hold">
                            <p:stCondLst>
                              <p:cond delay="1000"/>
                            </p:stCondLst>
                            <p:childTnLst>
                              <p:par>
                                <p:cTn id="48" presetID="42" presetClass="entr" presetSubtype="0" fill="hold" nodeType="afterEffect">
                                  <p:stCondLst>
                                    <p:cond delay="0"/>
                                  </p:stCondLst>
                                  <p:childTnLst>
                                    <p:set>
                                      <p:cBhvr>
                                        <p:cTn id="49" dur="1" fill="hold">
                                          <p:stCondLst>
                                            <p:cond delay="0"/>
                                          </p:stCondLst>
                                        </p:cTn>
                                        <p:tgtEl>
                                          <p:spTgt spid="107"/>
                                        </p:tgtEl>
                                        <p:attrNameLst>
                                          <p:attrName>style.visibility</p:attrName>
                                        </p:attrNameLst>
                                      </p:cBhvr>
                                      <p:to>
                                        <p:strVal val="visible"/>
                                      </p:to>
                                    </p:set>
                                    <p:animEffect transition="in" filter="fade">
                                      <p:cBhvr>
                                        <p:cTn id="50" dur="500"/>
                                        <p:tgtEl>
                                          <p:spTgt spid="107"/>
                                        </p:tgtEl>
                                      </p:cBhvr>
                                    </p:animEffect>
                                    <p:anim calcmode="lin" valueType="num">
                                      <p:cBhvr>
                                        <p:cTn id="51" dur="500" fill="hold"/>
                                        <p:tgtEl>
                                          <p:spTgt spid="107"/>
                                        </p:tgtEl>
                                        <p:attrNameLst>
                                          <p:attrName>ppt_x</p:attrName>
                                        </p:attrNameLst>
                                      </p:cBhvr>
                                      <p:tavLst>
                                        <p:tav tm="0">
                                          <p:val>
                                            <p:strVal val="#ppt_x"/>
                                          </p:val>
                                        </p:tav>
                                        <p:tav tm="100000">
                                          <p:val>
                                            <p:strVal val="#ppt_x"/>
                                          </p:val>
                                        </p:tav>
                                      </p:tavLst>
                                    </p:anim>
                                    <p:anim calcmode="lin" valueType="num">
                                      <p:cBhvr>
                                        <p:cTn id="52" dur="500" fill="hold"/>
                                        <p:tgtEl>
                                          <p:spTgt spid="107"/>
                                        </p:tgtEl>
                                        <p:attrNameLst>
                                          <p:attrName>ppt_y</p:attrName>
                                        </p:attrNameLst>
                                      </p:cBhvr>
                                      <p:tavLst>
                                        <p:tav tm="0">
                                          <p:val>
                                            <p:strVal val="#ppt_y+.1"/>
                                          </p:val>
                                        </p:tav>
                                        <p:tav tm="100000">
                                          <p:val>
                                            <p:strVal val="#ppt_y"/>
                                          </p:val>
                                        </p:tav>
                                      </p:tavLst>
                                    </p:anim>
                                  </p:childTnLst>
                                </p:cTn>
                              </p:par>
                            </p:childTnLst>
                          </p:cTn>
                        </p:par>
                        <p:par>
                          <p:cTn id="53" fill="hold">
                            <p:stCondLst>
                              <p:cond delay="1500"/>
                            </p:stCondLst>
                            <p:childTnLst>
                              <p:par>
                                <p:cTn id="54" presetID="22" presetClass="entr" presetSubtype="8" fill="hold" grpId="0" nodeType="afterEffect">
                                  <p:stCondLst>
                                    <p:cond delay="0"/>
                                  </p:stCondLst>
                                  <p:childTnLst>
                                    <p:set>
                                      <p:cBhvr>
                                        <p:cTn id="55" dur="1" fill="hold">
                                          <p:stCondLst>
                                            <p:cond delay="0"/>
                                          </p:stCondLst>
                                        </p:cTn>
                                        <p:tgtEl>
                                          <p:spTgt spid="231"/>
                                        </p:tgtEl>
                                        <p:attrNameLst>
                                          <p:attrName>style.visibility</p:attrName>
                                        </p:attrNameLst>
                                      </p:cBhvr>
                                      <p:to>
                                        <p:strVal val="visible"/>
                                      </p:to>
                                    </p:set>
                                    <p:animEffect transition="in" filter="wipe(left)">
                                      <p:cBhvr>
                                        <p:cTn id="56" dur="500"/>
                                        <p:tgtEl>
                                          <p:spTgt spid="231"/>
                                        </p:tgtEl>
                                      </p:cBhvr>
                                    </p:animEffect>
                                  </p:childTnLst>
                                </p:cTn>
                              </p:par>
                            </p:childTnLst>
                          </p:cTn>
                        </p:par>
                        <p:par>
                          <p:cTn id="57" fill="hold">
                            <p:stCondLst>
                              <p:cond delay="2000"/>
                            </p:stCondLst>
                            <p:childTnLst>
                              <p:par>
                                <p:cTn id="58" presetID="42" presetClass="entr" presetSubtype="0" fill="hold" nodeType="afterEffect">
                                  <p:stCondLst>
                                    <p:cond delay="0"/>
                                  </p:stCondLst>
                                  <p:childTnLst>
                                    <p:set>
                                      <p:cBhvr>
                                        <p:cTn id="59" dur="1" fill="hold">
                                          <p:stCondLst>
                                            <p:cond delay="0"/>
                                          </p:stCondLst>
                                        </p:cTn>
                                        <p:tgtEl>
                                          <p:spTgt spid="232"/>
                                        </p:tgtEl>
                                        <p:attrNameLst>
                                          <p:attrName>style.visibility</p:attrName>
                                        </p:attrNameLst>
                                      </p:cBhvr>
                                      <p:to>
                                        <p:strVal val="visible"/>
                                      </p:to>
                                    </p:set>
                                    <p:animEffect transition="in" filter="fade">
                                      <p:cBhvr>
                                        <p:cTn id="60" dur="500"/>
                                        <p:tgtEl>
                                          <p:spTgt spid="232"/>
                                        </p:tgtEl>
                                      </p:cBhvr>
                                    </p:animEffect>
                                    <p:anim calcmode="lin" valueType="num">
                                      <p:cBhvr>
                                        <p:cTn id="61" dur="500" fill="hold"/>
                                        <p:tgtEl>
                                          <p:spTgt spid="232"/>
                                        </p:tgtEl>
                                        <p:attrNameLst>
                                          <p:attrName>ppt_x</p:attrName>
                                        </p:attrNameLst>
                                      </p:cBhvr>
                                      <p:tavLst>
                                        <p:tav tm="0">
                                          <p:val>
                                            <p:strVal val="#ppt_x"/>
                                          </p:val>
                                        </p:tav>
                                        <p:tav tm="100000">
                                          <p:val>
                                            <p:strVal val="#ppt_x"/>
                                          </p:val>
                                        </p:tav>
                                      </p:tavLst>
                                    </p:anim>
                                    <p:anim calcmode="lin" valueType="num">
                                      <p:cBhvr>
                                        <p:cTn id="62" dur="500" fill="hold"/>
                                        <p:tgtEl>
                                          <p:spTgt spid="232"/>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22" presetClass="entr" presetSubtype="8" fill="hold" grpId="0" nodeType="afterEffect">
                                  <p:stCondLst>
                                    <p:cond delay="0"/>
                                  </p:stCondLst>
                                  <p:childTnLst>
                                    <p:set>
                                      <p:cBhvr>
                                        <p:cTn id="65" dur="1" fill="hold">
                                          <p:stCondLst>
                                            <p:cond delay="0"/>
                                          </p:stCondLst>
                                        </p:cTn>
                                        <p:tgtEl>
                                          <p:spTgt spid="235"/>
                                        </p:tgtEl>
                                        <p:attrNameLst>
                                          <p:attrName>style.visibility</p:attrName>
                                        </p:attrNameLst>
                                      </p:cBhvr>
                                      <p:to>
                                        <p:strVal val="visible"/>
                                      </p:to>
                                    </p:set>
                                    <p:animEffect transition="in" filter="wipe(left)">
                                      <p:cBhvr>
                                        <p:cTn id="66" dur="500"/>
                                        <p:tgtEl>
                                          <p:spTgt spid="235"/>
                                        </p:tgtEl>
                                      </p:cBhvr>
                                    </p:animEffect>
                                  </p:childTnLst>
                                </p:cTn>
                              </p:par>
                            </p:childTnLst>
                          </p:cTn>
                        </p:par>
                        <p:par>
                          <p:cTn id="67" fill="hold">
                            <p:stCondLst>
                              <p:cond delay="3000"/>
                            </p:stCondLst>
                            <p:childTnLst>
                              <p:par>
                                <p:cTn id="68" presetID="42" presetClass="entr" presetSubtype="0" fill="hold" nodeType="afterEffect">
                                  <p:stCondLst>
                                    <p:cond delay="0"/>
                                  </p:stCondLst>
                                  <p:childTnLst>
                                    <p:set>
                                      <p:cBhvr>
                                        <p:cTn id="69" dur="1" fill="hold">
                                          <p:stCondLst>
                                            <p:cond delay="0"/>
                                          </p:stCondLst>
                                        </p:cTn>
                                        <p:tgtEl>
                                          <p:spTgt spid="236"/>
                                        </p:tgtEl>
                                        <p:attrNameLst>
                                          <p:attrName>style.visibility</p:attrName>
                                        </p:attrNameLst>
                                      </p:cBhvr>
                                      <p:to>
                                        <p:strVal val="visible"/>
                                      </p:to>
                                    </p:set>
                                    <p:animEffect transition="in" filter="fade">
                                      <p:cBhvr>
                                        <p:cTn id="70" dur="500"/>
                                        <p:tgtEl>
                                          <p:spTgt spid="236"/>
                                        </p:tgtEl>
                                      </p:cBhvr>
                                    </p:animEffect>
                                    <p:anim calcmode="lin" valueType="num">
                                      <p:cBhvr>
                                        <p:cTn id="71" dur="500" fill="hold"/>
                                        <p:tgtEl>
                                          <p:spTgt spid="236"/>
                                        </p:tgtEl>
                                        <p:attrNameLst>
                                          <p:attrName>ppt_x</p:attrName>
                                        </p:attrNameLst>
                                      </p:cBhvr>
                                      <p:tavLst>
                                        <p:tav tm="0">
                                          <p:val>
                                            <p:strVal val="#ppt_x"/>
                                          </p:val>
                                        </p:tav>
                                        <p:tav tm="100000">
                                          <p:val>
                                            <p:strVal val="#ppt_x"/>
                                          </p:val>
                                        </p:tav>
                                      </p:tavLst>
                                    </p:anim>
                                    <p:anim calcmode="lin" valueType="num">
                                      <p:cBhvr>
                                        <p:cTn id="72" dur="500" fill="hold"/>
                                        <p:tgtEl>
                                          <p:spTgt spid="236"/>
                                        </p:tgtEl>
                                        <p:attrNameLst>
                                          <p:attrName>ppt_y</p:attrName>
                                        </p:attrNameLst>
                                      </p:cBhvr>
                                      <p:tavLst>
                                        <p:tav tm="0">
                                          <p:val>
                                            <p:strVal val="#ppt_y+.1"/>
                                          </p:val>
                                        </p:tav>
                                        <p:tav tm="100000">
                                          <p:val>
                                            <p:strVal val="#ppt_y"/>
                                          </p:val>
                                        </p:tav>
                                      </p:tavLst>
                                    </p:anim>
                                  </p:childTnLst>
                                </p:cTn>
                              </p:par>
                            </p:childTnLst>
                          </p:cTn>
                        </p:par>
                        <p:par>
                          <p:cTn id="73" fill="hold">
                            <p:stCondLst>
                              <p:cond delay="3500"/>
                            </p:stCondLst>
                            <p:childTnLst>
                              <p:par>
                                <p:cTn id="74" presetID="22" presetClass="entr" presetSubtype="8" fill="hold" grpId="0" nodeType="afterEffect">
                                  <p:stCondLst>
                                    <p:cond delay="0"/>
                                  </p:stCondLst>
                                  <p:childTnLst>
                                    <p:set>
                                      <p:cBhvr>
                                        <p:cTn id="75" dur="1" fill="hold">
                                          <p:stCondLst>
                                            <p:cond delay="0"/>
                                          </p:stCondLst>
                                        </p:cTn>
                                        <p:tgtEl>
                                          <p:spTgt spid="239"/>
                                        </p:tgtEl>
                                        <p:attrNameLst>
                                          <p:attrName>style.visibility</p:attrName>
                                        </p:attrNameLst>
                                      </p:cBhvr>
                                      <p:to>
                                        <p:strVal val="visible"/>
                                      </p:to>
                                    </p:set>
                                    <p:animEffect transition="in" filter="wipe(left)">
                                      <p:cBhvr>
                                        <p:cTn id="76" dur="5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animBg="1"/>
      <p:bldP spid="213" grpId="0"/>
      <p:bldP spid="213" grpId="1"/>
      <p:bldP spid="231" grpId="0"/>
      <p:bldP spid="235" grpId="0"/>
      <p:bldP spid="2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组合 108"/>
          <p:cNvGrpSpPr/>
          <p:nvPr/>
        </p:nvGrpSpPr>
        <p:grpSpPr>
          <a:xfrm>
            <a:off x="441127" y="528320"/>
            <a:ext cx="8239259" cy="0"/>
            <a:chOff x="600676" y="678668"/>
            <a:chExt cx="10985679" cy="0"/>
          </a:xfrm>
        </p:grpSpPr>
        <p:cxnSp>
          <p:nvCxnSpPr>
            <p:cNvPr id="110" name="直接连接符 109"/>
            <p:cNvCxnSpPr/>
            <p:nvPr/>
          </p:nvCxnSpPr>
          <p:spPr>
            <a:xfrm>
              <a:off x="600676" y="678668"/>
              <a:ext cx="480382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6782535" y="678668"/>
              <a:ext cx="480382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2" name="组合 111"/>
          <p:cNvGrpSpPr/>
          <p:nvPr/>
        </p:nvGrpSpPr>
        <p:grpSpPr>
          <a:xfrm>
            <a:off x="4046473" y="22532"/>
            <a:ext cx="1011452" cy="1011576"/>
            <a:chOff x="3276601" y="1276192"/>
            <a:chExt cx="2590799" cy="2591116"/>
          </a:xfrm>
          <a:solidFill>
            <a:schemeClr val="bg1"/>
          </a:solidFill>
        </p:grpSpPr>
        <p:sp>
          <p:nvSpPr>
            <p:cNvPr id="113" name="矩形 112"/>
            <p:cNvSpPr/>
            <p:nvPr/>
          </p:nvSpPr>
          <p:spPr>
            <a:xfrm rot="16200000">
              <a:off x="3324853" y="251813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4" name="矩形 113"/>
            <p:cNvSpPr/>
            <p:nvPr/>
          </p:nvSpPr>
          <p:spPr>
            <a:xfrm rot="16418182">
              <a:off x="3327353" y="243935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5" name="矩形 114"/>
            <p:cNvSpPr/>
            <p:nvPr/>
          </p:nvSpPr>
          <p:spPr>
            <a:xfrm rot="16636364">
              <a:off x="3334846" y="236089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6" name="矩形 115"/>
            <p:cNvSpPr/>
            <p:nvPr/>
          </p:nvSpPr>
          <p:spPr>
            <a:xfrm rot="16854545">
              <a:off x="3347299" y="228306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7" name="矩形 116"/>
            <p:cNvSpPr/>
            <p:nvPr/>
          </p:nvSpPr>
          <p:spPr>
            <a:xfrm rot="17072727">
              <a:off x="3364664" y="22061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8" name="矩形 117"/>
            <p:cNvSpPr/>
            <p:nvPr/>
          </p:nvSpPr>
          <p:spPr>
            <a:xfrm rot="17290909">
              <a:off x="3386869" y="213056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9" name="矩形 118"/>
            <p:cNvSpPr/>
            <p:nvPr/>
          </p:nvSpPr>
          <p:spPr>
            <a:xfrm rot="17509091">
              <a:off x="3413827" y="205649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0" name="矩形 119"/>
            <p:cNvSpPr/>
            <p:nvPr/>
          </p:nvSpPr>
          <p:spPr>
            <a:xfrm rot="17727273">
              <a:off x="3445428" y="19842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1" name="矩形 120"/>
            <p:cNvSpPr/>
            <p:nvPr/>
          </p:nvSpPr>
          <p:spPr>
            <a:xfrm rot="17945455">
              <a:off x="3481544" y="191423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2" name="矩形 121"/>
            <p:cNvSpPr/>
            <p:nvPr/>
          </p:nvSpPr>
          <p:spPr>
            <a:xfrm rot="18163636">
              <a:off x="3522031" y="18466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3" name="矩形 122"/>
            <p:cNvSpPr/>
            <p:nvPr/>
          </p:nvSpPr>
          <p:spPr>
            <a:xfrm rot="18381818">
              <a:off x="3566726" y="17816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4" name="矩形 123"/>
            <p:cNvSpPr/>
            <p:nvPr/>
          </p:nvSpPr>
          <p:spPr>
            <a:xfrm rot="18600000">
              <a:off x="3615448" y="17197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5" name="矩形 124"/>
            <p:cNvSpPr/>
            <p:nvPr/>
          </p:nvSpPr>
          <p:spPr>
            <a:xfrm rot="18818182">
              <a:off x="3668002" y="16609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6" name="矩形 125"/>
            <p:cNvSpPr/>
            <p:nvPr/>
          </p:nvSpPr>
          <p:spPr>
            <a:xfrm rot="19036364">
              <a:off x="3724176" y="160569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7" name="矩形 126"/>
            <p:cNvSpPr/>
            <p:nvPr/>
          </p:nvSpPr>
          <p:spPr>
            <a:xfrm rot="19254546">
              <a:off x="3783743" y="15540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8" name="矩形 127"/>
            <p:cNvSpPr/>
            <p:nvPr/>
          </p:nvSpPr>
          <p:spPr>
            <a:xfrm rot="19472727">
              <a:off x="3846463" y="150635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9" name="矩形 128"/>
            <p:cNvSpPr/>
            <p:nvPr/>
          </p:nvSpPr>
          <p:spPr>
            <a:xfrm rot="19690909">
              <a:off x="3912085" y="146269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0" name="矩形 129"/>
            <p:cNvSpPr/>
            <p:nvPr/>
          </p:nvSpPr>
          <p:spPr>
            <a:xfrm rot="19909091">
              <a:off x="3980343" y="142328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1" name="矩形 130"/>
            <p:cNvSpPr/>
            <p:nvPr/>
          </p:nvSpPr>
          <p:spPr>
            <a:xfrm rot="20127273">
              <a:off x="4050964" y="138828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2" name="矩形 131"/>
            <p:cNvSpPr/>
            <p:nvPr/>
          </p:nvSpPr>
          <p:spPr>
            <a:xfrm rot="20345455">
              <a:off x="4123664" y="135783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3" name="矩形 132"/>
            <p:cNvSpPr/>
            <p:nvPr/>
          </p:nvSpPr>
          <p:spPr>
            <a:xfrm rot="20563636">
              <a:off x="4198147" y="13320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4" name="矩形 133"/>
            <p:cNvSpPr/>
            <p:nvPr/>
          </p:nvSpPr>
          <p:spPr>
            <a:xfrm rot="20781818">
              <a:off x="4274115" y="131104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5" name="矩形 134"/>
            <p:cNvSpPr/>
            <p:nvPr/>
          </p:nvSpPr>
          <p:spPr>
            <a:xfrm rot="21000000">
              <a:off x="4351263" y="12949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6" name="矩形 135"/>
            <p:cNvSpPr/>
            <p:nvPr/>
          </p:nvSpPr>
          <p:spPr>
            <a:xfrm rot="21218182">
              <a:off x="4429280" y="128368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7" name="矩形 136"/>
            <p:cNvSpPr/>
            <p:nvPr/>
          </p:nvSpPr>
          <p:spPr>
            <a:xfrm rot="21436364">
              <a:off x="4507850" y="127744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8" name="矩形 137"/>
            <p:cNvSpPr/>
            <p:nvPr/>
          </p:nvSpPr>
          <p:spPr>
            <a:xfrm rot="54546">
              <a:off x="4586658" y="127619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9" name="矩形 138"/>
            <p:cNvSpPr/>
            <p:nvPr/>
          </p:nvSpPr>
          <p:spPr>
            <a:xfrm rot="272727">
              <a:off x="4665388" y="12799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0" name="矩形 139"/>
            <p:cNvSpPr/>
            <p:nvPr/>
          </p:nvSpPr>
          <p:spPr>
            <a:xfrm rot="490909">
              <a:off x="4743721" y="128867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1" name="矩形 140"/>
            <p:cNvSpPr/>
            <p:nvPr/>
          </p:nvSpPr>
          <p:spPr>
            <a:xfrm rot="709091">
              <a:off x="4821341" y="13023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2" name="矩形 141"/>
            <p:cNvSpPr/>
            <p:nvPr/>
          </p:nvSpPr>
          <p:spPr>
            <a:xfrm rot="927273">
              <a:off x="4897938" y="132094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3" name="矩形 142"/>
            <p:cNvSpPr/>
            <p:nvPr/>
          </p:nvSpPr>
          <p:spPr>
            <a:xfrm rot="1145455">
              <a:off x="4973203" y="134435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4" name="矩形 143"/>
            <p:cNvSpPr/>
            <p:nvPr/>
          </p:nvSpPr>
          <p:spPr>
            <a:xfrm rot="1363637">
              <a:off x="5046831" y="13724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5" name="矩形 144"/>
            <p:cNvSpPr/>
            <p:nvPr/>
          </p:nvSpPr>
          <p:spPr>
            <a:xfrm rot="1581818">
              <a:off x="5118526" y="140522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6" name="矩形 145"/>
            <p:cNvSpPr/>
            <p:nvPr/>
          </p:nvSpPr>
          <p:spPr>
            <a:xfrm rot="1800000">
              <a:off x="5188001" y="144244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7" name="矩形 146"/>
            <p:cNvSpPr/>
            <p:nvPr/>
          </p:nvSpPr>
          <p:spPr>
            <a:xfrm rot="2018182">
              <a:off x="5254975" y="148400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8" name="矩形 147"/>
            <p:cNvSpPr/>
            <p:nvPr/>
          </p:nvSpPr>
          <p:spPr>
            <a:xfrm rot="2236364">
              <a:off x="5319178" y="152972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9" name="矩形 148"/>
            <p:cNvSpPr/>
            <p:nvPr/>
          </p:nvSpPr>
          <p:spPr>
            <a:xfrm rot="2454545">
              <a:off x="5380353" y="157941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0" name="矩形 149"/>
            <p:cNvSpPr/>
            <p:nvPr/>
          </p:nvSpPr>
          <p:spPr>
            <a:xfrm rot="2672727">
              <a:off x="5438252" y="163289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1" name="矩形 150"/>
            <p:cNvSpPr/>
            <p:nvPr/>
          </p:nvSpPr>
          <p:spPr>
            <a:xfrm rot="2890909">
              <a:off x="5492643" y="16899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2" name="矩形 151"/>
            <p:cNvSpPr/>
            <p:nvPr/>
          </p:nvSpPr>
          <p:spPr>
            <a:xfrm rot="3109091">
              <a:off x="5543307" y="17503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3" name="矩形 152"/>
            <p:cNvSpPr/>
            <p:nvPr/>
          </p:nvSpPr>
          <p:spPr>
            <a:xfrm rot="3327273">
              <a:off x="5590039" y="18137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4" name="矩形 153"/>
            <p:cNvSpPr/>
            <p:nvPr/>
          </p:nvSpPr>
          <p:spPr>
            <a:xfrm rot="3545455">
              <a:off x="5632651" y="188009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5" name="矩形 154"/>
            <p:cNvSpPr/>
            <p:nvPr/>
          </p:nvSpPr>
          <p:spPr>
            <a:xfrm rot="3763637">
              <a:off x="5670973" y="194897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6" name="矩形 155"/>
            <p:cNvSpPr/>
            <p:nvPr/>
          </p:nvSpPr>
          <p:spPr>
            <a:xfrm rot="3981819">
              <a:off x="5704849" y="202014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7" name="矩形 156"/>
            <p:cNvSpPr/>
            <p:nvPr/>
          </p:nvSpPr>
          <p:spPr>
            <a:xfrm rot="4200000">
              <a:off x="5734142" y="209331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8" name="矩形 157"/>
            <p:cNvSpPr/>
            <p:nvPr/>
          </p:nvSpPr>
          <p:spPr>
            <a:xfrm rot="4418182">
              <a:off x="5758737" y="216819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9" name="矩形 158"/>
            <p:cNvSpPr/>
            <p:nvPr/>
          </p:nvSpPr>
          <p:spPr>
            <a:xfrm rot="4636364">
              <a:off x="5778531" y="224448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0" name="矩形 159"/>
            <p:cNvSpPr/>
            <p:nvPr/>
          </p:nvSpPr>
          <p:spPr>
            <a:xfrm rot="4854546">
              <a:off x="5793448" y="23218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1" name="矩形 160"/>
            <p:cNvSpPr/>
            <p:nvPr/>
          </p:nvSpPr>
          <p:spPr>
            <a:xfrm rot="5072727">
              <a:off x="5803426" y="240006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2" name="矩形 161"/>
            <p:cNvSpPr/>
            <p:nvPr/>
          </p:nvSpPr>
          <p:spPr>
            <a:xfrm rot="5290909">
              <a:off x="5808424" y="247872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3" name="矩形 162"/>
            <p:cNvSpPr/>
            <p:nvPr/>
          </p:nvSpPr>
          <p:spPr>
            <a:xfrm rot="5509091">
              <a:off x="5808424" y="255754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4" name="矩形 163"/>
            <p:cNvSpPr/>
            <p:nvPr/>
          </p:nvSpPr>
          <p:spPr>
            <a:xfrm rot="5727273">
              <a:off x="5803426" y="26362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5" name="矩形 164"/>
            <p:cNvSpPr/>
            <p:nvPr/>
          </p:nvSpPr>
          <p:spPr>
            <a:xfrm rot="5945455">
              <a:off x="5793448" y="27143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6" name="矩形 165"/>
            <p:cNvSpPr/>
            <p:nvPr/>
          </p:nvSpPr>
          <p:spPr>
            <a:xfrm rot="6163637">
              <a:off x="5778531" y="279178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7" name="矩形 166"/>
            <p:cNvSpPr/>
            <p:nvPr/>
          </p:nvSpPr>
          <p:spPr>
            <a:xfrm rot="6381819">
              <a:off x="5758737" y="286807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8" name="矩形 167"/>
            <p:cNvSpPr/>
            <p:nvPr/>
          </p:nvSpPr>
          <p:spPr>
            <a:xfrm rot="6600000">
              <a:off x="5734142" y="294296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9" name="矩形 168"/>
            <p:cNvSpPr/>
            <p:nvPr/>
          </p:nvSpPr>
          <p:spPr>
            <a:xfrm rot="6818182">
              <a:off x="5704849" y="301613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0" name="矩形 169"/>
            <p:cNvSpPr/>
            <p:nvPr/>
          </p:nvSpPr>
          <p:spPr>
            <a:xfrm rot="7036364">
              <a:off x="5670973" y="308730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1" name="矩形 170"/>
            <p:cNvSpPr/>
            <p:nvPr/>
          </p:nvSpPr>
          <p:spPr>
            <a:xfrm rot="7254546">
              <a:off x="5632651" y="315617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2" name="矩形 171"/>
            <p:cNvSpPr/>
            <p:nvPr/>
          </p:nvSpPr>
          <p:spPr>
            <a:xfrm rot="7472727">
              <a:off x="5590039" y="322248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3" name="矩形 172"/>
            <p:cNvSpPr/>
            <p:nvPr/>
          </p:nvSpPr>
          <p:spPr>
            <a:xfrm rot="7690909">
              <a:off x="5543307" y="32859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4" name="矩形 173"/>
            <p:cNvSpPr/>
            <p:nvPr/>
          </p:nvSpPr>
          <p:spPr>
            <a:xfrm rot="7909091">
              <a:off x="5492643" y="33463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5" name="矩形 174"/>
            <p:cNvSpPr/>
            <p:nvPr/>
          </p:nvSpPr>
          <p:spPr>
            <a:xfrm rot="8127274">
              <a:off x="5438252" y="340337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6" name="矩形 175"/>
            <p:cNvSpPr/>
            <p:nvPr/>
          </p:nvSpPr>
          <p:spPr>
            <a:xfrm rot="8345455">
              <a:off x="5380353" y="34568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7" name="矩形 176"/>
            <p:cNvSpPr/>
            <p:nvPr/>
          </p:nvSpPr>
          <p:spPr>
            <a:xfrm rot="8563637">
              <a:off x="5319178" y="35065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8" name="矩形 177"/>
            <p:cNvSpPr/>
            <p:nvPr/>
          </p:nvSpPr>
          <p:spPr>
            <a:xfrm rot="8781819">
              <a:off x="5254975" y="355227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9" name="矩形 178"/>
            <p:cNvSpPr/>
            <p:nvPr/>
          </p:nvSpPr>
          <p:spPr>
            <a:xfrm rot="9000000">
              <a:off x="5188001" y="359382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0" name="矩形 179"/>
            <p:cNvSpPr/>
            <p:nvPr/>
          </p:nvSpPr>
          <p:spPr>
            <a:xfrm rot="9218182">
              <a:off x="5118525" y="363105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1" name="矩形 180"/>
            <p:cNvSpPr/>
            <p:nvPr/>
          </p:nvSpPr>
          <p:spPr>
            <a:xfrm rot="9436364">
              <a:off x="5046831" y="366379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2" name="矩形 181"/>
            <p:cNvSpPr/>
            <p:nvPr/>
          </p:nvSpPr>
          <p:spPr>
            <a:xfrm rot="9654546">
              <a:off x="4973202" y="36919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3" name="矩形 182"/>
            <p:cNvSpPr/>
            <p:nvPr/>
          </p:nvSpPr>
          <p:spPr>
            <a:xfrm rot="9872727">
              <a:off x="4897938" y="371532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4" name="矩形 183"/>
            <p:cNvSpPr/>
            <p:nvPr/>
          </p:nvSpPr>
          <p:spPr>
            <a:xfrm rot="10090909">
              <a:off x="4821341" y="373390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5" name="矩形 184"/>
            <p:cNvSpPr/>
            <p:nvPr/>
          </p:nvSpPr>
          <p:spPr>
            <a:xfrm rot="10309091">
              <a:off x="4743721" y="374759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6" name="矩形 185"/>
            <p:cNvSpPr/>
            <p:nvPr/>
          </p:nvSpPr>
          <p:spPr>
            <a:xfrm rot="10527274">
              <a:off x="4665388" y="37563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7" name="矩形 186"/>
            <p:cNvSpPr/>
            <p:nvPr/>
          </p:nvSpPr>
          <p:spPr>
            <a:xfrm rot="10745455">
              <a:off x="4586658" y="37600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8" name="矩形 187"/>
            <p:cNvSpPr/>
            <p:nvPr/>
          </p:nvSpPr>
          <p:spPr>
            <a:xfrm rot="10963638">
              <a:off x="4507850" y="375882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9" name="矩形 188"/>
            <p:cNvSpPr/>
            <p:nvPr/>
          </p:nvSpPr>
          <p:spPr>
            <a:xfrm rot="11181819">
              <a:off x="4429279" y="37525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0" name="矩形 189"/>
            <p:cNvSpPr/>
            <p:nvPr/>
          </p:nvSpPr>
          <p:spPr>
            <a:xfrm rot="11400000">
              <a:off x="4351263" y="37413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1" name="矩形 190"/>
            <p:cNvSpPr/>
            <p:nvPr/>
          </p:nvSpPr>
          <p:spPr>
            <a:xfrm rot="11618183">
              <a:off x="4274115" y="372522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2" name="矩形 191"/>
            <p:cNvSpPr/>
            <p:nvPr/>
          </p:nvSpPr>
          <p:spPr>
            <a:xfrm rot="11836364">
              <a:off x="4198147" y="370422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3" name="矩形 192"/>
            <p:cNvSpPr/>
            <p:nvPr/>
          </p:nvSpPr>
          <p:spPr>
            <a:xfrm rot="12054545">
              <a:off x="4123664" y="367844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4" name="矩形 193"/>
            <p:cNvSpPr/>
            <p:nvPr/>
          </p:nvSpPr>
          <p:spPr>
            <a:xfrm rot="12272728">
              <a:off x="4050964" y="36479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5" name="矩形 194"/>
            <p:cNvSpPr/>
            <p:nvPr/>
          </p:nvSpPr>
          <p:spPr>
            <a:xfrm rot="12490909">
              <a:off x="3980343" y="36129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6" name="矩形 195"/>
            <p:cNvSpPr/>
            <p:nvPr/>
          </p:nvSpPr>
          <p:spPr>
            <a:xfrm rot="12709091">
              <a:off x="3912086" y="35735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7" name="矩形 196"/>
            <p:cNvSpPr/>
            <p:nvPr/>
          </p:nvSpPr>
          <p:spPr>
            <a:xfrm rot="12927274">
              <a:off x="3846463" y="35299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8" name="矩形 197"/>
            <p:cNvSpPr/>
            <p:nvPr/>
          </p:nvSpPr>
          <p:spPr>
            <a:xfrm rot="13145455">
              <a:off x="3783743" y="34821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9" name="矩形 198"/>
            <p:cNvSpPr/>
            <p:nvPr/>
          </p:nvSpPr>
          <p:spPr>
            <a:xfrm rot="13363638">
              <a:off x="3724176" y="343057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0" name="矩形 199"/>
            <p:cNvSpPr/>
            <p:nvPr/>
          </p:nvSpPr>
          <p:spPr>
            <a:xfrm rot="13581819">
              <a:off x="3668002" y="33752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1" name="矩形 200"/>
            <p:cNvSpPr/>
            <p:nvPr/>
          </p:nvSpPr>
          <p:spPr>
            <a:xfrm rot="13800000">
              <a:off x="3615448" y="33165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2" name="矩形 201"/>
            <p:cNvSpPr/>
            <p:nvPr/>
          </p:nvSpPr>
          <p:spPr>
            <a:xfrm rot="14018183">
              <a:off x="3566726" y="325458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3" name="矩形 202"/>
            <p:cNvSpPr/>
            <p:nvPr/>
          </p:nvSpPr>
          <p:spPr>
            <a:xfrm rot="14236364">
              <a:off x="3522031" y="31896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4" name="矩形 203"/>
            <p:cNvSpPr/>
            <p:nvPr/>
          </p:nvSpPr>
          <p:spPr>
            <a:xfrm rot="14454545">
              <a:off x="3481544" y="312204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5" name="矩形 204"/>
            <p:cNvSpPr/>
            <p:nvPr/>
          </p:nvSpPr>
          <p:spPr>
            <a:xfrm rot="14672728">
              <a:off x="3445428" y="305198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6" name="矩形 205"/>
            <p:cNvSpPr/>
            <p:nvPr/>
          </p:nvSpPr>
          <p:spPr>
            <a:xfrm rot="14890909">
              <a:off x="3413827" y="297977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7" name="矩形 206"/>
            <p:cNvSpPr/>
            <p:nvPr/>
          </p:nvSpPr>
          <p:spPr>
            <a:xfrm rot="15109092">
              <a:off x="3386869" y="290571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8" name="矩形 207"/>
            <p:cNvSpPr/>
            <p:nvPr/>
          </p:nvSpPr>
          <p:spPr>
            <a:xfrm rot="15327274">
              <a:off x="3364664" y="283008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9" name="矩形 208"/>
            <p:cNvSpPr/>
            <p:nvPr/>
          </p:nvSpPr>
          <p:spPr>
            <a:xfrm rot="15545455">
              <a:off x="3347299" y="275320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0" name="矩形 209"/>
            <p:cNvSpPr/>
            <p:nvPr/>
          </p:nvSpPr>
          <p:spPr>
            <a:xfrm rot="15763638">
              <a:off x="3334846" y="267537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1" name="矩形 210"/>
            <p:cNvSpPr/>
            <p:nvPr/>
          </p:nvSpPr>
          <p:spPr>
            <a:xfrm rot="15981819">
              <a:off x="3327353" y="259691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12" name="椭圆 211"/>
          <p:cNvSpPr/>
          <p:nvPr/>
        </p:nvSpPr>
        <p:spPr>
          <a:xfrm>
            <a:off x="4163727" y="143828"/>
            <a:ext cx="781729" cy="781729"/>
          </a:xfrm>
          <a:prstGeom prst="ellips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a:p>
        </p:txBody>
      </p:sp>
      <p:sp>
        <p:nvSpPr>
          <p:cNvPr id="213" name="文本框 212"/>
          <p:cNvSpPr txBox="1"/>
          <p:nvPr/>
        </p:nvSpPr>
        <p:spPr>
          <a:xfrm>
            <a:off x="4248478" y="202419"/>
            <a:ext cx="806702" cy="646331"/>
          </a:xfrm>
          <a:prstGeom prst="rect">
            <a:avLst/>
          </a:prstGeom>
          <a:noFill/>
        </p:spPr>
        <p:txBody>
          <a:bodyPr wrap="square" rtlCol="0">
            <a:spAutoFit/>
          </a:bodyPr>
          <a:lstStyle/>
          <a:p>
            <a:r>
              <a:rPr lang="zh-CN" altLang="en-US" sz="1800" b="1" dirty="0" smtClean="0">
                <a:solidFill>
                  <a:schemeClr val="bg1"/>
                </a:solidFill>
                <a:latin typeface="+mj-ea"/>
                <a:ea typeface="+mj-ea"/>
              </a:rPr>
              <a:t>添加标题</a:t>
            </a:r>
            <a:endParaRPr lang="zh-CN" altLang="en-US" sz="1800" b="1" dirty="0">
              <a:solidFill>
                <a:schemeClr val="bg1"/>
              </a:solidFill>
              <a:latin typeface="+mj-ea"/>
              <a:ea typeface="+mj-ea"/>
            </a:endParaRPr>
          </a:p>
        </p:txBody>
      </p:sp>
      <p:sp>
        <p:nvSpPr>
          <p:cNvPr id="107" name="Shape 4096"/>
          <p:cNvSpPr/>
          <p:nvPr/>
        </p:nvSpPr>
        <p:spPr>
          <a:xfrm>
            <a:off x="3327092" y="1517207"/>
            <a:ext cx="1268624" cy="1296886"/>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alpha val="50000"/>
            </a:schemeClr>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Light"/>
            </a:endParaRPr>
          </a:p>
        </p:txBody>
      </p:sp>
      <p:sp>
        <p:nvSpPr>
          <p:cNvPr id="108" name="Shape 4113"/>
          <p:cNvSpPr/>
          <p:nvPr/>
        </p:nvSpPr>
        <p:spPr>
          <a:xfrm>
            <a:off x="1616662" y="1517207"/>
            <a:ext cx="1268624" cy="1296886"/>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alpha val="50000"/>
            </a:schemeClr>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Light"/>
            </a:endParaRPr>
          </a:p>
        </p:txBody>
      </p:sp>
      <p:sp>
        <p:nvSpPr>
          <p:cNvPr id="214" name="Shape 4114"/>
          <p:cNvSpPr/>
          <p:nvPr/>
        </p:nvSpPr>
        <p:spPr>
          <a:xfrm>
            <a:off x="6704188" y="1517207"/>
            <a:ext cx="1268624" cy="1296886"/>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alpha val="50000"/>
            </a:schemeClr>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Light"/>
            </a:endParaRPr>
          </a:p>
        </p:txBody>
      </p:sp>
      <p:sp>
        <p:nvSpPr>
          <p:cNvPr id="215" name="Shape 4115"/>
          <p:cNvSpPr/>
          <p:nvPr/>
        </p:nvSpPr>
        <p:spPr>
          <a:xfrm>
            <a:off x="5005461" y="1517207"/>
            <a:ext cx="1268624" cy="1296886"/>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alpha val="50000"/>
            </a:schemeClr>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Light"/>
            </a:endParaRPr>
          </a:p>
        </p:txBody>
      </p:sp>
      <p:sp>
        <p:nvSpPr>
          <p:cNvPr id="216" name="TextBox 6"/>
          <p:cNvSpPr txBox="1"/>
          <p:nvPr/>
        </p:nvSpPr>
        <p:spPr>
          <a:xfrm>
            <a:off x="1912860" y="1897939"/>
            <a:ext cx="676275" cy="323165"/>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GB" sz="21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1</a:t>
            </a:r>
            <a:endParaRPr kumimoji="0" lang="en-GB" sz="2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17" name="TextBox 7"/>
          <p:cNvSpPr txBox="1"/>
          <p:nvPr/>
        </p:nvSpPr>
        <p:spPr>
          <a:xfrm>
            <a:off x="3623266" y="1897939"/>
            <a:ext cx="676275" cy="323165"/>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1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2</a:t>
            </a:r>
            <a:endParaRPr kumimoji="0" lang="en-GB" sz="2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18" name="TextBox 9"/>
          <p:cNvSpPr txBox="1"/>
          <p:nvPr/>
        </p:nvSpPr>
        <p:spPr>
          <a:xfrm>
            <a:off x="5295796" y="1897939"/>
            <a:ext cx="676275" cy="323165"/>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1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3</a:t>
            </a:r>
            <a:endParaRPr kumimoji="0" lang="en-GB" sz="2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19" name="TextBox 10"/>
          <p:cNvSpPr txBox="1"/>
          <p:nvPr/>
        </p:nvSpPr>
        <p:spPr>
          <a:xfrm>
            <a:off x="7006202" y="1897939"/>
            <a:ext cx="676275" cy="323165"/>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GB" sz="21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4</a:t>
            </a:r>
            <a:endParaRPr kumimoji="0" lang="en-GB" sz="2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20" name="Text Placeholder 2"/>
          <p:cNvSpPr txBox="1"/>
          <p:nvPr/>
        </p:nvSpPr>
        <p:spPr>
          <a:xfrm>
            <a:off x="1479191" y="3001091"/>
            <a:ext cx="1510095" cy="196335"/>
          </a:xfrm>
          <a:prstGeom prst="rect">
            <a:avLst/>
          </a:prstGeom>
          <a:noFill/>
        </p:spPr>
        <p:txBody>
          <a:bodyPr vert="horz" lIns="0" tIns="34290" rIns="0" bIns="3429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200" b="0" kern="1200" baseline="0">
                <a:solidFill>
                  <a:srgbClr val="F02423"/>
                </a:solidFill>
                <a:latin typeface="Kontrapunkt Bob" panose="02000000000000000000" pitchFamily="50"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GB" sz="1100" b="0"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2013</a:t>
            </a:r>
            <a:endParaRPr kumimoji="0" lang="en-GB" sz="11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221" name="TextBox 12"/>
          <p:cNvSpPr txBox="1"/>
          <p:nvPr/>
        </p:nvSpPr>
        <p:spPr>
          <a:xfrm>
            <a:off x="1479191" y="3669325"/>
            <a:ext cx="1510095" cy="738664"/>
          </a:xfrm>
          <a:prstGeom prst="rect">
            <a:avLst/>
          </a:prstGeom>
          <a:noFill/>
        </p:spPr>
        <p:txBody>
          <a:bodyPr wrap="square" lIns="0" tIns="0" rIns="0" bIns="0" rtlCol="0">
            <a:spAutoFit/>
          </a:bodyPr>
          <a:lstStyle/>
          <a:p>
            <a:pPr algn="ctr" defTabSz="914400"/>
            <a:r>
              <a:rPr lang="zh-CN" altLang="en-US" sz="1200" kern="0" dirty="0" smtClean="0">
                <a:solidFill>
                  <a:schemeClr val="bg1"/>
                </a:solidFill>
                <a:latin typeface="微软雅黑" panose="020B0503020204020204" pitchFamily="34" charset="-122"/>
                <a:ea typeface="微软雅黑" panose="020B0503020204020204" pitchFamily="34" charset="-122"/>
              </a:rPr>
              <a:t>单击添加文本内容</a:t>
            </a:r>
            <a:endParaRPr lang="en-US" altLang="zh-CN" sz="1200" kern="0" dirty="0" smtClean="0">
              <a:solidFill>
                <a:schemeClr val="bg1"/>
              </a:solidFill>
              <a:latin typeface="微软雅黑" panose="020B0503020204020204" pitchFamily="34" charset="-122"/>
              <a:ea typeface="微软雅黑" panose="020B0503020204020204" pitchFamily="34" charset="-122"/>
            </a:endParaRPr>
          </a:p>
          <a:p>
            <a:pPr algn="ctr" defTabSz="914400"/>
            <a:r>
              <a:rPr lang="zh-CN" altLang="en-US" sz="1200" kern="0" dirty="0" smtClean="0">
                <a:solidFill>
                  <a:schemeClr val="bg1"/>
                </a:solidFill>
                <a:latin typeface="微软雅黑" panose="020B0503020204020204" pitchFamily="34" charset="-122"/>
                <a:ea typeface="微软雅黑" panose="020B0503020204020204" pitchFamily="34" charset="-122"/>
              </a:rPr>
              <a:t>单击</a:t>
            </a:r>
            <a:r>
              <a:rPr lang="zh-CN" altLang="en-US" sz="1200" kern="0" dirty="0">
                <a:solidFill>
                  <a:schemeClr val="bg1"/>
                </a:solidFill>
                <a:latin typeface="微软雅黑" panose="020B0503020204020204" pitchFamily="34" charset="-122"/>
                <a:ea typeface="微软雅黑" panose="020B0503020204020204" pitchFamily="34" charset="-122"/>
              </a:rPr>
              <a:t>添加文本内容</a:t>
            </a:r>
            <a:endParaRPr lang="nl-NL" altLang="zh-CN" sz="1200" kern="0" dirty="0">
              <a:solidFill>
                <a:schemeClr val="bg1"/>
              </a:solidFill>
              <a:latin typeface="微软雅黑" panose="020B0503020204020204" pitchFamily="34" charset="-122"/>
              <a:ea typeface="微软雅黑" panose="020B0503020204020204" pitchFamily="34" charset="-122"/>
            </a:endParaRPr>
          </a:p>
          <a:p>
            <a:pPr algn="ctr" defTabSz="914400"/>
            <a:r>
              <a:rPr lang="zh-CN" altLang="en-US" sz="1200" kern="0" dirty="0">
                <a:solidFill>
                  <a:schemeClr val="bg1"/>
                </a:solidFill>
                <a:latin typeface="微软雅黑" panose="020B0503020204020204" pitchFamily="34" charset="-122"/>
                <a:ea typeface="微软雅黑" panose="020B0503020204020204" pitchFamily="34" charset="-122"/>
              </a:rPr>
              <a:t>单击添加文本内容</a:t>
            </a:r>
            <a:endParaRPr lang="nl-NL" altLang="zh-CN" sz="1200" kern="0" dirty="0">
              <a:solidFill>
                <a:schemeClr val="bg1"/>
              </a:solidFill>
              <a:latin typeface="微软雅黑" panose="020B0503020204020204" pitchFamily="34" charset="-122"/>
              <a:ea typeface="微软雅黑" panose="020B0503020204020204" pitchFamily="34" charset="-122"/>
            </a:endParaRPr>
          </a:p>
          <a:p>
            <a:pPr algn="ctr" defTabSz="914400"/>
            <a:r>
              <a:rPr lang="zh-CN" altLang="en-US" sz="1200" kern="0" dirty="0">
                <a:solidFill>
                  <a:schemeClr val="bg1"/>
                </a:solidFill>
                <a:latin typeface="微软雅黑" panose="020B0503020204020204" pitchFamily="34" charset="-122"/>
                <a:ea typeface="微软雅黑" panose="020B0503020204020204" pitchFamily="34" charset="-122"/>
              </a:rPr>
              <a:t>单击添加文本</a:t>
            </a:r>
            <a:r>
              <a:rPr lang="zh-CN" altLang="en-US" sz="1200" kern="0" dirty="0" smtClean="0">
                <a:solidFill>
                  <a:schemeClr val="bg1"/>
                </a:solidFill>
                <a:latin typeface="微软雅黑" panose="020B0503020204020204" pitchFamily="34" charset="-122"/>
                <a:ea typeface="微软雅黑" panose="020B0503020204020204" pitchFamily="34" charset="-122"/>
              </a:rPr>
              <a:t>内容</a:t>
            </a:r>
            <a:endParaRPr lang="nl-NL" altLang="zh-CN" sz="1200" kern="0" dirty="0">
              <a:solidFill>
                <a:schemeClr val="bg1"/>
              </a:solidFill>
              <a:latin typeface="微软雅黑" panose="020B0503020204020204" pitchFamily="34" charset="-122"/>
              <a:ea typeface="微软雅黑" panose="020B0503020204020204" pitchFamily="34" charset="-122"/>
            </a:endParaRPr>
          </a:p>
        </p:txBody>
      </p:sp>
      <p:sp>
        <p:nvSpPr>
          <p:cNvPr id="222" name="Text Placeholder 2"/>
          <p:cNvSpPr txBox="1"/>
          <p:nvPr/>
        </p:nvSpPr>
        <p:spPr>
          <a:xfrm>
            <a:off x="3209218" y="3001091"/>
            <a:ext cx="1510095" cy="196335"/>
          </a:xfrm>
          <a:prstGeom prst="rect">
            <a:avLst/>
          </a:prstGeom>
          <a:noFill/>
        </p:spPr>
        <p:txBody>
          <a:bodyPr vert="horz" lIns="0" tIns="34290" rIns="0" bIns="3429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200" b="0" kern="1200" baseline="0">
                <a:solidFill>
                  <a:srgbClr val="F02423"/>
                </a:solidFill>
                <a:latin typeface="Kontrapunkt Bob" panose="02000000000000000000" pitchFamily="50"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GB" sz="1100" b="0"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2014</a:t>
            </a:r>
            <a:endParaRPr kumimoji="0" lang="en-GB" sz="11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223" name="TextBox 14"/>
          <p:cNvSpPr txBox="1"/>
          <p:nvPr/>
        </p:nvSpPr>
        <p:spPr>
          <a:xfrm>
            <a:off x="3209218" y="3650741"/>
            <a:ext cx="1510095" cy="738664"/>
          </a:xfrm>
          <a:prstGeom prst="rect">
            <a:avLst/>
          </a:prstGeom>
          <a:noFill/>
        </p:spPr>
        <p:txBody>
          <a:bodyPr wrap="square" lIns="0" tIns="0" rIns="0" bIns="0" rtlCol="0">
            <a:spAutoFit/>
          </a:bodyPr>
          <a:lstStyle/>
          <a:p>
            <a:pPr lvl="0" algn="ctr" defTabSz="914400">
              <a:defRPr/>
            </a:pPr>
            <a:r>
              <a:rPr lang="zh-CN" altLang="en-US" sz="1200" kern="0" dirty="0">
                <a:solidFill>
                  <a:schemeClr val="bg1"/>
                </a:solidFill>
                <a:latin typeface="微软雅黑" panose="020B0503020204020204" pitchFamily="34" charset="-122"/>
                <a:ea typeface="微软雅黑" panose="020B0503020204020204" pitchFamily="34" charset="-122"/>
              </a:rPr>
              <a:t>单击添加文本</a:t>
            </a:r>
            <a:r>
              <a:rPr lang="zh-CN" altLang="en-US" sz="1200" kern="0" dirty="0" smtClean="0">
                <a:solidFill>
                  <a:schemeClr val="bg1"/>
                </a:solidFill>
                <a:latin typeface="微软雅黑" panose="020B0503020204020204" pitchFamily="34" charset="-122"/>
                <a:ea typeface="微软雅黑" panose="020B0503020204020204" pitchFamily="34" charset="-122"/>
              </a:rPr>
              <a:t>内容</a:t>
            </a:r>
            <a:endParaRPr lang="en-US" altLang="zh-CN" sz="1200" kern="0" dirty="0" smtClean="0">
              <a:solidFill>
                <a:schemeClr val="bg1"/>
              </a:solidFill>
              <a:latin typeface="微软雅黑" panose="020B0503020204020204" pitchFamily="34" charset="-122"/>
              <a:ea typeface="微软雅黑" panose="020B0503020204020204" pitchFamily="34" charset="-122"/>
            </a:endParaRPr>
          </a:p>
          <a:p>
            <a:pPr algn="ctr" defTabSz="914400">
              <a:defRPr/>
            </a:pPr>
            <a:r>
              <a:rPr lang="zh-CN" altLang="en-US" sz="1200" kern="0" dirty="0">
                <a:solidFill>
                  <a:schemeClr val="bg1"/>
                </a:solidFill>
                <a:latin typeface="微软雅黑" panose="020B0503020204020204" pitchFamily="34" charset="-122"/>
                <a:ea typeface="微软雅黑" panose="020B0503020204020204" pitchFamily="34" charset="-122"/>
              </a:rPr>
              <a:t>单击添加文本内容</a:t>
            </a:r>
            <a:endParaRPr lang="nl-NL" altLang="zh-CN" sz="1200" kern="0" dirty="0">
              <a:solidFill>
                <a:schemeClr val="bg1"/>
              </a:solidFill>
              <a:latin typeface="微软雅黑" panose="020B0503020204020204" pitchFamily="34" charset="-122"/>
              <a:ea typeface="微软雅黑" panose="020B0503020204020204" pitchFamily="34" charset="-122"/>
            </a:endParaRPr>
          </a:p>
          <a:p>
            <a:pPr algn="ctr" defTabSz="914400">
              <a:defRPr/>
            </a:pPr>
            <a:r>
              <a:rPr lang="zh-CN" altLang="en-US" sz="1200" kern="0" dirty="0">
                <a:solidFill>
                  <a:schemeClr val="bg1"/>
                </a:solidFill>
                <a:latin typeface="微软雅黑" panose="020B0503020204020204" pitchFamily="34" charset="-122"/>
                <a:ea typeface="微软雅黑" panose="020B0503020204020204" pitchFamily="34" charset="-122"/>
              </a:rPr>
              <a:t>单击添加文本内容</a:t>
            </a:r>
            <a:endParaRPr lang="nl-NL" altLang="zh-CN" sz="1200" kern="0" dirty="0">
              <a:solidFill>
                <a:schemeClr val="bg1"/>
              </a:solidFill>
              <a:latin typeface="微软雅黑" panose="020B0503020204020204" pitchFamily="34" charset="-122"/>
              <a:ea typeface="微软雅黑" panose="020B0503020204020204" pitchFamily="34" charset="-122"/>
            </a:endParaRPr>
          </a:p>
          <a:p>
            <a:pPr algn="ctr" defTabSz="914400">
              <a:defRPr/>
            </a:pPr>
            <a:r>
              <a:rPr lang="zh-CN" altLang="en-US" sz="1200" kern="0" dirty="0">
                <a:solidFill>
                  <a:schemeClr val="bg1"/>
                </a:solidFill>
                <a:latin typeface="微软雅黑" panose="020B0503020204020204" pitchFamily="34" charset="-122"/>
                <a:ea typeface="微软雅黑" panose="020B0503020204020204" pitchFamily="34" charset="-122"/>
              </a:rPr>
              <a:t>单击添加文本</a:t>
            </a:r>
            <a:r>
              <a:rPr lang="zh-CN" altLang="en-US" sz="1200" kern="0" dirty="0" smtClean="0">
                <a:solidFill>
                  <a:schemeClr val="bg1"/>
                </a:solidFill>
                <a:latin typeface="微软雅黑" panose="020B0503020204020204" pitchFamily="34" charset="-122"/>
                <a:ea typeface="微软雅黑" panose="020B0503020204020204" pitchFamily="34" charset="-122"/>
              </a:rPr>
              <a:t>内容</a:t>
            </a:r>
            <a:endParaRPr lang="nl-NL" altLang="zh-CN" sz="1200" kern="0" dirty="0">
              <a:solidFill>
                <a:schemeClr val="bg1"/>
              </a:solidFill>
              <a:latin typeface="微软雅黑" panose="020B0503020204020204" pitchFamily="34" charset="-122"/>
              <a:ea typeface="微软雅黑" panose="020B0503020204020204" pitchFamily="34" charset="-122"/>
            </a:endParaRPr>
          </a:p>
        </p:txBody>
      </p:sp>
      <p:sp>
        <p:nvSpPr>
          <p:cNvPr id="224" name="Text Placeholder 2"/>
          <p:cNvSpPr txBox="1"/>
          <p:nvPr/>
        </p:nvSpPr>
        <p:spPr>
          <a:xfrm>
            <a:off x="4876869" y="3001091"/>
            <a:ext cx="1510095" cy="196335"/>
          </a:xfrm>
          <a:prstGeom prst="rect">
            <a:avLst/>
          </a:prstGeom>
          <a:noFill/>
        </p:spPr>
        <p:txBody>
          <a:bodyPr vert="horz" lIns="0" tIns="34290" rIns="0" bIns="3429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200" b="0" kern="1200" baseline="0">
                <a:solidFill>
                  <a:srgbClr val="F02423"/>
                </a:solidFill>
                <a:latin typeface="Kontrapunkt Bob" panose="02000000000000000000" pitchFamily="50"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GB" sz="1100" b="0"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2015</a:t>
            </a:r>
            <a:endParaRPr kumimoji="0" lang="en-GB" sz="11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225" name="TextBox 16"/>
          <p:cNvSpPr txBox="1"/>
          <p:nvPr/>
        </p:nvSpPr>
        <p:spPr>
          <a:xfrm>
            <a:off x="4876869" y="3650741"/>
            <a:ext cx="1510095" cy="738664"/>
          </a:xfrm>
          <a:prstGeom prst="rect">
            <a:avLst/>
          </a:prstGeom>
          <a:noFill/>
        </p:spPr>
        <p:txBody>
          <a:bodyPr wrap="square" lIns="0" tIns="0" rIns="0" bIns="0" rtlCol="0">
            <a:spAutoFit/>
          </a:bodyPr>
          <a:lstStyle/>
          <a:p>
            <a:pPr lvl="0" algn="ctr" defTabSz="914400">
              <a:defRPr/>
            </a:pPr>
            <a:r>
              <a:rPr lang="zh-CN" altLang="en-US" sz="1200" kern="0" dirty="0">
                <a:solidFill>
                  <a:schemeClr val="bg1"/>
                </a:solidFill>
                <a:latin typeface="微软雅黑" panose="020B0503020204020204" pitchFamily="34" charset="-122"/>
                <a:ea typeface="微软雅黑" panose="020B0503020204020204" pitchFamily="34" charset="-122"/>
              </a:rPr>
              <a:t>单击添加文本内容</a:t>
            </a:r>
            <a:endParaRPr lang="en-US" altLang="zh-CN" sz="1200" kern="0" dirty="0">
              <a:solidFill>
                <a:schemeClr val="bg1"/>
              </a:solidFill>
              <a:latin typeface="微软雅黑" panose="020B0503020204020204" pitchFamily="34" charset="-122"/>
              <a:ea typeface="微软雅黑" panose="020B0503020204020204" pitchFamily="34" charset="-122"/>
            </a:endParaRPr>
          </a:p>
          <a:p>
            <a:pPr lvl="0" algn="ctr" defTabSz="914400">
              <a:defRPr/>
            </a:pPr>
            <a:r>
              <a:rPr lang="zh-CN" altLang="en-US" sz="1200" kern="0" dirty="0">
                <a:solidFill>
                  <a:schemeClr val="bg1"/>
                </a:solidFill>
                <a:latin typeface="微软雅黑" panose="020B0503020204020204" pitchFamily="34" charset="-122"/>
                <a:ea typeface="微软雅黑" panose="020B0503020204020204" pitchFamily="34" charset="-122"/>
              </a:rPr>
              <a:t>单击添加文本内容</a:t>
            </a:r>
            <a:endParaRPr lang="nl-NL" altLang="zh-CN" sz="1200" kern="0" dirty="0">
              <a:solidFill>
                <a:schemeClr val="bg1"/>
              </a:solidFill>
              <a:latin typeface="微软雅黑" panose="020B0503020204020204" pitchFamily="34" charset="-122"/>
              <a:ea typeface="微软雅黑" panose="020B0503020204020204" pitchFamily="34" charset="-122"/>
            </a:endParaRPr>
          </a:p>
          <a:p>
            <a:pPr lvl="0" algn="ctr" defTabSz="914400">
              <a:defRPr/>
            </a:pPr>
            <a:r>
              <a:rPr lang="zh-CN" altLang="en-US" sz="1200" kern="0" dirty="0">
                <a:solidFill>
                  <a:schemeClr val="bg1"/>
                </a:solidFill>
                <a:latin typeface="微软雅黑" panose="020B0503020204020204" pitchFamily="34" charset="-122"/>
                <a:ea typeface="微软雅黑" panose="020B0503020204020204" pitchFamily="34" charset="-122"/>
              </a:rPr>
              <a:t>单击添加文本内容</a:t>
            </a:r>
            <a:endParaRPr lang="nl-NL" altLang="zh-CN" sz="1200" kern="0" dirty="0">
              <a:solidFill>
                <a:schemeClr val="bg1"/>
              </a:solidFill>
              <a:latin typeface="微软雅黑" panose="020B0503020204020204" pitchFamily="34" charset="-122"/>
              <a:ea typeface="微软雅黑" panose="020B0503020204020204" pitchFamily="34" charset="-122"/>
            </a:endParaRPr>
          </a:p>
          <a:p>
            <a:pPr lvl="0" algn="ctr" defTabSz="914400">
              <a:defRPr/>
            </a:pPr>
            <a:r>
              <a:rPr lang="zh-CN" altLang="en-US" sz="1200" kern="0" dirty="0">
                <a:solidFill>
                  <a:schemeClr val="bg1"/>
                </a:solidFill>
                <a:latin typeface="微软雅黑" panose="020B0503020204020204" pitchFamily="34" charset="-122"/>
                <a:ea typeface="微软雅黑" panose="020B0503020204020204" pitchFamily="34" charset="-122"/>
              </a:rPr>
              <a:t>单击添加文本内容</a:t>
            </a:r>
            <a:endParaRPr lang="nl-NL" altLang="zh-CN" sz="1200" kern="0" dirty="0">
              <a:solidFill>
                <a:schemeClr val="bg1"/>
              </a:solidFill>
              <a:latin typeface="微软雅黑" panose="020B0503020204020204" pitchFamily="34" charset="-122"/>
              <a:ea typeface="微软雅黑" panose="020B0503020204020204" pitchFamily="34" charset="-122"/>
            </a:endParaRPr>
          </a:p>
        </p:txBody>
      </p:sp>
      <p:sp>
        <p:nvSpPr>
          <p:cNvPr id="226" name="Text Placeholder 2"/>
          <p:cNvSpPr txBox="1"/>
          <p:nvPr/>
        </p:nvSpPr>
        <p:spPr>
          <a:xfrm>
            <a:off x="6606896" y="3017247"/>
            <a:ext cx="1510095" cy="196335"/>
          </a:xfrm>
          <a:prstGeom prst="rect">
            <a:avLst/>
          </a:prstGeom>
          <a:noFill/>
        </p:spPr>
        <p:txBody>
          <a:bodyPr vert="horz" lIns="0" tIns="34290" rIns="0" bIns="3429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200" b="0" kern="1200" baseline="0">
                <a:solidFill>
                  <a:srgbClr val="F02423"/>
                </a:solidFill>
                <a:latin typeface="Kontrapunkt Bob" panose="02000000000000000000" pitchFamily="50"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GB" sz="1100" b="0"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2016</a:t>
            </a:r>
            <a:endParaRPr kumimoji="0" lang="en-GB" sz="11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227" name="TextBox 18"/>
          <p:cNvSpPr txBox="1"/>
          <p:nvPr/>
        </p:nvSpPr>
        <p:spPr>
          <a:xfrm>
            <a:off x="6606896" y="3650741"/>
            <a:ext cx="1510095" cy="738664"/>
          </a:xfrm>
          <a:prstGeom prst="rect">
            <a:avLst/>
          </a:prstGeom>
          <a:noFill/>
        </p:spPr>
        <p:txBody>
          <a:bodyPr wrap="square" lIns="0" tIns="0" rIns="0" bIns="0" rtlCol="0">
            <a:spAutoFit/>
          </a:bodyPr>
          <a:lstStyle/>
          <a:p>
            <a:pPr lvl="0" algn="ctr" defTabSz="914400">
              <a:defRPr/>
            </a:pPr>
            <a:r>
              <a:rPr lang="zh-CN" altLang="en-US" sz="1200" kern="0" dirty="0">
                <a:solidFill>
                  <a:schemeClr val="bg1"/>
                </a:solidFill>
                <a:latin typeface="微软雅黑" panose="020B0503020204020204" pitchFamily="34" charset="-122"/>
                <a:ea typeface="微软雅黑" panose="020B0503020204020204" pitchFamily="34" charset="-122"/>
              </a:rPr>
              <a:t>单击添加文本内容</a:t>
            </a:r>
            <a:endParaRPr lang="en-US" altLang="zh-CN" sz="1200" kern="0" dirty="0">
              <a:solidFill>
                <a:schemeClr val="bg1"/>
              </a:solidFill>
              <a:latin typeface="微软雅黑" panose="020B0503020204020204" pitchFamily="34" charset="-122"/>
              <a:ea typeface="微软雅黑" panose="020B0503020204020204" pitchFamily="34" charset="-122"/>
            </a:endParaRPr>
          </a:p>
          <a:p>
            <a:pPr lvl="0" algn="ctr" defTabSz="914400">
              <a:defRPr/>
            </a:pPr>
            <a:r>
              <a:rPr lang="zh-CN" altLang="en-US" sz="1200" kern="0" dirty="0">
                <a:solidFill>
                  <a:schemeClr val="bg1"/>
                </a:solidFill>
                <a:latin typeface="微软雅黑" panose="020B0503020204020204" pitchFamily="34" charset="-122"/>
                <a:ea typeface="微软雅黑" panose="020B0503020204020204" pitchFamily="34" charset="-122"/>
              </a:rPr>
              <a:t>单击添加文本内容</a:t>
            </a:r>
            <a:endParaRPr lang="nl-NL" altLang="zh-CN" sz="1200" kern="0" dirty="0">
              <a:solidFill>
                <a:schemeClr val="bg1"/>
              </a:solidFill>
              <a:latin typeface="微软雅黑" panose="020B0503020204020204" pitchFamily="34" charset="-122"/>
              <a:ea typeface="微软雅黑" panose="020B0503020204020204" pitchFamily="34" charset="-122"/>
            </a:endParaRPr>
          </a:p>
          <a:p>
            <a:pPr lvl="0" algn="ctr" defTabSz="914400">
              <a:defRPr/>
            </a:pPr>
            <a:r>
              <a:rPr lang="zh-CN" altLang="en-US" sz="1200" kern="0" dirty="0">
                <a:solidFill>
                  <a:schemeClr val="bg1"/>
                </a:solidFill>
                <a:latin typeface="微软雅黑" panose="020B0503020204020204" pitchFamily="34" charset="-122"/>
                <a:ea typeface="微软雅黑" panose="020B0503020204020204" pitchFamily="34" charset="-122"/>
              </a:rPr>
              <a:t>单击添加文本内容</a:t>
            </a:r>
            <a:endParaRPr lang="nl-NL" altLang="zh-CN" sz="1200" kern="0" dirty="0">
              <a:solidFill>
                <a:schemeClr val="bg1"/>
              </a:solidFill>
              <a:latin typeface="微软雅黑" panose="020B0503020204020204" pitchFamily="34" charset="-122"/>
              <a:ea typeface="微软雅黑" panose="020B0503020204020204" pitchFamily="34" charset="-122"/>
            </a:endParaRPr>
          </a:p>
          <a:p>
            <a:pPr lvl="0" algn="ctr" defTabSz="914400">
              <a:defRPr/>
            </a:pPr>
            <a:r>
              <a:rPr lang="zh-CN" altLang="en-US" sz="1200" kern="0" dirty="0">
                <a:solidFill>
                  <a:schemeClr val="bg1"/>
                </a:solidFill>
                <a:latin typeface="微软雅黑" panose="020B0503020204020204" pitchFamily="34" charset="-122"/>
                <a:ea typeface="微软雅黑" panose="020B0503020204020204" pitchFamily="34" charset="-122"/>
              </a:rPr>
              <a:t>单击添加文本内容</a:t>
            </a:r>
            <a:endParaRPr lang="nl-NL" altLang="zh-CN" sz="1200" kern="0" dirty="0">
              <a:solidFill>
                <a:schemeClr val="bg1"/>
              </a:solidFill>
              <a:latin typeface="微软雅黑" panose="020B0503020204020204" pitchFamily="34" charset="-122"/>
              <a:ea typeface="微软雅黑" panose="020B0503020204020204" pitchFamily="34" charset="-122"/>
            </a:endParaRPr>
          </a:p>
        </p:txBody>
      </p:sp>
      <p:sp>
        <p:nvSpPr>
          <p:cNvPr id="228" name="TextBox 19"/>
          <p:cNvSpPr txBox="1"/>
          <p:nvPr/>
        </p:nvSpPr>
        <p:spPr>
          <a:xfrm>
            <a:off x="1735321" y="3290440"/>
            <a:ext cx="997835" cy="20774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添加标题</a:t>
            </a:r>
            <a:endParaRPr kumimoji="0" lang="en-GB"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229" name="TextBox 20"/>
          <p:cNvSpPr txBox="1"/>
          <p:nvPr/>
        </p:nvSpPr>
        <p:spPr>
          <a:xfrm>
            <a:off x="3462486" y="3290440"/>
            <a:ext cx="997835" cy="207749"/>
          </a:xfrm>
          <a:prstGeom prst="rect">
            <a:avLst/>
          </a:prstGeom>
          <a:noFill/>
        </p:spPr>
        <p:txBody>
          <a:bodyPr wrap="square" lIns="0" tIns="0" rIns="0" bIns="0" rtlCol="0">
            <a:spAutoFit/>
          </a:bodyPr>
          <a:lstStyle/>
          <a:p>
            <a:pPr lvl="0" algn="ctr" defTabSz="914400">
              <a:defRPr/>
            </a:pPr>
            <a:r>
              <a:rPr lang="zh-CN" altLang="en-US" b="1" kern="0" dirty="0">
                <a:solidFill>
                  <a:schemeClr val="bg1"/>
                </a:solidFill>
                <a:latin typeface="微软雅黑" panose="020B0503020204020204" pitchFamily="34" charset="-122"/>
                <a:ea typeface="微软雅黑" panose="020B0503020204020204" pitchFamily="34" charset="-122"/>
              </a:rPr>
              <a:t>添加标题</a:t>
            </a:r>
            <a:endParaRPr lang="en-GB" altLang="zh-CN" b="1" kern="0" dirty="0">
              <a:solidFill>
                <a:schemeClr val="bg1"/>
              </a:solidFill>
              <a:latin typeface="微软雅黑" panose="020B0503020204020204" pitchFamily="34" charset="-122"/>
              <a:ea typeface="微软雅黑" panose="020B0503020204020204" pitchFamily="34" charset="-122"/>
            </a:endParaRPr>
          </a:p>
        </p:txBody>
      </p:sp>
      <p:sp>
        <p:nvSpPr>
          <p:cNvPr id="230" name="TextBox 21"/>
          <p:cNvSpPr txBox="1"/>
          <p:nvPr/>
        </p:nvSpPr>
        <p:spPr>
          <a:xfrm>
            <a:off x="5121458" y="3290440"/>
            <a:ext cx="997835" cy="207749"/>
          </a:xfrm>
          <a:prstGeom prst="rect">
            <a:avLst/>
          </a:prstGeom>
          <a:noFill/>
        </p:spPr>
        <p:txBody>
          <a:bodyPr wrap="square" lIns="0" tIns="0" rIns="0" bIns="0" rtlCol="0">
            <a:spAutoFit/>
          </a:bodyPr>
          <a:lstStyle/>
          <a:p>
            <a:pPr lvl="0" algn="ctr" defTabSz="914400">
              <a:defRPr/>
            </a:pPr>
            <a:r>
              <a:rPr lang="zh-CN" altLang="en-US" b="1" kern="0" dirty="0">
                <a:solidFill>
                  <a:schemeClr val="bg1"/>
                </a:solidFill>
                <a:latin typeface="微软雅黑" panose="020B0503020204020204" pitchFamily="34" charset="-122"/>
                <a:ea typeface="微软雅黑" panose="020B0503020204020204" pitchFamily="34" charset="-122"/>
              </a:rPr>
              <a:t>添加标题</a:t>
            </a:r>
            <a:endParaRPr lang="en-GB" altLang="zh-CN" b="1" kern="0" dirty="0">
              <a:solidFill>
                <a:schemeClr val="bg1"/>
              </a:solidFill>
              <a:latin typeface="微软雅黑" panose="020B0503020204020204" pitchFamily="34" charset="-122"/>
              <a:ea typeface="微软雅黑" panose="020B0503020204020204" pitchFamily="34" charset="-122"/>
            </a:endParaRPr>
          </a:p>
        </p:txBody>
      </p:sp>
      <p:sp>
        <p:nvSpPr>
          <p:cNvPr id="231" name="TextBox 22"/>
          <p:cNvSpPr txBox="1"/>
          <p:nvPr/>
        </p:nvSpPr>
        <p:spPr>
          <a:xfrm>
            <a:off x="6848623" y="3290440"/>
            <a:ext cx="997835" cy="207749"/>
          </a:xfrm>
          <a:prstGeom prst="rect">
            <a:avLst/>
          </a:prstGeom>
          <a:noFill/>
        </p:spPr>
        <p:txBody>
          <a:bodyPr wrap="square" lIns="0" tIns="0" rIns="0" bIns="0" rtlCol="0">
            <a:spAutoFit/>
          </a:bodyPr>
          <a:lstStyle/>
          <a:p>
            <a:pPr lvl="0" algn="ctr" defTabSz="914400">
              <a:defRPr/>
            </a:pPr>
            <a:r>
              <a:rPr lang="zh-CN" altLang="en-US" b="1" kern="0" dirty="0">
                <a:solidFill>
                  <a:schemeClr val="bg1"/>
                </a:solidFill>
                <a:latin typeface="微软雅黑" panose="020B0503020204020204" pitchFamily="34" charset="-122"/>
                <a:ea typeface="微软雅黑" panose="020B0503020204020204" pitchFamily="34" charset="-122"/>
              </a:rPr>
              <a:t>添加标题</a:t>
            </a:r>
            <a:endParaRPr lang="en-GB" altLang="zh-CN"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circle(in)">
                                      <p:cBhvr>
                                        <p:cTn id="7" dur="2750"/>
                                        <p:tgtEl>
                                          <p:spTgt spid="109"/>
                                        </p:tgtEl>
                                      </p:cBhvr>
                                    </p:animEffect>
                                  </p:childTnLst>
                                </p:cTn>
                              </p:par>
                              <p:par>
                                <p:cTn id="8" presetID="21" presetClass="entr" presetSubtype="1" fill="hold"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wheel(1)">
                                      <p:cBhvr>
                                        <p:cTn id="10" dur="2000"/>
                                        <p:tgtEl>
                                          <p:spTgt spid="112"/>
                                        </p:tgtEl>
                                      </p:cBhvr>
                                    </p:animEffect>
                                  </p:childTnLst>
                                </p:cTn>
                              </p:par>
                              <p:par>
                                <p:cTn id="11" presetID="8" presetClass="emph" presetSubtype="0" fill="hold" nodeType="withEffect">
                                  <p:stCondLst>
                                    <p:cond delay="0"/>
                                  </p:stCondLst>
                                  <p:childTnLst>
                                    <p:animRot by="21600000">
                                      <p:cBhvr>
                                        <p:cTn id="12" dur="2000" fill="hold"/>
                                        <p:tgtEl>
                                          <p:spTgt spid="112"/>
                                        </p:tgtEl>
                                        <p:attrNameLst>
                                          <p:attrName>r</p:attrName>
                                        </p:attrNameLst>
                                      </p:cBhvr>
                                    </p:animRot>
                                  </p:childTnLst>
                                </p:cTn>
                              </p:par>
                              <p:par>
                                <p:cTn id="13" presetID="21" presetClass="entr" presetSubtype="1" fill="hold" grpId="0" nodeType="withEffect">
                                  <p:stCondLst>
                                    <p:cond delay="0"/>
                                  </p:stCondLst>
                                  <p:childTnLst>
                                    <p:set>
                                      <p:cBhvr>
                                        <p:cTn id="14" dur="1" fill="hold">
                                          <p:stCondLst>
                                            <p:cond delay="0"/>
                                          </p:stCondLst>
                                        </p:cTn>
                                        <p:tgtEl>
                                          <p:spTgt spid="212"/>
                                        </p:tgtEl>
                                        <p:attrNameLst>
                                          <p:attrName>style.visibility</p:attrName>
                                        </p:attrNameLst>
                                      </p:cBhvr>
                                      <p:to>
                                        <p:strVal val="visible"/>
                                      </p:to>
                                    </p:set>
                                    <p:animEffect transition="in" filter="wheel(1)">
                                      <p:cBhvr>
                                        <p:cTn id="15" dur="2000"/>
                                        <p:tgtEl>
                                          <p:spTgt spid="21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213"/>
                                        </p:tgtEl>
                                        <p:attrNameLst>
                                          <p:attrName>style.visibility</p:attrName>
                                        </p:attrNameLst>
                                      </p:cBhvr>
                                      <p:to>
                                        <p:strVal val="visible"/>
                                      </p:to>
                                    </p:set>
                                    <p:animEffect transition="in" filter="wheel(1)">
                                      <p:cBhvr>
                                        <p:cTn id="18" dur="2000"/>
                                        <p:tgtEl>
                                          <p:spTgt spid="213"/>
                                        </p:tgtEl>
                                      </p:cBhvr>
                                    </p:animEffect>
                                  </p:childTnLst>
                                </p:cTn>
                              </p:par>
                            </p:childTnLst>
                          </p:cTn>
                        </p:par>
                        <p:par>
                          <p:cTn id="19" fill="hold">
                            <p:stCondLst>
                              <p:cond delay="3000"/>
                            </p:stCondLst>
                            <p:childTnLst>
                              <p:par>
                                <p:cTn id="20" presetID="26" presetClass="emph" presetSubtype="0" fill="hold" grpId="1" nodeType="afterEffect">
                                  <p:stCondLst>
                                    <p:cond delay="0"/>
                                  </p:stCondLst>
                                  <p:childTnLst>
                                    <p:animEffect transition="out" filter="fade">
                                      <p:cBhvr>
                                        <p:cTn id="21" dur="500" tmFilter="0, 0; .2, .5; .8, .5; 1, 0"/>
                                        <p:tgtEl>
                                          <p:spTgt spid="213"/>
                                        </p:tgtEl>
                                      </p:cBhvr>
                                    </p:animEffect>
                                    <p:animScale>
                                      <p:cBhvr>
                                        <p:cTn id="22" dur="250" autoRev="1" fill="hold"/>
                                        <p:tgtEl>
                                          <p:spTgt spid="213"/>
                                        </p:tgtEl>
                                      </p:cBhvr>
                                      <p:by x="105000" y="105000"/>
                                    </p:animScale>
                                  </p:childTnLst>
                                </p:cTn>
                              </p:par>
                            </p:childTnLst>
                          </p:cTn>
                        </p:par>
                        <p:par>
                          <p:cTn id="23" fill="hold">
                            <p:stCondLst>
                              <p:cond delay="3500"/>
                            </p:stCondLst>
                            <p:childTnLst>
                              <p:par>
                                <p:cTn id="24" presetID="22" presetClass="entr" presetSubtype="4" fill="hold" grpId="0" nodeType="afterEffect">
                                  <p:stCondLst>
                                    <p:cond delay="0"/>
                                  </p:stCondLst>
                                  <p:childTnLst>
                                    <p:set>
                                      <p:cBhvr>
                                        <p:cTn id="25" dur="1" fill="hold">
                                          <p:stCondLst>
                                            <p:cond delay="0"/>
                                          </p:stCondLst>
                                        </p:cTn>
                                        <p:tgtEl>
                                          <p:spTgt spid="108"/>
                                        </p:tgtEl>
                                        <p:attrNameLst>
                                          <p:attrName>style.visibility</p:attrName>
                                        </p:attrNameLst>
                                      </p:cBhvr>
                                      <p:to>
                                        <p:strVal val="visible"/>
                                      </p:to>
                                    </p:set>
                                    <p:animEffect transition="in" filter="wipe(down)">
                                      <p:cBhvr>
                                        <p:cTn id="26" dur="500"/>
                                        <p:tgtEl>
                                          <p:spTgt spid="10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6"/>
                                        </p:tgtEl>
                                        <p:attrNameLst>
                                          <p:attrName>style.visibility</p:attrName>
                                        </p:attrNameLst>
                                      </p:cBhvr>
                                      <p:to>
                                        <p:strVal val="visible"/>
                                      </p:to>
                                    </p:set>
                                    <p:animEffect transition="in" filter="fade">
                                      <p:cBhvr>
                                        <p:cTn id="29" dur="500"/>
                                        <p:tgtEl>
                                          <p:spTgt spid="216"/>
                                        </p:tgtEl>
                                      </p:cBhvr>
                                    </p:animEffect>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220">
                                            <p:txEl>
                                              <p:pRg st="0" end="0"/>
                                            </p:txEl>
                                          </p:spTgt>
                                        </p:tgtEl>
                                        <p:attrNameLst>
                                          <p:attrName>style.visibility</p:attrName>
                                        </p:attrNameLst>
                                      </p:cBhvr>
                                      <p:to>
                                        <p:strVal val="visible"/>
                                      </p:to>
                                    </p:set>
                                    <p:animEffect transition="in" filter="fade">
                                      <p:cBhvr>
                                        <p:cTn id="33" dur="500"/>
                                        <p:tgtEl>
                                          <p:spTgt spid="220">
                                            <p:txEl>
                                              <p:pRg st="0" end="0"/>
                                            </p:txEl>
                                          </p:spTgt>
                                        </p:tgtEl>
                                      </p:cBhvr>
                                    </p:animEffect>
                                  </p:childTnLst>
                                </p:cTn>
                              </p:par>
                            </p:childTnLst>
                          </p:cTn>
                        </p:par>
                        <p:par>
                          <p:cTn id="34" fill="hold">
                            <p:stCondLst>
                              <p:cond delay="4500"/>
                            </p:stCondLst>
                            <p:childTnLst>
                              <p:par>
                                <p:cTn id="35" presetID="10" presetClass="entr" presetSubtype="0" fill="hold" grpId="0" nodeType="afterEffect">
                                  <p:stCondLst>
                                    <p:cond delay="0"/>
                                  </p:stCondLst>
                                  <p:childTnLst>
                                    <p:set>
                                      <p:cBhvr>
                                        <p:cTn id="36" dur="1" fill="hold">
                                          <p:stCondLst>
                                            <p:cond delay="0"/>
                                          </p:stCondLst>
                                        </p:cTn>
                                        <p:tgtEl>
                                          <p:spTgt spid="228"/>
                                        </p:tgtEl>
                                        <p:attrNameLst>
                                          <p:attrName>style.visibility</p:attrName>
                                        </p:attrNameLst>
                                      </p:cBhvr>
                                      <p:to>
                                        <p:strVal val="visible"/>
                                      </p:to>
                                    </p:set>
                                    <p:animEffect transition="in" filter="fade">
                                      <p:cBhvr>
                                        <p:cTn id="37" dur="500"/>
                                        <p:tgtEl>
                                          <p:spTgt spid="228"/>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221"/>
                                        </p:tgtEl>
                                        <p:attrNameLst>
                                          <p:attrName>style.visibility</p:attrName>
                                        </p:attrNameLst>
                                      </p:cBhvr>
                                      <p:to>
                                        <p:strVal val="visible"/>
                                      </p:to>
                                    </p:set>
                                    <p:animEffect transition="in" filter="wipe(up)">
                                      <p:cBhvr>
                                        <p:cTn id="40" dur="500"/>
                                        <p:tgtEl>
                                          <p:spTgt spid="221"/>
                                        </p:tgtEl>
                                      </p:cBhvr>
                                    </p:animEffect>
                                  </p:childTnLst>
                                </p:cTn>
                              </p:par>
                            </p:childTnLst>
                          </p:cTn>
                        </p:par>
                        <p:par>
                          <p:cTn id="41" fill="hold">
                            <p:stCondLst>
                              <p:cond delay="5000"/>
                            </p:stCondLst>
                            <p:childTnLst>
                              <p:par>
                                <p:cTn id="42" presetID="22" presetClass="entr" presetSubtype="4" fill="hold" grpId="0"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wipe(down)">
                                      <p:cBhvr>
                                        <p:cTn id="44" dur="500"/>
                                        <p:tgtEl>
                                          <p:spTgt spid="10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7"/>
                                        </p:tgtEl>
                                        <p:attrNameLst>
                                          <p:attrName>style.visibility</p:attrName>
                                        </p:attrNameLst>
                                      </p:cBhvr>
                                      <p:to>
                                        <p:strVal val="visible"/>
                                      </p:to>
                                    </p:set>
                                    <p:animEffect transition="in" filter="fade">
                                      <p:cBhvr>
                                        <p:cTn id="47" dur="500"/>
                                        <p:tgtEl>
                                          <p:spTgt spid="217"/>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22">
                                            <p:txEl>
                                              <p:pRg st="0" end="0"/>
                                            </p:txEl>
                                          </p:spTgt>
                                        </p:tgtEl>
                                        <p:attrNameLst>
                                          <p:attrName>style.visibility</p:attrName>
                                        </p:attrNameLst>
                                      </p:cBhvr>
                                      <p:to>
                                        <p:strVal val="visible"/>
                                      </p:to>
                                    </p:set>
                                    <p:animEffect transition="in" filter="fade">
                                      <p:cBhvr>
                                        <p:cTn id="51" dur="500"/>
                                        <p:tgtEl>
                                          <p:spTgt spid="222">
                                            <p:txEl>
                                              <p:pRg st="0" end="0"/>
                                            </p:tx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29"/>
                                        </p:tgtEl>
                                        <p:attrNameLst>
                                          <p:attrName>style.visibility</p:attrName>
                                        </p:attrNameLst>
                                      </p:cBhvr>
                                      <p:to>
                                        <p:strVal val="visible"/>
                                      </p:to>
                                    </p:set>
                                    <p:animEffect transition="in" filter="fade">
                                      <p:cBhvr>
                                        <p:cTn id="55" dur="500"/>
                                        <p:tgtEl>
                                          <p:spTgt spid="229"/>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223"/>
                                        </p:tgtEl>
                                        <p:attrNameLst>
                                          <p:attrName>style.visibility</p:attrName>
                                        </p:attrNameLst>
                                      </p:cBhvr>
                                      <p:to>
                                        <p:strVal val="visible"/>
                                      </p:to>
                                    </p:set>
                                    <p:animEffect transition="in" filter="wipe(up)">
                                      <p:cBhvr>
                                        <p:cTn id="58" dur="500"/>
                                        <p:tgtEl>
                                          <p:spTgt spid="223"/>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215"/>
                                        </p:tgtEl>
                                        <p:attrNameLst>
                                          <p:attrName>style.visibility</p:attrName>
                                        </p:attrNameLst>
                                      </p:cBhvr>
                                      <p:to>
                                        <p:strVal val="visible"/>
                                      </p:to>
                                    </p:set>
                                    <p:animEffect transition="in" filter="wipe(down)">
                                      <p:cBhvr>
                                        <p:cTn id="62" dur="500"/>
                                        <p:tgtEl>
                                          <p:spTgt spid="21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18"/>
                                        </p:tgtEl>
                                        <p:attrNameLst>
                                          <p:attrName>style.visibility</p:attrName>
                                        </p:attrNameLst>
                                      </p:cBhvr>
                                      <p:to>
                                        <p:strVal val="visible"/>
                                      </p:to>
                                    </p:set>
                                    <p:animEffect transition="in" filter="fade">
                                      <p:cBhvr>
                                        <p:cTn id="65" dur="500"/>
                                        <p:tgtEl>
                                          <p:spTgt spid="218"/>
                                        </p:tgtEl>
                                      </p:cBhvr>
                                    </p:animEffect>
                                  </p:childTnLst>
                                </p:cTn>
                              </p:par>
                            </p:childTnLst>
                          </p:cTn>
                        </p:par>
                        <p:par>
                          <p:cTn id="66" fill="hold">
                            <p:stCondLst>
                              <p:cond delay="7000"/>
                            </p:stCondLst>
                            <p:childTnLst>
                              <p:par>
                                <p:cTn id="67" presetID="10" presetClass="entr" presetSubtype="0" fill="hold" grpId="0" nodeType="afterEffect">
                                  <p:stCondLst>
                                    <p:cond delay="0"/>
                                  </p:stCondLst>
                                  <p:childTnLst>
                                    <p:set>
                                      <p:cBhvr>
                                        <p:cTn id="68" dur="1" fill="hold">
                                          <p:stCondLst>
                                            <p:cond delay="0"/>
                                          </p:stCondLst>
                                        </p:cTn>
                                        <p:tgtEl>
                                          <p:spTgt spid="224">
                                            <p:txEl>
                                              <p:pRg st="0" end="0"/>
                                            </p:txEl>
                                          </p:spTgt>
                                        </p:tgtEl>
                                        <p:attrNameLst>
                                          <p:attrName>style.visibility</p:attrName>
                                        </p:attrNameLst>
                                      </p:cBhvr>
                                      <p:to>
                                        <p:strVal val="visible"/>
                                      </p:to>
                                    </p:set>
                                    <p:animEffect transition="in" filter="fade">
                                      <p:cBhvr>
                                        <p:cTn id="69" dur="500"/>
                                        <p:tgtEl>
                                          <p:spTgt spid="224">
                                            <p:txEl>
                                              <p:pRg st="0" end="0"/>
                                            </p:txEl>
                                          </p:spTgt>
                                        </p:tgtEl>
                                      </p:cBhvr>
                                    </p:animEffect>
                                  </p:childTnLst>
                                </p:cTn>
                              </p:par>
                            </p:childTnLst>
                          </p:cTn>
                        </p:par>
                        <p:par>
                          <p:cTn id="70" fill="hold">
                            <p:stCondLst>
                              <p:cond delay="7500"/>
                            </p:stCondLst>
                            <p:childTnLst>
                              <p:par>
                                <p:cTn id="71" presetID="10" presetClass="entr" presetSubtype="0" fill="hold" grpId="0" nodeType="afterEffect">
                                  <p:stCondLst>
                                    <p:cond delay="0"/>
                                  </p:stCondLst>
                                  <p:childTnLst>
                                    <p:set>
                                      <p:cBhvr>
                                        <p:cTn id="72" dur="1" fill="hold">
                                          <p:stCondLst>
                                            <p:cond delay="0"/>
                                          </p:stCondLst>
                                        </p:cTn>
                                        <p:tgtEl>
                                          <p:spTgt spid="230"/>
                                        </p:tgtEl>
                                        <p:attrNameLst>
                                          <p:attrName>style.visibility</p:attrName>
                                        </p:attrNameLst>
                                      </p:cBhvr>
                                      <p:to>
                                        <p:strVal val="visible"/>
                                      </p:to>
                                    </p:set>
                                    <p:animEffect transition="in" filter="fade">
                                      <p:cBhvr>
                                        <p:cTn id="73" dur="500"/>
                                        <p:tgtEl>
                                          <p:spTgt spid="230"/>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225"/>
                                        </p:tgtEl>
                                        <p:attrNameLst>
                                          <p:attrName>style.visibility</p:attrName>
                                        </p:attrNameLst>
                                      </p:cBhvr>
                                      <p:to>
                                        <p:strVal val="visible"/>
                                      </p:to>
                                    </p:set>
                                    <p:animEffect transition="in" filter="wipe(up)">
                                      <p:cBhvr>
                                        <p:cTn id="76" dur="500"/>
                                        <p:tgtEl>
                                          <p:spTgt spid="225"/>
                                        </p:tgtEl>
                                      </p:cBhvr>
                                    </p:animEffect>
                                  </p:childTnLst>
                                </p:cTn>
                              </p:par>
                            </p:childTnLst>
                          </p:cTn>
                        </p:par>
                        <p:par>
                          <p:cTn id="77" fill="hold">
                            <p:stCondLst>
                              <p:cond delay="8000"/>
                            </p:stCondLst>
                            <p:childTnLst>
                              <p:par>
                                <p:cTn id="78" presetID="22" presetClass="entr" presetSubtype="4" fill="hold" grpId="0" nodeType="afterEffect">
                                  <p:stCondLst>
                                    <p:cond delay="0"/>
                                  </p:stCondLst>
                                  <p:childTnLst>
                                    <p:set>
                                      <p:cBhvr>
                                        <p:cTn id="79" dur="1" fill="hold">
                                          <p:stCondLst>
                                            <p:cond delay="0"/>
                                          </p:stCondLst>
                                        </p:cTn>
                                        <p:tgtEl>
                                          <p:spTgt spid="214"/>
                                        </p:tgtEl>
                                        <p:attrNameLst>
                                          <p:attrName>style.visibility</p:attrName>
                                        </p:attrNameLst>
                                      </p:cBhvr>
                                      <p:to>
                                        <p:strVal val="visible"/>
                                      </p:to>
                                    </p:set>
                                    <p:animEffect transition="in" filter="wipe(down)">
                                      <p:cBhvr>
                                        <p:cTn id="80" dur="500"/>
                                        <p:tgtEl>
                                          <p:spTgt spid="21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19"/>
                                        </p:tgtEl>
                                        <p:attrNameLst>
                                          <p:attrName>style.visibility</p:attrName>
                                        </p:attrNameLst>
                                      </p:cBhvr>
                                      <p:to>
                                        <p:strVal val="visible"/>
                                      </p:to>
                                    </p:set>
                                    <p:animEffect transition="in" filter="fade">
                                      <p:cBhvr>
                                        <p:cTn id="83" dur="500"/>
                                        <p:tgtEl>
                                          <p:spTgt spid="219"/>
                                        </p:tgtEl>
                                      </p:cBhvr>
                                    </p:animEffect>
                                  </p:childTnLst>
                                </p:cTn>
                              </p:par>
                            </p:childTnLst>
                          </p:cTn>
                        </p:par>
                        <p:par>
                          <p:cTn id="84" fill="hold">
                            <p:stCondLst>
                              <p:cond delay="8500"/>
                            </p:stCondLst>
                            <p:childTnLst>
                              <p:par>
                                <p:cTn id="85" presetID="10" presetClass="entr" presetSubtype="0" fill="hold" grpId="0" nodeType="afterEffect">
                                  <p:stCondLst>
                                    <p:cond delay="0"/>
                                  </p:stCondLst>
                                  <p:childTnLst>
                                    <p:set>
                                      <p:cBhvr>
                                        <p:cTn id="86" dur="1" fill="hold">
                                          <p:stCondLst>
                                            <p:cond delay="0"/>
                                          </p:stCondLst>
                                        </p:cTn>
                                        <p:tgtEl>
                                          <p:spTgt spid="226">
                                            <p:txEl>
                                              <p:pRg st="0" end="0"/>
                                            </p:txEl>
                                          </p:spTgt>
                                        </p:tgtEl>
                                        <p:attrNameLst>
                                          <p:attrName>style.visibility</p:attrName>
                                        </p:attrNameLst>
                                      </p:cBhvr>
                                      <p:to>
                                        <p:strVal val="visible"/>
                                      </p:to>
                                    </p:set>
                                    <p:animEffect transition="in" filter="fade">
                                      <p:cBhvr>
                                        <p:cTn id="87" dur="500"/>
                                        <p:tgtEl>
                                          <p:spTgt spid="226">
                                            <p:txEl>
                                              <p:pRg st="0" end="0"/>
                                            </p:txEl>
                                          </p:spTgt>
                                        </p:tgtEl>
                                      </p:cBhvr>
                                    </p:animEffect>
                                  </p:childTnLst>
                                </p:cTn>
                              </p:par>
                            </p:childTnLst>
                          </p:cTn>
                        </p:par>
                        <p:par>
                          <p:cTn id="88" fill="hold">
                            <p:stCondLst>
                              <p:cond delay="9000"/>
                            </p:stCondLst>
                            <p:childTnLst>
                              <p:par>
                                <p:cTn id="89" presetID="10" presetClass="entr" presetSubtype="0" fill="hold" grpId="0" nodeType="afterEffect">
                                  <p:stCondLst>
                                    <p:cond delay="0"/>
                                  </p:stCondLst>
                                  <p:childTnLst>
                                    <p:set>
                                      <p:cBhvr>
                                        <p:cTn id="90" dur="1" fill="hold">
                                          <p:stCondLst>
                                            <p:cond delay="0"/>
                                          </p:stCondLst>
                                        </p:cTn>
                                        <p:tgtEl>
                                          <p:spTgt spid="231"/>
                                        </p:tgtEl>
                                        <p:attrNameLst>
                                          <p:attrName>style.visibility</p:attrName>
                                        </p:attrNameLst>
                                      </p:cBhvr>
                                      <p:to>
                                        <p:strVal val="visible"/>
                                      </p:to>
                                    </p:set>
                                    <p:animEffect transition="in" filter="fade">
                                      <p:cBhvr>
                                        <p:cTn id="91" dur="500"/>
                                        <p:tgtEl>
                                          <p:spTgt spid="231"/>
                                        </p:tgtEl>
                                      </p:cBhvr>
                                    </p:animEffect>
                                  </p:childTnLst>
                                </p:cTn>
                              </p:par>
                              <p:par>
                                <p:cTn id="92" presetID="22" presetClass="entr" presetSubtype="1" fill="hold" grpId="0" nodeType="withEffect">
                                  <p:stCondLst>
                                    <p:cond delay="0"/>
                                  </p:stCondLst>
                                  <p:childTnLst>
                                    <p:set>
                                      <p:cBhvr>
                                        <p:cTn id="93" dur="1" fill="hold">
                                          <p:stCondLst>
                                            <p:cond delay="0"/>
                                          </p:stCondLst>
                                        </p:cTn>
                                        <p:tgtEl>
                                          <p:spTgt spid="227"/>
                                        </p:tgtEl>
                                        <p:attrNameLst>
                                          <p:attrName>style.visibility</p:attrName>
                                        </p:attrNameLst>
                                      </p:cBhvr>
                                      <p:to>
                                        <p:strVal val="visible"/>
                                      </p:to>
                                    </p:set>
                                    <p:animEffect transition="in" filter="wipe(up)">
                                      <p:cBhvr>
                                        <p:cTn id="94"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animBg="1"/>
      <p:bldP spid="213" grpId="0"/>
      <p:bldP spid="213" grpId="1"/>
      <p:bldP spid="107" grpId="0" animBg="1"/>
      <p:bldP spid="108" grpId="0" animBg="1"/>
      <p:bldP spid="214" grpId="0" animBg="1"/>
      <p:bldP spid="215" grpId="0" animBg="1"/>
      <p:bldP spid="216" grpId="0"/>
      <p:bldP spid="217" grpId="0"/>
      <p:bldP spid="218" grpId="0"/>
      <p:bldP spid="219" grpId="0"/>
      <p:bldP spid="220" grpId="0" build="p"/>
      <p:bldP spid="221" grpId="0"/>
      <p:bldP spid="222" grpId="0" build="p"/>
      <p:bldP spid="223" grpId="0"/>
      <p:bldP spid="224" grpId="0" build="p"/>
      <p:bldP spid="225" grpId="0"/>
      <p:bldP spid="226" grpId="0" build="p"/>
      <p:bldP spid="227" grpId="0"/>
      <p:bldP spid="228" grpId="0"/>
      <p:bldP spid="229" grpId="0"/>
      <p:bldP spid="230" grpId="0"/>
      <p:bldP spid="2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组合 108"/>
          <p:cNvGrpSpPr/>
          <p:nvPr/>
        </p:nvGrpSpPr>
        <p:grpSpPr>
          <a:xfrm>
            <a:off x="441127" y="528320"/>
            <a:ext cx="8239259" cy="0"/>
            <a:chOff x="600676" y="678668"/>
            <a:chExt cx="10985679" cy="0"/>
          </a:xfrm>
        </p:grpSpPr>
        <p:cxnSp>
          <p:nvCxnSpPr>
            <p:cNvPr id="110" name="直接连接符 109"/>
            <p:cNvCxnSpPr/>
            <p:nvPr/>
          </p:nvCxnSpPr>
          <p:spPr>
            <a:xfrm>
              <a:off x="600676" y="678668"/>
              <a:ext cx="480382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6782535" y="678668"/>
              <a:ext cx="480382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2" name="组合 111"/>
          <p:cNvGrpSpPr/>
          <p:nvPr/>
        </p:nvGrpSpPr>
        <p:grpSpPr>
          <a:xfrm>
            <a:off x="4046473" y="22532"/>
            <a:ext cx="1011452" cy="1011576"/>
            <a:chOff x="3276601" y="1276192"/>
            <a:chExt cx="2590799" cy="2591116"/>
          </a:xfrm>
          <a:solidFill>
            <a:schemeClr val="bg1"/>
          </a:solidFill>
        </p:grpSpPr>
        <p:sp>
          <p:nvSpPr>
            <p:cNvPr id="113" name="矩形 112"/>
            <p:cNvSpPr/>
            <p:nvPr/>
          </p:nvSpPr>
          <p:spPr>
            <a:xfrm rot="16200000">
              <a:off x="3324853" y="251813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4" name="矩形 113"/>
            <p:cNvSpPr/>
            <p:nvPr/>
          </p:nvSpPr>
          <p:spPr>
            <a:xfrm rot="16418182">
              <a:off x="3327353" y="243935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5" name="矩形 114"/>
            <p:cNvSpPr/>
            <p:nvPr/>
          </p:nvSpPr>
          <p:spPr>
            <a:xfrm rot="16636364">
              <a:off x="3334846" y="236089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6" name="矩形 115"/>
            <p:cNvSpPr/>
            <p:nvPr/>
          </p:nvSpPr>
          <p:spPr>
            <a:xfrm rot="16854545">
              <a:off x="3347299" y="228306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7" name="矩形 116"/>
            <p:cNvSpPr/>
            <p:nvPr/>
          </p:nvSpPr>
          <p:spPr>
            <a:xfrm rot="17072727">
              <a:off x="3364664" y="22061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8" name="矩形 117"/>
            <p:cNvSpPr/>
            <p:nvPr/>
          </p:nvSpPr>
          <p:spPr>
            <a:xfrm rot="17290909">
              <a:off x="3386869" y="213056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9" name="矩形 118"/>
            <p:cNvSpPr/>
            <p:nvPr/>
          </p:nvSpPr>
          <p:spPr>
            <a:xfrm rot="17509091">
              <a:off x="3413827" y="205649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0" name="矩形 119"/>
            <p:cNvSpPr/>
            <p:nvPr/>
          </p:nvSpPr>
          <p:spPr>
            <a:xfrm rot="17727273">
              <a:off x="3445428" y="19842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1" name="矩形 120"/>
            <p:cNvSpPr/>
            <p:nvPr/>
          </p:nvSpPr>
          <p:spPr>
            <a:xfrm rot="17945455">
              <a:off x="3481544" y="191423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2" name="矩形 121"/>
            <p:cNvSpPr/>
            <p:nvPr/>
          </p:nvSpPr>
          <p:spPr>
            <a:xfrm rot="18163636">
              <a:off x="3522031" y="18466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3" name="矩形 122"/>
            <p:cNvSpPr/>
            <p:nvPr/>
          </p:nvSpPr>
          <p:spPr>
            <a:xfrm rot="18381818">
              <a:off x="3566726" y="17816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4" name="矩形 123"/>
            <p:cNvSpPr/>
            <p:nvPr/>
          </p:nvSpPr>
          <p:spPr>
            <a:xfrm rot="18600000">
              <a:off x="3615448" y="17197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5" name="矩形 124"/>
            <p:cNvSpPr/>
            <p:nvPr/>
          </p:nvSpPr>
          <p:spPr>
            <a:xfrm rot="18818182">
              <a:off x="3668002" y="16609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6" name="矩形 125"/>
            <p:cNvSpPr/>
            <p:nvPr/>
          </p:nvSpPr>
          <p:spPr>
            <a:xfrm rot="19036364">
              <a:off x="3724176" y="160569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7" name="矩形 126"/>
            <p:cNvSpPr/>
            <p:nvPr/>
          </p:nvSpPr>
          <p:spPr>
            <a:xfrm rot="19254546">
              <a:off x="3783743" y="15540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8" name="矩形 127"/>
            <p:cNvSpPr/>
            <p:nvPr/>
          </p:nvSpPr>
          <p:spPr>
            <a:xfrm rot="19472727">
              <a:off x="3846463" y="150635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9" name="矩形 128"/>
            <p:cNvSpPr/>
            <p:nvPr/>
          </p:nvSpPr>
          <p:spPr>
            <a:xfrm rot="19690909">
              <a:off x="3912085" y="146269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0" name="矩形 129"/>
            <p:cNvSpPr/>
            <p:nvPr/>
          </p:nvSpPr>
          <p:spPr>
            <a:xfrm rot="19909091">
              <a:off x="3980343" y="142328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1" name="矩形 130"/>
            <p:cNvSpPr/>
            <p:nvPr/>
          </p:nvSpPr>
          <p:spPr>
            <a:xfrm rot="20127273">
              <a:off x="4050964" y="138828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2" name="矩形 131"/>
            <p:cNvSpPr/>
            <p:nvPr/>
          </p:nvSpPr>
          <p:spPr>
            <a:xfrm rot="20345455">
              <a:off x="4123664" y="135783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3" name="矩形 132"/>
            <p:cNvSpPr/>
            <p:nvPr/>
          </p:nvSpPr>
          <p:spPr>
            <a:xfrm rot="20563636">
              <a:off x="4198147" y="13320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4" name="矩形 133"/>
            <p:cNvSpPr/>
            <p:nvPr/>
          </p:nvSpPr>
          <p:spPr>
            <a:xfrm rot="20781818">
              <a:off x="4274115" y="131104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5" name="矩形 134"/>
            <p:cNvSpPr/>
            <p:nvPr/>
          </p:nvSpPr>
          <p:spPr>
            <a:xfrm rot="21000000">
              <a:off x="4351263" y="12949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6" name="矩形 135"/>
            <p:cNvSpPr/>
            <p:nvPr/>
          </p:nvSpPr>
          <p:spPr>
            <a:xfrm rot="21218182">
              <a:off x="4429280" y="128368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7" name="矩形 136"/>
            <p:cNvSpPr/>
            <p:nvPr/>
          </p:nvSpPr>
          <p:spPr>
            <a:xfrm rot="21436364">
              <a:off x="4507850" y="127744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8" name="矩形 137"/>
            <p:cNvSpPr/>
            <p:nvPr/>
          </p:nvSpPr>
          <p:spPr>
            <a:xfrm rot="54546">
              <a:off x="4586658" y="127619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9" name="矩形 138"/>
            <p:cNvSpPr/>
            <p:nvPr/>
          </p:nvSpPr>
          <p:spPr>
            <a:xfrm rot="272727">
              <a:off x="4665388" y="12799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0" name="矩形 139"/>
            <p:cNvSpPr/>
            <p:nvPr/>
          </p:nvSpPr>
          <p:spPr>
            <a:xfrm rot="490909">
              <a:off x="4743721" y="128867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1" name="矩形 140"/>
            <p:cNvSpPr/>
            <p:nvPr/>
          </p:nvSpPr>
          <p:spPr>
            <a:xfrm rot="709091">
              <a:off x="4821341" y="13023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2" name="矩形 141"/>
            <p:cNvSpPr/>
            <p:nvPr/>
          </p:nvSpPr>
          <p:spPr>
            <a:xfrm rot="927273">
              <a:off x="4897938" y="132094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3" name="矩形 142"/>
            <p:cNvSpPr/>
            <p:nvPr/>
          </p:nvSpPr>
          <p:spPr>
            <a:xfrm rot="1145455">
              <a:off x="4973203" y="134435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4" name="矩形 143"/>
            <p:cNvSpPr/>
            <p:nvPr/>
          </p:nvSpPr>
          <p:spPr>
            <a:xfrm rot="1363637">
              <a:off x="5046831" y="13724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5" name="矩形 144"/>
            <p:cNvSpPr/>
            <p:nvPr/>
          </p:nvSpPr>
          <p:spPr>
            <a:xfrm rot="1581818">
              <a:off x="5118526" y="140522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6" name="矩形 145"/>
            <p:cNvSpPr/>
            <p:nvPr/>
          </p:nvSpPr>
          <p:spPr>
            <a:xfrm rot="1800000">
              <a:off x="5188001" y="144244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7" name="矩形 146"/>
            <p:cNvSpPr/>
            <p:nvPr/>
          </p:nvSpPr>
          <p:spPr>
            <a:xfrm rot="2018182">
              <a:off x="5254975" y="148400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8" name="矩形 147"/>
            <p:cNvSpPr/>
            <p:nvPr/>
          </p:nvSpPr>
          <p:spPr>
            <a:xfrm rot="2236364">
              <a:off x="5319178" y="152972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9" name="矩形 148"/>
            <p:cNvSpPr/>
            <p:nvPr/>
          </p:nvSpPr>
          <p:spPr>
            <a:xfrm rot="2454545">
              <a:off x="5380353" y="157941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0" name="矩形 149"/>
            <p:cNvSpPr/>
            <p:nvPr/>
          </p:nvSpPr>
          <p:spPr>
            <a:xfrm rot="2672727">
              <a:off x="5438252" y="163289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1" name="矩形 150"/>
            <p:cNvSpPr/>
            <p:nvPr/>
          </p:nvSpPr>
          <p:spPr>
            <a:xfrm rot="2890909">
              <a:off x="5492643" y="16899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2" name="矩形 151"/>
            <p:cNvSpPr/>
            <p:nvPr/>
          </p:nvSpPr>
          <p:spPr>
            <a:xfrm rot="3109091">
              <a:off x="5543307" y="17503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3" name="矩形 152"/>
            <p:cNvSpPr/>
            <p:nvPr/>
          </p:nvSpPr>
          <p:spPr>
            <a:xfrm rot="3327273">
              <a:off x="5590039" y="18137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4" name="矩形 153"/>
            <p:cNvSpPr/>
            <p:nvPr/>
          </p:nvSpPr>
          <p:spPr>
            <a:xfrm rot="3545455">
              <a:off x="5632651" y="188009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5" name="矩形 154"/>
            <p:cNvSpPr/>
            <p:nvPr/>
          </p:nvSpPr>
          <p:spPr>
            <a:xfrm rot="3763637">
              <a:off x="5670973" y="194897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6" name="矩形 155"/>
            <p:cNvSpPr/>
            <p:nvPr/>
          </p:nvSpPr>
          <p:spPr>
            <a:xfrm rot="3981819">
              <a:off x="5704849" y="202014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7" name="矩形 156"/>
            <p:cNvSpPr/>
            <p:nvPr/>
          </p:nvSpPr>
          <p:spPr>
            <a:xfrm rot="4200000">
              <a:off x="5734142" y="209331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8" name="矩形 157"/>
            <p:cNvSpPr/>
            <p:nvPr/>
          </p:nvSpPr>
          <p:spPr>
            <a:xfrm rot="4418182">
              <a:off x="5758737" y="216819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9" name="矩形 158"/>
            <p:cNvSpPr/>
            <p:nvPr/>
          </p:nvSpPr>
          <p:spPr>
            <a:xfrm rot="4636364">
              <a:off x="5778531" y="224448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0" name="矩形 159"/>
            <p:cNvSpPr/>
            <p:nvPr/>
          </p:nvSpPr>
          <p:spPr>
            <a:xfrm rot="4854546">
              <a:off x="5793448" y="23218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1" name="矩形 160"/>
            <p:cNvSpPr/>
            <p:nvPr/>
          </p:nvSpPr>
          <p:spPr>
            <a:xfrm rot="5072727">
              <a:off x="5803426" y="240006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2" name="矩形 161"/>
            <p:cNvSpPr/>
            <p:nvPr/>
          </p:nvSpPr>
          <p:spPr>
            <a:xfrm rot="5290909">
              <a:off x="5808424" y="247872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3" name="矩形 162"/>
            <p:cNvSpPr/>
            <p:nvPr/>
          </p:nvSpPr>
          <p:spPr>
            <a:xfrm rot="5509091">
              <a:off x="5808424" y="255754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4" name="矩形 163"/>
            <p:cNvSpPr/>
            <p:nvPr/>
          </p:nvSpPr>
          <p:spPr>
            <a:xfrm rot="5727273">
              <a:off x="5803426" y="26362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5" name="矩形 164"/>
            <p:cNvSpPr/>
            <p:nvPr/>
          </p:nvSpPr>
          <p:spPr>
            <a:xfrm rot="5945455">
              <a:off x="5793448" y="27143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6" name="矩形 165"/>
            <p:cNvSpPr/>
            <p:nvPr/>
          </p:nvSpPr>
          <p:spPr>
            <a:xfrm rot="6163637">
              <a:off x="5778531" y="279178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7" name="矩形 166"/>
            <p:cNvSpPr/>
            <p:nvPr/>
          </p:nvSpPr>
          <p:spPr>
            <a:xfrm rot="6381819">
              <a:off x="5758737" y="286807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8" name="矩形 167"/>
            <p:cNvSpPr/>
            <p:nvPr/>
          </p:nvSpPr>
          <p:spPr>
            <a:xfrm rot="6600000">
              <a:off x="5734142" y="294296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9" name="矩形 168"/>
            <p:cNvSpPr/>
            <p:nvPr/>
          </p:nvSpPr>
          <p:spPr>
            <a:xfrm rot="6818182">
              <a:off x="5704849" y="301613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0" name="矩形 169"/>
            <p:cNvSpPr/>
            <p:nvPr/>
          </p:nvSpPr>
          <p:spPr>
            <a:xfrm rot="7036364">
              <a:off x="5670973" y="308730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1" name="矩形 170"/>
            <p:cNvSpPr/>
            <p:nvPr/>
          </p:nvSpPr>
          <p:spPr>
            <a:xfrm rot="7254546">
              <a:off x="5632651" y="315617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2" name="矩形 171"/>
            <p:cNvSpPr/>
            <p:nvPr/>
          </p:nvSpPr>
          <p:spPr>
            <a:xfrm rot="7472727">
              <a:off x="5590039" y="322248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3" name="矩形 172"/>
            <p:cNvSpPr/>
            <p:nvPr/>
          </p:nvSpPr>
          <p:spPr>
            <a:xfrm rot="7690909">
              <a:off x="5543307" y="32859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4" name="矩形 173"/>
            <p:cNvSpPr/>
            <p:nvPr/>
          </p:nvSpPr>
          <p:spPr>
            <a:xfrm rot="7909091">
              <a:off x="5492643" y="33463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5" name="矩形 174"/>
            <p:cNvSpPr/>
            <p:nvPr/>
          </p:nvSpPr>
          <p:spPr>
            <a:xfrm rot="8127274">
              <a:off x="5438252" y="340337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6" name="矩形 175"/>
            <p:cNvSpPr/>
            <p:nvPr/>
          </p:nvSpPr>
          <p:spPr>
            <a:xfrm rot="8345455">
              <a:off x="5380353" y="34568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7" name="矩形 176"/>
            <p:cNvSpPr/>
            <p:nvPr/>
          </p:nvSpPr>
          <p:spPr>
            <a:xfrm rot="8563637">
              <a:off x="5319178" y="35065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8" name="矩形 177"/>
            <p:cNvSpPr/>
            <p:nvPr/>
          </p:nvSpPr>
          <p:spPr>
            <a:xfrm rot="8781819">
              <a:off x="5254975" y="355227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9" name="矩形 178"/>
            <p:cNvSpPr/>
            <p:nvPr/>
          </p:nvSpPr>
          <p:spPr>
            <a:xfrm rot="9000000">
              <a:off x="5188001" y="359382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0" name="矩形 179"/>
            <p:cNvSpPr/>
            <p:nvPr/>
          </p:nvSpPr>
          <p:spPr>
            <a:xfrm rot="9218182">
              <a:off x="5118525" y="363105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1" name="矩形 180"/>
            <p:cNvSpPr/>
            <p:nvPr/>
          </p:nvSpPr>
          <p:spPr>
            <a:xfrm rot="9436364">
              <a:off x="5046831" y="366379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2" name="矩形 181"/>
            <p:cNvSpPr/>
            <p:nvPr/>
          </p:nvSpPr>
          <p:spPr>
            <a:xfrm rot="9654546">
              <a:off x="4973202" y="36919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3" name="矩形 182"/>
            <p:cNvSpPr/>
            <p:nvPr/>
          </p:nvSpPr>
          <p:spPr>
            <a:xfrm rot="9872727">
              <a:off x="4897938" y="371532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4" name="矩形 183"/>
            <p:cNvSpPr/>
            <p:nvPr/>
          </p:nvSpPr>
          <p:spPr>
            <a:xfrm rot="10090909">
              <a:off x="4821341" y="373390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5" name="矩形 184"/>
            <p:cNvSpPr/>
            <p:nvPr/>
          </p:nvSpPr>
          <p:spPr>
            <a:xfrm rot="10309091">
              <a:off x="4743721" y="374759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6" name="矩形 185"/>
            <p:cNvSpPr/>
            <p:nvPr/>
          </p:nvSpPr>
          <p:spPr>
            <a:xfrm rot="10527274">
              <a:off x="4665388" y="37563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7" name="矩形 186"/>
            <p:cNvSpPr/>
            <p:nvPr/>
          </p:nvSpPr>
          <p:spPr>
            <a:xfrm rot="10745455">
              <a:off x="4586658" y="37600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8" name="矩形 187"/>
            <p:cNvSpPr/>
            <p:nvPr/>
          </p:nvSpPr>
          <p:spPr>
            <a:xfrm rot="10963638">
              <a:off x="4507850" y="375882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9" name="矩形 188"/>
            <p:cNvSpPr/>
            <p:nvPr/>
          </p:nvSpPr>
          <p:spPr>
            <a:xfrm rot="11181819">
              <a:off x="4429279" y="37525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0" name="矩形 189"/>
            <p:cNvSpPr/>
            <p:nvPr/>
          </p:nvSpPr>
          <p:spPr>
            <a:xfrm rot="11400000">
              <a:off x="4351263" y="37413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1" name="矩形 190"/>
            <p:cNvSpPr/>
            <p:nvPr/>
          </p:nvSpPr>
          <p:spPr>
            <a:xfrm rot="11618183">
              <a:off x="4274115" y="372522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2" name="矩形 191"/>
            <p:cNvSpPr/>
            <p:nvPr/>
          </p:nvSpPr>
          <p:spPr>
            <a:xfrm rot="11836364">
              <a:off x="4198147" y="370422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3" name="矩形 192"/>
            <p:cNvSpPr/>
            <p:nvPr/>
          </p:nvSpPr>
          <p:spPr>
            <a:xfrm rot="12054545">
              <a:off x="4123664" y="367844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4" name="矩形 193"/>
            <p:cNvSpPr/>
            <p:nvPr/>
          </p:nvSpPr>
          <p:spPr>
            <a:xfrm rot="12272728">
              <a:off x="4050964" y="36479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5" name="矩形 194"/>
            <p:cNvSpPr/>
            <p:nvPr/>
          </p:nvSpPr>
          <p:spPr>
            <a:xfrm rot="12490909">
              <a:off x="3980343" y="36129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6" name="矩形 195"/>
            <p:cNvSpPr/>
            <p:nvPr/>
          </p:nvSpPr>
          <p:spPr>
            <a:xfrm rot="12709091">
              <a:off x="3912086" y="35735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7" name="矩形 196"/>
            <p:cNvSpPr/>
            <p:nvPr/>
          </p:nvSpPr>
          <p:spPr>
            <a:xfrm rot="12927274">
              <a:off x="3846463" y="35299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8" name="矩形 197"/>
            <p:cNvSpPr/>
            <p:nvPr/>
          </p:nvSpPr>
          <p:spPr>
            <a:xfrm rot="13145455">
              <a:off x="3783743" y="34821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9" name="矩形 198"/>
            <p:cNvSpPr/>
            <p:nvPr/>
          </p:nvSpPr>
          <p:spPr>
            <a:xfrm rot="13363638">
              <a:off x="3724176" y="343057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0" name="矩形 199"/>
            <p:cNvSpPr/>
            <p:nvPr/>
          </p:nvSpPr>
          <p:spPr>
            <a:xfrm rot="13581819">
              <a:off x="3668002" y="33752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1" name="矩形 200"/>
            <p:cNvSpPr/>
            <p:nvPr/>
          </p:nvSpPr>
          <p:spPr>
            <a:xfrm rot="13800000">
              <a:off x="3615448" y="33165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2" name="矩形 201"/>
            <p:cNvSpPr/>
            <p:nvPr/>
          </p:nvSpPr>
          <p:spPr>
            <a:xfrm rot="14018183">
              <a:off x="3566726" y="325458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3" name="矩形 202"/>
            <p:cNvSpPr/>
            <p:nvPr/>
          </p:nvSpPr>
          <p:spPr>
            <a:xfrm rot="14236364">
              <a:off x="3522031" y="31896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4" name="矩形 203"/>
            <p:cNvSpPr/>
            <p:nvPr/>
          </p:nvSpPr>
          <p:spPr>
            <a:xfrm rot="14454545">
              <a:off x="3481544" y="312204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5" name="矩形 204"/>
            <p:cNvSpPr/>
            <p:nvPr/>
          </p:nvSpPr>
          <p:spPr>
            <a:xfrm rot="14672728">
              <a:off x="3445428" y="305198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6" name="矩形 205"/>
            <p:cNvSpPr/>
            <p:nvPr/>
          </p:nvSpPr>
          <p:spPr>
            <a:xfrm rot="14890909">
              <a:off x="3413827" y="297977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7" name="矩形 206"/>
            <p:cNvSpPr/>
            <p:nvPr/>
          </p:nvSpPr>
          <p:spPr>
            <a:xfrm rot="15109092">
              <a:off x="3386869" y="290571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8" name="矩形 207"/>
            <p:cNvSpPr/>
            <p:nvPr/>
          </p:nvSpPr>
          <p:spPr>
            <a:xfrm rot="15327274">
              <a:off x="3364664" y="283008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9" name="矩形 208"/>
            <p:cNvSpPr/>
            <p:nvPr/>
          </p:nvSpPr>
          <p:spPr>
            <a:xfrm rot="15545455">
              <a:off x="3347299" y="275320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0" name="矩形 209"/>
            <p:cNvSpPr/>
            <p:nvPr/>
          </p:nvSpPr>
          <p:spPr>
            <a:xfrm rot="15763638">
              <a:off x="3334846" y="267537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1" name="矩形 210"/>
            <p:cNvSpPr/>
            <p:nvPr/>
          </p:nvSpPr>
          <p:spPr>
            <a:xfrm rot="15981819">
              <a:off x="3327353" y="259691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12" name="椭圆 211"/>
          <p:cNvSpPr/>
          <p:nvPr/>
        </p:nvSpPr>
        <p:spPr>
          <a:xfrm>
            <a:off x="4163727" y="143828"/>
            <a:ext cx="781729" cy="781729"/>
          </a:xfrm>
          <a:prstGeom prst="ellips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a:p>
        </p:txBody>
      </p:sp>
      <p:sp>
        <p:nvSpPr>
          <p:cNvPr id="213" name="文本框 212"/>
          <p:cNvSpPr txBox="1"/>
          <p:nvPr/>
        </p:nvSpPr>
        <p:spPr>
          <a:xfrm>
            <a:off x="4248478" y="202419"/>
            <a:ext cx="806702" cy="646331"/>
          </a:xfrm>
          <a:prstGeom prst="rect">
            <a:avLst/>
          </a:prstGeom>
          <a:noFill/>
        </p:spPr>
        <p:txBody>
          <a:bodyPr wrap="square" rtlCol="0">
            <a:spAutoFit/>
          </a:bodyPr>
          <a:lstStyle/>
          <a:p>
            <a:r>
              <a:rPr lang="zh-CN" altLang="en-US" sz="1800" b="1" dirty="0" smtClean="0">
                <a:solidFill>
                  <a:schemeClr val="bg1"/>
                </a:solidFill>
                <a:latin typeface="+mj-ea"/>
                <a:ea typeface="+mj-ea"/>
              </a:rPr>
              <a:t>添加标题</a:t>
            </a:r>
            <a:endParaRPr lang="zh-CN" altLang="en-US" sz="1800" b="1" dirty="0">
              <a:solidFill>
                <a:schemeClr val="bg1"/>
              </a:solidFill>
              <a:latin typeface="+mj-ea"/>
              <a:ea typeface="+mj-ea"/>
            </a:endParaRPr>
          </a:p>
        </p:txBody>
      </p:sp>
      <p:sp>
        <p:nvSpPr>
          <p:cNvPr id="107" name="Oval 98"/>
          <p:cNvSpPr>
            <a:spLocks noChangeArrowheads="1"/>
          </p:cNvSpPr>
          <p:nvPr/>
        </p:nvSpPr>
        <p:spPr bwMode="auto">
          <a:xfrm>
            <a:off x="2874790" y="1325252"/>
            <a:ext cx="1700212" cy="1689100"/>
          </a:xfrm>
          <a:prstGeom prst="ellipse">
            <a:avLst/>
          </a:prstGeom>
          <a:solidFill>
            <a:schemeClr val="bg1">
              <a:alpha val="50000"/>
            </a:schemeClr>
          </a:solidFill>
          <a:ln w="25400" cmpd="sng">
            <a:solidFill>
              <a:schemeClr val="bg1">
                <a:alpha val="50000"/>
              </a:schemeClr>
            </a:solidFill>
            <a:bevel/>
          </a:ln>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zh-CN" b="1" i="1">
              <a:solidFill>
                <a:srgbClr val="1D1B10"/>
              </a:solidFill>
              <a:latin typeface="Calibri" panose="020F0502020204030204" charset="0"/>
              <a:ea typeface="微软雅黑" panose="020B0503020204020204" pitchFamily="34" charset="-122"/>
              <a:sym typeface="Calibri" panose="020F0502020204030204" charset="0"/>
            </a:endParaRPr>
          </a:p>
        </p:txBody>
      </p:sp>
      <p:sp>
        <p:nvSpPr>
          <p:cNvPr id="108" name="Oval 100"/>
          <p:cNvSpPr>
            <a:spLocks noChangeArrowheads="1"/>
          </p:cNvSpPr>
          <p:nvPr/>
        </p:nvSpPr>
        <p:spPr bwMode="auto">
          <a:xfrm>
            <a:off x="4140027" y="1239527"/>
            <a:ext cx="2111375" cy="2101850"/>
          </a:xfrm>
          <a:prstGeom prst="ellipse">
            <a:avLst/>
          </a:prstGeom>
          <a:solidFill>
            <a:schemeClr val="bg1">
              <a:alpha val="50000"/>
            </a:schemeClr>
          </a:solidFill>
          <a:ln w="19050" cmpd="sng">
            <a:solidFill>
              <a:schemeClr val="bg1">
                <a:alpha val="50000"/>
              </a:schemeClr>
            </a:solidFill>
            <a:bevel/>
          </a:ln>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zh-CN" b="1" i="1">
              <a:solidFill>
                <a:srgbClr val="1D1B10"/>
              </a:solidFill>
              <a:latin typeface="Calibri" panose="020F0502020204030204" charset="0"/>
              <a:ea typeface="微软雅黑" panose="020B0503020204020204" pitchFamily="34" charset="-122"/>
              <a:sym typeface="Calibri" panose="020F0502020204030204" charset="0"/>
            </a:endParaRPr>
          </a:p>
        </p:txBody>
      </p:sp>
      <p:sp>
        <p:nvSpPr>
          <p:cNvPr id="214" name="Oval 101"/>
          <p:cNvSpPr>
            <a:spLocks noChangeArrowheads="1"/>
          </p:cNvSpPr>
          <p:nvPr/>
        </p:nvSpPr>
        <p:spPr bwMode="auto">
          <a:xfrm>
            <a:off x="3406602" y="2360302"/>
            <a:ext cx="1768475" cy="1776413"/>
          </a:xfrm>
          <a:prstGeom prst="ellipse">
            <a:avLst/>
          </a:prstGeom>
          <a:solidFill>
            <a:schemeClr val="bg1">
              <a:alpha val="50000"/>
            </a:schemeClr>
          </a:solidFill>
          <a:ln w="19050" cmpd="sng">
            <a:solidFill>
              <a:schemeClr val="bg1">
                <a:alpha val="50000"/>
              </a:schemeClr>
            </a:solidFill>
            <a:bevel/>
          </a:ln>
        </p:spPr>
        <p:txBody>
          <a:bodyPr/>
          <a:lstStyle/>
          <a:p>
            <a:endParaRPr lang="zh-CN" altLang="zh-CN">
              <a:solidFill>
                <a:srgbClr val="1D1B10"/>
              </a:solidFill>
              <a:latin typeface="Calibri" panose="020F0502020204030204" charset="0"/>
              <a:ea typeface="微软雅黑" panose="020B0503020204020204" pitchFamily="34" charset="-122"/>
              <a:sym typeface="Calibri" panose="020F0502020204030204" charset="0"/>
            </a:endParaRPr>
          </a:p>
        </p:txBody>
      </p:sp>
      <p:sp>
        <p:nvSpPr>
          <p:cNvPr id="215" name="直接箭头连接符 20"/>
          <p:cNvSpPr>
            <a:spLocks noChangeShapeType="1"/>
          </p:cNvSpPr>
          <p:nvPr/>
        </p:nvSpPr>
        <p:spPr bwMode="auto">
          <a:xfrm>
            <a:off x="6251402" y="2036452"/>
            <a:ext cx="1627188" cy="0"/>
          </a:xfrm>
          <a:prstGeom prst="straightConnector1">
            <a:avLst/>
          </a:prstGeom>
          <a:noFill/>
          <a:ln w="9525" cap="flat" cmpd="sng">
            <a:solidFill>
              <a:schemeClr val="bg1">
                <a:alpha val="50000"/>
              </a:schemeClr>
            </a:solidFill>
            <a:bevel/>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216" name="TextBox 21"/>
          <p:cNvSpPr>
            <a:spLocks noChangeArrowheads="1"/>
          </p:cNvSpPr>
          <p:nvPr/>
        </p:nvSpPr>
        <p:spPr bwMode="auto">
          <a:xfrm>
            <a:off x="6337127" y="1112527"/>
            <a:ext cx="15414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dirty="0">
                <a:solidFill>
                  <a:schemeClr val="bg1"/>
                </a:solidFill>
                <a:latin typeface="Calibri" panose="020F0502020204030204" charset="0"/>
                <a:ea typeface="微软雅黑" panose="020B0503020204020204" pitchFamily="34" charset="-122"/>
                <a:sym typeface="Calibri" panose="020F0502020204030204" charset="0"/>
              </a:rPr>
              <a:t>添加文本说明内容添加文本说明内容</a:t>
            </a:r>
            <a:endParaRPr lang="zh-CN" altLang="en-US" sz="1200" dirty="0">
              <a:solidFill>
                <a:schemeClr val="bg1"/>
              </a:solidFill>
              <a:latin typeface="Calibri" panose="020F0502020204030204" charset="0"/>
              <a:ea typeface="微软雅黑" panose="020B0503020204020204" pitchFamily="34" charset="-122"/>
              <a:sym typeface="Calibri" panose="020F0502020204030204" charset="0"/>
            </a:endParaRPr>
          </a:p>
          <a:p>
            <a:pPr>
              <a:lnSpc>
                <a:spcPct val="150000"/>
              </a:lnSpc>
            </a:pPr>
            <a:r>
              <a:rPr lang="zh-CN" altLang="en-US" sz="1200" dirty="0">
                <a:solidFill>
                  <a:schemeClr val="bg1"/>
                </a:solidFill>
                <a:latin typeface="Calibri" panose="020F0502020204030204" charset="0"/>
                <a:ea typeface="微软雅黑" panose="020B0503020204020204" pitchFamily="34" charset="-122"/>
                <a:sym typeface="Calibri" panose="020F0502020204030204" charset="0"/>
              </a:rPr>
              <a:t>添加文本说明内容</a:t>
            </a:r>
            <a:endParaRPr lang="zh-CN" altLang="en-US" sz="1200" dirty="0">
              <a:solidFill>
                <a:schemeClr val="bg1"/>
              </a:solidFill>
              <a:latin typeface="Calibri" panose="020F0502020204030204" charset="0"/>
              <a:ea typeface="微软雅黑" panose="020B0503020204020204" pitchFamily="34" charset="-122"/>
              <a:sym typeface="Calibri" panose="020F0502020204030204" charset="0"/>
            </a:endParaRPr>
          </a:p>
        </p:txBody>
      </p:sp>
      <p:sp>
        <p:nvSpPr>
          <p:cNvPr id="217" name="TextBox 23"/>
          <p:cNvSpPr>
            <a:spLocks noChangeArrowheads="1"/>
          </p:cNvSpPr>
          <p:nvPr/>
        </p:nvSpPr>
        <p:spPr bwMode="auto">
          <a:xfrm>
            <a:off x="4411490" y="4136715"/>
            <a:ext cx="18034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en-US" sz="1400" b="1" dirty="0">
                <a:solidFill>
                  <a:schemeClr val="bg1"/>
                </a:solidFill>
                <a:latin typeface="Calibri" panose="020F0502020204030204" charset="0"/>
                <a:ea typeface="微软雅黑" panose="020B0503020204020204" pitchFamily="34" charset="-122"/>
                <a:sym typeface="Calibri" panose="020F0502020204030204" charset="0"/>
              </a:rPr>
              <a:t>添加文本说明内容</a:t>
            </a:r>
            <a:endParaRPr lang="en-US" sz="1400" b="1" dirty="0">
              <a:solidFill>
                <a:schemeClr val="bg1"/>
              </a:solidFill>
              <a:latin typeface="Calibri" panose="020F0502020204030204" charset="0"/>
              <a:ea typeface="微软雅黑" panose="020B0503020204020204" pitchFamily="34" charset="-122"/>
              <a:sym typeface="Calibri" panose="020F0502020204030204" charset="0"/>
            </a:endParaRPr>
          </a:p>
          <a:p>
            <a:pPr>
              <a:lnSpc>
                <a:spcPct val="120000"/>
              </a:lnSpc>
            </a:pPr>
            <a:r>
              <a:rPr lang="zh-CN" altLang="en-US" sz="1400" b="1" dirty="0">
                <a:solidFill>
                  <a:schemeClr val="bg1"/>
                </a:solidFill>
                <a:latin typeface="Calibri" panose="020F0502020204030204" charset="0"/>
                <a:ea typeface="微软雅黑" panose="020B0503020204020204" pitchFamily="34" charset="-122"/>
                <a:sym typeface="Calibri" panose="020F0502020204030204" charset="0"/>
              </a:rPr>
              <a:t>添加文本说明内容</a:t>
            </a:r>
            <a:endParaRPr lang="zh-CN" altLang="en-US" sz="1400" b="1" dirty="0">
              <a:solidFill>
                <a:schemeClr val="bg1"/>
              </a:solidFill>
              <a:latin typeface="Calibri" panose="020F0502020204030204" charset="0"/>
              <a:ea typeface="微软雅黑" panose="020B0503020204020204" pitchFamily="34" charset="-122"/>
              <a:sym typeface="Calibri" panose="020F0502020204030204" charset="0"/>
            </a:endParaRPr>
          </a:p>
          <a:p>
            <a:pPr>
              <a:lnSpc>
                <a:spcPct val="120000"/>
              </a:lnSpc>
            </a:pPr>
            <a:r>
              <a:rPr lang="zh-CN" altLang="en-US" sz="1400" b="1" dirty="0">
                <a:solidFill>
                  <a:schemeClr val="bg1"/>
                </a:solidFill>
                <a:latin typeface="Calibri" panose="020F0502020204030204" charset="0"/>
                <a:ea typeface="微软雅黑" panose="020B0503020204020204" pitchFamily="34" charset="-122"/>
                <a:sym typeface="Calibri" panose="020F0502020204030204" charset="0"/>
              </a:rPr>
              <a:t>添加文本说明内容</a:t>
            </a:r>
            <a:endParaRPr lang="zh-CN" altLang="en-US" sz="1400" b="1" dirty="0">
              <a:solidFill>
                <a:schemeClr val="bg1"/>
              </a:solidFill>
              <a:latin typeface="Calibri" panose="020F0502020204030204" charset="0"/>
              <a:ea typeface="微软雅黑" panose="020B0503020204020204" pitchFamily="34" charset="-122"/>
              <a:sym typeface="Calibri" panose="020F0502020204030204" charset="0"/>
            </a:endParaRPr>
          </a:p>
        </p:txBody>
      </p:sp>
      <p:sp>
        <p:nvSpPr>
          <p:cNvPr id="218" name="直接箭头连接符 24"/>
          <p:cNvSpPr>
            <a:spLocks noChangeShapeType="1"/>
          </p:cNvSpPr>
          <p:nvPr/>
        </p:nvSpPr>
        <p:spPr bwMode="auto">
          <a:xfrm flipH="1">
            <a:off x="1098377" y="2228540"/>
            <a:ext cx="1776413" cy="1587"/>
          </a:xfrm>
          <a:prstGeom prst="straightConnector1">
            <a:avLst/>
          </a:prstGeom>
          <a:noFill/>
          <a:ln w="9525" cap="flat" cmpd="sng">
            <a:solidFill>
              <a:schemeClr val="bg1">
                <a:alpha val="50000"/>
              </a:schemeClr>
            </a:solidFill>
            <a:bevel/>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219" name="TextBox 25"/>
          <p:cNvSpPr>
            <a:spLocks noChangeArrowheads="1"/>
          </p:cNvSpPr>
          <p:nvPr/>
        </p:nvSpPr>
        <p:spPr bwMode="auto">
          <a:xfrm>
            <a:off x="1295227" y="1293502"/>
            <a:ext cx="15414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dirty="0">
                <a:solidFill>
                  <a:schemeClr val="bg1"/>
                </a:solidFill>
                <a:latin typeface="Calibri" panose="020F0502020204030204" charset="0"/>
                <a:ea typeface="微软雅黑" panose="020B0503020204020204" pitchFamily="34" charset="-122"/>
                <a:sym typeface="Calibri" panose="020F0502020204030204" charset="0"/>
              </a:rPr>
              <a:t>添加文本说明内容添加文本说明内容</a:t>
            </a:r>
            <a:endParaRPr lang="zh-CN" altLang="en-US" sz="1200" dirty="0">
              <a:solidFill>
                <a:schemeClr val="bg1"/>
              </a:solidFill>
              <a:latin typeface="Calibri" panose="020F0502020204030204" charset="0"/>
              <a:ea typeface="微软雅黑" panose="020B0503020204020204" pitchFamily="34" charset="-122"/>
              <a:sym typeface="Calibri" panose="020F0502020204030204" charset="0"/>
            </a:endParaRPr>
          </a:p>
          <a:p>
            <a:pPr>
              <a:lnSpc>
                <a:spcPct val="150000"/>
              </a:lnSpc>
            </a:pPr>
            <a:r>
              <a:rPr lang="zh-CN" altLang="en-US" sz="1200" dirty="0">
                <a:solidFill>
                  <a:schemeClr val="bg1"/>
                </a:solidFill>
                <a:latin typeface="Calibri" panose="020F0502020204030204" charset="0"/>
                <a:ea typeface="微软雅黑" panose="020B0503020204020204" pitchFamily="34" charset="-122"/>
                <a:sym typeface="Calibri" panose="020F0502020204030204" charset="0"/>
              </a:rPr>
              <a:t>添加文本说明内容</a:t>
            </a:r>
            <a:endParaRPr lang="zh-CN" altLang="en-US" sz="1200" dirty="0">
              <a:solidFill>
                <a:schemeClr val="bg1"/>
              </a:solidFill>
              <a:latin typeface="Calibri" panose="020F0502020204030204" charset="0"/>
              <a:ea typeface="微软雅黑" panose="020B0503020204020204" pitchFamily="34" charset="-122"/>
              <a:sym typeface="Calibri" panose="020F0502020204030204" charset="0"/>
            </a:endParaRPr>
          </a:p>
        </p:txBody>
      </p:sp>
      <p:sp>
        <p:nvSpPr>
          <p:cNvPr id="220" name="TextBox 27"/>
          <p:cNvSpPr>
            <a:spLocks noChangeArrowheads="1"/>
          </p:cNvSpPr>
          <p:nvPr/>
        </p:nvSpPr>
        <p:spPr bwMode="auto">
          <a:xfrm>
            <a:off x="3233565" y="1847540"/>
            <a:ext cx="879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项目</a:t>
            </a:r>
            <a:r>
              <a:rPr 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1" name="TextBox 28"/>
          <p:cNvSpPr>
            <a:spLocks noChangeArrowheads="1"/>
          </p:cNvSpPr>
          <p:nvPr/>
        </p:nvSpPr>
        <p:spPr bwMode="auto">
          <a:xfrm>
            <a:off x="4843290" y="1969777"/>
            <a:ext cx="879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项目</a:t>
            </a:r>
            <a:r>
              <a:rPr 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2" name="TextBox 29"/>
          <p:cNvSpPr>
            <a:spLocks noChangeArrowheads="1"/>
          </p:cNvSpPr>
          <p:nvPr/>
        </p:nvSpPr>
        <p:spPr bwMode="auto">
          <a:xfrm>
            <a:off x="3863802" y="3046102"/>
            <a:ext cx="879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项目</a:t>
            </a:r>
            <a:r>
              <a:rPr 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3" name="右弧形箭头 222"/>
          <p:cNvSpPr>
            <a:spLocks noChangeArrowheads="1"/>
          </p:cNvSpPr>
          <p:nvPr/>
        </p:nvSpPr>
        <p:spPr bwMode="auto">
          <a:xfrm rot="9229340">
            <a:off x="2716040" y="2833377"/>
            <a:ext cx="503237" cy="947738"/>
          </a:xfrm>
          <a:prstGeom prst="curvedLeftArrow">
            <a:avLst>
              <a:gd name="adj1" fmla="val 25041"/>
              <a:gd name="adj2" fmla="val 50081"/>
              <a:gd name="adj3" fmla="val 25000"/>
            </a:avLst>
          </a:prstGeom>
          <a:solidFill>
            <a:schemeClr val="bg1">
              <a:alpha val="50000"/>
            </a:schemeClr>
          </a:solidFill>
          <a:ln>
            <a:noFill/>
          </a:ln>
        </p:spPr>
        <p:txBody>
          <a:bodyPr/>
          <a:lstStyle/>
          <a:p>
            <a:endParaRPr lang="zh-CN" altLang="zh-CN">
              <a:solidFill>
                <a:srgbClr val="1D1B10"/>
              </a:solidFill>
              <a:latin typeface="Calibri" panose="020F0502020204030204" charset="0"/>
              <a:ea typeface="微软雅黑" panose="020B0503020204020204" pitchFamily="34" charset="-122"/>
              <a:sym typeface="Calibri" panose="020F0502020204030204" charset="0"/>
            </a:endParaRPr>
          </a:p>
        </p:txBody>
      </p:sp>
      <p:sp>
        <p:nvSpPr>
          <p:cNvPr id="224" name="TextBox 31"/>
          <p:cNvSpPr>
            <a:spLocks noChangeArrowheads="1"/>
          </p:cNvSpPr>
          <p:nvPr/>
        </p:nvSpPr>
        <p:spPr bwMode="auto">
          <a:xfrm>
            <a:off x="1458740" y="3347727"/>
            <a:ext cx="13541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b="1" dirty="0">
                <a:solidFill>
                  <a:schemeClr val="bg1"/>
                </a:solidFill>
                <a:latin typeface="Broadway BT" charset="0"/>
                <a:ea typeface="微软雅黑" panose="020B0503020204020204" pitchFamily="34" charset="-122"/>
                <a:sym typeface="Broadway BT" charset="0"/>
              </a:rPr>
              <a:t>补充性文字</a:t>
            </a:r>
            <a:endParaRPr lang="zh-CN" altLang="en-US" sz="1600" b="1" dirty="0">
              <a:solidFill>
                <a:schemeClr val="bg1"/>
              </a:solidFill>
              <a:latin typeface="Broadway BT" charset="0"/>
              <a:ea typeface="微软雅黑" panose="020B0503020204020204" pitchFamily="34" charset="-122"/>
              <a:sym typeface="Broadway BT"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circle(in)">
                                      <p:cBhvr>
                                        <p:cTn id="7" dur="2750"/>
                                        <p:tgtEl>
                                          <p:spTgt spid="109"/>
                                        </p:tgtEl>
                                      </p:cBhvr>
                                    </p:animEffect>
                                  </p:childTnLst>
                                </p:cTn>
                              </p:par>
                              <p:par>
                                <p:cTn id="8" presetID="21" presetClass="entr" presetSubtype="1" fill="hold"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wheel(1)">
                                      <p:cBhvr>
                                        <p:cTn id="10" dur="2000"/>
                                        <p:tgtEl>
                                          <p:spTgt spid="112"/>
                                        </p:tgtEl>
                                      </p:cBhvr>
                                    </p:animEffect>
                                  </p:childTnLst>
                                </p:cTn>
                              </p:par>
                              <p:par>
                                <p:cTn id="11" presetID="8" presetClass="emph" presetSubtype="0" fill="hold" nodeType="withEffect">
                                  <p:stCondLst>
                                    <p:cond delay="0"/>
                                  </p:stCondLst>
                                  <p:childTnLst>
                                    <p:animRot by="21600000">
                                      <p:cBhvr>
                                        <p:cTn id="12" dur="2000" fill="hold"/>
                                        <p:tgtEl>
                                          <p:spTgt spid="112"/>
                                        </p:tgtEl>
                                        <p:attrNameLst>
                                          <p:attrName>r</p:attrName>
                                        </p:attrNameLst>
                                      </p:cBhvr>
                                    </p:animRot>
                                  </p:childTnLst>
                                </p:cTn>
                              </p:par>
                              <p:par>
                                <p:cTn id="13" presetID="21" presetClass="entr" presetSubtype="1" fill="hold" grpId="0" nodeType="withEffect">
                                  <p:stCondLst>
                                    <p:cond delay="0"/>
                                  </p:stCondLst>
                                  <p:childTnLst>
                                    <p:set>
                                      <p:cBhvr>
                                        <p:cTn id="14" dur="1" fill="hold">
                                          <p:stCondLst>
                                            <p:cond delay="0"/>
                                          </p:stCondLst>
                                        </p:cTn>
                                        <p:tgtEl>
                                          <p:spTgt spid="212"/>
                                        </p:tgtEl>
                                        <p:attrNameLst>
                                          <p:attrName>style.visibility</p:attrName>
                                        </p:attrNameLst>
                                      </p:cBhvr>
                                      <p:to>
                                        <p:strVal val="visible"/>
                                      </p:to>
                                    </p:set>
                                    <p:animEffect transition="in" filter="wheel(1)">
                                      <p:cBhvr>
                                        <p:cTn id="15" dur="2000"/>
                                        <p:tgtEl>
                                          <p:spTgt spid="21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213"/>
                                        </p:tgtEl>
                                        <p:attrNameLst>
                                          <p:attrName>style.visibility</p:attrName>
                                        </p:attrNameLst>
                                      </p:cBhvr>
                                      <p:to>
                                        <p:strVal val="visible"/>
                                      </p:to>
                                    </p:set>
                                    <p:animEffect transition="in" filter="wheel(1)">
                                      <p:cBhvr>
                                        <p:cTn id="18" dur="2000"/>
                                        <p:tgtEl>
                                          <p:spTgt spid="213"/>
                                        </p:tgtEl>
                                      </p:cBhvr>
                                    </p:animEffect>
                                  </p:childTnLst>
                                </p:cTn>
                              </p:par>
                            </p:childTnLst>
                          </p:cTn>
                        </p:par>
                        <p:par>
                          <p:cTn id="19" fill="hold">
                            <p:stCondLst>
                              <p:cond delay="3000"/>
                            </p:stCondLst>
                            <p:childTnLst>
                              <p:par>
                                <p:cTn id="20" presetID="26" presetClass="emph" presetSubtype="0" fill="hold" grpId="1" nodeType="afterEffect">
                                  <p:stCondLst>
                                    <p:cond delay="0"/>
                                  </p:stCondLst>
                                  <p:childTnLst>
                                    <p:animEffect transition="out" filter="fade">
                                      <p:cBhvr>
                                        <p:cTn id="21" dur="500" tmFilter="0, 0; .2, .5; .8, .5; 1, 0"/>
                                        <p:tgtEl>
                                          <p:spTgt spid="213"/>
                                        </p:tgtEl>
                                      </p:cBhvr>
                                    </p:animEffect>
                                    <p:animScale>
                                      <p:cBhvr>
                                        <p:cTn id="22" dur="250" autoRev="1" fill="hold"/>
                                        <p:tgtEl>
                                          <p:spTgt spid="213"/>
                                        </p:tgtEl>
                                      </p:cBhvr>
                                      <p:by x="105000" y="105000"/>
                                    </p:animScale>
                                  </p:childTnLst>
                                </p:cTn>
                              </p:par>
                            </p:childTnLst>
                          </p:cTn>
                        </p:par>
                        <p:par>
                          <p:cTn id="23" fill="hold">
                            <p:stCondLst>
                              <p:cond delay="3500"/>
                            </p:stCondLst>
                            <p:childTnLst>
                              <p:par>
                                <p:cTn id="24" presetID="23" presetClass="entr" presetSubtype="32" fill="hold" grpId="0" nodeType="afterEffect">
                                  <p:stCondLst>
                                    <p:cond delay="0"/>
                                  </p:stCondLst>
                                  <p:childTnLst>
                                    <p:set>
                                      <p:cBhvr>
                                        <p:cTn id="25" dur="1" fill="hold">
                                          <p:stCondLst>
                                            <p:cond delay="0"/>
                                          </p:stCondLst>
                                        </p:cTn>
                                        <p:tgtEl>
                                          <p:spTgt spid="108"/>
                                        </p:tgtEl>
                                        <p:attrNameLst>
                                          <p:attrName>style.visibility</p:attrName>
                                        </p:attrNameLst>
                                      </p:cBhvr>
                                      <p:to>
                                        <p:strVal val="visible"/>
                                      </p:to>
                                    </p:set>
                                    <p:anim calcmode="lin" valueType="num">
                                      <p:cBhvr>
                                        <p:cTn id="26" dur="500" fill="hold"/>
                                        <p:tgtEl>
                                          <p:spTgt spid="108"/>
                                        </p:tgtEl>
                                        <p:attrNameLst>
                                          <p:attrName>ppt_w</p:attrName>
                                        </p:attrNameLst>
                                      </p:cBhvr>
                                      <p:tavLst>
                                        <p:tav tm="0">
                                          <p:val>
                                            <p:strVal val="4*#ppt_w"/>
                                          </p:val>
                                        </p:tav>
                                        <p:tav tm="100000">
                                          <p:val>
                                            <p:strVal val="#ppt_w"/>
                                          </p:val>
                                        </p:tav>
                                      </p:tavLst>
                                    </p:anim>
                                    <p:anim calcmode="lin" valueType="num">
                                      <p:cBhvr>
                                        <p:cTn id="27" dur="500" fill="hold"/>
                                        <p:tgtEl>
                                          <p:spTgt spid="108"/>
                                        </p:tgtEl>
                                        <p:attrNameLst>
                                          <p:attrName>ppt_h</p:attrName>
                                        </p:attrNameLst>
                                      </p:cBhvr>
                                      <p:tavLst>
                                        <p:tav tm="0">
                                          <p:val>
                                            <p:strVal val="4*#ppt_h"/>
                                          </p:val>
                                        </p:tav>
                                        <p:tav tm="100000">
                                          <p:val>
                                            <p:strVal val="#ppt_h"/>
                                          </p:val>
                                        </p:tav>
                                      </p:tavLst>
                                    </p:anim>
                                  </p:childTnLst>
                                </p:cTn>
                              </p:par>
                              <p:par>
                                <p:cTn id="28" presetID="23" presetClass="entr" presetSubtype="32" fill="hold" grpId="0" nodeType="withEffect">
                                  <p:stCondLst>
                                    <p:cond delay="250"/>
                                  </p:stCondLst>
                                  <p:childTnLst>
                                    <p:set>
                                      <p:cBhvr>
                                        <p:cTn id="29" dur="1" fill="hold">
                                          <p:stCondLst>
                                            <p:cond delay="0"/>
                                          </p:stCondLst>
                                        </p:cTn>
                                        <p:tgtEl>
                                          <p:spTgt spid="107"/>
                                        </p:tgtEl>
                                        <p:attrNameLst>
                                          <p:attrName>style.visibility</p:attrName>
                                        </p:attrNameLst>
                                      </p:cBhvr>
                                      <p:to>
                                        <p:strVal val="visible"/>
                                      </p:to>
                                    </p:set>
                                    <p:anim calcmode="lin" valueType="num">
                                      <p:cBhvr>
                                        <p:cTn id="30" dur="500" fill="hold"/>
                                        <p:tgtEl>
                                          <p:spTgt spid="107"/>
                                        </p:tgtEl>
                                        <p:attrNameLst>
                                          <p:attrName>ppt_w</p:attrName>
                                        </p:attrNameLst>
                                      </p:cBhvr>
                                      <p:tavLst>
                                        <p:tav tm="0">
                                          <p:val>
                                            <p:strVal val="4*#ppt_w"/>
                                          </p:val>
                                        </p:tav>
                                        <p:tav tm="100000">
                                          <p:val>
                                            <p:strVal val="#ppt_w"/>
                                          </p:val>
                                        </p:tav>
                                      </p:tavLst>
                                    </p:anim>
                                    <p:anim calcmode="lin" valueType="num">
                                      <p:cBhvr>
                                        <p:cTn id="31" dur="500" fill="hold"/>
                                        <p:tgtEl>
                                          <p:spTgt spid="107"/>
                                        </p:tgtEl>
                                        <p:attrNameLst>
                                          <p:attrName>ppt_h</p:attrName>
                                        </p:attrNameLst>
                                      </p:cBhvr>
                                      <p:tavLst>
                                        <p:tav tm="0">
                                          <p:val>
                                            <p:strVal val="4*#ppt_h"/>
                                          </p:val>
                                        </p:tav>
                                        <p:tav tm="100000">
                                          <p:val>
                                            <p:strVal val="#ppt_h"/>
                                          </p:val>
                                        </p:tav>
                                      </p:tavLst>
                                    </p:anim>
                                  </p:childTnLst>
                                </p:cTn>
                              </p:par>
                              <p:par>
                                <p:cTn id="32" presetID="23" presetClass="entr" presetSubtype="32" fill="hold" grpId="0" nodeType="withEffect">
                                  <p:stCondLst>
                                    <p:cond delay="500"/>
                                  </p:stCondLst>
                                  <p:childTnLst>
                                    <p:set>
                                      <p:cBhvr>
                                        <p:cTn id="33" dur="1" fill="hold">
                                          <p:stCondLst>
                                            <p:cond delay="0"/>
                                          </p:stCondLst>
                                        </p:cTn>
                                        <p:tgtEl>
                                          <p:spTgt spid="214"/>
                                        </p:tgtEl>
                                        <p:attrNameLst>
                                          <p:attrName>style.visibility</p:attrName>
                                        </p:attrNameLst>
                                      </p:cBhvr>
                                      <p:to>
                                        <p:strVal val="visible"/>
                                      </p:to>
                                    </p:set>
                                    <p:anim calcmode="lin" valueType="num">
                                      <p:cBhvr>
                                        <p:cTn id="34" dur="250" fill="hold"/>
                                        <p:tgtEl>
                                          <p:spTgt spid="214"/>
                                        </p:tgtEl>
                                        <p:attrNameLst>
                                          <p:attrName>ppt_w</p:attrName>
                                        </p:attrNameLst>
                                      </p:cBhvr>
                                      <p:tavLst>
                                        <p:tav tm="0">
                                          <p:val>
                                            <p:strVal val="4*#ppt_w"/>
                                          </p:val>
                                        </p:tav>
                                        <p:tav tm="100000">
                                          <p:val>
                                            <p:strVal val="#ppt_w"/>
                                          </p:val>
                                        </p:tav>
                                      </p:tavLst>
                                    </p:anim>
                                    <p:anim calcmode="lin" valueType="num">
                                      <p:cBhvr>
                                        <p:cTn id="35" dur="250" fill="hold"/>
                                        <p:tgtEl>
                                          <p:spTgt spid="214"/>
                                        </p:tgtEl>
                                        <p:attrNameLst>
                                          <p:attrName>ppt_h</p:attrName>
                                        </p:attrNameLst>
                                      </p:cBhvr>
                                      <p:tavLst>
                                        <p:tav tm="0">
                                          <p:val>
                                            <p:strVal val="4*#ppt_h"/>
                                          </p:val>
                                        </p:tav>
                                        <p:tav tm="100000">
                                          <p:val>
                                            <p:strVal val="#ppt_h"/>
                                          </p:val>
                                        </p:tav>
                                      </p:tavLst>
                                    </p:anim>
                                  </p:childTnLst>
                                </p:cTn>
                              </p:par>
                            </p:childTnLst>
                          </p:cTn>
                        </p:par>
                        <p:par>
                          <p:cTn id="36" fill="hold">
                            <p:stCondLst>
                              <p:cond delay="4000"/>
                            </p:stCondLst>
                            <p:childTnLst>
                              <p:par>
                                <p:cTn id="37" presetID="49" presetClass="entr" presetSubtype="0" decel="100000" fill="hold" grpId="0" nodeType="afterEffect">
                                  <p:stCondLst>
                                    <p:cond delay="0"/>
                                  </p:stCondLst>
                                  <p:childTnLst>
                                    <p:set>
                                      <p:cBhvr>
                                        <p:cTn id="38" dur="1" fill="hold">
                                          <p:stCondLst>
                                            <p:cond delay="0"/>
                                          </p:stCondLst>
                                        </p:cTn>
                                        <p:tgtEl>
                                          <p:spTgt spid="220"/>
                                        </p:tgtEl>
                                        <p:attrNameLst>
                                          <p:attrName>style.visibility</p:attrName>
                                        </p:attrNameLst>
                                      </p:cBhvr>
                                      <p:to>
                                        <p:strVal val="visible"/>
                                      </p:to>
                                    </p:set>
                                    <p:anim calcmode="lin" valueType="num">
                                      <p:cBhvr>
                                        <p:cTn id="39" dur="500" fill="hold"/>
                                        <p:tgtEl>
                                          <p:spTgt spid="220"/>
                                        </p:tgtEl>
                                        <p:attrNameLst>
                                          <p:attrName>ppt_w</p:attrName>
                                        </p:attrNameLst>
                                      </p:cBhvr>
                                      <p:tavLst>
                                        <p:tav tm="0">
                                          <p:val>
                                            <p:fltVal val="0"/>
                                          </p:val>
                                        </p:tav>
                                        <p:tav tm="100000">
                                          <p:val>
                                            <p:strVal val="#ppt_w"/>
                                          </p:val>
                                        </p:tav>
                                      </p:tavLst>
                                    </p:anim>
                                    <p:anim calcmode="lin" valueType="num">
                                      <p:cBhvr>
                                        <p:cTn id="40" dur="500" fill="hold"/>
                                        <p:tgtEl>
                                          <p:spTgt spid="220"/>
                                        </p:tgtEl>
                                        <p:attrNameLst>
                                          <p:attrName>ppt_h</p:attrName>
                                        </p:attrNameLst>
                                      </p:cBhvr>
                                      <p:tavLst>
                                        <p:tav tm="0">
                                          <p:val>
                                            <p:fltVal val="0"/>
                                          </p:val>
                                        </p:tav>
                                        <p:tav tm="100000">
                                          <p:val>
                                            <p:strVal val="#ppt_h"/>
                                          </p:val>
                                        </p:tav>
                                      </p:tavLst>
                                    </p:anim>
                                    <p:anim calcmode="lin" valueType="num">
                                      <p:cBhvr>
                                        <p:cTn id="41" dur="500" fill="hold"/>
                                        <p:tgtEl>
                                          <p:spTgt spid="220"/>
                                        </p:tgtEl>
                                        <p:attrNameLst>
                                          <p:attrName>style.rotation</p:attrName>
                                        </p:attrNameLst>
                                      </p:cBhvr>
                                      <p:tavLst>
                                        <p:tav tm="0">
                                          <p:val>
                                            <p:fltVal val="360"/>
                                          </p:val>
                                        </p:tav>
                                        <p:tav tm="100000">
                                          <p:val>
                                            <p:fltVal val="0"/>
                                          </p:val>
                                        </p:tav>
                                      </p:tavLst>
                                    </p:anim>
                                    <p:animEffect>
                                      <p:cBhvr>
                                        <p:cTn id="42" dur="500"/>
                                        <p:tgtEl>
                                          <p:spTgt spid="220"/>
                                        </p:tgtEl>
                                      </p:cBhvr>
                                    </p:animEffect>
                                  </p:childTnLst>
                                </p:cTn>
                              </p:par>
                              <p:par>
                                <p:cTn id="43" presetID="49" presetClass="entr" presetSubtype="0" decel="100000" fill="hold" grpId="0" nodeType="withEffect">
                                  <p:stCondLst>
                                    <p:cond delay="0"/>
                                  </p:stCondLst>
                                  <p:childTnLst>
                                    <p:set>
                                      <p:cBhvr>
                                        <p:cTn id="44" dur="1" fill="hold">
                                          <p:stCondLst>
                                            <p:cond delay="0"/>
                                          </p:stCondLst>
                                        </p:cTn>
                                        <p:tgtEl>
                                          <p:spTgt spid="222"/>
                                        </p:tgtEl>
                                        <p:attrNameLst>
                                          <p:attrName>style.visibility</p:attrName>
                                        </p:attrNameLst>
                                      </p:cBhvr>
                                      <p:to>
                                        <p:strVal val="visible"/>
                                      </p:to>
                                    </p:set>
                                    <p:anim calcmode="lin" valueType="num">
                                      <p:cBhvr>
                                        <p:cTn id="45" dur="500" fill="hold"/>
                                        <p:tgtEl>
                                          <p:spTgt spid="222"/>
                                        </p:tgtEl>
                                        <p:attrNameLst>
                                          <p:attrName>ppt_w</p:attrName>
                                        </p:attrNameLst>
                                      </p:cBhvr>
                                      <p:tavLst>
                                        <p:tav tm="0">
                                          <p:val>
                                            <p:fltVal val="0"/>
                                          </p:val>
                                        </p:tav>
                                        <p:tav tm="100000">
                                          <p:val>
                                            <p:strVal val="#ppt_w"/>
                                          </p:val>
                                        </p:tav>
                                      </p:tavLst>
                                    </p:anim>
                                    <p:anim calcmode="lin" valueType="num">
                                      <p:cBhvr>
                                        <p:cTn id="46" dur="500" fill="hold"/>
                                        <p:tgtEl>
                                          <p:spTgt spid="222"/>
                                        </p:tgtEl>
                                        <p:attrNameLst>
                                          <p:attrName>ppt_h</p:attrName>
                                        </p:attrNameLst>
                                      </p:cBhvr>
                                      <p:tavLst>
                                        <p:tav tm="0">
                                          <p:val>
                                            <p:fltVal val="0"/>
                                          </p:val>
                                        </p:tav>
                                        <p:tav tm="100000">
                                          <p:val>
                                            <p:strVal val="#ppt_h"/>
                                          </p:val>
                                        </p:tav>
                                      </p:tavLst>
                                    </p:anim>
                                    <p:anim calcmode="lin" valueType="num">
                                      <p:cBhvr>
                                        <p:cTn id="47" dur="500" fill="hold"/>
                                        <p:tgtEl>
                                          <p:spTgt spid="222"/>
                                        </p:tgtEl>
                                        <p:attrNameLst>
                                          <p:attrName>style.rotation</p:attrName>
                                        </p:attrNameLst>
                                      </p:cBhvr>
                                      <p:tavLst>
                                        <p:tav tm="0">
                                          <p:val>
                                            <p:fltVal val="360"/>
                                          </p:val>
                                        </p:tav>
                                        <p:tav tm="100000">
                                          <p:val>
                                            <p:fltVal val="0"/>
                                          </p:val>
                                        </p:tav>
                                      </p:tavLst>
                                    </p:anim>
                                    <p:animEffect>
                                      <p:cBhvr>
                                        <p:cTn id="48" dur="500"/>
                                        <p:tgtEl>
                                          <p:spTgt spid="222"/>
                                        </p:tgtEl>
                                      </p:cBhvr>
                                    </p:animEffect>
                                  </p:childTnLst>
                                </p:cTn>
                              </p:par>
                              <p:par>
                                <p:cTn id="49" presetID="49" presetClass="entr" presetSubtype="0" decel="100000" fill="hold" grpId="0" nodeType="withEffect">
                                  <p:stCondLst>
                                    <p:cond delay="0"/>
                                  </p:stCondLst>
                                  <p:childTnLst>
                                    <p:set>
                                      <p:cBhvr>
                                        <p:cTn id="50" dur="1" fill="hold">
                                          <p:stCondLst>
                                            <p:cond delay="0"/>
                                          </p:stCondLst>
                                        </p:cTn>
                                        <p:tgtEl>
                                          <p:spTgt spid="221"/>
                                        </p:tgtEl>
                                        <p:attrNameLst>
                                          <p:attrName>style.visibility</p:attrName>
                                        </p:attrNameLst>
                                      </p:cBhvr>
                                      <p:to>
                                        <p:strVal val="visible"/>
                                      </p:to>
                                    </p:set>
                                    <p:anim calcmode="lin" valueType="num">
                                      <p:cBhvr>
                                        <p:cTn id="51" dur="500" fill="hold"/>
                                        <p:tgtEl>
                                          <p:spTgt spid="221"/>
                                        </p:tgtEl>
                                        <p:attrNameLst>
                                          <p:attrName>ppt_w</p:attrName>
                                        </p:attrNameLst>
                                      </p:cBhvr>
                                      <p:tavLst>
                                        <p:tav tm="0">
                                          <p:val>
                                            <p:fltVal val="0"/>
                                          </p:val>
                                        </p:tav>
                                        <p:tav tm="100000">
                                          <p:val>
                                            <p:strVal val="#ppt_w"/>
                                          </p:val>
                                        </p:tav>
                                      </p:tavLst>
                                    </p:anim>
                                    <p:anim calcmode="lin" valueType="num">
                                      <p:cBhvr>
                                        <p:cTn id="52" dur="500" fill="hold"/>
                                        <p:tgtEl>
                                          <p:spTgt spid="221"/>
                                        </p:tgtEl>
                                        <p:attrNameLst>
                                          <p:attrName>ppt_h</p:attrName>
                                        </p:attrNameLst>
                                      </p:cBhvr>
                                      <p:tavLst>
                                        <p:tav tm="0">
                                          <p:val>
                                            <p:fltVal val="0"/>
                                          </p:val>
                                        </p:tav>
                                        <p:tav tm="100000">
                                          <p:val>
                                            <p:strVal val="#ppt_h"/>
                                          </p:val>
                                        </p:tav>
                                      </p:tavLst>
                                    </p:anim>
                                    <p:anim calcmode="lin" valueType="num">
                                      <p:cBhvr>
                                        <p:cTn id="53" dur="500" fill="hold"/>
                                        <p:tgtEl>
                                          <p:spTgt spid="221"/>
                                        </p:tgtEl>
                                        <p:attrNameLst>
                                          <p:attrName>style.rotation</p:attrName>
                                        </p:attrNameLst>
                                      </p:cBhvr>
                                      <p:tavLst>
                                        <p:tav tm="0">
                                          <p:val>
                                            <p:fltVal val="360"/>
                                          </p:val>
                                        </p:tav>
                                        <p:tav tm="100000">
                                          <p:val>
                                            <p:fltVal val="0"/>
                                          </p:val>
                                        </p:tav>
                                      </p:tavLst>
                                    </p:anim>
                                    <p:animEffect>
                                      <p:cBhvr>
                                        <p:cTn id="54" dur="500"/>
                                        <p:tgtEl>
                                          <p:spTgt spid="221"/>
                                        </p:tgtEl>
                                      </p:cBhvr>
                                    </p:animEffect>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215"/>
                                        </p:tgtEl>
                                        <p:attrNameLst>
                                          <p:attrName>style.visibility</p:attrName>
                                        </p:attrNameLst>
                                      </p:cBhvr>
                                      <p:to>
                                        <p:strVal val="visible"/>
                                      </p:to>
                                    </p:set>
                                    <p:animEffect>
                                      <p:cBhvr>
                                        <p:cTn id="58" dur="500"/>
                                        <p:tgtEl>
                                          <p:spTgt spid="215"/>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218"/>
                                        </p:tgtEl>
                                        <p:attrNameLst>
                                          <p:attrName>style.visibility</p:attrName>
                                        </p:attrNameLst>
                                      </p:cBhvr>
                                      <p:to>
                                        <p:strVal val="visible"/>
                                      </p:to>
                                    </p:set>
                                    <p:animEffect>
                                      <p:cBhvr>
                                        <p:cTn id="61" dur="500"/>
                                        <p:tgtEl>
                                          <p:spTgt spid="218"/>
                                        </p:tgtEl>
                                      </p:cBhvr>
                                    </p:animEffect>
                                  </p:childTnLst>
                                </p:cTn>
                              </p:par>
                            </p:childTnLst>
                          </p:cTn>
                        </p:par>
                        <p:par>
                          <p:cTn id="62" fill="hold">
                            <p:stCondLst>
                              <p:cond delay="5000"/>
                            </p:stCondLst>
                            <p:childTnLst>
                              <p:par>
                                <p:cTn id="63" presetID="22" presetClass="entr" presetSubtype="2" fill="hold" grpId="0" nodeType="afterEffect">
                                  <p:stCondLst>
                                    <p:cond delay="0"/>
                                  </p:stCondLst>
                                  <p:childTnLst>
                                    <p:set>
                                      <p:cBhvr>
                                        <p:cTn id="64" dur="1" fill="hold">
                                          <p:stCondLst>
                                            <p:cond delay="0"/>
                                          </p:stCondLst>
                                        </p:cTn>
                                        <p:tgtEl>
                                          <p:spTgt spid="219"/>
                                        </p:tgtEl>
                                        <p:attrNameLst>
                                          <p:attrName>style.visibility</p:attrName>
                                        </p:attrNameLst>
                                      </p:cBhvr>
                                      <p:to>
                                        <p:strVal val="visible"/>
                                      </p:to>
                                    </p:set>
                                    <p:animEffect>
                                      <p:cBhvr>
                                        <p:cTn id="65" dur="500"/>
                                        <p:tgtEl>
                                          <p:spTgt spid="219"/>
                                        </p:tgtEl>
                                      </p:cBhvr>
                                    </p:animEffect>
                                  </p:childTnLst>
                                </p:cTn>
                              </p:par>
                              <p:par>
                                <p:cTn id="66" presetID="22" presetClass="entr" presetSubtype="2" fill="hold" grpId="0" nodeType="withEffect">
                                  <p:stCondLst>
                                    <p:cond delay="0"/>
                                  </p:stCondLst>
                                  <p:childTnLst>
                                    <p:set>
                                      <p:cBhvr>
                                        <p:cTn id="67" dur="1" fill="hold">
                                          <p:stCondLst>
                                            <p:cond delay="0"/>
                                          </p:stCondLst>
                                        </p:cTn>
                                        <p:tgtEl>
                                          <p:spTgt spid="217"/>
                                        </p:tgtEl>
                                        <p:attrNameLst>
                                          <p:attrName>style.visibility</p:attrName>
                                        </p:attrNameLst>
                                      </p:cBhvr>
                                      <p:to>
                                        <p:strVal val="visible"/>
                                      </p:to>
                                    </p:set>
                                    <p:animEffect>
                                      <p:cBhvr>
                                        <p:cTn id="68" dur="500"/>
                                        <p:tgtEl>
                                          <p:spTgt spid="217"/>
                                        </p:tgtEl>
                                      </p:cBhvr>
                                    </p:animEffect>
                                  </p:childTnLst>
                                </p:cTn>
                              </p:par>
                              <p:par>
                                <p:cTn id="69" presetID="22" presetClass="entr" presetSubtype="2" fill="hold" grpId="0" nodeType="withEffect">
                                  <p:stCondLst>
                                    <p:cond delay="0"/>
                                  </p:stCondLst>
                                  <p:childTnLst>
                                    <p:set>
                                      <p:cBhvr>
                                        <p:cTn id="70" dur="1" fill="hold">
                                          <p:stCondLst>
                                            <p:cond delay="0"/>
                                          </p:stCondLst>
                                        </p:cTn>
                                        <p:tgtEl>
                                          <p:spTgt spid="216"/>
                                        </p:tgtEl>
                                        <p:attrNameLst>
                                          <p:attrName>style.visibility</p:attrName>
                                        </p:attrNameLst>
                                      </p:cBhvr>
                                      <p:to>
                                        <p:strVal val="visible"/>
                                      </p:to>
                                    </p:set>
                                    <p:animEffect>
                                      <p:cBhvr>
                                        <p:cTn id="71" dur="500"/>
                                        <p:tgtEl>
                                          <p:spTgt spid="216"/>
                                        </p:tgtEl>
                                      </p:cBhvr>
                                    </p:animEffect>
                                  </p:childTnLst>
                                </p:cTn>
                              </p:par>
                            </p:childTnLst>
                          </p:cTn>
                        </p:par>
                        <p:par>
                          <p:cTn id="72" fill="hold">
                            <p:stCondLst>
                              <p:cond delay="5500"/>
                            </p:stCondLst>
                            <p:childTnLst>
                              <p:par>
                                <p:cTn id="73" presetID="22" presetClass="entr" presetSubtype="4" fill="hold" grpId="0" nodeType="afterEffect">
                                  <p:stCondLst>
                                    <p:cond delay="0"/>
                                  </p:stCondLst>
                                  <p:childTnLst>
                                    <p:set>
                                      <p:cBhvr>
                                        <p:cTn id="74" dur="1" fill="hold">
                                          <p:stCondLst>
                                            <p:cond delay="0"/>
                                          </p:stCondLst>
                                        </p:cTn>
                                        <p:tgtEl>
                                          <p:spTgt spid="223"/>
                                        </p:tgtEl>
                                        <p:attrNameLst>
                                          <p:attrName>style.visibility</p:attrName>
                                        </p:attrNameLst>
                                      </p:cBhvr>
                                      <p:to>
                                        <p:strVal val="visible"/>
                                      </p:to>
                                    </p:set>
                                    <p:animEffect>
                                      <p:cBhvr>
                                        <p:cTn id="75" dur="500"/>
                                        <p:tgtEl>
                                          <p:spTgt spid="223"/>
                                        </p:tgtEl>
                                      </p:cBhvr>
                                    </p:animEffect>
                                  </p:childTnLst>
                                </p:cTn>
                              </p:par>
                            </p:childTnLst>
                          </p:cTn>
                        </p:par>
                        <p:par>
                          <p:cTn id="76" fill="hold">
                            <p:stCondLst>
                              <p:cond delay="6000"/>
                            </p:stCondLst>
                            <p:childTnLst>
                              <p:par>
                                <p:cTn id="77" presetID="16" presetClass="entr" presetSubtype="37" fill="hold" grpId="0" nodeType="afterEffect">
                                  <p:stCondLst>
                                    <p:cond delay="0"/>
                                  </p:stCondLst>
                                  <p:childTnLst>
                                    <p:set>
                                      <p:cBhvr>
                                        <p:cTn id="78" dur="1" fill="hold">
                                          <p:stCondLst>
                                            <p:cond delay="0"/>
                                          </p:stCondLst>
                                        </p:cTn>
                                        <p:tgtEl>
                                          <p:spTgt spid="224"/>
                                        </p:tgtEl>
                                        <p:attrNameLst>
                                          <p:attrName>style.visibility</p:attrName>
                                        </p:attrNameLst>
                                      </p:cBhvr>
                                      <p:to>
                                        <p:strVal val="visible"/>
                                      </p:to>
                                    </p:set>
                                    <p:animEffect>
                                      <p:cBhvr>
                                        <p:cTn id="79"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animBg="1"/>
      <p:bldP spid="213" grpId="0"/>
      <p:bldP spid="213" grpId="1"/>
      <p:bldP spid="107" grpId="0" bldLvl="0" animBg="1" autoUpdateAnimBg="0"/>
      <p:bldP spid="108" grpId="0" bldLvl="0" animBg="1" autoUpdateAnimBg="0"/>
      <p:bldP spid="214" grpId="0" bldLvl="0" animBg="1" autoUpdateAnimBg="0"/>
      <p:bldP spid="215" grpId="0" animBg="1"/>
      <p:bldP spid="216" grpId="0" bldLvl="0" autoUpdateAnimBg="0"/>
      <p:bldP spid="217" grpId="0" bldLvl="0" autoUpdateAnimBg="0"/>
      <p:bldP spid="218" grpId="0" animBg="1"/>
      <p:bldP spid="219" grpId="0" bldLvl="0" autoUpdateAnimBg="0"/>
      <p:bldP spid="220" grpId="0" bldLvl="0" autoUpdateAnimBg="0"/>
      <p:bldP spid="221" grpId="0" bldLvl="0" autoUpdateAnimBg="0"/>
      <p:bldP spid="222" grpId="0" bldLvl="0" autoUpdateAnimBg="0"/>
      <p:bldP spid="223" grpId="0" bldLvl="0" animBg="1" autoUpdateAnimBg="0"/>
      <p:bldP spid="224" grpId="0" bldLvl="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screen"/>
          <a:srcRect/>
          <a:stretch>
            <a:fillRect/>
          </a:stretch>
        </p:blipFill>
        <p:spPr>
          <a:xfrm>
            <a:off x="1470072" y="1"/>
            <a:ext cx="6131758" cy="2500627"/>
          </a:xfrm>
          <a:prstGeom prst="rect">
            <a:avLst/>
          </a:prstGeom>
        </p:spPr>
      </p:pic>
      <p:sp>
        <p:nvSpPr>
          <p:cNvPr id="10" name="标题 1"/>
          <p:cNvSpPr>
            <a:spLocks noGrp="1"/>
          </p:cNvSpPr>
          <p:nvPr>
            <p:ph type="ctrTitle"/>
          </p:nvPr>
        </p:nvSpPr>
        <p:spPr>
          <a:xfrm>
            <a:off x="1053479" y="1505553"/>
            <a:ext cx="6858000" cy="1790700"/>
          </a:xfrm>
        </p:spPr>
        <p:txBody>
          <a:bodyPr>
            <a:noAutofit/>
          </a:bodyPr>
          <a:lstStyle/>
          <a:p>
            <a:r>
              <a:rPr lang="en-US" altLang="zh-CN" sz="8625" dirty="0">
                <a:solidFill>
                  <a:schemeClr val="bg1"/>
                </a:solidFill>
                <a:latin typeface="+mj-ea"/>
              </a:rPr>
              <a:t>2 0 2 </a:t>
            </a:r>
            <a:r>
              <a:rPr lang="en-US" altLang="zh-CN" sz="8625" dirty="0" smtClean="0">
                <a:solidFill>
                  <a:schemeClr val="bg1"/>
                </a:solidFill>
                <a:latin typeface="+mj-ea"/>
              </a:rPr>
              <a:t>9</a:t>
            </a:r>
            <a:endParaRPr lang="zh-CN" altLang="en-US" sz="8625" dirty="0">
              <a:solidFill>
                <a:schemeClr val="bg1"/>
              </a:solidFill>
              <a:latin typeface="+mj-ea"/>
            </a:endParaRPr>
          </a:p>
        </p:txBody>
      </p:sp>
      <p:sp>
        <p:nvSpPr>
          <p:cNvPr id="11" name="副标题 2"/>
          <p:cNvSpPr>
            <a:spLocks noGrp="1"/>
          </p:cNvSpPr>
          <p:nvPr>
            <p:ph type="subTitle" idx="1"/>
          </p:nvPr>
        </p:nvSpPr>
        <p:spPr>
          <a:xfrm>
            <a:off x="1106951" y="3622323"/>
            <a:ext cx="6858000" cy="1241822"/>
          </a:xfrm>
        </p:spPr>
        <p:txBody>
          <a:bodyPr>
            <a:normAutofit/>
          </a:bodyPr>
          <a:lstStyle/>
          <a:p>
            <a:r>
              <a:rPr lang="en-US" altLang="zh-CN" sz="3000" dirty="0">
                <a:solidFill>
                  <a:schemeClr val="bg1"/>
                </a:solidFill>
              </a:rPr>
              <a:t>POWERPOINT  TEMPLATE</a:t>
            </a:r>
            <a:endParaRPr lang="zh-CN" altLang="en-US" sz="3000" dirty="0">
              <a:solidFill>
                <a:schemeClr val="bg1"/>
              </a:solidFill>
            </a:endParaRPr>
          </a:p>
        </p:txBody>
      </p:sp>
      <p:cxnSp>
        <p:nvCxnSpPr>
          <p:cNvPr id="12" name="直接连接符 11"/>
          <p:cNvCxnSpPr/>
          <p:nvPr/>
        </p:nvCxnSpPr>
        <p:spPr>
          <a:xfrm>
            <a:off x="2177767" y="3395978"/>
            <a:ext cx="4814047" cy="26894"/>
          </a:xfrm>
          <a:prstGeom prst="line">
            <a:avLst/>
          </a:prstGeom>
          <a:ln w="25400">
            <a:solidFill>
              <a:schemeClr val="bg2">
                <a:alpha val="7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8368864" y="1"/>
            <a:ext cx="775136" cy="230832"/>
          </a:xfrm>
          <a:prstGeom prst="rect">
            <a:avLst/>
          </a:prstGeom>
        </p:spPr>
        <p:txBody>
          <a:bodyPr wrap="square">
            <a:spAutoFit/>
          </a:bodyPr>
          <a:lstStyle/>
          <a:p>
            <a:pPr lvl="0"/>
            <a:r>
              <a:rPr lang="en-US" altLang="zh-CN" sz="100" dirty="0"/>
              <a:t>PPT</a:t>
            </a:r>
            <a:r>
              <a:rPr lang="zh-CN" altLang="en-US" sz="100" dirty="0"/>
              <a:t>模板下载：</a:t>
            </a:r>
            <a:r>
              <a:rPr lang="en-US" altLang="zh-CN" sz="100" dirty="0"/>
              <a:t>www.1ppt.com/moban/     </a:t>
            </a:r>
            <a:r>
              <a:rPr lang="zh-CN" altLang="en-US" sz="100" dirty="0"/>
              <a:t>行业</a:t>
            </a:r>
            <a:r>
              <a:rPr lang="en-US" altLang="zh-CN" sz="100" dirty="0"/>
              <a:t>PPT</a:t>
            </a:r>
            <a:r>
              <a:rPr lang="zh-CN" altLang="en-US" sz="100" dirty="0"/>
              <a:t>模板：</a:t>
            </a:r>
            <a:r>
              <a:rPr lang="en-US" altLang="zh-CN" sz="100" dirty="0"/>
              <a:t>www.1ppt.com/hangye/ </a:t>
            </a:r>
            <a:endParaRPr lang="en-US" altLang="zh-CN" sz="100" dirty="0"/>
          </a:p>
          <a:p>
            <a:pPr lvl="0"/>
            <a:r>
              <a:rPr lang="zh-CN" altLang="en-US" sz="100" dirty="0"/>
              <a:t>节日</a:t>
            </a:r>
            <a:r>
              <a:rPr lang="en-US" altLang="zh-CN" sz="100" dirty="0"/>
              <a:t>PPT</a:t>
            </a:r>
            <a:r>
              <a:rPr lang="zh-CN" altLang="en-US" sz="100" dirty="0"/>
              <a:t>模板：</a:t>
            </a:r>
            <a:r>
              <a:rPr lang="en-US" altLang="zh-CN" sz="100" dirty="0"/>
              <a:t>www.1ppt.com/jieri/           PPT</a:t>
            </a:r>
            <a:r>
              <a:rPr lang="zh-CN" altLang="en-US" sz="100" dirty="0"/>
              <a:t>素材下载：</a:t>
            </a:r>
            <a:r>
              <a:rPr lang="en-US" altLang="zh-CN" sz="100" dirty="0"/>
              <a:t>www.1ppt.com/sucai/</a:t>
            </a:r>
            <a:endParaRPr lang="en-US" altLang="zh-CN" sz="100" dirty="0"/>
          </a:p>
          <a:p>
            <a:pPr lvl="0"/>
            <a:r>
              <a:rPr lang="en-US" altLang="zh-CN" sz="100" dirty="0"/>
              <a:t>PPT</a:t>
            </a:r>
            <a:r>
              <a:rPr lang="zh-CN" altLang="en-US" sz="100" dirty="0"/>
              <a:t>背景图片：</a:t>
            </a:r>
            <a:r>
              <a:rPr lang="en-US" altLang="zh-CN" sz="100" dirty="0"/>
              <a:t>www.1ppt.com/beijing/      PPT</a:t>
            </a:r>
            <a:r>
              <a:rPr lang="zh-CN" altLang="en-US" sz="100" dirty="0"/>
              <a:t>图表下载：</a:t>
            </a:r>
            <a:r>
              <a:rPr lang="en-US" altLang="zh-CN" sz="100" dirty="0"/>
              <a:t>www.1ppt.com/tubiao/      </a:t>
            </a:r>
            <a:endParaRPr lang="en-US" altLang="zh-CN" sz="100" dirty="0"/>
          </a:p>
          <a:p>
            <a:pPr lvl="0"/>
            <a:r>
              <a:rPr lang="zh-CN" altLang="en-US" sz="100" dirty="0"/>
              <a:t>优秀</a:t>
            </a:r>
            <a:r>
              <a:rPr lang="en-US" altLang="zh-CN" sz="100" dirty="0"/>
              <a:t>PPT</a:t>
            </a:r>
            <a:r>
              <a:rPr lang="zh-CN" altLang="en-US" sz="100" dirty="0"/>
              <a:t>下载：</a:t>
            </a:r>
            <a:r>
              <a:rPr lang="en-US" altLang="zh-CN" sz="100" dirty="0"/>
              <a:t>www.1ppt.com/xiazai/        PPT</a:t>
            </a:r>
            <a:r>
              <a:rPr lang="zh-CN" altLang="en-US" sz="100" dirty="0"/>
              <a:t>教程： </a:t>
            </a:r>
            <a:r>
              <a:rPr lang="en-US" altLang="zh-CN" sz="100" dirty="0"/>
              <a:t>www.1ppt.com/powerpoint/      </a:t>
            </a:r>
            <a:endParaRPr lang="en-US" altLang="zh-CN" sz="100" dirty="0"/>
          </a:p>
          <a:p>
            <a:pPr lvl="0"/>
            <a:r>
              <a:rPr lang="en-US" altLang="zh-CN" sz="100" dirty="0"/>
              <a:t>Word</a:t>
            </a:r>
            <a:r>
              <a:rPr lang="zh-CN" altLang="en-US" sz="100" dirty="0"/>
              <a:t>教程： </a:t>
            </a:r>
            <a:r>
              <a:rPr lang="en-US" altLang="zh-CN" sz="100" dirty="0"/>
              <a:t>www.1ppt.com/word/              Excel</a:t>
            </a:r>
            <a:r>
              <a:rPr lang="zh-CN" altLang="en-US" sz="100" dirty="0"/>
              <a:t>教程：</a:t>
            </a:r>
            <a:r>
              <a:rPr lang="en-US" altLang="zh-CN" sz="100" dirty="0"/>
              <a:t>www.1ppt.com/excel/  </a:t>
            </a:r>
            <a:endParaRPr lang="en-US" altLang="zh-CN" sz="100" dirty="0"/>
          </a:p>
          <a:p>
            <a:pPr lvl="0"/>
            <a:r>
              <a:rPr lang="zh-CN" altLang="en-US" sz="100" dirty="0"/>
              <a:t>资料下载：</a:t>
            </a:r>
            <a:r>
              <a:rPr lang="en-US" altLang="zh-CN" sz="100" dirty="0"/>
              <a:t>www.1ppt.com/ziliao/                PPT</a:t>
            </a:r>
            <a:r>
              <a:rPr lang="zh-CN" altLang="en-US" sz="100" dirty="0"/>
              <a:t>课件下载：</a:t>
            </a:r>
            <a:r>
              <a:rPr lang="en-US" altLang="zh-CN" sz="100" dirty="0"/>
              <a:t>www.1ppt.com/kejian/ </a:t>
            </a:r>
            <a:endParaRPr lang="en-US" altLang="zh-CN" sz="100" dirty="0"/>
          </a:p>
          <a:p>
            <a:pPr lvl="0"/>
            <a:r>
              <a:rPr lang="zh-CN" altLang="en-US" sz="100" dirty="0"/>
              <a:t>范文下载：</a:t>
            </a:r>
            <a:r>
              <a:rPr lang="en-US" altLang="zh-CN" sz="100" dirty="0"/>
              <a:t>www.1ppt.com/fanwen/             </a:t>
            </a:r>
            <a:r>
              <a:rPr lang="zh-CN" altLang="en-US" sz="100" dirty="0"/>
              <a:t>试卷下载：</a:t>
            </a:r>
            <a:r>
              <a:rPr lang="en-US" altLang="zh-CN" sz="100" dirty="0"/>
              <a:t>www.1ppt.com/shiti/  </a:t>
            </a:r>
            <a:endParaRPr lang="en-US" altLang="zh-CN" sz="100" dirty="0"/>
          </a:p>
          <a:p>
            <a:pPr lvl="0"/>
            <a:r>
              <a:rPr lang="zh-CN" altLang="en-US" sz="100" dirty="0"/>
              <a:t>教案下载：</a:t>
            </a:r>
            <a:r>
              <a:rPr lang="en-US" altLang="zh-CN" sz="100" dirty="0"/>
              <a:t>www.1ppt.com/jiaoan/  </a:t>
            </a:r>
            <a:r>
              <a:rPr lang="en-US" altLang="zh-CN" sz="100" dirty="0" smtClean="0"/>
              <a:t>      PPT</a:t>
            </a:r>
            <a:r>
              <a:rPr lang="zh-CN" altLang="en-US" sz="100" dirty="0" smtClean="0"/>
              <a:t>论坛：</a:t>
            </a:r>
            <a:r>
              <a:rPr lang="en-US" altLang="zh-CN" sz="100" dirty="0" smtClean="0"/>
              <a:t>www.1ppt.cn</a:t>
            </a:r>
            <a:endParaRPr lang="en-US" altLang="zh-CN" sz="100" dirty="0"/>
          </a:p>
          <a:p>
            <a:pPr lvl="0"/>
            <a:r>
              <a:rPr lang="en-US" altLang="zh-CN" sz="100" dirty="0"/>
              <a:t> </a:t>
            </a:r>
            <a:endParaRPr lang="zh-CN" altLang="en-US" sz="100" dirty="0"/>
          </a:p>
        </p:txBody>
      </p:sp>
    </p:spTree>
  </p:cSld>
  <p:clrMapOvr>
    <a:masterClrMapping/>
  </p:clrMapOvr>
  <mc:AlternateContent xmlns:mc="http://schemas.openxmlformats.org/markup-compatibility/2006">
    <mc:Choice xmlns:p14="http://schemas.microsoft.com/office/powerpoint/2010/main" Requires="p14">
      <p:transition spd="slow" p14:dur="4000" advTm="0">
        <p14:vortex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 fill="hold"/>
                                        <p:tgtEl>
                                          <p:spTgt spid="5"/>
                                        </p:tgtEl>
                                        <p:attrNameLst>
                                          <p:attrName>ppt_x</p:attrName>
                                        </p:attrNameLst>
                                      </p:cBhvr>
                                      <p:tavLst>
                                        <p:tav tm="0">
                                          <p:val>
                                            <p:strVal val="#ppt_x"/>
                                          </p:val>
                                        </p:tav>
                                        <p:tav tm="100000">
                                          <p:val>
                                            <p:strVal val="#ppt_x"/>
                                          </p:val>
                                        </p:tav>
                                      </p:tavLst>
                                    </p:anim>
                                    <p:anim calcmode="lin" valueType="num">
                                      <p:cBhvr additive="base">
                                        <p:cTn id="8" dur="25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500"/>
                                        <p:tgtEl>
                                          <p:spTgt spid="11">
                                            <p:txEl>
                                              <p:pRg st="0" end="0"/>
                                            </p:txEl>
                                          </p:spTgt>
                                        </p:tgtEl>
                                      </p:cBhvr>
                                    </p:animEffect>
                                    <p:anim calcmode="lin" valueType="num">
                                      <p:cBhvr>
                                        <p:cTn id="18"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6" presetClass="entr" presetSubtype="37"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7144" y="-27146"/>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p>
        </p:txBody>
      </p:sp>
      <p:sp>
        <p:nvSpPr>
          <p:cNvPr id="7" name="矩形 6"/>
          <p:cNvSpPr/>
          <p:nvPr/>
        </p:nvSpPr>
        <p:spPr>
          <a:xfrm>
            <a:off x="476" y="1940243"/>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359" y="1050131"/>
            <a:ext cx="1878806" cy="571500"/>
          </a:xfrm>
          <a:prstGeom prst="rect">
            <a:avLst/>
          </a:prstGeom>
        </p:spPr>
      </p:pic>
      <p:sp>
        <p:nvSpPr>
          <p:cNvPr id="5" name="文本框 4"/>
          <p:cNvSpPr txBox="1"/>
          <p:nvPr/>
        </p:nvSpPr>
        <p:spPr>
          <a:xfrm>
            <a:off x="3150394" y="3100864"/>
            <a:ext cx="2850356"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screen"/>
          <a:stretch>
            <a:fillRect/>
          </a:stretch>
        </p:blipFill>
        <p:spPr>
          <a:xfrm>
            <a:off x="3054529" y="727887"/>
            <a:ext cx="3060603" cy="3060603"/>
          </a:xfrm>
          <a:prstGeom prst="rect">
            <a:avLst/>
          </a:prstGeom>
        </p:spPr>
      </p:pic>
      <p:sp>
        <p:nvSpPr>
          <p:cNvPr id="5" name="文本框 4"/>
          <p:cNvSpPr txBox="1"/>
          <p:nvPr/>
        </p:nvSpPr>
        <p:spPr>
          <a:xfrm>
            <a:off x="4167274" y="1207040"/>
            <a:ext cx="866450" cy="1685077"/>
          </a:xfrm>
          <a:prstGeom prst="rect">
            <a:avLst/>
          </a:prstGeom>
          <a:noFill/>
        </p:spPr>
        <p:txBody>
          <a:bodyPr wrap="square" rtlCol="0">
            <a:spAutoFit/>
          </a:bodyPr>
          <a:lstStyle/>
          <a:p>
            <a:r>
              <a:rPr lang="en-US" altLang="zh-CN" sz="10350" dirty="0">
                <a:solidFill>
                  <a:schemeClr val="bg1"/>
                </a:solidFill>
                <a:latin typeface="+mj-ea"/>
                <a:ea typeface="+mj-ea"/>
              </a:rPr>
              <a:t>1</a:t>
            </a:r>
            <a:endParaRPr lang="zh-CN" altLang="en-US" sz="10350" dirty="0">
              <a:solidFill>
                <a:schemeClr val="bg1"/>
              </a:solidFill>
              <a:latin typeface="+mj-ea"/>
              <a:ea typeface="+mj-ea"/>
            </a:endParaRPr>
          </a:p>
        </p:txBody>
      </p:sp>
      <p:sp>
        <p:nvSpPr>
          <p:cNvPr id="8" name="文本框 7"/>
          <p:cNvSpPr txBox="1"/>
          <p:nvPr/>
        </p:nvSpPr>
        <p:spPr>
          <a:xfrm>
            <a:off x="3663718" y="3496102"/>
            <a:ext cx="1873561" cy="584775"/>
          </a:xfrm>
          <a:prstGeom prst="rect">
            <a:avLst/>
          </a:prstGeom>
          <a:noFill/>
        </p:spPr>
        <p:txBody>
          <a:bodyPr wrap="square" rtlCol="0">
            <a:spAutoFit/>
          </a:bodyPr>
          <a:lstStyle/>
          <a:p>
            <a:r>
              <a:rPr lang="zh-CN" altLang="en-US" sz="3200" dirty="0" smtClean="0">
                <a:solidFill>
                  <a:schemeClr val="bg1"/>
                </a:solidFill>
              </a:rPr>
              <a:t>添加标题</a:t>
            </a:r>
            <a:endParaRPr lang="zh-CN" altLang="en-US" sz="32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3900" advTm="0">
        <p14:glitter pattern="hexago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8"/>
                                        </p:tgtEl>
                                        <p:attrNameLst>
                                          <p:attrName>style.visibility</p:attrName>
                                        </p:attrNameLst>
                                      </p:cBhvr>
                                      <p:to>
                                        <p:strVal val="visible"/>
                                      </p:to>
                                    </p:set>
                                    <p:anim by="(-#ppt_w*2)" calcmode="lin" valueType="num">
                                      <p:cBhvr rctx="PPT">
                                        <p:cTn id="22" dur="500" autoRev="1" fill="hold">
                                          <p:stCondLst>
                                            <p:cond delay="0"/>
                                          </p:stCondLst>
                                        </p:cTn>
                                        <p:tgtEl>
                                          <p:spTgt spid="8"/>
                                        </p:tgtEl>
                                        <p:attrNameLst>
                                          <p:attrName>ppt_w</p:attrName>
                                        </p:attrNameLst>
                                      </p:cBhvr>
                                    </p:anim>
                                    <p:anim by="(#ppt_w*0.50)" calcmode="lin" valueType="num">
                                      <p:cBhvr>
                                        <p:cTn id="23" dur="500" decel="50000" autoRev="1" fill="hold">
                                          <p:stCondLst>
                                            <p:cond delay="0"/>
                                          </p:stCondLst>
                                        </p:cTn>
                                        <p:tgtEl>
                                          <p:spTgt spid="8"/>
                                        </p:tgtEl>
                                        <p:attrNameLst>
                                          <p:attrName>ppt_x</p:attrName>
                                        </p:attrNameLst>
                                      </p:cBhvr>
                                    </p:anim>
                                    <p:anim from="(-#ppt_h/2)" to="(#ppt_y)" calcmode="lin" valueType="num">
                                      <p:cBhvr>
                                        <p:cTn id="24" dur="1000" fill="hold">
                                          <p:stCondLst>
                                            <p:cond delay="0"/>
                                          </p:stCondLst>
                                        </p:cTn>
                                        <p:tgtEl>
                                          <p:spTgt spid="8"/>
                                        </p:tgtEl>
                                        <p:attrNameLst>
                                          <p:attrName>ppt_y</p:attrName>
                                        </p:attrNameLst>
                                      </p:cBhvr>
                                    </p:anim>
                                    <p:animRot by="21600000">
                                      <p:cBhvr>
                                        <p:cTn id="25"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组合 108"/>
          <p:cNvGrpSpPr/>
          <p:nvPr/>
        </p:nvGrpSpPr>
        <p:grpSpPr>
          <a:xfrm>
            <a:off x="441127" y="528320"/>
            <a:ext cx="8239259" cy="0"/>
            <a:chOff x="600676" y="678668"/>
            <a:chExt cx="10985679" cy="0"/>
          </a:xfrm>
        </p:grpSpPr>
        <p:cxnSp>
          <p:nvCxnSpPr>
            <p:cNvPr id="110" name="直接连接符 109"/>
            <p:cNvCxnSpPr/>
            <p:nvPr/>
          </p:nvCxnSpPr>
          <p:spPr>
            <a:xfrm>
              <a:off x="600676" y="678668"/>
              <a:ext cx="480382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6782535" y="678668"/>
              <a:ext cx="480382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2" name="组合 111"/>
          <p:cNvGrpSpPr/>
          <p:nvPr/>
        </p:nvGrpSpPr>
        <p:grpSpPr>
          <a:xfrm>
            <a:off x="4046473" y="22532"/>
            <a:ext cx="1011452" cy="1011576"/>
            <a:chOff x="3276601" y="1276192"/>
            <a:chExt cx="2590799" cy="2591116"/>
          </a:xfrm>
          <a:solidFill>
            <a:schemeClr val="bg1"/>
          </a:solidFill>
        </p:grpSpPr>
        <p:sp>
          <p:nvSpPr>
            <p:cNvPr id="113" name="矩形 112"/>
            <p:cNvSpPr/>
            <p:nvPr/>
          </p:nvSpPr>
          <p:spPr>
            <a:xfrm rot="16200000">
              <a:off x="3324853" y="251813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4" name="矩形 113"/>
            <p:cNvSpPr/>
            <p:nvPr/>
          </p:nvSpPr>
          <p:spPr>
            <a:xfrm rot="16418182">
              <a:off x="3327353" y="243935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5" name="矩形 114"/>
            <p:cNvSpPr/>
            <p:nvPr/>
          </p:nvSpPr>
          <p:spPr>
            <a:xfrm rot="16636364">
              <a:off x="3334846" y="236089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6" name="矩形 115"/>
            <p:cNvSpPr/>
            <p:nvPr/>
          </p:nvSpPr>
          <p:spPr>
            <a:xfrm rot="16854545">
              <a:off x="3347299" y="228306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7" name="矩形 116"/>
            <p:cNvSpPr/>
            <p:nvPr/>
          </p:nvSpPr>
          <p:spPr>
            <a:xfrm rot="17072727">
              <a:off x="3364664" y="22061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8" name="矩形 117"/>
            <p:cNvSpPr/>
            <p:nvPr/>
          </p:nvSpPr>
          <p:spPr>
            <a:xfrm rot="17290909">
              <a:off x="3386869" y="213056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9" name="矩形 118"/>
            <p:cNvSpPr/>
            <p:nvPr/>
          </p:nvSpPr>
          <p:spPr>
            <a:xfrm rot="17509091">
              <a:off x="3413827" y="205649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0" name="矩形 119"/>
            <p:cNvSpPr/>
            <p:nvPr/>
          </p:nvSpPr>
          <p:spPr>
            <a:xfrm rot="17727273">
              <a:off x="3445428" y="19842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1" name="矩形 120"/>
            <p:cNvSpPr/>
            <p:nvPr/>
          </p:nvSpPr>
          <p:spPr>
            <a:xfrm rot="17945455">
              <a:off x="3481544" y="191423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2" name="矩形 121"/>
            <p:cNvSpPr/>
            <p:nvPr/>
          </p:nvSpPr>
          <p:spPr>
            <a:xfrm rot="18163636">
              <a:off x="3522031" y="18466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3" name="矩形 122"/>
            <p:cNvSpPr/>
            <p:nvPr/>
          </p:nvSpPr>
          <p:spPr>
            <a:xfrm rot="18381818">
              <a:off x="3566726" y="17816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4" name="矩形 123"/>
            <p:cNvSpPr/>
            <p:nvPr/>
          </p:nvSpPr>
          <p:spPr>
            <a:xfrm rot="18600000">
              <a:off x="3615448" y="17197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5" name="矩形 124"/>
            <p:cNvSpPr/>
            <p:nvPr/>
          </p:nvSpPr>
          <p:spPr>
            <a:xfrm rot="18818182">
              <a:off x="3668002" y="16609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6" name="矩形 125"/>
            <p:cNvSpPr/>
            <p:nvPr/>
          </p:nvSpPr>
          <p:spPr>
            <a:xfrm rot="19036364">
              <a:off x="3724176" y="160569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7" name="矩形 126"/>
            <p:cNvSpPr/>
            <p:nvPr/>
          </p:nvSpPr>
          <p:spPr>
            <a:xfrm rot="19254546">
              <a:off x="3783743" y="15540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8" name="矩形 127"/>
            <p:cNvSpPr/>
            <p:nvPr/>
          </p:nvSpPr>
          <p:spPr>
            <a:xfrm rot="19472727">
              <a:off x="3846463" y="150635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9" name="矩形 128"/>
            <p:cNvSpPr/>
            <p:nvPr/>
          </p:nvSpPr>
          <p:spPr>
            <a:xfrm rot="19690909">
              <a:off x="3912085" y="146269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0" name="矩形 129"/>
            <p:cNvSpPr/>
            <p:nvPr/>
          </p:nvSpPr>
          <p:spPr>
            <a:xfrm rot="19909091">
              <a:off x="3980343" y="142328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1" name="矩形 130"/>
            <p:cNvSpPr/>
            <p:nvPr/>
          </p:nvSpPr>
          <p:spPr>
            <a:xfrm rot="20127273">
              <a:off x="4050964" y="138828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2" name="矩形 131"/>
            <p:cNvSpPr/>
            <p:nvPr/>
          </p:nvSpPr>
          <p:spPr>
            <a:xfrm rot="20345455">
              <a:off x="4123664" y="135783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3" name="矩形 132"/>
            <p:cNvSpPr/>
            <p:nvPr/>
          </p:nvSpPr>
          <p:spPr>
            <a:xfrm rot="20563636">
              <a:off x="4198147" y="13320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4" name="矩形 133"/>
            <p:cNvSpPr/>
            <p:nvPr/>
          </p:nvSpPr>
          <p:spPr>
            <a:xfrm rot="20781818">
              <a:off x="4274115" y="131104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5" name="矩形 134"/>
            <p:cNvSpPr/>
            <p:nvPr/>
          </p:nvSpPr>
          <p:spPr>
            <a:xfrm rot="21000000">
              <a:off x="4351263" y="12949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6" name="矩形 135"/>
            <p:cNvSpPr/>
            <p:nvPr/>
          </p:nvSpPr>
          <p:spPr>
            <a:xfrm rot="21218182">
              <a:off x="4429280" y="128368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7" name="矩形 136"/>
            <p:cNvSpPr/>
            <p:nvPr/>
          </p:nvSpPr>
          <p:spPr>
            <a:xfrm rot="21436364">
              <a:off x="4507850" y="127744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8" name="矩形 137"/>
            <p:cNvSpPr/>
            <p:nvPr/>
          </p:nvSpPr>
          <p:spPr>
            <a:xfrm rot="54546">
              <a:off x="4586658" y="127619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9" name="矩形 138"/>
            <p:cNvSpPr/>
            <p:nvPr/>
          </p:nvSpPr>
          <p:spPr>
            <a:xfrm rot="272727">
              <a:off x="4665388" y="12799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0" name="矩形 139"/>
            <p:cNvSpPr/>
            <p:nvPr/>
          </p:nvSpPr>
          <p:spPr>
            <a:xfrm rot="490909">
              <a:off x="4743721" y="128867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1" name="矩形 140"/>
            <p:cNvSpPr/>
            <p:nvPr/>
          </p:nvSpPr>
          <p:spPr>
            <a:xfrm rot="709091">
              <a:off x="4821341" y="13023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2" name="矩形 141"/>
            <p:cNvSpPr/>
            <p:nvPr/>
          </p:nvSpPr>
          <p:spPr>
            <a:xfrm rot="927273">
              <a:off x="4897938" y="132094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3" name="矩形 142"/>
            <p:cNvSpPr/>
            <p:nvPr/>
          </p:nvSpPr>
          <p:spPr>
            <a:xfrm rot="1145455">
              <a:off x="4973203" y="134435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4" name="矩形 143"/>
            <p:cNvSpPr/>
            <p:nvPr/>
          </p:nvSpPr>
          <p:spPr>
            <a:xfrm rot="1363637">
              <a:off x="5046831" y="13724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5" name="矩形 144"/>
            <p:cNvSpPr/>
            <p:nvPr/>
          </p:nvSpPr>
          <p:spPr>
            <a:xfrm rot="1581818">
              <a:off x="5118526" y="140522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6" name="矩形 145"/>
            <p:cNvSpPr/>
            <p:nvPr/>
          </p:nvSpPr>
          <p:spPr>
            <a:xfrm rot="1800000">
              <a:off x="5188001" y="144244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7" name="矩形 146"/>
            <p:cNvSpPr/>
            <p:nvPr/>
          </p:nvSpPr>
          <p:spPr>
            <a:xfrm rot="2018182">
              <a:off x="5254975" y="148400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8" name="矩形 147"/>
            <p:cNvSpPr/>
            <p:nvPr/>
          </p:nvSpPr>
          <p:spPr>
            <a:xfrm rot="2236364">
              <a:off x="5319178" y="152972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9" name="矩形 148"/>
            <p:cNvSpPr/>
            <p:nvPr/>
          </p:nvSpPr>
          <p:spPr>
            <a:xfrm rot="2454545">
              <a:off x="5380353" y="157941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0" name="矩形 149"/>
            <p:cNvSpPr/>
            <p:nvPr/>
          </p:nvSpPr>
          <p:spPr>
            <a:xfrm rot="2672727">
              <a:off x="5438252" y="163289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1" name="矩形 150"/>
            <p:cNvSpPr/>
            <p:nvPr/>
          </p:nvSpPr>
          <p:spPr>
            <a:xfrm rot="2890909">
              <a:off x="5492643" y="16899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2" name="矩形 151"/>
            <p:cNvSpPr/>
            <p:nvPr/>
          </p:nvSpPr>
          <p:spPr>
            <a:xfrm rot="3109091">
              <a:off x="5543307" y="17503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3" name="矩形 152"/>
            <p:cNvSpPr/>
            <p:nvPr/>
          </p:nvSpPr>
          <p:spPr>
            <a:xfrm rot="3327273">
              <a:off x="5590039" y="18137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4" name="矩形 153"/>
            <p:cNvSpPr/>
            <p:nvPr/>
          </p:nvSpPr>
          <p:spPr>
            <a:xfrm rot="3545455">
              <a:off x="5632651" y="188009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5" name="矩形 154"/>
            <p:cNvSpPr/>
            <p:nvPr/>
          </p:nvSpPr>
          <p:spPr>
            <a:xfrm rot="3763637">
              <a:off x="5670973" y="194897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6" name="矩形 155"/>
            <p:cNvSpPr/>
            <p:nvPr/>
          </p:nvSpPr>
          <p:spPr>
            <a:xfrm rot="3981819">
              <a:off x="5704849" y="202014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7" name="矩形 156"/>
            <p:cNvSpPr/>
            <p:nvPr/>
          </p:nvSpPr>
          <p:spPr>
            <a:xfrm rot="4200000">
              <a:off x="5734142" y="209331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8" name="矩形 157"/>
            <p:cNvSpPr/>
            <p:nvPr/>
          </p:nvSpPr>
          <p:spPr>
            <a:xfrm rot="4418182">
              <a:off x="5758737" y="216819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9" name="矩形 158"/>
            <p:cNvSpPr/>
            <p:nvPr/>
          </p:nvSpPr>
          <p:spPr>
            <a:xfrm rot="4636364">
              <a:off x="5778531" y="224448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0" name="矩形 159"/>
            <p:cNvSpPr/>
            <p:nvPr/>
          </p:nvSpPr>
          <p:spPr>
            <a:xfrm rot="4854546">
              <a:off x="5793448" y="23218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1" name="矩形 160"/>
            <p:cNvSpPr/>
            <p:nvPr/>
          </p:nvSpPr>
          <p:spPr>
            <a:xfrm rot="5072727">
              <a:off x="5803426" y="240006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2" name="矩形 161"/>
            <p:cNvSpPr/>
            <p:nvPr/>
          </p:nvSpPr>
          <p:spPr>
            <a:xfrm rot="5290909">
              <a:off x="5808424" y="247872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3" name="矩形 162"/>
            <p:cNvSpPr/>
            <p:nvPr/>
          </p:nvSpPr>
          <p:spPr>
            <a:xfrm rot="5509091">
              <a:off x="5808424" y="255754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4" name="矩形 163"/>
            <p:cNvSpPr/>
            <p:nvPr/>
          </p:nvSpPr>
          <p:spPr>
            <a:xfrm rot="5727273">
              <a:off x="5803426" y="26362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5" name="矩形 164"/>
            <p:cNvSpPr/>
            <p:nvPr/>
          </p:nvSpPr>
          <p:spPr>
            <a:xfrm rot="5945455">
              <a:off x="5793448" y="27143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6" name="矩形 165"/>
            <p:cNvSpPr/>
            <p:nvPr/>
          </p:nvSpPr>
          <p:spPr>
            <a:xfrm rot="6163637">
              <a:off x="5778531" y="279178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7" name="矩形 166"/>
            <p:cNvSpPr/>
            <p:nvPr/>
          </p:nvSpPr>
          <p:spPr>
            <a:xfrm rot="6381819">
              <a:off x="5758737" y="286807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8" name="矩形 167"/>
            <p:cNvSpPr/>
            <p:nvPr/>
          </p:nvSpPr>
          <p:spPr>
            <a:xfrm rot="6600000">
              <a:off x="5734142" y="294296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9" name="矩形 168"/>
            <p:cNvSpPr/>
            <p:nvPr/>
          </p:nvSpPr>
          <p:spPr>
            <a:xfrm rot="6818182">
              <a:off x="5704849" y="301613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0" name="矩形 169"/>
            <p:cNvSpPr/>
            <p:nvPr/>
          </p:nvSpPr>
          <p:spPr>
            <a:xfrm rot="7036364">
              <a:off x="5670973" y="308730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1" name="矩形 170"/>
            <p:cNvSpPr/>
            <p:nvPr/>
          </p:nvSpPr>
          <p:spPr>
            <a:xfrm rot="7254546">
              <a:off x="5632651" y="315617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2" name="矩形 171"/>
            <p:cNvSpPr/>
            <p:nvPr/>
          </p:nvSpPr>
          <p:spPr>
            <a:xfrm rot="7472727">
              <a:off x="5590039" y="322248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3" name="矩形 172"/>
            <p:cNvSpPr/>
            <p:nvPr/>
          </p:nvSpPr>
          <p:spPr>
            <a:xfrm rot="7690909">
              <a:off x="5543307" y="32859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4" name="矩形 173"/>
            <p:cNvSpPr/>
            <p:nvPr/>
          </p:nvSpPr>
          <p:spPr>
            <a:xfrm rot="7909091">
              <a:off x="5492643" y="33463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5" name="矩形 174"/>
            <p:cNvSpPr/>
            <p:nvPr/>
          </p:nvSpPr>
          <p:spPr>
            <a:xfrm rot="8127274">
              <a:off x="5438252" y="340337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6" name="矩形 175"/>
            <p:cNvSpPr/>
            <p:nvPr/>
          </p:nvSpPr>
          <p:spPr>
            <a:xfrm rot="8345455">
              <a:off x="5380353" y="34568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7" name="矩形 176"/>
            <p:cNvSpPr/>
            <p:nvPr/>
          </p:nvSpPr>
          <p:spPr>
            <a:xfrm rot="8563637">
              <a:off x="5319178" y="35065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8" name="矩形 177"/>
            <p:cNvSpPr/>
            <p:nvPr/>
          </p:nvSpPr>
          <p:spPr>
            <a:xfrm rot="8781819">
              <a:off x="5254975" y="355227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9" name="矩形 178"/>
            <p:cNvSpPr/>
            <p:nvPr/>
          </p:nvSpPr>
          <p:spPr>
            <a:xfrm rot="9000000">
              <a:off x="5188001" y="359382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0" name="矩形 179"/>
            <p:cNvSpPr/>
            <p:nvPr/>
          </p:nvSpPr>
          <p:spPr>
            <a:xfrm rot="9218182">
              <a:off x="5118525" y="363105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1" name="矩形 180"/>
            <p:cNvSpPr/>
            <p:nvPr/>
          </p:nvSpPr>
          <p:spPr>
            <a:xfrm rot="9436364">
              <a:off x="5046831" y="366379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2" name="矩形 181"/>
            <p:cNvSpPr/>
            <p:nvPr/>
          </p:nvSpPr>
          <p:spPr>
            <a:xfrm rot="9654546">
              <a:off x="4973202" y="36919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3" name="矩形 182"/>
            <p:cNvSpPr/>
            <p:nvPr/>
          </p:nvSpPr>
          <p:spPr>
            <a:xfrm rot="9872727">
              <a:off x="4897938" y="371532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4" name="矩形 183"/>
            <p:cNvSpPr/>
            <p:nvPr/>
          </p:nvSpPr>
          <p:spPr>
            <a:xfrm rot="10090909">
              <a:off x="4821341" y="373390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5" name="矩形 184"/>
            <p:cNvSpPr/>
            <p:nvPr/>
          </p:nvSpPr>
          <p:spPr>
            <a:xfrm rot="10309091">
              <a:off x="4743721" y="374759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6" name="矩形 185"/>
            <p:cNvSpPr/>
            <p:nvPr/>
          </p:nvSpPr>
          <p:spPr>
            <a:xfrm rot="10527274">
              <a:off x="4665388" y="37563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7" name="矩形 186"/>
            <p:cNvSpPr/>
            <p:nvPr/>
          </p:nvSpPr>
          <p:spPr>
            <a:xfrm rot="10745455">
              <a:off x="4586658" y="37600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8" name="矩形 187"/>
            <p:cNvSpPr/>
            <p:nvPr/>
          </p:nvSpPr>
          <p:spPr>
            <a:xfrm rot="10963638">
              <a:off x="4507850" y="375882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9" name="矩形 188"/>
            <p:cNvSpPr/>
            <p:nvPr/>
          </p:nvSpPr>
          <p:spPr>
            <a:xfrm rot="11181819">
              <a:off x="4429279" y="37525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0" name="矩形 189"/>
            <p:cNvSpPr/>
            <p:nvPr/>
          </p:nvSpPr>
          <p:spPr>
            <a:xfrm rot="11400000">
              <a:off x="4351263" y="37413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1" name="矩形 190"/>
            <p:cNvSpPr/>
            <p:nvPr/>
          </p:nvSpPr>
          <p:spPr>
            <a:xfrm rot="11618183">
              <a:off x="4274115" y="372522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2" name="矩形 191"/>
            <p:cNvSpPr/>
            <p:nvPr/>
          </p:nvSpPr>
          <p:spPr>
            <a:xfrm rot="11836364">
              <a:off x="4198147" y="370422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3" name="矩形 192"/>
            <p:cNvSpPr/>
            <p:nvPr/>
          </p:nvSpPr>
          <p:spPr>
            <a:xfrm rot="12054545">
              <a:off x="4123664" y="367844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4" name="矩形 193"/>
            <p:cNvSpPr/>
            <p:nvPr/>
          </p:nvSpPr>
          <p:spPr>
            <a:xfrm rot="12272728">
              <a:off x="4050964" y="36479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5" name="矩形 194"/>
            <p:cNvSpPr/>
            <p:nvPr/>
          </p:nvSpPr>
          <p:spPr>
            <a:xfrm rot="12490909">
              <a:off x="3980343" y="36129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6" name="矩形 195"/>
            <p:cNvSpPr/>
            <p:nvPr/>
          </p:nvSpPr>
          <p:spPr>
            <a:xfrm rot="12709091">
              <a:off x="3912086" y="35735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7" name="矩形 196"/>
            <p:cNvSpPr/>
            <p:nvPr/>
          </p:nvSpPr>
          <p:spPr>
            <a:xfrm rot="12927274">
              <a:off x="3846463" y="35299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8" name="矩形 197"/>
            <p:cNvSpPr/>
            <p:nvPr/>
          </p:nvSpPr>
          <p:spPr>
            <a:xfrm rot="13145455">
              <a:off x="3783743" y="34821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9" name="矩形 198"/>
            <p:cNvSpPr/>
            <p:nvPr/>
          </p:nvSpPr>
          <p:spPr>
            <a:xfrm rot="13363638">
              <a:off x="3724176" y="343057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0" name="矩形 199"/>
            <p:cNvSpPr/>
            <p:nvPr/>
          </p:nvSpPr>
          <p:spPr>
            <a:xfrm rot="13581819">
              <a:off x="3668002" y="33752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1" name="矩形 200"/>
            <p:cNvSpPr/>
            <p:nvPr/>
          </p:nvSpPr>
          <p:spPr>
            <a:xfrm rot="13800000">
              <a:off x="3615448" y="33165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2" name="矩形 201"/>
            <p:cNvSpPr/>
            <p:nvPr/>
          </p:nvSpPr>
          <p:spPr>
            <a:xfrm rot="14018183">
              <a:off x="3566726" y="325458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3" name="矩形 202"/>
            <p:cNvSpPr/>
            <p:nvPr/>
          </p:nvSpPr>
          <p:spPr>
            <a:xfrm rot="14236364">
              <a:off x="3522031" y="31896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4" name="矩形 203"/>
            <p:cNvSpPr/>
            <p:nvPr/>
          </p:nvSpPr>
          <p:spPr>
            <a:xfrm rot="14454545">
              <a:off x="3481544" y="312204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5" name="矩形 204"/>
            <p:cNvSpPr/>
            <p:nvPr/>
          </p:nvSpPr>
          <p:spPr>
            <a:xfrm rot="14672728">
              <a:off x="3445428" y="305198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6" name="矩形 205"/>
            <p:cNvSpPr/>
            <p:nvPr/>
          </p:nvSpPr>
          <p:spPr>
            <a:xfrm rot="14890909">
              <a:off x="3413827" y="297977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7" name="矩形 206"/>
            <p:cNvSpPr/>
            <p:nvPr/>
          </p:nvSpPr>
          <p:spPr>
            <a:xfrm rot="15109092">
              <a:off x="3386869" y="290571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8" name="矩形 207"/>
            <p:cNvSpPr/>
            <p:nvPr/>
          </p:nvSpPr>
          <p:spPr>
            <a:xfrm rot="15327274">
              <a:off x="3364664" y="283008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9" name="矩形 208"/>
            <p:cNvSpPr/>
            <p:nvPr/>
          </p:nvSpPr>
          <p:spPr>
            <a:xfrm rot="15545455">
              <a:off x="3347299" y="275320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0" name="矩形 209"/>
            <p:cNvSpPr/>
            <p:nvPr/>
          </p:nvSpPr>
          <p:spPr>
            <a:xfrm rot="15763638">
              <a:off x="3334846" y="267537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1" name="矩形 210"/>
            <p:cNvSpPr/>
            <p:nvPr/>
          </p:nvSpPr>
          <p:spPr>
            <a:xfrm rot="15981819">
              <a:off x="3327353" y="259691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12" name="椭圆 211"/>
          <p:cNvSpPr/>
          <p:nvPr/>
        </p:nvSpPr>
        <p:spPr>
          <a:xfrm>
            <a:off x="4163727" y="143828"/>
            <a:ext cx="781729" cy="781729"/>
          </a:xfrm>
          <a:prstGeom prst="ellips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a:p>
        </p:txBody>
      </p:sp>
      <p:sp>
        <p:nvSpPr>
          <p:cNvPr id="213" name="文本框 212"/>
          <p:cNvSpPr txBox="1"/>
          <p:nvPr/>
        </p:nvSpPr>
        <p:spPr>
          <a:xfrm>
            <a:off x="4248478" y="202419"/>
            <a:ext cx="806702" cy="646331"/>
          </a:xfrm>
          <a:prstGeom prst="rect">
            <a:avLst/>
          </a:prstGeom>
          <a:noFill/>
        </p:spPr>
        <p:txBody>
          <a:bodyPr wrap="square" rtlCol="0">
            <a:spAutoFit/>
          </a:bodyPr>
          <a:lstStyle/>
          <a:p>
            <a:r>
              <a:rPr lang="zh-CN" altLang="en-US" sz="1800" b="1" dirty="0" smtClean="0">
                <a:solidFill>
                  <a:schemeClr val="bg1"/>
                </a:solidFill>
                <a:latin typeface="+mj-ea"/>
                <a:ea typeface="+mj-ea"/>
              </a:rPr>
              <a:t>添加标题</a:t>
            </a:r>
            <a:endParaRPr lang="zh-CN" altLang="en-US" sz="1800" b="1" dirty="0">
              <a:solidFill>
                <a:schemeClr val="bg1"/>
              </a:solidFill>
              <a:latin typeface="+mj-ea"/>
              <a:ea typeface="+mj-ea"/>
            </a:endParaRPr>
          </a:p>
        </p:txBody>
      </p:sp>
      <p:grpSp>
        <p:nvGrpSpPr>
          <p:cNvPr id="214" name="组合 213"/>
          <p:cNvGrpSpPr/>
          <p:nvPr/>
        </p:nvGrpSpPr>
        <p:grpSpPr>
          <a:xfrm>
            <a:off x="510175" y="1541176"/>
            <a:ext cx="3397529" cy="2123456"/>
            <a:chOff x="755576" y="1491630"/>
            <a:chExt cx="2880000" cy="1800000"/>
          </a:xfrm>
          <a:effectLst>
            <a:outerShdw blurRad="228600" dist="38100" dir="8400000" sx="105000" sy="105000" algn="tr" rotWithShape="0">
              <a:prstClr val="black">
                <a:alpha val="20000"/>
              </a:prstClr>
            </a:outerShdw>
          </a:effectLst>
        </p:grpSpPr>
        <p:sp>
          <p:nvSpPr>
            <p:cNvPr id="215" name="矩形 214"/>
            <p:cNvSpPr/>
            <p:nvPr/>
          </p:nvSpPr>
          <p:spPr>
            <a:xfrm>
              <a:off x="755576" y="1491630"/>
              <a:ext cx="2880000" cy="1800000"/>
            </a:xfrm>
            <a:prstGeom prst="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216" name="矩形 215"/>
            <p:cNvSpPr/>
            <p:nvPr/>
          </p:nvSpPr>
          <p:spPr>
            <a:xfrm>
              <a:off x="813012" y="1524499"/>
              <a:ext cx="2772000" cy="1728000"/>
            </a:xfrm>
            <a:prstGeom prst="rect">
              <a:avLst/>
            </a:prstGeom>
            <a:blipFill>
              <a:blip r:embed="rId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grpSp>
      <p:sp>
        <p:nvSpPr>
          <p:cNvPr id="217" name="TextBox 4"/>
          <p:cNvSpPr txBox="1"/>
          <p:nvPr/>
        </p:nvSpPr>
        <p:spPr>
          <a:xfrm>
            <a:off x="5099095" y="1715809"/>
            <a:ext cx="3633290" cy="2492990"/>
          </a:xfrm>
          <a:prstGeom prst="rect">
            <a:avLst/>
          </a:prstGeom>
          <a:noFill/>
        </p:spPr>
        <p:txBody>
          <a:bodyPr wrap="square" lIns="0" tIns="0" rIns="0" bIns="0" rtlCol="0">
            <a:spAutoFit/>
          </a:bodyPr>
          <a:lstStyle/>
          <a:p>
            <a:pPr algn="just">
              <a:lnSpc>
                <a:spcPct val="150000"/>
              </a:lnSpc>
            </a:pPr>
            <a:r>
              <a:rPr lang="zh-CN" altLang="en-US" sz="825" dirty="0">
                <a:solidFill>
                  <a:schemeClr val="bg1"/>
                </a:solidFill>
                <a:latin typeface="微软雅黑" panose="020B0503020204020204" pitchFamily="34" charset="-122"/>
                <a:ea typeface="微软雅黑" panose="020B0503020204020204" pitchFamily="34" charset="-122"/>
              </a:rPr>
              <a:t>       </a:t>
            </a:r>
            <a:r>
              <a:rPr lang="zh-CN" altLang="en-US" sz="1200" dirty="0">
                <a:solidFill>
                  <a:schemeClr val="bg1"/>
                </a:solidFill>
                <a:latin typeface="微软雅黑" panose="020B0503020204020204" pitchFamily="34" charset="-122"/>
                <a:ea typeface="微软雅黑" panose="020B0503020204020204" pitchFamily="34" charset="-122"/>
              </a:rPr>
              <a:t>某某科技发展公司是全球领先的综合通信解决方案提供商。公司将为全球160多个国家和地区的电信运营商和企业网客户提供创新技术与产品解决方案，让全世界用户享有语音、数据、多媒体、无线宽带等全方位沟通。公司成立于</a:t>
            </a:r>
            <a:r>
              <a:rPr lang="en-US" altLang="zh-CN" sz="1200" dirty="0">
                <a:solidFill>
                  <a:schemeClr val="bg1"/>
                </a:solidFill>
                <a:latin typeface="微软雅黑" panose="020B0503020204020204" pitchFamily="34" charset="-122"/>
                <a:ea typeface="微软雅黑" panose="020B0503020204020204" pitchFamily="34" charset="-122"/>
              </a:rPr>
              <a:t>2013</a:t>
            </a:r>
            <a:r>
              <a:rPr lang="zh-CN" altLang="en-US" sz="1200" dirty="0">
                <a:solidFill>
                  <a:schemeClr val="bg1"/>
                </a:solidFill>
                <a:latin typeface="微软雅黑" panose="020B0503020204020204" pitchFamily="34" charset="-122"/>
                <a:ea typeface="微软雅黑" panose="020B0503020204020204" pitchFamily="34" charset="-122"/>
              </a:rPr>
              <a:t>年，未来将在香港和深圳两地上市，是中国最大的通信设备上市公司。</a:t>
            </a:r>
            <a:endParaRPr lang="zh-CN" altLang="en-US" sz="12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       某某公司是全球领先的综合通信解决方案提供商。公司将为全球160多个国家和地区的电信运营商和企业网客户提供创新技术与产品解决方案。</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218" name="组合 217"/>
          <p:cNvGrpSpPr/>
          <p:nvPr/>
        </p:nvGrpSpPr>
        <p:grpSpPr>
          <a:xfrm>
            <a:off x="2474676" y="3153046"/>
            <a:ext cx="2476564" cy="1547852"/>
            <a:chOff x="755576" y="1491630"/>
            <a:chExt cx="2880000" cy="1800000"/>
          </a:xfrm>
          <a:effectLst>
            <a:outerShdw blurRad="228600" dist="38100" dir="8400000" sx="105000" sy="105000" algn="tr" rotWithShape="0">
              <a:prstClr val="black">
                <a:alpha val="20000"/>
              </a:prstClr>
            </a:outerShdw>
          </a:effectLst>
        </p:grpSpPr>
        <p:sp>
          <p:nvSpPr>
            <p:cNvPr id="219" name="矩形 218"/>
            <p:cNvSpPr/>
            <p:nvPr/>
          </p:nvSpPr>
          <p:spPr>
            <a:xfrm>
              <a:off x="755576" y="1491630"/>
              <a:ext cx="2880000" cy="1800000"/>
            </a:xfrm>
            <a:prstGeom prst="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220" name="矩形 219"/>
            <p:cNvSpPr/>
            <p:nvPr/>
          </p:nvSpPr>
          <p:spPr>
            <a:xfrm>
              <a:off x="813012" y="1524499"/>
              <a:ext cx="2772000" cy="1728000"/>
            </a:xfrm>
            <a:prstGeom prst="rect">
              <a:avLst/>
            </a:prstGeom>
            <a:blipFill>
              <a:blip r:embed="rId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circle(in)">
                                      <p:cBhvr>
                                        <p:cTn id="7" dur="2750"/>
                                        <p:tgtEl>
                                          <p:spTgt spid="109"/>
                                        </p:tgtEl>
                                      </p:cBhvr>
                                    </p:animEffect>
                                  </p:childTnLst>
                                </p:cTn>
                              </p:par>
                              <p:par>
                                <p:cTn id="8" presetID="21" presetClass="entr" presetSubtype="1" fill="hold"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wheel(1)">
                                      <p:cBhvr>
                                        <p:cTn id="10" dur="2000"/>
                                        <p:tgtEl>
                                          <p:spTgt spid="112"/>
                                        </p:tgtEl>
                                      </p:cBhvr>
                                    </p:animEffect>
                                  </p:childTnLst>
                                </p:cTn>
                              </p:par>
                              <p:par>
                                <p:cTn id="11" presetID="8" presetClass="emph" presetSubtype="0" fill="hold" nodeType="withEffect">
                                  <p:stCondLst>
                                    <p:cond delay="0"/>
                                  </p:stCondLst>
                                  <p:childTnLst>
                                    <p:animRot by="21600000">
                                      <p:cBhvr>
                                        <p:cTn id="12" dur="2000" fill="hold"/>
                                        <p:tgtEl>
                                          <p:spTgt spid="112"/>
                                        </p:tgtEl>
                                        <p:attrNameLst>
                                          <p:attrName>r</p:attrName>
                                        </p:attrNameLst>
                                      </p:cBhvr>
                                    </p:animRot>
                                  </p:childTnLst>
                                </p:cTn>
                              </p:par>
                              <p:par>
                                <p:cTn id="13" presetID="21" presetClass="entr" presetSubtype="1" fill="hold" grpId="0" nodeType="withEffect">
                                  <p:stCondLst>
                                    <p:cond delay="0"/>
                                  </p:stCondLst>
                                  <p:childTnLst>
                                    <p:set>
                                      <p:cBhvr>
                                        <p:cTn id="14" dur="1" fill="hold">
                                          <p:stCondLst>
                                            <p:cond delay="0"/>
                                          </p:stCondLst>
                                        </p:cTn>
                                        <p:tgtEl>
                                          <p:spTgt spid="212"/>
                                        </p:tgtEl>
                                        <p:attrNameLst>
                                          <p:attrName>style.visibility</p:attrName>
                                        </p:attrNameLst>
                                      </p:cBhvr>
                                      <p:to>
                                        <p:strVal val="visible"/>
                                      </p:to>
                                    </p:set>
                                    <p:animEffect transition="in" filter="wheel(1)">
                                      <p:cBhvr>
                                        <p:cTn id="15" dur="2000"/>
                                        <p:tgtEl>
                                          <p:spTgt spid="21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213"/>
                                        </p:tgtEl>
                                        <p:attrNameLst>
                                          <p:attrName>style.visibility</p:attrName>
                                        </p:attrNameLst>
                                      </p:cBhvr>
                                      <p:to>
                                        <p:strVal val="visible"/>
                                      </p:to>
                                    </p:set>
                                    <p:animEffect transition="in" filter="wheel(1)">
                                      <p:cBhvr>
                                        <p:cTn id="18" dur="2000"/>
                                        <p:tgtEl>
                                          <p:spTgt spid="213"/>
                                        </p:tgtEl>
                                      </p:cBhvr>
                                    </p:animEffect>
                                  </p:childTnLst>
                                </p:cTn>
                              </p:par>
                            </p:childTnLst>
                          </p:cTn>
                        </p:par>
                        <p:par>
                          <p:cTn id="19" fill="hold">
                            <p:stCondLst>
                              <p:cond delay="3000"/>
                            </p:stCondLst>
                            <p:childTnLst>
                              <p:par>
                                <p:cTn id="20" presetID="26" presetClass="emph" presetSubtype="0" fill="hold" grpId="1" nodeType="afterEffect">
                                  <p:stCondLst>
                                    <p:cond delay="0"/>
                                  </p:stCondLst>
                                  <p:childTnLst>
                                    <p:animEffect transition="out" filter="fade">
                                      <p:cBhvr>
                                        <p:cTn id="21" dur="500" tmFilter="0, 0; .2, .5; .8, .5; 1, 0"/>
                                        <p:tgtEl>
                                          <p:spTgt spid="213"/>
                                        </p:tgtEl>
                                      </p:cBhvr>
                                    </p:animEffect>
                                    <p:animScale>
                                      <p:cBhvr>
                                        <p:cTn id="22" dur="250" autoRev="1" fill="hold"/>
                                        <p:tgtEl>
                                          <p:spTgt spid="213"/>
                                        </p:tgtEl>
                                      </p:cBhvr>
                                      <p:by x="105000" y="105000"/>
                                    </p:animScale>
                                  </p:childTnLst>
                                </p:cTn>
                              </p:par>
                            </p:childTnLst>
                          </p:cTn>
                        </p:par>
                        <p:par>
                          <p:cTn id="23" fill="hold">
                            <p:stCondLst>
                              <p:cond delay="3500"/>
                            </p:stCondLst>
                            <p:childTnLst>
                              <p:par>
                                <p:cTn id="24" presetID="42" presetClass="entr" presetSubtype="0" fill="hold" nodeType="afterEffect">
                                  <p:stCondLst>
                                    <p:cond delay="0"/>
                                  </p:stCondLst>
                                  <p:childTnLst>
                                    <p:set>
                                      <p:cBhvr>
                                        <p:cTn id="25" dur="1" fill="hold">
                                          <p:stCondLst>
                                            <p:cond delay="0"/>
                                          </p:stCondLst>
                                        </p:cTn>
                                        <p:tgtEl>
                                          <p:spTgt spid="214"/>
                                        </p:tgtEl>
                                        <p:attrNameLst>
                                          <p:attrName>style.visibility</p:attrName>
                                        </p:attrNameLst>
                                      </p:cBhvr>
                                      <p:to>
                                        <p:strVal val="visible"/>
                                      </p:to>
                                    </p:set>
                                    <p:animEffect transition="in" filter="fade">
                                      <p:cBhvr>
                                        <p:cTn id="26" dur="500"/>
                                        <p:tgtEl>
                                          <p:spTgt spid="214"/>
                                        </p:tgtEl>
                                      </p:cBhvr>
                                    </p:animEffect>
                                    <p:anim calcmode="lin" valueType="num">
                                      <p:cBhvr>
                                        <p:cTn id="27" dur="500" fill="hold"/>
                                        <p:tgtEl>
                                          <p:spTgt spid="214"/>
                                        </p:tgtEl>
                                        <p:attrNameLst>
                                          <p:attrName>ppt_x</p:attrName>
                                        </p:attrNameLst>
                                      </p:cBhvr>
                                      <p:tavLst>
                                        <p:tav tm="0">
                                          <p:val>
                                            <p:strVal val="#ppt_x"/>
                                          </p:val>
                                        </p:tav>
                                        <p:tav tm="100000">
                                          <p:val>
                                            <p:strVal val="#ppt_x"/>
                                          </p:val>
                                        </p:tav>
                                      </p:tavLst>
                                    </p:anim>
                                    <p:anim calcmode="lin" valueType="num">
                                      <p:cBhvr>
                                        <p:cTn id="28" dur="500" fill="hold"/>
                                        <p:tgtEl>
                                          <p:spTgt spid="214"/>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218"/>
                                        </p:tgtEl>
                                        <p:attrNameLst>
                                          <p:attrName>style.visibility</p:attrName>
                                        </p:attrNameLst>
                                      </p:cBhvr>
                                      <p:to>
                                        <p:strVal val="visible"/>
                                      </p:to>
                                    </p:set>
                                    <p:animEffect transition="in" filter="fade">
                                      <p:cBhvr>
                                        <p:cTn id="32" dur="500"/>
                                        <p:tgtEl>
                                          <p:spTgt spid="218"/>
                                        </p:tgtEl>
                                      </p:cBhvr>
                                    </p:animEffect>
                                    <p:anim calcmode="lin" valueType="num">
                                      <p:cBhvr>
                                        <p:cTn id="33" dur="500" fill="hold"/>
                                        <p:tgtEl>
                                          <p:spTgt spid="218"/>
                                        </p:tgtEl>
                                        <p:attrNameLst>
                                          <p:attrName>ppt_x</p:attrName>
                                        </p:attrNameLst>
                                      </p:cBhvr>
                                      <p:tavLst>
                                        <p:tav tm="0">
                                          <p:val>
                                            <p:strVal val="#ppt_x"/>
                                          </p:val>
                                        </p:tav>
                                        <p:tav tm="100000">
                                          <p:val>
                                            <p:strVal val="#ppt_x"/>
                                          </p:val>
                                        </p:tav>
                                      </p:tavLst>
                                    </p:anim>
                                    <p:anim calcmode="lin" valueType="num">
                                      <p:cBhvr>
                                        <p:cTn id="34" dur="500" fill="hold"/>
                                        <p:tgtEl>
                                          <p:spTgt spid="218"/>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217"/>
                                        </p:tgtEl>
                                        <p:attrNameLst>
                                          <p:attrName>style.visibility</p:attrName>
                                        </p:attrNameLst>
                                      </p:cBhvr>
                                      <p:to>
                                        <p:strVal val="visible"/>
                                      </p:to>
                                    </p:set>
                                    <p:animEffect transition="in" filter="wipe(left)">
                                      <p:cBhvr>
                                        <p:cTn id="38" dur="50"/>
                                        <p:tgtEl>
                                          <p:spTgt spid="217"/>
                                        </p:tgtEl>
                                      </p:cBhvr>
                                    </p:animEffect>
                                  </p:childTnLst>
                                </p:cTn>
                              </p:par>
                              <p:par>
                                <p:cTn id="39" presetID="36" presetClass="emph" presetSubtype="0" fill="hold" grpId="1" nodeType="withEffect">
                                  <p:stCondLst>
                                    <p:cond delay="0"/>
                                  </p:stCondLst>
                                  <p:iterate type="lt">
                                    <p:tmPct val="30000"/>
                                  </p:iterate>
                                  <p:childTnLst>
                                    <p:animScale>
                                      <p:cBhvr>
                                        <p:cTn id="40" dur="25" autoRev="1" fill="hold">
                                          <p:stCondLst>
                                            <p:cond delay="0"/>
                                          </p:stCondLst>
                                        </p:cTn>
                                        <p:tgtEl>
                                          <p:spTgt spid="217"/>
                                        </p:tgtEl>
                                      </p:cBhvr>
                                      <p:to x="80000" y="100000"/>
                                    </p:animScale>
                                    <p:anim by="(#ppt_w*0.10)" calcmode="lin" valueType="num">
                                      <p:cBhvr>
                                        <p:cTn id="41" dur="25" autoRev="1" fill="hold">
                                          <p:stCondLst>
                                            <p:cond delay="0"/>
                                          </p:stCondLst>
                                        </p:cTn>
                                        <p:tgtEl>
                                          <p:spTgt spid="217"/>
                                        </p:tgtEl>
                                        <p:attrNameLst>
                                          <p:attrName>ppt_x</p:attrName>
                                        </p:attrNameLst>
                                      </p:cBhvr>
                                    </p:anim>
                                    <p:anim by="(-#ppt_w*0.10)" calcmode="lin" valueType="num">
                                      <p:cBhvr>
                                        <p:cTn id="42" dur="25" autoRev="1" fill="hold">
                                          <p:stCondLst>
                                            <p:cond delay="0"/>
                                          </p:stCondLst>
                                        </p:cTn>
                                        <p:tgtEl>
                                          <p:spTgt spid="217"/>
                                        </p:tgtEl>
                                        <p:attrNameLst>
                                          <p:attrName>ppt_y</p:attrName>
                                        </p:attrNameLst>
                                      </p:cBhvr>
                                    </p:anim>
                                    <p:animRot by="-480000">
                                      <p:cBhvr>
                                        <p:cTn id="43" dur="25" autoRev="1" fill="hold">
                                          <p:stCondLst>
                                            <p:cond delay="0"/>
                                          </p:stCondLst>
                                        </p:cTn>
                                        <p:tgtEl>
                                          <p:spTgt spid="2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animBg="1"/>
      <p:bldP spid="213" grpId="0"/>
      <p:bldP spid="213" grpId="1"/>
      <p:bldP spid="217" grpId="0"/>
      <p:bldP spid="21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组合 108"/>
          <p:cNvGrpSpPr/>
          <p:nvPr/>
        </p:nvGrpSpPr>
        <p:grpSpPr>
          <a:xfrm>
            <a:off x="441127" y="528320"/>
            <a:ext cx="8239259" cy="0"/>
            <a:chOff x="600676" y="678668"/>
            <a:chExt cx="10985679" cy="0"/>
          </a:xfrm>
        </p:grpSpPr>
        <p:cxnSp>
          <p:nvCxnSpPr>
            <p:cNvPr id="110" name="直接连接符 109"/>
            <p:cNvCxnSpPr/>
            <p:nvPr/>
          </p:nvCxnSpPr>
          <p:spPr>
            <a:xfrm>
              <a:off x="600676" y="678668"/>
              <a:ext cx="480382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6782535" y="678668"/>
              <a:ext cx="480382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2" name="组合 111"/>
          <p:cNvGrpSpPr/>
          <p:nvPr/>
        </p:nvGrpSpPr>
        <p:grpSpPr>
          <a:xfrm>
            <a:off x="4046473" y="22532"/>
            <a:ext cx="1011452" cy="1011576"/>
            <a:chOff x="3276601" y="1276192"/>
            <a:chExt cx="2590799" cy="2591116"/>
          </a:xfrm>
          <a:solidFill>
            <a:schemeClr val="bg1"/>
          </a:solidFill>
        </p:grpSpPr>
        <p:sp>
          <p:nvSpPr>
            <p:cNvPr id="113" name="矩形 112"/>
            <p:cNvSpPr/>
            <p:nvPr/>
          </p:nvSpPr>
          <p:spPr>
            <a:xfrm rot="16200000">
              <a:off x="3324853" y="251813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4" name="矩形 113"/>
            <p:cNvSpPr/>
            <p:nvPr/>
          </p:nvSpPr>
          <p:spPr>
            <a:xfrm rot="16418182">
              <a:off x="3327353" y="243935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5" name="矩形 114"/>
            <p:cNvSpPr/>
            <p:nvPr/>
          </p:nvSpPr>
          <p:spPr>
            <a:xfrm rot="16636364">
              <a:off x="3334846" y="236089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6" name="矩形 115"/>
            <p:cNvSpPr/>
            <p:nvPr/>
          </p:nvSpPr>
          <p:spPr>
            <a:xfrm rot="16854545">
              <a:off x="3347299" y="228306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7" name="矩形 116"/>
            <p:cNvSpPr/>
            <p:nvPr/>
          </p:nvSpPr>
          <p:spPr>
            <a:xfrm rot="17072727">
              <a:off x="3364664" y="22061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8" name="矩形 117"/>
            <p:cNvSpPr/>
            <p:nvPr/>
          </p:nvSpPr>
          <p:spPr>
            <a:xfrm rot="17290909">
              <a:off x="3386869" y="213056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9" name="矩形 118"/>
            <p:cNvSpPr/>
            <p:nvPr/>
          </p:nvSpPr>
          <p:spPr>
            <a:xfrm rot="17509091">
              <a:off x="3413827" y="205649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0" name="矩形 119"/>
            <p:cNvSpPr/>
            <p:nvPr/>
          </p:nvSpPr>
          <p:spPr>
            <a:xfrm rot="17727273">
              <a:off x="3445428" y="19842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1" name="矩形 120"/>
            <p:cNvSpPr/>
            <p:nvPr/>
          </p:nvSpPr>
          <p:spPr>
            <a:xfrm rot="17945455">
              <a:off x="3481544" y="191423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2" name="矩形 121"/>
            <p:cNvSpPr/>
            <p:nvPr/>
          </p:nvSpPr>
          <p:spPr>
            <a:xfrm rot="18163636">
              <a:off x="3522031" y="18466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3" name="矩形 122"/>
            <p:cNvSpPr/>
            <p:nvPr/>
          </p:nvSpPr>
          <p:spPr>
            <a:xfrm rot="18381818">
              <a:off x="3566726" y="17816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4" name="矩形 123"/>
            <p:cNvSpPr/>
            <p:nvPr/>
          </p:nvSpPr>
          <p:spPr>
            <a:xfrm rot="18600000">
              <a:off x="3615448" y="17197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5" name="矩形 124"/>
            <p:cNvSpPr/>
            <p:nvPr/>
          </p:nvSpPr>
          <p:spPr>
            <a:xfrm rot="18818182">
              <a:off x="3668002" y="16609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6" name="矩形 125"/>
            <p:cNvSpPr/>
            <p:nvPr/>
          </p:nvSpPr>
          <p:spPr>
            <a:xfrm rot="19036364">
              <a:off x="3724176" y="160569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7" name="矩形 126"/>
            <p:cNvSpPr/>
            <p:nvPr/>
          </p:nvSpPr>
          <p:spPr>
            <a:xfrm rot="19254546">
              <a:off x="3783743" y="15540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8" name="矩形 127"/>
            <p:cNvSpPr/>
            <p:nvPr/>
          </p:nvSpPr>
          <p:spPr>
            <a:xfrm rot="19472727">
              <a:off x="3846463" y="150635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9" name="矩形 128"/>
            <p:cNvSpPr/>
            <p:nvPr/>
          </p:nvSpPr>
          <p:spPr>
            <a:xfrm rot="19690909">
              <a:off x="3912085" y="146269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0" name="矩形 129"/>
            <p:cNvSpPr/>
            <p:nvPr/>
          </p:nvSpPr>
          <p:spPr>
            <a:xfrm rot="19909091">
              <a:off x="3980343" y="142328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1" name="矩形 130"/>
            <p:cNvSpPr/>
            <p:nvPr/>
          </p:nvSpPr>
          <p:spPr>
            <a:xfrm rot="20127273">
              <a:off x="4050964" y="138828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2" name="矩形 131"/>
            <p:cNvSpPr/>
            <p:nvPr/>
          </p:nvSpPr>
          <p:spPr>
            <a:xfrm rot="20345455">
              <a:off x="4123664" y="135783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3" name="矩形 132"/>
            <p:cNvSpPr/>
            <p:nvPr/>
          </p:nvSpPr>
          <p:spPr>
            <a:xfrm rot="20563636">
              <a:off x="4198147" y="13320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4" name="矩形 133"/>
            <p:cNvSpPr/>
            <p:nvPr/>
          </p:nvSpPr>
          <p:spPr>
            <a:xfrm rot="20781818">
              <a:off x="4274115" y="131104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5" name="矩形 134"/>
            <p:cNvSpPr/>
            <p:nvPr/>
          </p:nvSpPr>
          <p:spPr>
            <a:xfrm rot="21000000">
              <a:off x="4351263" y="12949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6" name="矩形 135"/>
            <p:cNvSpPr/>
            <p:nvPr/>
          </p:nvSpPr>
          <p:spPr>
            <a:xfrm rot="21218182">
              <a:off x="4429280" y="128368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7" name="矩形 136"/>
            <p:cNvSpPr/>
            <p:nvPr/>
          </p:nvSpPr>
          <p:spPr>
            <a:xfrm rot="21436364">
              <a:off x="4507850" y="127744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8" name="矩形 137"/>
            <p:cNvSpPr/>
            <p:nvPr/>
          </p:nvSpPr>
          <p:spPr>
            <a:xfrm rot="54546">
              <a:off x="4586658" y="127619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9" name="矩形 138"/>
            <p:cNvSpPr/>
            <p:nvPr/>
          </p:nvSpPr>
          <p:spPr>
            <a:xfrm rot="272727">
              <a:off x="4665388" y="12799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0" name="矩形 139"/>
            <p:cNvSpPr/>
            <p:nvPr/>
          </p:nvSpPr>
          <p:spPr>
            <a:xfrm rot="490909">
              <a:off x="4743721" y="128867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1" name="矩形 140"/>
            <p:cNvSpPr/>
            <p:nvPr/>
          </p:nvSpPr>
          <p:spPr>
            <a:xfrm rot="709091">
              <a:off x="4821341" y="13023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2" name="矩形 141"/>
            <p:cNvSpPr/>
            <p:nvPr/>
          </p:nvSpPr>
          <p:spPr>
            <a:xfrm rot="927273">
              <a:off x="4897938" y="132094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3" name="矩形 142"/>
            <p:cNvSpPr/>
            <p:nvPr/>
          </p:nvSpPr>
          <p:spPr>
            <a:xfrm rot="1145455">
              <a:off x="4973203" y="134435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4" name="矩形 143"/>
            <p:cNvSpPr/>
            <p:nvPr/>
          </p:nvSpPr>
          <p:spPr>
            <a:xfrm rot="1363637">
              <a:off x="5046831" y="13724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5" name="矩形 144"/>
            <p:cNvSpPr/>
            <p:nvPr/>
          </p:nvSpPr>
          <p:spPr>
            <a:xfrm rot="1581818">
              <a:off x="5118526" y="140522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6" name="矩形 145"/>
            <p:cNvSpPr/>
            <p:nvPr/>
          </p:nvSpPr>
          <p:spPr>
            <a:xfrm rot="1800000">
              <a:off x="5188001" y="144244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7" name="矩形 146"/>
            <p:cNvSpPr/>
            <p:nvPr/>
          </p:nvSpPr>
          <p:spPr>
            <a:xfrm rot="2018182">
              <a:off x="5254975" y="148400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8" name="矩形 147"/>
            <p:cNvSpPr/>
            <p:nvPr/>
          </p:nvSpPr>
          <p:spPr>
            <a:xfrm rot="2236364">
              <a:off x="5319178" y="152972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9" name="矩形 148"/>
            <p:cNvSpPr/>
            <p:nvPr/>
          </p:nvSpPr>
          <p:spPr>
            <a:xfrm rot="2454545">
              <a:off x="5380353" y="157941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0" name="矩形 149"/>
            <p:cNvSpPr/>
            <p:nvPr/>
          </p:nvSpPr>
          <p:spPr>
            <a:xfrm rot="2672727">
              <a:off x="5438252" y="163289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1" name="矩形 150"/>
            <p:cNvSpPr/>
            <p:nvPr/>
          </p:nvSpPr>
          <p:spPr>
            <a:xfrm rot="2890909">
              <a:off x="5492643" y="16899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2" name="矩形 151"/>
            <p:cNvSpPr/>
            <p:nvPr/>
          </p:nvSpPr>
          <p:spPr>
            <a:xfrm rot="3109091">
              <a:off x="5543307" y="17503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3" name="矩形 152"/>
            <p:cNvSpPr/>
            <p:nvPr/>
          </p:nvSpPr>
          <p:spPr>
            <a:xfrm rot="3327273">
              <a:off x="5590039" y="18137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4" name="矩形 153"/>
            <p:cNvSpPr/>
            <p:nvPr/>
          </p:nvSpPr>
          <p:spPr>
            <a:xfrm rot="3545455">
              <a:off x="5632651" y="188009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5" name="矩形 154"/>
            <p:cNvSpPr/>
            <p:nvPr/>
          </p:nvSpPr>
          <p:spPr>
            <a:xfrm rot="3763637">
              <a:off x="5670973" y="194897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6" name="矩形 155"/>
            <p:cNvSpPr/>
            <p:nvPr/>
          </p:nvSpPr>
          <p:spPr>
            <a:xfrm rot="3981819">
              <a:off x="5704849" y="202014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7" name="矩形 156"/>
            <p:cNvSpPr/>
            <p:nvPr/>
          </p:nvSpPr>
          <p:spPr>
            <a:xfrm rot="4200000">
              <a:off x="5734142" y="209331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8" name="矩形 157"/>
            <p:cNvSpPr/>
            <p:nvPr/>
          </p:nvSpPr>
          <p:spPr>
            <a:xfrm rot="4418182">
              <a:off x="5758737" y="216819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9" name="矩形 158"/>
            <p:cNvSpPr/>
            <p:nvPr/>
          </p:nvSpPr>
          <p:spPr>
            <a:xfrm rot="4636364">
              <a:off x="5778531" y="224448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0" name="矩形 159"/>
            <p:cNvSpPr/>
            <p:nvPr/>
          </p:nvSpPr>
          <p:spPr>
            <a:xfrm rot="4854546">
              <a:off x="5793448" y="23218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1" name="矩形 160"/>
            <p:cNvSpPr/>
            <p:nvPr/>
          </p:nvSpPr>
          <p:spPr>
            <a:xfrm rot="5072727">
              <a:off x="5803426" y="240006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2" name="矩形 161"/>
            <p:cNvSpPr/>
            <p:nvPr/>
          </p:nvSpPr>
          <p:spPr>
            <a:xfrm rot="5290909">
              <a:off x="5808424" y="247872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3" name="矩形 162"/>
            <p:cNvSpPr/>
            <p:nvPr/>
          </p:nvSpPr>
          <p:spPr>
            <a:xfrm rot="5509091">
              <a:off x="5808424" y="255754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4" name="矩形 163"/>
            <p:cNvSpPr/>
            <p:nvPr/>
          </p:nvSpPr>
          <p:spPr>
            <a:xfrm rot="5727273">
              <a:off x="5803426" y="26362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5" name="矩形 164"/>
            <p:cNvSpPr/>
            <p:nvPr/>
          </p:nvSpPr>
          <p:spPr>
            <a:xfrm rot="5945455">
              <a:off x="5793448" y="27143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6" name="矩形 165"/>
            <p:cNvSpPr/>
            <p:nvPr/>
          </p:nvSpPr>
          <p:spPr>
            <a:xfrm rot="6163637">
              <a:off x="5778531" y="279178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7" name="矩形 166"/>
            <p:cNvSpPr/>
            <p:nvPr/>
          </p:nvSpPr>
          <p:spPr>
            <a:xfrm rot="6381819">
              <a:off x="5758737" y="286807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8" name="矩形 167"/>
            <p:cNvSpPr/>
            <p:nvPr/>
          </p:nvSpPr>
          <p:spPr>
            <a:xfrm rot="6600000">
              <a:off x="5734142" y="294296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9" name="矩形 168"/>
            <p:cNvSpPr/>
            <p:nvPr/>
          </p:nvSpPr>
          <p:spPr>
            <a:xfrm rot="6818182">
              <a:off x="5704849" y="301613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0" name="矩形 169"/>
            <p:cNvSpPr/>
            <p:nvPr/>
          </p:nvSpPr>
          <p:spPr>
            <a:xfrm rot="7036364">
              <a:off x="5670973" y="308730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1" name="矩形 170"/>
            <p:cNvSpPr/>
            <p:nvPr/>
          </p:nvSpPr>
          <p:spPr>
            <a:xfrm rot="7254546">
              <a:off x="5632651" y="315617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2" name="矩形 171"/>
            <p:cNvSpPr/>
            <p:nvPr/>
          </p:nvSpPr>
          <p:spPr>
            <a:xfrm rot="7472727">
              <a:off x="5590039" y="322248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3" name="矩形 172"/>
            <p:cNvSpPr/>
            <p:nvPr/>
          </p:nvSpPr>
          <p:spPr>
            <a:xfrm rot="7690909">
              <a:off x="5543307" y="32859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4" name="矩形 173"/>
            <p:cNvSpPr/>
            <p:nvPr/>
          </p:nvSpPr>
          <p:spPr>
            <a:xfrm rot="7909091">
              <a:off x="5492643" y="33463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5" name="矩形 174"/>
            <p:cNvSpPr/>
            <p:nvPr/>
          </p:nvSpPr>
          <p:spPr>
            <a:xfrm rot="8127274">
              <a:off x="5438252" y="340337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6" name="矩形 175"/>
            <p:cNvSpPr/>
            <p:nvPr/>
          </p:nvSpPr>
          <p:spPr>
            <a:xfrm rot="8345455">
              <a:off x="5380353" y="34568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7" name="矩形 176"/>
            <p:cNvSpPr/>
            <p:nvPr/>
          </p:nvSpPr>
          <p:spPr>
            <a:xfrm rot="8563637">
              <a:off x="5319178" y="35065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8" name="矩形 177"/>
            <p:cNvSpPr/>
            <p:nvPr/>
          </p:nvSpPr>
          <p:spPr>
            <a:xfrm rot="8781819">
              <a:off x="5254975" y="355227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9" name="矩形 178"/>
            <p:cNvSpPr/>
            <p:nvPr/>
          </p:nvSpPr>
          <p:spPr>
            <a:xfrm rot="9000000">
              <a:off x="5188001" y="359382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0" name="矩形 179"/>
            <p:cNvSpPr/>
            <p:nvPr/>
          </p:nvSpPr>
          <p:spPr>
            <a:xfrm rot="9218182">
              <a:off x="5118525" y="363105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1" name="矩形 180"/>
            <p:cNvSpPr/>
            <p:nvPr/>
          </p:nvSpPr>
          <p:spPr>
            <a:xfrm rot="9436364">
              <a:off x="5046831" y="366379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2" name="矩形 181"/>
            <p:cNvSpPr/>
            <p:nvPr/>
          </p:nvSpPr>
          <p:spPr>
            <a:xfrm rot="9654546">
              <a:off x="4973202" y="36919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3" name="矩形 182"/>
            <p:cNvSpPr/>
            <p:nvPr/>
          </p:nvSpPr>
          <p:spPr>
            <a:xfrm rot="9872727">
              <a:off x="4897938" y="371532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4" name="矩形 183"/>
            <p:cNvSpPr/>
            <p:nvPr/>
          </p:nvSpPr>
          <p:spPr>
            <a:xfrm rot="10090909">
              <a:off x="4821341" y="373390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5" name="矩形 184"/>
            <p:cNvSpPr/>
            <p:nvPr/>
          </p:nvSpPr>
          <p:spPr>
            <a:xfrm rot="10309091">
              <a:off x="4743721" y="374759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6" name="矩形 185"/>
            <p:cNvSpPr/>
            <p:nvPr/>
          </p:nvSpPr>
          <p:spPr>
            <a:xfrm rot="10527274">
              <a:off x="4665388" y="37563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7" name="矩形 186"/>
            <p:cNvSpPr/>
            <p:nvPr/>
          </p:nvSpPr>
          <p:spPr>
            <a:xfrm rot="10745455">
              <a:off x="4586658" y="37600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8" name="矩形 187"/>
            <p:cNvSpPr/>
            <p:nvPr/>
          </p:nvSpPr>
          <p:spPr>
            <a:xfrm rot="10963638">
              <a:off x="4507850" y="375882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9" name="矩形 188"/>
            <p:cNvSpPr/>
            <p:nvPr/>
          </p:nvSpPr>
          <p:spPr>
            <a:xfrm rot="11181819">
              <a:off x="4429279" y="37525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0" name="矩形 189"/>
            <p:cNvSpPr/>
            <p:nvPr/>
          </p:nvSpPr>
          <p:spPr>
            <a:xfrm rot="11400000">
              <a:off x="4351263" y="37413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1" name="矩形 190"/>
            <p:cNvSpPr/>
            <p:nvPr/>
          </p:nvSpPr>
          <p:spPr>
            <a:xfrm rot="11618183">
              <a:off x="4274115" y="372522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2" name="矩形 191"/>
            <p:cNvSpPr/>
            <p:nvPr/>
          </p:nvSpPr>
          <p:spPr>
            <a:xfrm rot="11836364">
              <a:off x="4198147" y="370422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3" name="矩形 192"/>
            <p:cNvSpPr/>
            <p:nvPr/>
          </p:nvSpPr>
          <p:spPr>
            <a:xfrm rot="12054545">
              <a:off x="4123664" y="367844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4" name="矩形 193"/>
            <p:cNvSpPr/>
            <p:nvPr/>
          </p:nvSpPr>
          <p:spPr>
            <a:xfrm rot="12272728">
              <a:off x="4050964" y="36479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5" name="矩形 194"/>
            <p:cNvSpPr/>
            <p:nvPr/>
          </p:nvSpPr>
          <p:spPr>
            <a:xfrm rot="12490909">
              <a:off x="3980343" y="36129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6" name="矩形 195"/>
            <p:cNvSpPr/>
            <p:nvPr/>
          </p:nvSpPr>
          <p:spPr>
            <a:xfrm rot="12709091">
              <a:off x="3912086" y="35735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7" name="矩形 196"/>
            <p:cNvSpPr/>
            <p:nvPr/>
          </p:nvSpPr>
          <p:spPr>
            <a:xfrm rot="12927274">
              <a:off x="3846463" y="35299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8" name="矩形 197"/>
            <p:cNvSpPr/>
            <p:nvPr/>
          </p:nvSpPr>
          <p:spPr>
            <a:xfrm rot="13145455">
              <a:off x="3783743" y="34821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9" name="矩形 198"/>
            <p:cNvSpPr/>
            <p:nvPr/>
          </p:nvSpPr>
          <p:spPr>
            <a:xfrm rot="13363638">
              <a:off x="3724176" y="343057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0" name="矩形 199"/>
            <p:cNvSpPr/>
            <p:nvPr/>
          </p:nvSpPr>
          <p:spPr>
            <a:xfrm rot="13581819">
              <a:off x="3668002" y="33752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1" name="矩形 200"/>
            <p:cNvSpPr/>
            <p:nvPr/>
          </p:nvSpPr>
          <p:spPr>
            <a:xfrm rot="13800000">
              <a:off x="3615448" y="33165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2" name="矩形 201"/>
            <p:cNvSpPr/>
            <p:nvPr/>
          </p:nvSpPr>
          <p:spPr>
            <a:xfrm rot="14018183">
              <a:off x="3566726" y="325458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3" name="矩形 202"/>
            <p:cNvSpPr/>
            <p:nvPr/>
          </p:nvSpPr>
          <p:spPr>
            <a:xfrm rot="14236364">
              <a:off x="3522031" y="31896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4" name="矩形 203"/>
            <p:cNvSpPr/>
            <p:nvPr/>
          </p:nvSpPr>
          <p:spPr>
            <a:xfrm rot="14454545">
              <a:off x="3481544" y="312204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5" name="矩形 204"/>
            <p:cNvSpPr/>
            <p:nvPr/>
          </p:nvSpPr>
          <p:spPr>
            <a:xfrm rot="14672728">
              <a:off x="3445428" y="305198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6" name="矩形 205"/>
            <p:cNvSpPr/>
            <p:nvPr/>
          </p:nvSpPr>
          <p:spPr>
            <a:xfrm rot="14890909">
              <a:off x="3413827" y="297977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7" name="矩形 206"/>
            <p:cNvSpPr/>
            <p:nvPr/>
          </p:nvSpPr>
          <p:spPr>
            <a:xfrm rot="15109092">
              <a:off x="3386869" y="290571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8" name="矩形 207"/>
            <p:cNvSpPr/>
            <p:nvPr/>
          </p:nvSpPr>
          <p:spPr>
            <a:xfrm rot="15327274">
              <a:off x="3364664" y="283008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9" name="矩形 208"/>
            <p:cNvSpPr/>
            <p:nvPr/>
          </p:nvSpPr>
          <p:spPr>
            <a:xfrm rot="15545455">
              <a:off x="3347299" y="275320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0" name="矩形 209"/>
            <p:cNvSpPr/>
            <p:nvPr/>
          </p:nvSpPr>
          <p:spPr>
            <a:xfrm rot="15763638">
              <a:off x="3334846" y="267537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1" name="矩形 210"/>
            <p:cNvSpPr/>
            <p:nvPr/>
          </p:nvSpPr>
          <p:spPr>
            <a:xfrm rot="15981819">
              <a:off x="3327353" y="259691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12" name="椭圆 211"/>
          <p:cNvSpPr/>
          <p:nvPr/>
        </p:nvSpPr>
        <p:spPr>
          <a:xfrm>
            <a:off x="4163727" y="143828"/>
            <a:ext cx="781729" cy="781729"/>
          </a:xfrm>
          <a:prstGeom prst="ellips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a:p>
        </p:txBody>
      </p:sp>
      <p:sp>
        <p:nvSpPr>
          <p:cNvPr id="213" name="文本框 212"/>
          <p:cNvSpPr txBox="1"/>
          <p:nvPr/>
        </p:nvSpPr>
        <p:spPr>
          <a:xfrm>
            <a:off x="4248478" y="202419"/>
            <a:ext cx="806702" cy="646331"/>
          </a:xfrm>
          <a:prstGeom prst="rect">
            <a:avLst/>
          </a:prstGeom>
          <a:noFill/>
        </p:spPr>
        <p:txBody>
          <a:bodyPr wrap="square" rtlCol="0">
            <a:spAutoFit/>
          </a:bodyPr>
          <a:lstStyle/>
          <a:p>
            <a:r>
              <a:rPr lang="zh-CN" altLang="en-US" sz="1800" b="1" dirty="0" smtClean="0">
                <a:solidFill>
                  <a:schemeClr val="bg1"/>
                </a:solidFill>
                <a:latin typeface="+mj-ea"/>
                <a:ea typeface="+mj-ea"/>
              </a:rPr>
              <a:t>添加标题</a:t>
            </a:r>
            <a:endParaRPr lang="zh-CN" altLang="en-US" sz="1800" b="1" dirty="0">
              <a:solidFill>
                <a:schemeClr val="bg1"/>
              </a:solidFill>
              <a:latin typeface="+mj-ea"/>
              <a:ea typeface="+mj-ea"/>
            </a:endParaRPr>
          </a:p>
        </p:txBody>
      </p:sp>
      <p:sp>
        <p:nvSpPr>
          <p:cNvPr id="107" name="椭圆 106"/>
          <p:cNvSpPr/>
          <p:nvPr/>
        </p:nvSpPr>
        <p:spPr>
          <a:xfrm>
            <a:off x="1740967" y="4010887"/>
            <a:ext cx="215900" cy="215900"/>
          </a:xfrm>
          <a:prstGeom prst="ellipse">
            <a:avLst/>
          </a:prstGeom>
          <a:solidFill>
            <a:schemeClr val="bg1"/>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108" name="TextBox 34"/>
          <p:cNvSpPr txBox="1"/>
          <p:nvPr/>
        </p:nvSpPr>
        <p:spPr>
          <a:xfrm>
            <a:off x="1139303" y="4251211"/>
            <a:ext cx="1419225" cy="553998"/>
          </a:xfrm>
          <a:prstGeom prst="rect">
            <a:avLst/>
          </a:prstGeom>
          <a:noFill/>
        </p:spPr>
        <p:txBody>
          <a:bodyPr>
            <a:spAutoFit/>
          </a:bodyPr>
          <a:lstStyle/>
          <a:p>
            <a:pPr>
              <a:defRPr/>
            </a:pP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点击输入本栏的具体文字，请根据您的具体内容酌情修改。</a:t>
            </a:r>
            <a:endParaRPr lang="zh-CN" altLang="en-US" sz="1000" dirty="0">
              <a:solidFill>
                <a:schemeClr val="bg1"/>
              </a:solidFill>
            </a:endParaRPr>
          </a:p>
        </p:txBody>
      </p:sp>
      <p:grpSp>
        <p:nvGrpSpPr>
          <p:cNvPr id="214" name="组合 213"/>
          <p:cNvGrpSpPr/>
          <p:nvPr/>
        </p:nvGrpSpPr>
        <p:grpSpPr>
          <a:xfrm>
            <a:off x="1357293" y="2766933"/>
            <a:ext cx="992188" cy="1147762"/>
            <a:chOff x="1798024" y="2281555"/>
            <a:chExt cx="1322917" cy="1530349"/>
          </a:xfrm>
        </p:grpSpPr>
        <p:sp>
          <p:nvSpPr>
            <p:cNvPr id="215" name="等腰三角形 2"/>
            <p:cNvSpPr/>
            <p:nvPr/>
          </p:nvSpPr>
          <p:spPr bwMode="auto">
            <a:xfrm rot="10825742">
              <a:off x="1798024" y="2281555"/>
              <a:ext cx="1322917" cy="153034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bg1">
                <a:alpha val="45000"/>
              </a:schemeClr>
            </a:solidFill>
            <a:ln w="63500">
              <a:noFill/>
            </a:ln>
            <a:effectLst/>
          </p:spPr>
          <p:txBody>
            <a:bodyPr wrap="none" lIns="68580" tIns="34290" rIns="68580" bIns="34290" anchor="ctr"/>
            <a:lstStyle/>
            <a:p>
              <a:pPr algn="ctr">
                <a:defRPr/>
              </a:pPr>
              <a:endParaRPr lang="zh-CN" altLang="en-US" sz="1100" kern="0" dirty="0">
                <a:solidFill>
                  <a:srgbClr val="FFFFFF"/>
                </a:solidFill>
                <a:latin typeface="微软雅黑" panose="020B0503020204020204" pitchFamily="34" charset="-122"/>
                <a:ea typeface="微软雅黑" panose="020B0503020204020204" pitchFamily="34" charset="-122"/>
              </a:endParaRPr>
            </a:p>
          </p:txBody>
        </p:sp>
        <p:sp>
          <p:nvSpPr>
            <p:cNvPr id="216" name="文本框 215"/>
            <p:cNvSpPr txBox="1"/>
            <p:nvPr/>
          </p:nvSpPr>
          <p:spPr>
            <a:xfrm>
              <a:off x="1971849" y="2651047"/>
              <a:ext cx="1075508" cy="615553"/>
            </a:xfrm>
            <a:prstGeom prst="rect">
              <a:avLst/>
            </a:prstGeom>
            <a:noFill/>
          </p:spPr>
          <p:txBody>
            <a:bodyPr wrap="none" rtlCol="0">
              <a:spAutoFit/>
            </a:bodyPr>
            <a:lstStyle/>
            <a:p>
              <a:r>
                <a:rPr lang="en-US" altLang="zh-CN" sz="2400" b="1" dirty="0">
                  <a:solidFill>
                    <a:schemeClr val="bg1"/>
                  </a:solidFill>
                </a:rPr>
                <a:t>2012</a:t>
              </a:r>
              <a:endParaRPr lang="zh-CN" altLang="en-US" sz="2400" b="1" dirty="0">
                <a:solidFill>
                  <a:schemeClr val="bg1"/>
                </a:solidFill>
              </a:endParaRPr>
            </a:p>
          </p:txBody>
        </p:sp>
      </p:grpSp>
      <p:sp>
        <p:nvSpPr>
          <p:cNvPr id="217" name="椭圆 216"/>
          <p:cNvSpPr/>
          <p:nvPr/>
        </p:nvSpPr>
        <p:spPr>
          <a:xfrm>
            <a:off x="3184858" y="3580096"/>
            <a:ext cx="215900" cy="215900"/>
          </a:xfrm>
          <a:prstGeom prst="ellipse">
            <a:avLst/>
          </a:prstGeom>
          <a:solidFill>
            <a:schemeClr val="bg1"/>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218" name="TextBox 34"/>
          <p:cNvSpPr txBox="1"/>
          <p:nvPr/>
        </p:nvSpPr>
        <p:spPr>
          <a:xfrm>
            <a:off x="2583194" y="3820420"/>
            <a:ext cx="1419225" cy="553998"/>
          </a:xfrm>
          <a:prstGeom prst="rect">
            <a:avLst/>
          </a:prstGeom>
          <a:noFill/>
        </p:spPr>
        <p:txBody>
          <a:bodyPr>
            <a:spAutoFit/>
          </a:bodyPr>
          <a:lstStyle/>
          <a:p>
            <a:pPr>
              <a:defRPr/>
            </a:pP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点击输入本栏的具体文字，请根据您的具体内容酌情修改。</a:t>
            </a:r>
            <a:endParaRPr lang="zh-CN" altLang="en-US" sz="1000" dirty="0">
              <a:solidFill>
                <a:schemeClr val="bg1"/>
              </a:solidFill>
            </a:endParaRPr>
          </a:p>
        </p:txBody>
      </p:sp>
      <p:grpSp>
        <p:nvGrpSpPr>
          <p:cNvPr id="219" name="组合 218"/>
          <p:cNvGrpSpPr/>
          <p:nvPr/>
        </p:nvGrpSpPr>
        <p:grpSpPr>
          <a:xfrm>
            <a:off x="2801184" y="2336142"/>
            <a:ext cx="992188" cy="1147762"/>
            <a:chOff x="1798024" y="2281555"/>
            <a:chExt cx="1322917" cy="1530349"/>
          </a:xfrm>
        </p:grpSpPr>
        <p:sp>
          <p:nvSpPr>
            <p:cNvPr id="220" name="等腰三角形 2"/>
            <p:cNvSpPr/>
            <p:nvPr/>
          </p:nvSpPr>
          <p:spPr bwMode="auto">
            <a:xfrm rot="10825742">
              <a:off x="1798024" y="2281555"/>
              <a:ext cx="1322917" cy="153034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bg1">
                <a:alpha val="45000"/>
              </a:schemeClr>
            </a:solidFill>
            <a:ln w="63500">
              <a:noFill/>
            </a:ln>
            <a:effectLst/>
          </p:spPr>
          <p:txBody>
            <a:bodyPr wrap="none" lIns="68580" tIns="34290" rIns="68580" bIns="34290" anchor="ctr"/>
            <a:lstStyle/>
            <a:p>
              <a:pPr algn="ctr">
                <a:defRPr/>
              </a:pPr>
              <a:endParaRPr lang="zh-CN" altLang="en-US" sz="1100" kern="0" dirty="0">
                <a:solidFill>
                  <a:srgbClr val="FFFFFF"/>
                </a:solidFill>
                <a:latin typeface="微软雅黑" panose="020B0503020204020204" pitchFamily="34" charset="-122"/>
                <a:ea typeface="微软雅黑" panose="020B0503020204020204" pitchFamily="34" charset="-122"/>
              </a:endParaRPr>
            </a:p>
          </p:txBody>
        </p:sp>
        <p:sp>
          <p:nvSpPr>
            <p:cNvPr id="221" name="文本框 220"/>
            <p:cNvSpPr txBox="1"/>
            <p:nvPr/>
          </p:nvSpPr>
          <p:spPr>
            <a:xfrm>
              <a:off x="1971849" y="2651047"/>
              <a:ext cx="1075508" cy="615553"/>
            </a:xfrm>
            <a:prstGeom prst="rect">
              <a:avLst/>
            </a:prstGeom>
            <a:noFill/>
          </p:spPr>
          <p:txBody>
            <a:bodyPr wrap="none" rtlCol="0">
              <a:spAutoFit/>
            </a:bodyPr>
            <a:lstStyle/>
            <a:p>
              <a:r>
                <a:rPr lang="en-US" altLang="zh-CN" sz="2400" b="1" dirty="0">
                  <a:solidFill>
                    <a:schemeClr val="bg1"/>
                  </a:solidFill>
                </a:rPr>
                <a:t>2013</a:t>
              </a:r>
              <a:endParaRPr lang="zh-CN" altLang="en-US" sz="2400" b="1" dirty="0">
                <a:solidFill>
                  <a:schemeClr val="bg1"/>
                </a:solidFill>
              </a:endParaRPr>
            </a:p>
          </p:txBody>
        </p:sp>
      </p:grpSp>
      <p:sp>
        <p:nvSpPr>
          <p:cNvPr id="222" name="椭圆 221"/>
          <p:cNvSpPr/>
          <p:nvPr/>
        </p:nvSpPr>
        <p:spPr>
          <a:xfrm>
            <a:off x="4604083" y="3178396"/>
            <a:ext cx="215900" cy="215900"/>
          </a:xfrm>
          <a:prstGeom prst="ellipse">
            <a:avLst/>
          </a:prstGeom>
          <a:solidFill>
            <a:schemeClr val="bg1"/>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223" name="TextBox 34"/>
          <p:cNvSpPr txBox="1"/>
          <p:nvPr/>
        </p:nvSpPr>
        <p:spPr>
          <a:xfrm>
            <a:off x="4002419" y="3418719"/>
            <a:ext cx="1419225" cy="553998"/>
          </a:xfrm>
          <a:prstGeom prst="rect">
            <a:avLst/>
          </a:prstGeom>
          <a:noFill/>
        </p:spPr>
        <p:txBody>
          <a:bodyPr>
            <a:spAutoFit/>
          </a:bodyPr>
          <a:lstStyle/>
          <a:p>
            <a:pPr>
              <a:defRPr/>
            </a:pP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点击输入本栏的具体文字，请根据您的具体内容酌情修改。</a:t>
            </a:r>
            <a:endParaRPr lang="zh-CN" altLang="en-US" sz="1000" dirty="0">
              <a:solidFill>
                <a:schemeClr val="bg1"/>
              </a:solidFill>
            </a:endParaRPr>
          </a:p>
        </p:txBody>
      </p:sp>
      <p:grpSp>
        <p:nvGrpSpPr>
          <p:cNvPr id="224" name="组合 223"/>
          <p:cNvGrpSpPr/>
          <p:nvPr/>
        </p:nvGrpSpPr>
        <p:grpSpPr>
          <a:xfrm>
            <a:off x="4220409" y="1934442"/>
            <a:ext cx="992188" cy="1147762"/>
            <a:chOff x="1798024" y="2281555"/>
            <a:chExt cx="1322917" cy="1530349"/>
          </a:xfrm>
        </p:grpSpPr>
        <p:sp>
          <p:nvSpPr>
            <p:cNvPr id="225" name="等腰三角形 2"/>
            <p:cNvSpPr/>
            <p:nvPr/>
          </p:nvSpPr>
          <p:spPr bwMode="auto">
            <a:xfrm rot="10825742">
              <a:off x="1798024" y="2281555"/>
              <a:ext cx="1322917" cy="153034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bg1">
                <a:alpha val="45000"/>
              </a:schemeClr>
            </a:solidFill>
            <a:ln w="63500">
              <a:noFill/>
            </a:ln>
            <a:effectLst/>
          </p:spPr>
          <p:txBody>
            <a:bodyPr wrap="none" lIns="68580" tIns="34290" rIns="68580" bIns="34290" anchor="ctr"/>
            <a:lstStyle/>
            <a:p>
              <a:pPr algn="ctr">
                <a:defRPr/>
              </a:pPr>
              <a:endParaRPr lang="zh-CN" altLang="en-US" sz="1100" kern="0" dirty="0">
                <a:solidFill>
                  <a:srgbClr val="FFFFFF"/>
                </a:solidFill>
                <a:latin typeface="微软雅黑" panose="020B0503020204020204" pitchFamily="34" charset="-122"/>
                <a:ea typeface="微软雅黑" panose="020B0503020204020204" pitchFamily="34" charset="-122"/>
              </a:endParaRPr>
            </a:p>
          </p:txBody>
        </p:sp>
        <p:sp>
          <p:nvSpPr>
            <p:cNvPr id="226" name="文本框 225"/>
            <p:cNvSpPr txBox="1"/>
            <p:nvPr/>
          </p:nvSpPr>
          <p:spPr>
            <a:xfrm>
              <a:off x="1971849" y="2651047"/>
              <a:ext cx="1075508" cy="615553"/>
            </a:xfrm>
            <a:prstGeom prst="rect">
              <a:avLst/>
            </a:prstGeom>
            <a:noFill/>
          </p:spPr>
          <p:txBody>
            <a:bodyPr wrap="none" rtlCol="0">
              <a:spAutoFit/>
            </a:bodyPr>
            <a:lstStyle/>
            <a:p>
              <a:r>
                <a:rPr lang="en-US" altLang="zh-CN" sz="2400" b="1" dirty="0">
                  <a:solidFill>
                    <a:schemeClr val="bg1"/>
                  </a:solidFill>
                </a:rPr>
                <a:t>2014</a:t>
              </a:r>
              <a:endParaRPr lang="zh-CN" altLang="en-US" sz="2400" b="1" dirty="0">
                <a:solidFill>
                  <a:schemeClr val="bg1"/>
                </a:solidFill>
              </a:endParaRPr>
            </a:p>
          </p:txBody>
        </p:sp>
      </p:grpSp>
      <p:sp>
        <p:nvSpPr>
          <p:cNvPr id="227" name="椭圆 226"/>
          <p:cNvSpPr/>
          <p:nvPr/>
        </p:nvSpPr>
        <p:spPr>
          <a:xfrm>
            <a:off x="6019024" y="2768728"/>
            <a:ext cx="215900" cy="215900"/>
          </a:xfrm>
          <a:prstGeom prst="ellipse">
            <a:avLst/>
          </a:prstGeom>
          <a:solidFill>
            <a:schemeClr val="bg1"/>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228" name="TextBox 34"/>
          <p:cNvSpPr txBox="1"/>
          <p:nvPr/>
        </p:nvSpPr>
        <p:spPr>
          <a:xfrm>
            <a:off x="5417360" y="3009052"/>
            <a:ext cx="1419225" cy="553998"/>
          </a:xfrm>
          <a:prstGeom prst="rect">
            <a:avLst/>
          </a:prstGeom>
          <a:noFill/>
        </p:spPr>
        <p:txBody>
          <a:bodyPr>
            <a:spAutoFit/>
          </a:bodyPr>
          <a:lstStyle/>
          <a:p>
            <a:pPr>
              <a:defRPr/>
            </a:pP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点击输入本栏的具体文字，请根据您的具体内容酌情修改。</a:t>
            </a:r>
            <a:endParaRPr lang="zh-CN" altLang="en-US" sz="1000" dirty="0">
              <a:solidFill>
                <a:schemeClr val="bg1"/>
              </a:solidFill>
            </a:endParaRPr>
          </a:p>
        </p:txBody>
      </p:sp>
      <p:grpSp>
        <p:nvGrpSpPr>
          <p:cNvPr id="229" name="组合 228"/>
          <p:cNvGrpSpPr/>
          <p:nvPr/>
        </p:nvGrpSpPr>
        <p:grpSpPr>
          <a:xfrm>
            <a:off x="5635350" y="1524774"/>
            <a:ext cx="992188" cy="1147762"/>
            <a:chOff x="1798024" y="2281555"/>
            <a:chExt cx="1322917" cy="1530349"/>
          </a:xfrm>
        </p:grpSpPr>
        <p:sp>
          <p:nvSpPr>
            <p:cNvPr id="230" name="等腰三角形 2"/>
            <p:cNvSpPr/>
            <p:nvPr/>
          </p:nvSpPr>
          <p:spPr bwMode="auto">
            <a:xfrm rot="10825742">
              <a:off x="1798024" y="2281555"/>
              <a:ext cx="1322917" cy="153034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bg1">
                <a:alpha val="45000"/>
              </a:schemeClr>
            </a:solidFill>
            <a:ln w="63500">
              <a:noFill/>
            </a:ln>
            <a:effectLst/>
          </p:spPr>
          <p:txBody>
            <a:bodyPr wrap="none" lIns="68580" tIns="34290" rIns="68580" bIns="34290" anchor="ctr"/>
            <a:lstStyle/>
            <a:p>
              <a:pPr algn="ctr">
                <a:defRPr/>
              </a:pPr>
              <a:endParaRPr lang="zh-CN" altLang="en-US" sz="1100" kern="0" dirty="0">
                <a:solidFill>
                  <a:srgbClr val="FFFFFF"/>
                </a:solidFill>
                <a:latin typeface="微软雅黑" panose="020B0503020204020204" pitchFamily="34" charset="-122"/>
                <a:ea typeface="微软雅黑" panose="020B0503020204020204" pitchFamily="34" charset="-122"/>
              </a:endParaRPr>
            </a:p>
          </p:txBody>
        </p:sp>
        <p:sp>
          <p:nvSpPr>
            <p:cNvPr id="231" name="文本框 230"/>
            <p:cNvSpPr txBox="1"/>
            <p:nvPr/>
          </p:nvSpPr>
          <p:spPr>
            <a:xfrm>
              <a:off x="1971849" y="2651047"/>
              <a:ext cx="1075508" cy="615553"/>
            </a:xfrm>
            <a:prstGeom prst="rect">
              <a:avLst/>
            </a:prstGeom>
            <a:noFill/>
          </p:spPr>
          <p:txBody>
            <a:bodyPr wrap="none" rtlCol="0">
              <a:spAutoFit/>
            </a:bodyPr>
            <a:lstStyle/>
            <a:p>
              <a:r>
                <a:rPr lang="en-US" altLang="zh-CN" sz="2400" b="1" dirty="0">
                  <a:solidFill>
                    <a:schemeClr val="bg1"/>
                  </a:solidFill>
                </a:rPr>
                <a:t>2015</a:t>
              </a:r>
              <a:endParaRPr lang="zh-CN" altLang="en-US" sz="2400" b="1" dirty="0">
                <a:solidFill>
                  <a:schemeClr val="bg1"/>
                </a:solidFill>
              </a:endParaRPr>
            </a:p>
          </p:txBody>
        </p:sp>
      </p:grpSp>
      <p:sp>
        <p:nvSpPr>
          <p:cNvPr id="232" name="椭圆 231"/>
          <p:cNvSpPr/>
          <p:nvPr/>
        </p:nvSpPr>
        <p:spPr>
          <a:xfrm>
            <a:off x="7368139" y="2319595"/>
            <a:ext cx="215900" cy="215900"/>
          </a:xfrm>
          <a:prstGeom prst="ellipse">
            <a:avLst/>
          </a:prstGeom>
          <a:solidFill>
            <a:schemeClr val="bg1"/>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233" name="TextBox 34"/>
          <p:cNvSpPr txBox="1"/>
          <p:nvPr/>
        </p:nvSpPr>
        <p:spPr>
          <a:xfrm>
            <a:off x="6766475" y="2559918"/>
            <a:ext cx="1419225" cy="553998"/>
          </a:xfrm>
          <a:prstGeom prst="rect">
            <a:avLst/>
          </a:prstGeom>
          <a:noFill/>
        </p:spPr>
        <p:txBody>
          <a:bodyPr>
            <a:spAutoFit/>
          </a:bodyPr>
          <a:lstStyle/>
          <a:p>
            <a:pPr>
              <a:defRPr/>
            </a:pP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点击输入本栏的具体文字，请根据您的具体内容酌情修改。</a:t>
            </a:r>
            <a:endParaRPr lang="zh-CN" altLang="en-US" sz="1000" dirty="0">
              <a:solidFill>
                <a:schemeClr val="bg1"/>
              </a:solidFill>
            </a:endParaRPr>
          </a:p>
        </p:txBody>
      </p:sp>
      <p:grpSp>
        <p:nvGrpSpPr>
          <p:cNvPr id="234" name="组合 233"/>
          <p:cNvGrpSpPr/>
          <p:nvPr/>
        </p:nvGrpSpPr>
        <p:grpSpPr>
          <a:xfrm>
            <a:off x="6984465" y="1075641"/>
            <a:ext cx="992188" cy="1147762"/>
            <a:chOff x="1798024" y="2281555"/>
            <a:chExt cx="1322917" cy="1530349"/>
          </a:xfrm>
        </p:grpSpPr>
        <p:sp>
          <p:nvSpPr>
            <p:cNvPr id="235" name="等腰三角形 2"/>
            <p:cNvSpPr/>
            <p:nvPr/>
          </p:nvSpPr>
          <p:spPr bwMode="auto">
            <a:xfrm rot="10825742">
              <a:off x="1798024" y="2281555"/>
              <a:ext cx="1322917" cy="153034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bg1">
                <a:alpha val="45000"/>
              </a:schemeClr>
            </a:solidFill>
            <a:ln w="63500">
              <a:noFill/>
            </a:ln>
            <a:effectLst/>
          </p:spPr>
          <p:txBody>
            <a:bodyPr wrap="none" lIns="68580" tIns="34290" rIns="68580" bIns="34290" anchor="ctr"/>
            <a:lstStyle/>
            <a:p>
              <a:pPr algn="ctr">
                <a:defRPr/>
              </a:pPr>
              <a:endParaRPr lang="zh-CN" altLang="en-US" sz="1100" kern="0" dirty="0">
                <a:solidFill>
                  <a:srgbClr val="FFFFFF"/>
                </a:solidFill>
                <a:latin typeface="微软雅黑" panose="020B0503020204020204" pitchFamily="34" charset="-122"/>
                <a:ea typeface="微软雅黑" panose="020B0503020204020204" pitchFamily="34" charset="-122"/>
              </a:endParaRPr>
            </a:p>
          </p:txBody>
        </p:sp>
        <p:sp>
          <p:nvSpPr>
            <p:cNvPr id="236" name="文本框 235"/>
            <p:cNvSpPr txBox="1"/>
            <p:nvPr/>
          </p:nvSpPr>
          <p:spPr>
            <a:xfrm>
              <a:off x="1971849" y="2651047"/>
              <a:ext cx="1075508" cy="615553"/>
            </a:xfrm>
            <a:prstGeom prst="rect">
              <a:avLst/>
            </a:prstGeom>
            <a:noFill/>
          </p:spPr>
          <p:txBody>
            <a:bodyPr wrap="none" rtlCol="0">
              <a:spAutoFit/>
            </a:bodyPr>
            <a:lstStyle/>
            <a:p>
              <a:r>
                <a:rPr lang="en-US" altLang="zh-CN" sz="2400" b="1" dirty="0">
                  <a:solidFill>
                    <a:schemeClr val="bg1"/>
                  </a:solidFill>
                </a:rPr>
                <a:t>2016</a:t>
              </a:r>
              <a:endParaRPr lang="zh-CN" altLang="en-US" sz="2400" b="1" dirty="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circle(in)">
                                      <p:cBhvr>
                                        <p:cTn id="7" dur="2750"/>
                                        <p:tgtEl>
                                          <p:spTgt spid="109"/>
                                        </p:tgtEl>
                                      </p:cBhvr>
                                    </p:animEffect>
                                  </p:childTnLst>
                                </p:cTn>
                              </p:par>
                              <p:par>
                                <p:cTn id="8" presetID="21" presetClass="entr" presetSubtype="1" fill="hold"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wheel(1)">
                                      <p:cBhvr>
                                        <p:cTn id="10" dur="2000"/>
                                        <p:tgtEl>
                                          <p:spTgt spid="112"/>
                                        </p:tgtEl>
                                      </p:cBhvr>
                                    </p:animEffect>
                                  </p:childTnLst>
                                </p:cTn>
                              </p:par>
                              <p:par>
                                <p:cTn id="11" presetID="8" presetClass="emph" presetSubtype="0" fill="hold" nodeType="withEffect">
                                  <p:stCondLst>
                                    <p:cond delay="0"/>
                                  </p:stCondLst>
                                  <p:childTnLst>
                                    <p:animRot by="21600000">
                                      <p:cBhvr>
                                        <p:cTn id="12" dur="2000" fill="hold"/>
                                        <p:tgtEl>
                                          <p:spTgt spid="112"/>
                                        </p:tgtEl>
                                        <p:attrNameLst>
                                          <p:attrName>r</p:attrName>
                                        </p:attrNameLst>
                                      </p:cBhvr>
                                    </p:animRot>
                                  </p:childTnLst>
                                </p:cTn>
                              </p:par>
                              <p:par>
                                <p:cTn id="13" presetID="21" presetClass="entr" presetSubtype="1" fill="hold" grpId="0" nodeType="withEffect">
                                  <p:stCondLst>
                                    <p:cond delay="0"/>
                                  </p:stCondLst>
                                  <p:childTnLst>
                                    <p:set>
                                      <p:cBhvr>
                                        <p:cTn id="14" dur="1" fill="hold">
                                          <p:stCondLst>
                                            <p:cond delay="0"/>
                                          </p:stCondLst>
                                        </p:cTn>
                                        <p:tgtEl>
                                          <p:spTgt spid="212"/>
                                        </p:tgtEl>
                                        <p:attrNameLst>
                                          <p:attrName>style.visibility</p:attrName>
                                        </p:attrNameLst>
                                      </p:cBhvr>
                                      <p:to>
                                        <p:strVal val="visible"/>
                                      </p:to>
                                    </p:set>
                                    <p:animEffect transition="in" filter="wheel(1)">
                                      <p:cBhvr>
                                        <p:cTn id="15" dur="2000"/>
                                        <p:tgtEl>
                                          <p:spTgt spid="21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213"/>
                                        </p:tgtEl>
                                        <p:attrNameLst>
                                          <p:attrName>style.visibility</p:attrName>
                                        </p:attrNameLst>
                                      </p:cBhvr>
                                      <p:to>
                                        <p:strVal val="visible"/>
                                      </p:to>
                                    </p:set>
                                    <p:animEffect transition="in" filter="wheel(1)">
                                      <p:cBhvr>
                                        <p:cTn id="18" dur="2000"/>
                                        <p:tgtEl>
                                          <p:spTgt spid="213"/>
                                        </p:tgtEl>
                                      </p:cBhvr>
                                    </p:animEffect>
                                  </p:childTnLst>
                                </p:cTn>
                              </p:par>
                            </p:childTnLst>
                          </p:cTn>
                        </p:par>
                        <p:par>
                          <p:cTn id="19" fill="hold">
                            <p:stCondLst>
                              <p:cond delay="3000"/>
                            </p:stCondLst>
                            <p:childTnLst>
                              <p:par>
                                <p:cTn id="20" presetID="26" presetClass="emph" presetSubtype="0" fill="hold" grpId="1" nodeType="afterEffect">
                                  <p:stCondLst>
                                    <p:cond delay="0"/>
                                  </p:stCondLst>
                                  <p:childTnLst>
                                    <p:animEffect transition="out" filter="fade">
                                      <p:cBhvr>
                                        <p:cTn id="21" dur="500" tmFilter="0, 0; .2, .5; .8, .5; 1, 0"/>
                                        <p:tgtEl>
                                          <p:spTgt spid="213"/>
                                        </p:tgtEl>
                                      </p:cBhvr>
                                    </p:animEffect>
                                    <p:animScale>
                                      <p:cBhvr>
                                        <p:cTn id="22" dur="250" autoRev="1" fill="hold"/>
                                        <p:tgtEl>
                                          <p:spTgt spid="213"/>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214"/>
                                        </p:tgtEl>
                                        <p:attrNameLst>
                                          <p:attrName>style.visibility</p:attrName>
                                        </p:attrNameLst>
                                      </p:cBhvr>
                                      <p:to>
                                        <p:strVal val="visible"/>
                                      </p:to>
                                    </p:set>
                                    <p:animEffect transition="in" filter="fade">
                                      <p:cBhvr>
                                        <p:cTn id="27" dur="1000"/>
                                        <p:tgtEl>
                                          <p:spTgt spid="214"/>
                                        </p:tgtEl>
                                      </p:cBhvr>
                                    </p:animEffect>
                                    <p:anim calcmode="lin" valueType="num">
                                      <p:cBhvr>
                                        <p:cTn id="28" dur="1000" fill="hold"/>
                                        <p:tgtEl>
                                          <p:spTgt spid="214"/>
                                        </p:tgtEl>
                                        <p:attrNameLst>
                                          <p:attrName>ppt_x</p:attrName>
                                        </p:attrNameLst>
                                      </p:cBhvr>
                                      <p:tavLst>
                                        <p:tav tm="0">
                                          <p:val>
                                            <p:strVal val="#ppt_x"/>
                                          </p:val>
                                        </p:tav>
                                        <p:tav tm="100000">
                                          <p:val>
                                            <p:strVal val="#ppt_x"/>
                                          </p:val>
                                        </p:tav>
                                      </p:tavLst>
                                    </p:anim>
                                    <p:anim calcmode="lin" valueType="num">
                                      <p:cBhvr>
                                        <p:cTn id="29" dur="1000" fill="hold"/>
                                        <p:tgtEl>
                                          <p:spTgt spid="214"/>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07"/>
                                        </p:tgtEl>
                                        <p:attrNameLst>
                                          <p:attrName>style.visibility</p:attrName>
                                        </p:attrNameLst>
                                      </p:cBhvr>
                                      <p:to>
                                        <p:strVal val="visible"/>
                                      </p:to>
                                    </p:set>
                                    <p:animEffect transition="in" filter="fade">
                                      <p:cBhvr>
                                        <p:cTn id="33" dur="500"/>
                                        <p:tgtEl>
                                          <p:spTgt spid="107"/>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wipe(left)">
                                      <p:cBhvr>
                                        <p:cTn id="37" dur="750"/>
                                        <p:tgtEl>
                                          <p:spTgt spid="108"/>
                                        </p:tgtEl>
                                      </p:cBhvr>
                                    </p:animEffect>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219"/>
                                        </p:tgtEl>
                                        <p:attrNameLst>
                                          <p:attrName>style.visibility</p:attrName>
                                        </p:attrNameLst>
                                      </p:cBhvr>
                                      <p:to>
                                        <p:strVal val="visible"/>
                                      </p:to>
                                    </p:set>
                                    <p:animEffect transition="in" filter="fade">
                                      <p:cBhvr>
                                        <p:cTn id="42" dur="1000"/>
                                        <p:tgtEl>
                                          <p:spTgt spid="219"/>
                                        </p:tgtEl>
                                      </p:cBhvr>
                                    </p:animEffect>
                                    <p:anim calcmode="lin" valueType="num">
                                      <p:cBhvr>
                                        <p:cTn id="43" dur="1000" fill="hold"/>
                                        <p:tgtEl>
                                          <p:spTgt spid="219"/>
                                        </p:tgtEl>
                                        <p:attrNameLst>
                                          <p:attrName>ppt_x</p:attrName>
                                        </p:attrNameLst>
                                      </p:cBhvr>
                                      <p:tavLst>
                                        <p:tav tm="0">
                                          <p:val>
                                            <p:strVal val="#ppt_x"/>
                                          </p:val>
                                        </p:tav>
                                        <p:tav tm="100000">
                                          <p:val>
                                            <p:strVal val="#ppt_x"/>
                                          </p:val>
                                        </p:tav>
                                      </p:tavLst>
                                    </p:anim>
                                    <p:anim calcmode="lin" valueType="num">
                                      <p:cBhvr>
                                        <p:cTn id="44" dur="1000" fill="hold"/>
                                        <p:tgtEl>
                                          <p:spTgt spid="219"/>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217"/>
                                        </p:tgtEl>
                                        <p:attrNameLst>
                                          <p:attrName>style.visibility</p:attrName>
                                        </p:attrNameLst>
                                      </p:cBhvr>
                                      <p:to>
                                        <p:strVal val="visible"/>
                                      </p:to>
                                    </p:set>
                                    <p:animEffect transition="in" filter="fade">
                                      <p:cBhvr>
                                        <p:cTn id="48" dur="500"/>
                                        <p:tgtEl>
                                          <p:spTgt spid="217"/>
                                        </p:tgtEl>
                                      </p:cBhvr>
                                    </p:animEffect>
                                  </p:childTnLst>
                                </p:cTn>
                              </p:par>
                            </p:childTnLst>
                          </p:cTn>
                        </p:par>
                        <p:par>
                          <p:cTn id="49" fill="hold">
                            <p:stCondLst>
                              <p:cond delay="1500"/>
                            </p:stCondLst>
                            <p:childTnLst>
                              <p:par>
                                <p:cTn id="50" presetID="22" presetClass="entr" presetSubtype="8" fill="hold" grpId="0" nodeType="afterEffect">
                                  <p:stCondLst>
                                    <p:cond delay="0"/>
                                  </p:stCondLst>
                                  <p:childTnLst>
                                    <p:set>
                                      <p:cBhvr>
                                        <p:cTn id="51" dur="1" fill="hold">
                                          <p:stCondLst>
                                            <p:cond delay="0"/>
                                          </p:stCondLst>
                                        </p:cTn>
                                        <p:tgtEl>
                                          <p:spTgt spid="218"/>
                                        </p:tgtEl>
                                        <p:attrNameLst>
                                          <p:attrName>style.visibility</p:attrName>
                                        </p:attrNameLst>
                                      </p:cBhvr>
                                      <p:to>
                                        <p:strVal val="visible"/>
                                      </p:to>
                                    </p:set>
                                    <p:animEffect transition="in" filter="wipe(left)">
                                      <p:cBhvr>
                                        <p:cTn id="52" dur="750"/>
                                        <p:tgtEl>
                                          <p:spTgt spid="218"/>
                                        </p:tgtEl>
                                      </p:cBhvr>
                                    </p:animEffect>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nodeType="clickEffect">
                                  <p:stCondLst>
                                    <p:cond delay="0"/>
                                  </p:stCondLst>
                                  <p:childTnLst>
                                    <p:set>
                                      <p:cBhvr>
                                        <p:cTn id="56" dur="1" fill="hold">
                                          <p:stCondLst>
                                            <p:cond delay="0"/>
                                          </p:stCondLst>
                                        </p:cTn>
                                        <p:tgtEl>
                                          <p:spTgt spid="224"/>
                                        </p:tgtEl>
                                        <p:attrNameLst>
                                          <p:attrName>style.visibility</p:attrName>
                                        </p:attrNameLst>
                                      </p:cBhvr>
                                      <p:to>
                                        <p:strVal val="visible"/>
                                      </p:to>
                                    </p:set>
                                    <p:animEffect transition="in" filter="fade">
                                      <p:cBhvr>
                                        <p:cTn id="57" dur="1000"/>
                                        <p:tgtEl>
                                          <p:spTgt spid="224"/>
                                        </p:tgtEl>
                                      </p:cBhvr>
                                    </p:animEffect>
                                    <p:anim calcmode="lin" valueType="num">
                                      <p:cBhvr>
                                        <p:cTn id="58" dur="1000" fill="hold"/>
                                        <p:tgtEl>
                                          <p:spTgt spid="224"/>
                                        </p:tgtEl>
                                        <p:attrNameLst>
                                          <p:attrName>ppt_x</p:attrName>
                                        </p:attrNameLst>
                                      </p:cBhvr>
                                      <p:tavLst>
                                        <p:tav tm="0">
                                          <p:val>
                                            <p:strVal val="#ppt_x"/>
                                          </p:val>
                                        </p:tav>
                                        <p:tav tm="100000">
                                          <p:val>
                                            <p:strVal val="#ppt_x"/>
                                          </p:val>
                                        </p:tav>
                                      </p:tavLst>
                                    </p:anim>
                                    <p:anim calcmode="lin" valueType="num">
                                      <p:cBhvr>
                                        <p:cTn id="59" dur="1000" fill="hold"/>
                                        <p:tgtEl>
                                          <p:spTgt spid="224"/>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10" presetClass="entr" presetSubtype="0" fill="hold" grpId="0" nodeType="afterEffect">
                                  <p:stCondLst>
                                    <p:cond delay="0"/>
                                  </p:stCondLst>
                                  <p:childTnLst>
                                    <p:set>
                                      <p:cBhvr>
                                        <p:cTn id="62" dur="1" fill="hold">
                                          <p:stCondLst>
                                            <p:cond delay="0"/>
                                          </p:stCondLst>
                                        </p:cTn>
                                        <p:tgtEl>
                                          <p:spTgt spid="222"/>
                                        </p:tgtEl>
                                        <p:attrNameLst>
                                          <p:attrName>style.visibility</p:attrName>
                                        </p:attrNameLst>
                                      </p:cBhvr>
                                      <p:to>
                                        <p:strVal val="visible"/>
                                      </p:to>
                                    </p:set>
                                    <p:animEffect transition="in" filter="fade">
                                      <p:cBhvr>
                                        <p:cTn id="63" dur="500"/>
                                        <p:tgtEl>
                                          <p:spTgt spid="222"/>
                                        </p:tgtEl>
                                      </p:cBhvr>
                                    </p:animEffect>
                                  </p:childTnLst>
                                </p:cTn>
                              </p:par>
                            </p:childTnLst>
                          </p:cTn>
                        </p:par>
                        <p:par>
                          <p:cTn id="64" fill="hold">
                            <p:stCondLst>
                              <p:cond delay="1500"/>
                            </p:stCondLst>
                            <p:childTnLst>
                              <p:par>
                                <p:cTn id="65" presetID="22" presetClass="entr" presetSubtype="8" fill="hold" grpId="0" nodeType="afterEffect">
                                  <p:stCondLst>
                                    <p:cond delay="0"/>
                                  </p:stCondLst>
                                  <p:childTnLst>
                                    <p:set>
                                      <p:cBhvr>
                                        <p:cTn id="66" dur="1" fill="hold">
                                          <p:stCondLst>
                                            <p:cond delay="0"/>
                                          </p:stCondLst>
                                        </p:cTn>
                                        <p:tgtEl>
                                          <p:spTgt spid="223"/>
                                        </p:tgtEl>
                                        <p:attrNameLst>
                                          <p:attrName>style.visibility</p:attrName>
                                        </p:attrNameLst>
                                      </p:cBhvr>
                                      <p:to>
                                        <p:strVal val="visible"/>
                                      </p:to>
                                    </p:set>
                                    <p:animEffect transition="in" filter="wipe(left)">
                                      <p:cBhvr>
                                        <p:cTn id="67" dur="750"/>
                                        <p:tgtEl>
                                          <p:spTgt spid="223"/>
                                        </p:tgtEl>
                                      </p:cBhvr>
                                    </p:animEffect>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nodeType="clickEffect">
                                  <p:stCondLst>
                                    <p:cond delay="0"/>
                                  </p:stCondLst>
                                  <p:childTnLst>
                                    <p:set>
                                      <p:cBhvr>
                                        <p:cTn id="71" dur="1" fill="hold">
                                          <p:stCondLst>
                                            <p:cond delay="0"/>
                                          </p:stCondLst>
                                        </p:cTn>
                                        <p:tgtEl>
                                          <p:spTgt spid="229"/>
                                        </p:tgtEl>
                                        <p:attrNameLst>
                                          <p:attrName>style.visibility</p:attrName>
                                        </p:attrNameLst>
                                      </p:cBhvr>
                                      <p:to>
                                        <p:strVal val="visible"/>
                                      </p:to>
                                    </p:set>
                                    <p:animEffect transition="in" filter="fade">
                                      <p:cBhvr>
                                        <p:cTn id="72" dur="1000"/>
                                        <p:tgtEl>
                                          <p:spTgt spid="229"/>
                                        </p:tgtEl>
                                      </p:cBhvr>
                                    </p:animEffect>
                                    <p:anim calcmode="lin" valueType="num">
                                      <p:cBhvr>
                                        <p:cTn id="73" dur="1000" fill="hold"/>
                                        <p:tgtEl>
                                          <p:spTgt spid="229"/>
                                        </p:tgtEl>
                                        <p:attrNameLst>
                                          <p:attrName>ppt_x</p:attrName>
                                        </p:attrNameLst>
                                      </p:cBhvr>
                                      <p:tavLst>
                                        <p:tav tm="0">
                                          <p:val>
                                            <p:strVal val="#ppt_x"/>
                                          </p:val>
                                        </p:tav>
                                        <p:tav tm="100000">
                                          <p:val>
                                            <p:strVal val="#ppt_x"/>
                                          </p:val>
                                        </p:tav>
                                      </p:tavLst>
                                    </p:anim>
                                    <p:anim calcmode="lin" valueType="num">
                                      <p:cBhvr>
                                        <p:cTn id="74" dur="1000" fill="hold"/>
                                        <p:tgtEl>
                                          <p:spTgt spid="229"/>
                                        </p:tgtEl>
                                        <p:attrNameLst>
                                          <p:attrName>ppt_y</p:attrName>
                                        </p:attrNameLst>
                                      </p:cBhvr>
                                      <p:tavLst>
                                        <p:tav tm="0">
                                          <p:val>
                                            <p:strVal val="#ppt_y-.1"/>
                                          </p:val>
                                        </p:tav>
                                        <p:tav tm="100000">
                                          <p:val>
                                            <p:strVal val="#ppt_y"/>
                                          </p:val>
                                        </p:tav>
                                      </p:tavLst>
                                    </p:anim>
                                  </p:childTnLst>
                                </p:cTn>
                              </p:par>
                            </p:childTnLst>
                          </p:cTn>
                        </p:par>
                        <p:par>
                          <p:cTn id="75" fill="hold">
                            <p:stCondLst>
                              <p:cond delay="1000"/>
                            </p:stCondLst>
                            <p:childTnLst>
                              <p:par>
                                <p:cTn id="76" presetID="10" presetClass="entr" presetSubtype="0" fill="hold" grpId="0" nodeType="afterEffect">
                                  <p:stCondLst>
                                    <p:cond delay="0"/>
                                  </p:stCondLst>
                                  <p:childTnLst>
                                    <p:set>
                                      <p:cBhvr>
                                        <p:cTn id="77" dur="1" fill="hold">
                                          <p:stCondLst>
                                            <p:cond delay="0"/>
                                          </p:stCondLst>
                                        </p:cTn>
                                        <p:tgtEl>
                                          <p:spTgt spid="227"/>
                                        </p:tgtEl>
                                        <p:attrNameLst>
                                          <p:attrName>style.visibility</p:attrName>
                                        </p:attrNameLst>
                                      </p:cBhvr>
                                      <p:to>
                                        <p:strVal val="visible"/>
                                      </p:to>
                                    </p:set>
                                    <p:animEffect transition="in" filter="fade">
                                      <p:cBhvr>
                                        <p:cTn id="78" dur="500"/>
                                        <p:tgtEl>
                                          <p:spTgt spid="227"/>
                                        </p:tgtEl>
                                      </p:cBhvr>
                                    </p:animEffect>
                                  </p:childTnLst>
                                </p:cTn>
                              </p:par>
                            </p:childTnLst>
                          </p:cTn>
                        </p:par>
                        <p:par>
                          <p:cTn id="79" fill="hold">
                            <p:stCondLst>
                              <p:cond delay="1500"/>
                            </p:stCondLst>
                            <p:childTnLst>
                              <p:par>
                                <p:cTn id="80" presetID="22" presetClass="entr" presetSubtype="8" fill="hold" grpId="0" nodeType="afterEffect">
                                  <p:stCondLst>
                                    <p:cond delay="0"/>
                                  </p:stCondLst>
                                  <p:childTnLst>
                                    <p:set>
                                      <p:cBhvr>
                                        <p:cTn id="81" dur="1" fill="hold">
                                          <p:stCondLst>
                                            <p:cond delay="0"/>
                                          </p:stCondLst>
                                        </p:cTn>
                                        <p:tgtEl>
                                          <p:spTgt spid="228"/>
                                        </p:tgtEl>
                                        <p:attrNameLst>
                                          <p:attrName>style.visibility</p:attrName>
                                        </p:attrNameLst>
                                      </p:cBhvr>
                                      <p:to>
                                        <p:strVal val="visible"/>
                                      </p:to>
                                    </p:set>
                                    <p:animEffect transition="in" filter="wipe(left)">
                                      <p:cBhvr>
                                        <p:cTn id="82" dur="750"/>
                                        <p:tgtEl>
                                          <p:spTgt spid="228"/>
                                        </p:tgtEl>
                                      </p:cBhvr>
                                    </p:animEffect>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nodeType="clickEffect">
                                  <p:stCondLst>
                                    <p:cond delay="0"/>
                                  </p:stCondLst>
                                  <p:childTnLst>
                                    <p:set>
                                      <p:cBhvr>
                                        <p:cTn id="86" dur="1" fill="hold">
                                          <p:stCondLst>
                                            <p:cond delay="0"/>
                                          </p:stCondLst>
                                        </p:cTn>
                                        <p:tgtEl>
                                          <p:spTgt spid="234"/>
                                        </p:tgtEl>
                                        <p:attrNameLst>
                                          <p:attrName>style.visibility</p:attrName>
                                        </p:attrNameLst>
                                      </p:cBhvr>
                                      <p:to>
                                        <p:strVal val="visible"/>
                                      </p:to>
                                    </p:set>
                                    <p:animEffect transition="in" filter="fade">
                                      <p:cBhvr>
                                        <p:cTn id="87" dur="1000"/>
                                        <p:tgtEl>
                                          <p:spTgt spid="234"/>
                                        </p:tgtEl>
                                      </p:cBhvr>
                                    </p:animEffect>
                                    <p:anim calcmode="lin" valueType="num">
                                      <p:cBhvr>
                                        <p:cTn id="88" dur="1000" fill="hold"/>
                                        <p:tgtEl>
                                          <p:spTgt spid="234"/>
                                        </p:tgtEl>
                                        <p:attrNameLst>
                                          <p:attrName>ppt_x</p:attrName>
                                        </p:attrNameLst>
                                      </p:cBhvr>
                                      <p:tavLst>
                                        <p:tav tm="0">
                                          <p:val>
                                            <p:strVal val="#ppt_x"/>
                                          </p:val>
                                        </p:tav>
                                        <p:tav tm="100000">
                                          <p:val>
                                            <p:strVal val="#ppt_x"/>
                                          </p:val>
                                        </p:tav>
                                      </p:tavLst>
                                    </p:anim>
                                    <p:anim calcmode="lin" valueType="num">
                                      <p:cBhvr>
                                        <p:cTn id="89" dur="1000" fill="hold"/>
                                        <p:tgtEl>
                                          <p:spTgt spid="234"/>
                                        </p:tgtEl>
                                        <p:attrNameLst>
                                          <p:attrName>ppt_y</p:attrName>
                                        </p:attrNameLst>
                                      </p:cBhvr>
                                      <p:tavLst>
                                        <p:tav tm="0">
                                          <p:val>
                                            <p:strVal val="#ppt_y-.1"/>
                                          </p:val>
                                        </p:tav>
                                        <p:tav tm="100000">
                                          <p:val>
                                            <p:strVal val="#ppt_y"/>
                                          </p:val>
                                        </p:tav>
                                      </p:tavLst>
                                    </p:anim>
                                  </p:childTnLst>
                                </p:cTn>
                              </p:par>
                            </p:childTnLst>
                          </p:cTn>
                        </p:par>
                        <p:par>
                          <p:cTn id="90" fill="hold">
                            <p:stCondLst>
                              <p:cond delay="1000"/>
                            </p:stCondLst>
                            <p:childTnLst>
                              <p:par>
                                <p:cTn id="91" presetID="10" presetClass="entr" presetSubtype="0" fill="hold" grpId="0" nodeType="afterEffect">
                                  <p:stCondLst>
                                    <p:cond delay="0"/>
                                  </p:stCondLst>
                                  <p:childTnLst>
                                    <p:set>
                                      <p:cBhvr>
                                        <p:cTn id="92" dur="1" fill="hold">
                                          <p:stCondLst>
                                            <p:cond delay="0"/>
                                          </p:stCondLst>
                                        </p:cTn>
                                        <p:tgtEl>
                                          <p:spTgt spid="232"/>
                                        </p:tgtEl>
                                        <p:attrNameLst>
                                          <p:attrName>style.visibility</p:attrName>
                                        </p:attrNameLst>
                                      </p:cBhvr>
                                      <p:to>
                                        <p:strVal val="visible"/>
                                      </p:to>
                                    </p:set>
                                    <p:animEffect transition="in" filter="fade">
                                      <p:cBhvr>
                                        <p:cTn id="93" dur="500"/>
                                        <p:tgtEl>
                                          <p:spTgt spid="232"/>
                                        </p:tgtEl>
                                      </p:cBhvr>
                                    </p:animEffect>
                                  </p:childTnLst>
                                </p:cTn>
                              </p:par>
                            </p:childTnLst>
                          </p:cTn>
                        </p:par>
                        <p:par>
                          <p:cTn id="94" fill="hold">
                            <p:stCondLst>
                              <p:cond delay="1500"/>
                            </p:stCondLst>
                            <p:childTnLst>
                              <p:par>
                                <p:cTn id="95" presetID="22" presetClass="entr" presetSubtype="8" fill="hold" grpId="0" nodeType="afterEffect">
                                  <p:stCondLst>
                                    <p:cond delay="0"/>
                                  </p:stCondLst>
                                  <p:childTnLst>
                                    <p:set>
                                      <p:cBhvr>
                                        <p:cTn id="96" dur="1" fill="hold">
                                          <p:stCondLst>
                                            <p:cond delay="0"/>
                                          </p:stCondLst>
                                        </p:cTn>
                                        <p:tgtEl>
                                          <p:spTgt spid="233"/>
                                        </p:tgtEl>
                                        <p:attrNameLst>
                                          <p:attrName>style.visibility</p:attrName>
                                        </p:attrNameLst>
                                      </p:cBhvr>
                                      <p:to>
                                        <p:strVal val="visible"/>
                                      </p:to>
                                    </p:set>
                                    <p:animEffect transition="in" filter="wipe(left)">
                                      <p:cBhvr>
                                        <p:cTn id="97" dur="750"/>
                                        <p:tgtEl>
                                          <p:spTgt spid="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animBg="1"/>
      <p:bldP spid="213" grpId="0"/>
      <p:bldP spid="213" grpId="1"/>
      <p:bldP spid="107" grpId="0" animBg="1"/>
      <p:bldP spid="108" grpId="0"/>
      <p:bldP spid="217" grpId="0" animBg="1"/>
      <p:bldP spid="218" grpId="0"/>
      <p:bldP spid="222" grpId="0" animBg="1"/>
      <p:bldP spid="223" grpId="0"/>
      <p:bldP spid="227" grpId="0" animBg="1"/>
      <p:bldP spid="228" grpId="0"/>
      <p:bldP spid="232" grpId="0" animBg="1"/>
      <p:bldP spid="2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组合 108"/>
          <p:cNvGrpSpPr/>
          <p:nvPr/>
        </p:nvGrpSpPr>
        <p:grpSpPr>
          <a:xfrm>
            <a:off x="441127" y="528320"/>
            <a:ext cx="8239259" cy="0"/>
            <a:chOff x="600676" y="678668"/>
            <a:chExt cx="10985679" cy="0"/>
          </a:xfrm>
        </p:grpSpPr>
        <p:cxnSp>
          <p:nvCxnSpPr>
            <p:cNvPr id="110" name="直接连接符 109"/>
            <p:cNvCxnSpPr/>
            <p:nvPr/>
          </p:nvCxnSpPr>
          <p:spPr>
            <a:xfrm>
              <a:off x="600676" y="678668"/>
              <a:ext cx="480382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6782535" y="678668"/>
              <a:ext cx="480382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2" name="组合 111"/>
          <p:cNvGrpSpPr/>
          <p:nvPr/>
        </p:nvGrpSpPr>
        <p:grpSpPr>
          <a:xfrm>
            <a:off x="4046473" y="22532"/>
            <a:ext cx="1011452" cy="1011576"/>
            <a:chOff x="3276601" y="1276192"/>
            <a:chExt cx="2590799" cy="2591116"/>
          </a:xfrm>
          <a:solidFill>
            <a:schemeClr val="bg1"/>
          </a:solidFill>
        </p:grpSpPr>
        <p:sp>
          <p:nvSpPr>
            <p:cNvPr id="113" name="矩形 112"/>
            <p:cNvSpPr/>
            <p:nvPr/>
          </p:nvSpPr>
          <p:spPr>
            <a:xfrm rot="16200000">
              <a:off x="3324853" y="251813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4" name="矩形 113"/>
            <p:cNvSpPr/>
            <p:nvPr/>
          </p:nvSpPr>
          <p:spPr>
            <a:xfrm rot="16418182">
              <a:off x="3327353" y="243935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5" name="矩形 114"/>
            <p:cNvSpPr/>
            <p:nvPr/>
          </p:nvSpPr>
          <p:spPr>
            <a:xfrm rot="16636364">
              <a:off x="3334846" y="236089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6" name="矩形 115"/>
            <p:cNvSpPr/>
            <p:nvPr/>
          </p:nvSpPr>
          <p:spPr>
            <a:xfrm rot="16854545">
              <a:off x="3347299" y="228306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7" name="矩形 116"/>
            <p:cNvSpPr/>
            <p:nvPr/>
          </p:nvSpPr>
          <p:spPr>
            <a:xfrm rot="17072727">
              <a:off x="3364664" y="22061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8" name="矩形 117"/>
            <p:cNvSpPr/>
            <p:nvPr/>
          </p:nvSpPr>
          <p:spPr>
            <a:xfrm rot="17290909">
              <a:off x="3386869" y="213056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9" name="矩形 118"/>
            <p:cNvSpPr/>
            <p:nvPr/>
          </p:nvSpPr>
          <p:spPr>
            <a:xfrm rot="17509091">
              <a:off x="3413827" y="205649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0" name="矩形 119"/>
            <p:cNvSpPr/>
            <p:nvPr/>
          </p:nvSpPr>
          <p:spPr>
            <a:xfrm rot="17727273">
              <a:off x="3445428" y="19842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1" name="矩形 120"/>
            <p:cNvSpPr/>
            <p:nvPr/>
          </p:nvSpPr>
          <p:spPr>
            <a:xfrm rot="17945455">
              <a:off x="3481544" y="191423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2" name="矩形 121"/>
            <p:cNvSpPr/>
            <p:nvPr/>
          </p:nvSpPr>
          <p:spPr>
            <a:xfrm rot="18163636">
              <a:off x="3522031" y="18466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3" name="矩形 122"/>
            <p:cNvSpPr/>
            <p:nvPr/>
          </p:nvSpPr>
          <p:spPr>
            <a:xfrm rot="18381818">
              <a:off x="3566726" y="17816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4" name="矩形 123"/>
            <p:cNvSpPr/>
            <p:nvPr/>
          </p:nvSpPr>
          <p:spPr>
            <a:xfrm rot="18600000">
              <a:off x="3615448" y="17197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5" name="矩形 124"/>
            <p:cNvSpPr/>
            <p:nvPr/>
          </p:nvSpPr>
          <p:spPr>
            <a:xfrm rot="18818182">
              <a:off x="3668002" y="16609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6" name="矩形 125"/>
            <p:cNvSpPr/>
            <p:nvPr/>
          </p:nvSpPr>
          <p:spPr>
            <a:xfrm rot="19036364">
              <a:off x="3724176" y="160569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7" name="矩形 126"/>
            <p:cNvSpPr/>
            <p:nvPr/>
          </p:nvSpPr>
          <p:spPr>
            <a:xfrm rot="19254546">
              <a:off x="3783743" y="15540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8" name="矩形 127"/>
            <p:cNvSpPr/>
            <p:nvPr/>
          </p:nvSpPr>
          <p:spPr>
            <a:xfrm rot="19472727">
              <a:off x="3846463" y="150635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9" name="矩形 128"/>
            <p:cNvSpPr/>
            <p:nvPr/>
          </p:nvSpPr>
          <p:spPr>
            <a:xfrm rot="19690909">
              <a:off x="3912085" y="146269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0" name="矩形 129"/>
            <p:cNvSpPr/>
            <p:nvPr/>
          </p:nvSpPr>
          <p:spPr>
            <a:xfrm rot="19909091">
              <a:off x="3980343" y="142328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1" name="矩形 130"/>
            <p:cNvSpPr/>
            <p:nvPr/>
          </p:nvSpPr>
          <p:spPr>
            <a:xfrm rot="20127273">
              <a:off x="4050964" y="138828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2" name="矩形 131"/>
            <p:cNvSpPr/>
            <p:nvPr/>
          </p:nvSpPr>
          <p:spPr>
            <a:xfrm rot="20345455">
              <a:off x="4123664" y="135783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3" name="矩形 132"/>
            <p:cNvSpPr/>
            <p:nvPr/>
          </p:nvSpPr>
          <p:spPr>
            <a:xfrm rot="20563636">
              <a:off x="4198147" y="13320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4" name="矩形 133"/>
            <p:cNvSpPr/>
            <p:nvPr/>
          </p:nvSpPr>
          <p:spPr>
            <a:xfrm rot="20781818">
              <a:off x="4274115" y="131104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5" name="矩形 134"/>
            <p:cNvSpPr/>
            <p:nvPr/>
          </p:nvSpPr>
          <p:spPr>
            <a:xfrm rot="21000000">
              <a:off x="4351263" y="12949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6" name="矩形 135"/>
            <p:cNvSpPr/>
            <p:nvPr/>
          </p:nvSpPr>
          <p:spPr>
            <a:xfrm rot="21218182">
              <a:off x="4429280" y="128368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7" name="矩形 136"/>
            <p:cNvSpPr/>
            <p:nvPr/>
          </p:nvSpPr>
          <p:spPr>
            <a:xfrm rot="21436364">
              <a:off x="4507850" y="127744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8" name="矩形 137"/>
            <p:cNvSpPr/>
            <p:nvPr/>
          </p:nvSpPr>
          <p:spPr>
            <a:xfrm rot="54546">
              <a:off x="4586658" y="127619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9" name="矩形 138"/>
            <p:cNvSpPr/>
            <p:nvPr/>
          </p:nvSpPr>
          <p:spPr>
            <a:xfrm rot="272727">
              <a:off x="4665388" y="12799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0" name="矩形 139"/>
            <p:cNvSpPr/>
            <p:nvPr/>
          </p:nvSpPr>
          <p:spPr>
            <a:xfrm rot="490909">
              <a:off x="4743721" y="128867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1" name="矩形 140"/>
            <p:cNvSpPr/>
            <p:nvPr/>
          </p:nvSpPr>
          <p:spPr>
            <a:xfrm rot="709091">
              <a:off x="4821341" y="13023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2" name="矩形 141"/>
            <p:cNvSpPr/>
            <p:nvPr/>
          </p:nvSpPr>
          <p:spPr>
            <a:xfrm rot="927273">
              <a:off x="4897938" y="132094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3" name="矩形 142"/>
            <p:cNvSpPr/>
            <p:nvPr/>
          </p:nvSpPr>
          <p:spPr>
            <a:xfrm rot="1145455">
              <a:off x="4973203" y="134435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4" name="矩形 143"/>
            <p:cNvSpPr/>
            <p:nvPr/>
          </p:nvSpPr>
          <p:spPr>
            <a:xfrm rot="1363637">
              <a:off x="5046831" y="13724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5" name="矩形 144"/>
            <p:cNvSpPr/>
            <p:nvPr/>
          </p:nvSpPr>
          <p:spPr>
            <a:xfrm rot="1581818">
              <a:off x="5118526" y="140522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6" name="矩形 145"/>
            <p:cNvSpPr/>
            <p:nvPr/>
          </p:nvSpPr>
          <p:spPr>
            <a:xfrm rot="1800000">
              <a:off x="5188001" y="144244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7" name="矩形 146"/>
            <p:cNvSpPr/>
            <p:nvPr/>
          </p:nvSpPr>
          <p:spPr>
            <a:xfrm rot="2018182">
              <a:off x="5254975" y="148400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8" name="矩形 147"/>
            <p:cNvSpPr/>
            <p:nvPr/>
          </p:nvSpPr>
          <p:spPr>
            <a:xfrm rot="2236364">
              <a:off x="5319178" y="152972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9" name="矩形 148"/>
            <p:cNvSpPr/>
            <p:nvPr/>
          </p:nvSpPr>
          <p:spPr>
            <a:xfrm rot="2454545">
              <a:off x="5380353" y="157941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0" name="矩形 149"/>
            <p:cNvSpPr/>
            <p:nvPr/>
          </p:nvSpPr>
          <p:spPr>
            <a:xfrm rot="2672727">
              <a:off x="5438252" y="163289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1" name="矩形 150"/>
            <p:cNvSpPr/>
            <p:nvPr/>
          </p:nvSpPr>
          <p:spPr>
            <a:xfrm rot="2890909">
              <a:off x="5492643" y="16899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2" name="矩形 151"/>
            <p:cNvSpPr/>
            <p:nvPr/>
          </p:nvSpPr>
          <p:spPr>
            <a:xfrm rot="3109091">
              <a:off x="5543307" y="17503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3" name="矩形 152"/>
            <p:cNvSpPr/>
            <p:nvPr/>
          </p:nvSpPr>
          <p:spPr>
            <a:xfrm rot="3327273">
              <a:off x="5590039" y="18137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4" name="矩形 153"/>
            <p:cNvSpPr/>
            <p:nvPr/>
          </p:nvSpPr>
          <p:spPr>
            <a:xfrm rot="3545455">
              <a:off x="5632651" y="188009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5" name="矩形 154"/>
            <p:cNvSpPr/>
            <p:nvPr/>
          </p:nvSpPr>
          <p:spPr>
            <a:xfrm rot="3763637">
              <a:off x="5670973" y="194897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6" name="矩形 155"/>
            <p:cNvSpPr/>
            <p:nvPr/>
          </p:nvSpPr>
          <p:spPr>
            <a:xfrm rot="3981819">
              <a:off x="5704849" y="202014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7" name="矩形 156"/>
            <p:cNvSpPr/>
            <p:nvPr/>
          </p:nvSpPr>
          <p:spPr>
            <a:xfrm rot="4200000">
              <a:off x="5734142" y="209331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8" name="矩形 157"/>
            <p:cNvSpPr/>
            <p:nvPr/>
          </p:nvSpPr>
          <p:spPr>
            <a:xfrm rot="4418182">
              <a:off x="5758737" y="216819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9" name="矩形 158"/>
            <p:cNvSpPr/>
            <p:nvPr/>
          </p:nvSpPr>
          <p:spPr>
            <a:xfrm rot="4636364">
              <a:off x="5778531" y="224448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0" name="矩形 159"/>
            <p:cNvSpPr/>
            <p:nvPr/>
          </p:nvSpPr>
          <p:spPr>
            <a:xfrm rot="4854546">
              <a:off x="5793448" y="23218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1" name="矩形 160"/>
            <p:cNvSpPr/>
            <p:nvPr/>
          </p:nvSpPr>
          <p:spPr>
            <a:xfrm rot="5072727">
              <a:off x="5803426" y="240006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2" name="矩形 161"/>
            <p:cNvSpPr/>
            <p:nvPr/>
          </p:nvSpPr>
          <p:spPr>
            <a:xfrm rot="5290909">
              <a:off x="5808424" y="247872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3" name="矩形 162"/>
            <p:cNvSpPr/>
            <p:nvPr/>
          </p:nvSpPr>
          <p:spPr>
            <a:xfrm rot="5509091">
              <a:off x="5808424" y="255754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4" name="矩形 163"/>
            <p:cNvSpPr/>
            <p:nvPr/>
          </p:nvSpPr>
          <p:spPr>
            <a:xfrm rot="5727273">
              <a:off x="5803426" y="26362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5" name="矩形 164"/>
            <p:cNvSpPr/>
            <p:nvPr/>
          </p:nvSpPr>
          <p:spPr>
            <a:xfrm rot="5945455">
              <a:off x="5793448" y="27143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6" name="矩形 165"/>
            <p:cNvSpPr/>
            <p:nvPr/>
          </p:nvSpPr>
          <p:spPr>
            <a:xfrm rot="6163637">
              <a:off x="5778531" y="279178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7" name="矩形 166"/>
            <p:cNvSpPr/>
            <p:nvPr/>
          </p:nvSpPr>
          <p:spPr>
            <a:xfrm rot="6381819">
              <a:off x="5758737" y="286807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8" name="矩形 167"/>
            <p:cNvSpPr/>
            <p:nvPr/>
          </p:nvSpPr>
          <p:spPr>
            <a:xfrm rot="6600000">
              <a:off x="5734142" y="294296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9" name="矩形 168"/>
            <p:cNvSpPr/>
            <p:nvPr/>
          </p:nvSpPr>
          <p:spPr>
            <a:xfrm rot="6818182">
              <a:off x="5704849" y="301613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0" name="矩形 169"/>
            <p:cNvSpPr/>
            <p:nvPr/>
          </p:nvSpPr>
          <p:spPr>
            <a:xfrm rot="7036364">
              <a:off x="5670973" y="308730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1" name="矩形 170"/>
            <p:cNvSpPr/>
            <p:nvPr/>
          </p:nvSpPr>
          <p:spPr>
            <a:xfrm rot="7254546">
              <a:off x="5632651" y="315617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2" name="矩形 171"/>
            <p:cNvSpPr/>
            <p:nvPr/>
          </p:nvSpPr>
          <p:spPr>
            <a:xfrm rot="7472727">
              <a:off x="5590039" y="322248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3" name="矩形 172"/>
            <p:cNvSpPr/>
            <p:nvPr/>
          </p:nvSpPr>
          <p:spPr>
            <a:xfrm rot="7690909">
              <a:off x="5543307" y="32859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4" name="矩形 173"/>
            <p:cNvSpPr/>
            <p:nvPr/>
          </p:nvSpPr>
          <p:spPr>
            <a:xfrm rot="7909091">
              <a:off x="5492643" y="33463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5" name="矩形 174"/>
            <p:cNvSpPr/>
            <p:nvPr/>
          </p:nvSpPr>
          <p:spPr>
            <a:xfrm rot="8127274">
              <a:off x="5438252" y="340337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6" name="矩形 175"/>
            <p:cNvSpPr/>
            <p:nvPr/>
          </p:nvSpPr>
          <p:spPr>
            <a:xfrm rot="8345455">
              <a:off x="5380353" y="34568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7" name="矩形 176"/>
            <p:cNvSpPr/>
            <p:nvPr/>
          </p:nvSpPr>
          <p:spPr>
            <a:xfrm rot="8563637">
              <a:off x="5319178" y="35065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8" name="矩形 177"/>
            <p:cNvSpPr/>
            <p:nvPr/>
          </p:nvSpPr>
          <p:spPr>
            <a:xfrm rot="8781819">
              <a:off x="5254975" y="355227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9" name="矩形 178"/>
            <p:cNvSpPr/>
            <p:nvPr/>
          </p:nvSpPr>
          <p:spPr>
            <a:xfrm rot="9000000">
              <a:off x="5188001" y="359382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0" name="矩形 179"/>
            <p:cNvSpPr/>
            <p:nvPr/>
          </p:nvSpPr>
          <p:spPr>
            <a:xfrm rot="9218182">
              <a:off x="5118525" y="363105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1" name="矩形 180"/>
            <p:cNvSpPr/>
            <p:nvPr/>
          </p:nvSpPr>
          <p:spPr>
            <a:xfrm rot="9436364">
              <a:off x="5046831" y="366379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2" name="矩形 181"/>
            <p:cNvSpPr/>
            <p:nvPr/>
          </p:nvSpPr>
          <p:spPr>
            <a:xfrm rot="9654546">
              <a:off x="4973202" y="36919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3" name="矩形 182"/>
            <p:cNvSpPr/>
            <p:nvPr/>
          </p:nvSpPr>
          <p:spPr>
            <a:xfrm rot="9872727">
              <a:off x="4897938" y="371532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4" name="矩形 183"/>
            <p:cNvSpPr/>
            <p:nvPr/>
          </p:nvSpPr>
          <p:spPr>
            <a:xfrm rot="10090909">
              <a:off x="4821341" y="373390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5" name="矩形 184"/>
            <p:cNvSpPr/>
            <p:nvPr/>
          </p:nvSpPr>
          <p:spPr>
            <a:xfrm rot="10309091">
              <a:off x="4743721" y="374759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6" name="矩形 185"/>
            <p:cNvSpPr/>
            <p:nvPr/>
          </p:nvSpPr>
          <p:spPr>
            <a:xfrm rot="10527274">
              <a:off x="4665388" y="37563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7" name="矩形 186"/>
            <p:cNvSpPr/>
            <p:nvPr/>
          </p:nvSpPr>
          <p:spPr>
            <a:xfrm rot="10745455">
              <a:off x="4586658" y="37600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8" name="矩形 187"/>
            <p:cNvSpPr/>
            <p:nvPr/>
          </p:nvSpPr>
          <p:spPr>
            <a:xfrm rot="10963638">
              <a:off x="4507850" y="375882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9" name="矩形 188"/>
            <p:cNvSpPr/>
            <p:nvPr/>
          </p:nvSpPr>
          <p:spPr>
            <a:xfrm rot="11181819">
              <a:off x="4429279" y="37525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0" name="矩形 189"/>
            <p:cNvSpPr/>
            <p:nvPr/>
          </p:nvSpPr>
          <p:spPr>
            <a:xfrm rot="11400000">
              <a:off x="4351263" y="37413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1" name="矩形 190"/>
            <p:cNvSpPr/>
            <p:nvPr/>
          </p:nvSpPr>
          <p:spPr>
            <a:xfrm rot="11618183">
              <a:off x="4274115" y="372522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2" name="矩形 191"/>
            <p:cNvSpPr/>
            <p:nvPr/>
          </p:nvSpPr>
          <p:spPr>
            <a:xfrm rot="11836364">
              <a:off x="4198147" y="370422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3" name="矩形 192"/>
            <p:cNvSpPr/>
            <p:nvPr/>
          </p:nvSpPr>
          <p:spPr>
            <a:xfrm rot="12054545">
              <a:off x="4123664" y="367844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4" name="矩形 193"/>
            <p:cNvSpPr/>
            <p:nvPr/>
          </p:nvSpPr>
          <p:spPr>
            <a:xfrm rot="12272728">
              <a:off x="4050964" y="36479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5" name="矩形 194"/>
            <p:cNvSpPr/>
            <p:nvPr/>
          </p:nvSpPr>
          <p:spPr>
            <a:xfrm rot="12490909">
              <a:off x="3980343" y="36129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6" name="矩形 195"/>
            <p:cNvSpPr/>
            <p:nvPr/>
          </p:nvSpPr>
          <p:spPr>
            <a:xfrm rot="12709091">
              <a:off x="3912086" y="35735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7" name="矩形 196"/>
            <p:cNvSpPr/>
            <p:nvPr/>
          </p:nvSpPr>
          <p:spPr>
            <a:xfrm rot="12927274">
              <a:off x="3846463" y="35299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8" name="矩形 197"/>
            <p:cNvSpPr/>
            <p:nvPr/>
          </p:nvSpPr>
          <p:spPr>
            <a:xfrm rot="13145455">
              <a:off x="3783743" y="34821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9" name="矩形 198"/>
            <p:cNvSpPr/>
            <p:nvPr/>
          </p:nvSpPr>
          <p:spPr>
            <a:xfrm rot="13363638">
              <a:off x="3724176" y="343057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0" name="矩形 199"/>
            <p:cNvSpPr/>
            <p:nvPr/>
          </p:nvSpPr>
          <p:spPr>
            <a:xfrm rot="13581819">
              <a:off x="3668002" y="33752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1" name="矩形 200"/>
            <p:cNvSpPr/>
            <p:nvPr/>
          </p:nvSpPr>
          <p:spPr>
            <a:xfrm rot="13800000">
              <a:off x="3615448" y="33165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2" name="矩形 201"/>
            <p:cNvSpPr/>
            <p:nvPr/>
          </p:nvSpPr>
          <p:spPr>
            <a:xfrm rot="14018183">
              <a:off x="3566726" y="325458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3" name="矩形 202"/>
            <p:cNvSpPr/>
            <p:nvPr/>
          </p:nvSpPr>
          <p:spPr>
            <a:xfrm rot="14236364">
              <a:off x="3522031" y="31896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4" name="矩形 203"/>
            <p:cNvSpPr/>
            <p:nvPr/>
          </p:nvSpPr>
          <p:spPr>
            <a:xfrm rot="14454545">
              <a:off x="3481544" y="312204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5" name="矩形 204"/>
            <p:cNvSpPr/>
            <p:nvPr/>
          </p:nvSpPr>
          <p:spPr>
            <a:xfrm rot="14672728">
              <a:off x="3445428" y="305198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6" name="矩形 205"/>
            <p:cNvSpPr/>
            <p:nvPr/>
          </p:nvSpPr>
          <p:spPr>
            <a:xfrm rot="14890909">
              <a:off x="3413827" y="297977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7" name="矩形 206"/>
            <p:cNvSpPr/>
            <p:nvPr/>
          </p:nvSpPr>
          <p:spPr>
            <a:xfrm rot="15109092">
              <a:off x="3386869" y="290571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8" name="矩形 207"/>
            <p:cNvSpPr/>
            <p:nvPr/>
          </p:nvSpPr>
          <p:spPr>
            <a:xfrm rot="15327274">
              <a:off x="3364664" y="283008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9" name="矩形 208"/>
            <p:cNvSpPr/>
            <p:nvPr/>
          </p:nvSpPr>
          <p:spPr>
            <a:xfrm rot="15545455">
              <a:off x="3347299" y="275320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0" name="矩形 209"/>
            <p:cNvSpPr/>
            <p:nvPr/>
          </p:nvSpPr>
          <p:spPr>
            <a:xfrm rot="15763638">
              <a:off x="3334846" y="267537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1" name="矩形 210"/>
            <p:cNvSpPr/>
            <p:nvPr/>
          </p:nvSpPr>
          <p:spPr>
            <a:xfrm rot="15981819">
              <a:off x="3327353" y="259691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12" name="椭圆 211"/>
          <p:cNvSpPr/>
          <p:nvPr/>
        </p:nvSpPr>
        <p:spPr>
          <a:xfrm>
            <a:off x="4163727" y="143828"/>
            <a:ext cx="781729" cy="781729"/>
          </a:xfrm>
          <a:prstGeom prst="ellips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a:p>
        </p:txBody>
      </p:sp>
      <p:sp>
        <p:nvSpPr>
          <p:cNvPr id="213" name="文本框 212"/>
          <p:cNvSpPr txBox="1"/>
          <p:nvPr/>
        </p:nvSpPr>
        <p:spPr>
          <a:xfrm>
            <a:off x="4248478" y="202419"/>
            <a:ext cx="806702" cy="646331"/>
          </a:xfrm>
          <a:prstGeom prst="rect">
            <a:avLst/>
          </a:prstGeom>
          <a:noFill/>
        </p:spPr>
        <p:txBody>
          <a:bodyPr wrap="square" rtlCol="0">
            <a:spAutoFit/>
          </a:bodyPr>
          <a:lstStyle/>
          <a:p>
            <a:r>
              <a:rPr lang="zh-CN" altLang="en-US" sz="1800" b="1" dirty="0" smtClean="0">
                <a:solidFill>
                  <a:schemeClr val="bg1"/>
                </a:solidFill>
                <a:latin typeface="+mj-ea"/>
                <a:ea typeface="+mj-ea"/>
              </a:rPr>
              <a:t>添加标题</a:t>
            </a:r>
            <a:endParaRPr lang="zh-CN" altLang="en-US" sz="1800" b="1" dirty="0">
              <a:solidFill>
                <a:schemeClr val="bg1"/>
              </a:solidFill>
              <a:latin typeface="+mj-ea"/>
              <a:ea typeface="+mj-ea"/>
            </a:endParaRPr>
          </a:p>
        </p:txBody>
      </p:sp>
      <p:grpSp>
        <p:nvGrpSpPr>
          <p:cNvPr id="107" name="组合 106"/>
          <p:cNvGrpSpPr/>
          <p:nvPr/>
        </p:nvGrpSpPr>
        <p:grpSpPr>
          <a:xfrm>
            <a:off x="1253454" y="1782207"/>
            <a:ext cx="1213553" cy="2354901"/>
            <a:chOff x="1419709" y="1270654"/>
            <a:chExt cx="1213553" cy="2354901"/>
          </a:xfrm>
        </p:grpSpPr>
        <p:sp>
          <p:nvSpPr>
            <p:cNvPr id="108" name="圆角矩形 107"/>
            <p:cNvSpPr/>
            <p:nvPr/>
          </p:nvSpPr>
          <p:spPr bwMode="auto">
            <a:xfrm rot="5400000">
              <a:off x="849035" y="1841328"/>
              <a:ext cx="2354901" cy="1213553"/>
            </a:xfrm>
            <a:prstGeom prst="roundRect">
              <a:avLst>
                <a:gd name="adj" fmla="val 50000"/>
              </a:avLst>
            </a:prstGeom>
            <a:solidFill>
              <a:schemeClr val="bg1">
                <a:alpha val="50000"/>
              </a:schemeClr>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latin typeface="微软雅黑" panose="020B0503020204020204" pitchFamily="34" charset="-122"/>
                <a:ea typeface="微软雅黑" panose="020B0503020204020204" pitchFamily="34" charset="-122"/>
              </a:endParaRPr>
            </a:p>
          </p:txBody>
        </p:sp>
        <p:sp>
          <p:nvSpPr>
            <p:cNvPr id="214" name="椭圆 213"/>
            <p:cNvSpPr/>
            <p:nvPr/>
          </p:nvSpPr>
          <p:spPr bwMode="auto">
            <a:xfrm>
              <a:off x="1552084" y="1411263"/>
              <a:ext cx="948800" cy="9500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215" name="Text Box 39"/>
            <p:cNvSpPr txBox="1">
              <a:spLocks noChangeArrowheads="1"/>
            </p:cNvSpPr>
            <p:nvPr/>
          </p:nvSpPr>
          <p:spPr bwMode="auto">
            <a:xfrm>
              <a:off x="1505018" y="1355957"/>
              <a:ext cx="1042932" cy="738664"/>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fontAlgn="auto">
                <a:lnSpc>
                  <a:spcPct val="150000"/>
                </a:lnSpc>
                <a:spcBef>
                  <a:spcPts val="0"/>
                </a:spcBef>
                <a:spcAft>
                  <a:spcPts val="0"/>
                </a:spcAft>
                <a:buClr>
                  <a:schemeClr val="bg1"/>
                </a:buClr>
                <a:defRPr/>
              </a:pPr>
              <a:r>
                <a:rPr lang="en-US" altLang="zh-CN" sz="3200" b="1" spc="50" dirty="0">
                  <a:ln w="1143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1</a:t>
              </a:r>
              <a:endParaRPr lang="en-US" altLang="zh-CN" sz="3200" b="1" spc="50" dirty="0">
                <a:ln w="1143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16" name="矩形 261"/>
            <p:cNvSpPr>
              <a:spLocks noChangeArrowheads="1"/>
            </p:cNvSpPr>
            <p:nvPr/>
          </p:nvSpPr>
          <p:spPr bwMode="auto">
            <a:xfrm>
              <a:off x="1626377" y="1951982"/>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添加文本</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7" name="Text Box 39"/>
            <p:cNvSpPr txBox="1">
              <a:spLocks noChangeArrowheads="1"/>
            </p:cNvSpPr>
            <p:nvPr/>
          </p:nvSpPr>
          <p:spPr bwMode="auto">
            <a:xfrm>
              <a:off x="1499515" y="2712116"/>
              <a:ext cx="10861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zh-CN" altLang="en-US" sz="1100" dirty="0">
                  <a:solidFill>
                    <a:schemeClr val="bg1"/>
                  </a:solidFill>
                  <a:latin typeface="微软雅黑" panose="020B0503020204020204" pitchFamily="34" charset="-122"/>
                  <a:ea typeface="微软雅黑" panose="020B0503020204020204" pitchFamily="34" charset="-122"/>
                </a:rPr>
                <a:t>点击此处添加</a:t>
              </a:r>
              <a:endParaRPr lang="en-US" altLang="zh-CN" sz="1100" dirty="0">
                <a:solidFill>
                  <a:schemeClr val="bg1"/>
                </a:solidFill>
                <a:latin typeface="微软雅黑" panose="020B0503020204020204" pitchFamily="34" charset="-122"/>
                <a:ea typeface="微软雅黑" panose="020B0503020204020204" pitchFamily="34" charset="-122"/>
              </a:endParaRPr>
            </a:p>
            <a:p>
              <a:pPr algn="ctr">
                <a:spcBef>
                  <a:spcPct val="0"/>
                </a:spcBef>
                <a:defRPr/>
              </a:pPr>
              <a:r>
                <a:rPr lang="zh-CN" altLang="en-US" sz="1100" dirty="0">
                  <a:solidFill>
                    <a:schemeClr val="bg1"/>
                  </a:solidFill>
                  <a:latin typeface="微软雅黑" panose="020B0503020204020204" pitchFamily="34" charset="-122"/>
                  <a:ea typeface="微软雅黑" panose="020B0503020204020204" pitchFamily="34" charset="-122"/>
                </a:rPr>
                <a:t>简要说明</a:t>
              </a:r>
              <a:endParaRPr lang="en-US" altLang="zh-CN" sz="1100" dirty="0">
                <a:solidFill>
                  <a:schemeClr val="bg1"/>
                </a:solidFill>
                <a:latin typeface="微软雅黑" panose="020B0503020204020204" pitchFamily="34" charset="-122"/>
                <a:ea typeface="微软雅黑" panose="020B0503020204020204" pitchFamily="34" charset="-122"/>
              </a:endParaRPr>
            </a:p>
          </p:txBody>
        </p:sp>
      </p:grpSp>
      <p:grpSp>
        <p:nvGrpSpPr>
          <p:cNvPr id="218" name="组合 217"/>
          <p:cNvGrpSpPr/>
          <p:nvPr/>
        </p:nvGrpSpPr>
        <p:grpSpPr>
          <a:xfrm>
            <a:off x="1702675" y="4544381"/>
            <a:ext cx="5886576" cy="400110"/>
            <a:chOff x="1868930" y="4032828"/>
            <a:chExt cx="5886576" cy="400110"/>
          </a:xfrm>
        </p:grpSpPr>
        <p:grpSp>
          <p:nvGrpSpPr>
            <p:cNvPr id="219" name="组合 218"/>
            <p:cNvGrpSpPr/>
            <p:nvPr/>
          </p:nvGrpSpPr>
          <p:grpSpPr>
            <a:xfrm>
              <a:off x="1868930" y="4098093"/>
              <a:ext cx="417263" cy="228018"/>
              <a:chOff x="1868930" y="4098093"/>
              <a:chExt cx="417263" cy="228018"/>
            </a:xfrm>
          </p:grpSpPr>
          <p:sp>
            <p:nvSpPr>
              <p:cNvPr id="221" name="燕尾形 220"/>
              <p:cNvSpPr/>
              <p:nvPr/>
            </p:nvSpPr>
            <p:spPr>
              <a:xfrm>
                <a:off x="1868930" y="4098093"/>
                <a:ext cx="228018" cy="22801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22" name="燕尾形 221"/>
              <p:cNvSpPr/>
              <p:nvPr/>
            </p:nvSpPr>
            <p:spPr>
              <a:xfrm>
                <a:off x="2058175" y="4098093"/>
                <a:ext cx="228018" cy="22801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220" name="TextBox 36"/>
            <p:cNvSpPr txBox="1"/>
            <p:nvPr/>
          </p:nvSpPr>
          <p:spPr>
            <a:xfrm>
              <a:off x="2566596" y="4032828"/>
              <a:ext cx="5188910" cy="400110"/>
            </a:xfrm>
            <a:prstGeom prst="rect">
              <a:avLst/>
            </a:prstGeom>
            <a:noFill/>
          </p:spPr>
          <p:txBody>
            <a:bodyPr wrap="square" rtlCol="0">
              <a:spAutoFit/>
            </a:bodyPr>
            <a:lstStyle/>
            <a:p>
              <a:pPr algn="just">
                <a:defRPr/>
              </a:pPr>
              <a:r>
                <a:rPr lang="zh-CN" altLang="en-US" sz="1000" dirty="0">
                  <a:solidFill>
                    <a:schemeClr val="bg1"/>
                  </a:solidFill>
                  <a:latin typeface="微软雅黑" panose="020B0503020204020204" pitchFamily="34" charset="-122"/>
                  <a:ea typeface="微软雅黑" panose="020B0503020204020204" pitchFamily="34" charset="-122"/>
                </a:rPr>
                <a:t>单击此处添加文字阐述，添加简短问题说明文字，具体说明文字在此处添加此处</a:t>
              </a:r>
              <a:r>
                <a:rPr lang="zh-CN" altLang="en-US" sz="1000" dirty="0" smtClean="0">
                  <a:solidFill>
                    <a:schemeClr val="bg1"/>
                  </a:solidFill>
                  <a:latin typeface="微软雅黑" panose="020B0503020204020204" pitchFamily="34" charset="-122"/>
                  <a:ea typeface="微软雅黑" panose="020B0503020204020204" pitchFamily="34" charset="-122"/>
                </a:rPr>
                <a:t>。</a:t>
              </a:r>
              <a:endParaRPr lang="en-US" altLang="zh-CN" sz="1000" dirty="0" smtClean="0">
                <a:solidFill>
                  <a:schemeClr val="bg1"/>
                </a:solidFill>
                <a:latin typeface="微软雅黑" panose="020B0503020204020204" pitchFamily="34" charset="-122"/>
                <a:ea typeface="微软雅黑" panose="020B0503020204020204" pitchFamily="34" charset="-122"/>
              </a:endParaRPr>
            </a:p>
            <a:p>
              <a:pPr algn="just">
                <a:defRPr/>
              </a:pPr>
              <a:r>
                <a:rPr lang="zh-CN" altLang="en-US" sz="1000" dirty="0">
                  <a:solidFill>
                    <a:schemeClr val="bg1"/>
                  </a:solidFill>
                  <a:latin typeface="微软雅黑" panose="020B0503020204020204" pitchFamily="34" charset="-122"/>
                  <a:ea typeface="微软雅黑" panose="020B0503020204020204" pitchFamily="34" charset="-122"/>
                </a:rPr>
                <a:t>单击此处添加文字阐述，添加简短问题说明文字，具体说明文字在此处添加此处</a:t>
              </a:r>
              <a:r>
                <a:rPr lang="zh-CN" altLang="en-US" sz="1000" dirty="0" smtClean="0">
                  <a:solidFill>
                    <a:schemeClr val="bg1"/>
                  </a:solidFill>
                  <a:latin typeface="微软雅黑" panose="020B0503020204020204" pitchFamily="34" charset="-122"/>
                  <a:ea typeface="微软雅黑" panose="020B0503020204020204" pitchFamily="34" charset="-122"/>
                </a:rPr>
                <a:t>。</a:t>
              </a:r>
              <a:endParaRPr lang="en-US" altLang="zh-CN" sz="1000" dirty="0">
                <a:solidFill>
                  <a:schemeClr val="bg1"/>
                </a:solidFill>
                <a:latin typeface="微软雅黑" panose="020B0503020204020204" pitchFamily="34" charset="-122"/>
                <a:ea typeface="微软雅黑" panose="020B0503020204020204" pitchFamily="34" charset="-122"/>
              </a:endParaRPr>
            </a:p>
          </p:txBody>
        </p:sp>
      </p:grpSp>
      <p:grpSp>
        <p:nvGrpSpPr>
          <p:cNvPr id="223" name="组合 222"/>
          <p:cNvGrpSpPr/>
          <p:nvPr/>
        </p:nvGrpSpPr>
        <p:grpSpPr>
          <a:xfrm>
            <a:off x="2990177" y="1782207"/>
            <a:ext cx="1213553" cy="2354901"/>
            <a:chOff x="3156432" y="1270654"/>
            <a:chExt cx="1213553" cy="2354901"/>
          </a:xfrm>
        </p:grpSpPr>
        <p:sp>
          <p:nvSpPr>
            <p:cNvPr id="224" name="圆角矩形 223"/>
            <p:cNvSpPr/>
            <p:nvPr/>
          </p:nvSpPr>
          <p:spPr bwMode="auto">
            <a:xfrm rot="5400000">
              <a:off x="2585758" y="1841328"/>
              <a:ext cx="2354901" cy="1213553"/>
            </a:xfrm>
            <a:prstGeom prst="roundRect">
              <a:avLst>
                <a:gd name="adj" fmla="val 50000"/>
              </a:avLst>
            </a:prstGeom>
            <a:solidFill>
              <a:schemeClr val="bg1">
                <a:alpha val="50000"/>
              </a:schemeClr>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latin typeface="微软雅黑" panose="020B0503020204020204" pitchFamily="34" charset="-122"/>
                <a:ea typeface="微软雅黑" panose="020B0503020204020204" pitchFamily="34" charset="-122"/>
              </a:endParaRPr>
            </a:p>
          </p:txBody>
        </p:sp>
        <p:sp>
          <p:nvSpPr>
            <p:cNvPr id="225" name="椭圆 224"/>
            <p:cNvSpPr/>
            <p:nvPr/>
          </p:nvSpPr>
          <p:spPr bwMode="auto">
            <a:xfrm>
              <a:off x="3288808" y="1411263"/>
              <a:ext cx="948801" cy="9500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226" name="Text Box 39"/>
            <p:cNvSpPr txBox="1">
              <a:spLocks noChangeArrowheads="1"/>
            </p:cNvSpPr>
            <p:nvPr/>
          </p:nvSpPr>
          <p:spPr bwMode="auto">
            <a:xfrm>
              <a:off x="3241741" y="1355957"/>
              <a:ext cx="1042932" cy="738664"/>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fontAlgn="auto">
                <a:lnSpc>
                  <a:spcPct val="150000"/>
                </a:lnSpc>
                <a:spcBef>
                  <a:spcPts val="0"/>
                </a:spcBef>
                <a:spcAft>
                  <a:spcPts val="0"/>
                </a:spcAft>
                <a:buClr>
                  <a:schemeClr val="bg1"/>
                </a:buClr>
                <a:defRPr/>
              </a:pPr>
              <a:r>
                <a:rPr lang="en-US" altLang="zh-CN" sz="3200" b="1" spc="50" dirty="0">
                  <a:ln w="1143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2</a:t>
              </a:r>
              <a:endParaRPr lang="en-US" altLang="zh-CN" sz="3200" b="1" spc="50" dirty="0">
                <a:ln w="1143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27" name="矩形 261"/>
            <p:cNvSpPr>
              <a:spLocks noChangeArrowheads="1"/>
            </p:cNvSpPr>
            <p:nvPr/>
          </p:nvSpPr>
          <p:spPr bwMode="auto">
            <a:xfrm>
              <a:off x="3363099" y="1951982"/>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添加文本</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8" name="Text Box 39"/>
            <p:cNvSpPr txBox="1">
              <a:spLocks noChangeArrowheads="1"/>
            </p:cNvSpPr>
            <p:nvPr/>
          </p:nvSpPr>
          <p:spPr bwMode="auto">
            <a:xfrm>
              <a:off x="3220112" y="2712116"/>
              <a:ext cx="10861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zh-CN" altLang="en-US" sz="1100" dirty="0">
                  <a:solidFill>
                    <a:schemeClr val="bg1"/>
                  </a:solidFill>
                  <a:latin typeface="微软雅黑" panose="020B0503020204020204" pitchFamily="34" charset="-122"/>
                  <a:ea typeface="微软雅黑" panose="020B0503020204020204" pitchFamily="34" charset="-122"/>
                </a:rPr>
                <a:t>点击此处添加</a:t>
              </a:r>
              <a:endParaRPr lang="en-US" altLang="zh-CN" sz="1100" dirty="0">
                <a:solidFill>
                  <a:schemeClr val="bg1"/>
                </a:solidFill>
                <a:latin typeface="微软雅黑" panose="020B0503020204020204" pitchFamily="34" charset="-122"/>
                <a:ea typeface="微软雅黑" panose="020B0503020204020204" pitchFamily="34" charset="-122"/>
              </a:endParaRPr>
            </a:p>
            <a:p>
              <a:pPr algn="ctr">
                <a:spcBef>
                  <a:spcPct val="0"/>
                </a:spcBef>
                <a:defRPr/>
              </a:pPr>
              <a:r>
                <a:rPr lang="zh-CN" altLang="en-US" sz="1100" dirty="0">
                  <a:solidFill>
                    <a:schemeClr val="bg1"/>
                  </a:solidFill>
                  <a:latin typeface="微软雅黑" panose="020B0503020204020204" pitchFamily="34" charset="-122"/>
                  <a:ea typeface="微软雅黑" panose="020B0503020204020204" pitchFamily="34" charset="-122"/>
                </a:rPr>
                <a:t>简要说明</a:t>
              </a:r>
              <a:endParaRPr lang="en-US" altLang="zh-CN" sz="1100" dirty="0">
                <a:solidFill>
                  <a:schemeClr val="bg1"/>
                </a:solidFill>
                <a:latin typeface="微软雅黑" panose="020B0503020204020204" pitchFamily="34" charset="-122"/>
                <a:ea typeface="微软雅黑" panose="020B0503020204020204" pitchFamily="34" charset="-122"/>
              </a:endParaRPr>
            </a:p>
          </p:txBody>
        </p:sp>
      </p:grpSp>
      <p:grpSp>
        <p:nvGrpSpPr>
          <p:cNvPr id="229" name="组合 228"/>
          <p:cNvGrpSpPr/>
          <p:nvPr/>
        </p:nvGrpSpPr>
        <p:grpSpPr>
          <a:xfrm>
            <a:off x="4730701" y="1782207"/>
            <a:ext cx="1213553" cy="2354901"/>
            <a:chOff x="4896956" y="1270654"/>
            <a:chExt cx="1213553" cy="2354901"/>
          </a:xfrm>
        </p:grpSpPr>
        <p:sp>
          <p:nvSpPr>
            <p:cNvPr id="230" name="圆角矩形 229"/>
            <p:cNvSpPr/>
            <p:nvPr/>
          </p:nvSpPr>
          <p:spPr bwMode="auto">
            <a:xfrm rot="5400000">
              <a:off x="4326282" y="1841328"/>
              <a:ext cx="2354901" cy="1213553"/>
            </a:xfrm>
            <a:prstGeom prst="roundRect">
              <a:avLst>
                <a:gd name="adj" fmla="val 50000"/>
              </a:avLst>
            </a:prstGeom>
            <a:solidFill>
              <a:schemeClr val="bg1">
                <a:alpha val="50000"/>
              </a:schemeClr>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latin typeface="微软雅黑" panose="020B0503020204020204" pitchFamily="34" charset="-122"/>
                <a:ea typeface="微软雅黑" panose="020B0503020204020204" pitchFamily="34" charset="-122"/>
              </a:endParaRPr>
            </a:p>
          </p:txBody>
        </p:sp>
        <p:sp>
          <p:nvSpPr>
            <p:cNvPr id="231" name="椭圆 230"/>
            <p:cNvSpPr/>
            <p:nvPr/>
          </p:nvSpPr>
          <p:spPr bwMode="auto">
            <a:xfrm>
              <a:off x="5029333" y="1411263"/>
              <a:ext cx="948801" cy="9500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232" name="Text Box 39"/>
            <p:cNvSpPr txBox="1">
              <a:spLocks noChangeArrowheads="1"/>
            </p:cNvSpPr>
            <p:nvPr/>
          </p:nvSpPr>
          <p:spPr bwMode="auto">
            <a:xfrm>
              <a:off x="4982265" y="1355957"/>
              <a:ext cx="1042932" cy="738664"/>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fontAlgn="auto">
                <a:lnSpc>
                  <a:spcPct val="150000"/>
                </a:lnSpc>
                <a:spcBef>
                  <a:spcPts val="0"/>
                </a:spcBef>
                <a:spcAft>
                  <a:spcPts val="0"/>
                </a:spcAft>
                <a:buClr>
                  <a:schemeClr val="bg1"/>
                </a:buClr>
                <a:defRPr/>
              </a:pPr>
              <a:r>
                <a:rPr lang="en-US" altLang="zh-CN" sz="3200" b="1" spc="50" dirty="0">
                  <a:ln w="1143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3</a:t>
              </a:r>
              <a:endParaRPr lang="en-US" altLang="zh-CN" sz="3200" b="1" spc="50" dirty="0">
                <a:ln w="1143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33" name="矩形 261"/>
            <p:cNvSpPr>
              <a:spLocks noChangeArrowheads="1"/>
            </p:cNvSpPr>
            <p:nvPr/>
          </p:nvSpPr>
          <p:spPr bwMode="auto">
            <a:xfrm>
              <a:off x="5103624" y="1951982"/>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添加文本</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4" name="Text Box 39"/>
            <p:cNvSpPr txBox="1">
              <a:spLocks noChangeArrowheads="1"/>
            </p:cNvSpPr>
            <p:nvPr/>
          </p:nvSpPr>
          <p:spPr bwMode="auto">
            <a:xfrm>
              <a:off x="4965616" y="2712116"/>
              <a:ext cx="10861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zh-CN" altLang="en-US" sz="1100" dirty="0">
                  <a:solidFill>
                    <a:schemeClr val="bg1"/>
                  </a:solidFill>
                  <a:latin typeface="微软雅黑" panose="020B0503020204020204" pitchFamily="34" charset="-122"/>
                  <a:ea typeface="微软雅黑" panose="020B0503020204020204" pitchFamily="34" charset="-122"/>
                </a:rPr>
                <a:t>点击此处添加</a:t>
              </a:r>
              <a:endParaRPr lang="en-US" altLang="zh-CN" sz="1100" dirty="0">
                <a:solidFill>
                  <a:schemeClr val="bg1"/>
                </a:solidFill>
                <a:latin typeface="微软雅黑" panose="020B0503020204020204" pitchFamily="34" charset="-122"/>
                <a:ea typeface="微软雅黑" panose="020B0503020204020204" pitchFamily="34" charset="-122"/>
              </a:endParaRPr>
            </a:p>
            <a:p>
              <a:pPr algn="ctr">
                <a:spcBef>
                  <a:spcPct val="0"/>
                </a:spcBef>
                <a:defRPr/>
              </a:pPr>
              <a:r>
                <a:rPr lang="zh-CN" altLang="en-US" sz="1100" dirty="0">
                  <a:solidFill>
                    <a:schemeClr val="bg1"/>
                  </a:solidFill>
                  <a:latin typeface="微软雅黑" panose="020B0503020204020204" pitchFamily="34" charset="-122"/>
                  <a:ea typeface="微软雅黑" panose="020B0503020204020204" pitchFamily="34" charset="-122"/>
                </a:rPr>
                <a:t>简要说明</a:t>
              </a:r>
              <a:endParaRPr lang="en-US" altLang="zh-CN" sz="1100" dirty="0">
                <a:solidFill>
                  <a:schemeClr val="bg1"/>
                </a:solidFill>
                <a:latin typeface="微软雅黑" panose="020B0503020204020204" pitchFamily="34" charset="-122"/>
                <a:ea typeface="微软雅黑" panose="020B0503020204020204" pitchFamily="34" charset="-122"/>
              </a:endParaRPr>
            </a:p>
          </p:txBody>
        </p:sp>
      </p:grpSp>
      <p:grpSp>
        <p:nvGrpSpPr>
          <p:cNvPr id="235" name="组合 234"/>
          <p:cNvGrpSpPr/>
          <p:nvPr/>
        </p:nvGrpSpPr>
        <p:grpSpPr>
          <a:xfrm>
            <a:off x="6424355" y="1782207"/>
            <a:ext cx="1213553" cy="2354901"/>
            <a:chOff x="6590610" y="1270654"/>
            <a:chExt cx="1213553" cy="2354901"/>
          </a:xfrm>
        </p:grpSpPr>
        <p:sp>
          <p:nvSpPr>
            <p:cNvPr id="236" name="圆角矩形 235"/>
            <p:cNvSpPr/>
            <p:nvPr/>
          </p:nvSpPr>
          <p:spPr bwMode="auto">
            <a:xfrm rot="5400000">
              <a:off x="6019936" y="1841328"/>
              <a:ext cx="2354901" cy="1213553"/>
            </a:xfrm>
            <a:prstGeom prst="roundRect">
              <a:avLst>
                <a:gd name="adj" fmla="val 50000"/>
              </a:avLst>
            </a:prstGeom>
            <a:solidFill>
              <a:schemeClr val="bg1">
                <a:alpha val="50000"/>
              </a:schemeClr>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latin typeface="微软雅黑" panose="020B0503020204020204" pitchFamily="34" charset="-122"/>
                <a:ea typeface="微软雅黑" panose="020B0503020204020204" pitchFamily="34" charset="-122"/>
              </a:endParaRPr>
            </a:p>
          </p:txBody>
        </p:sp>
        <p:sp>
          <p:nvSpPr>
            <p:cNvPr id="237" name="椭圆 236"/>
            <p:cNvSpPr/>
            <p:nvPr/>
          </p:nvSpPr>
          <p:spPr bwMode="auto">
            <a:xfrm>
              <a:off x="6722985" y="1411263"/>
              <a:ext cx="948800" cy="9500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238" name="Text Box 39"/>
            <p:cNvSpPr txBox="1">
              <a:spLocks noChangeArrowheads="1"/>
            </p:cNvSpPr>
            <p:nvPr/>
          </p:nvSpPr>
          <p:spPr bwMode="auto">
            <a:xfrm>
              <a:off x="6675919" y="1355957"/>
              <a:ext cx="1042932" cy="738664"/>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fontAlgn="auto">
                <a:lnSpc>
                  <a:spcPct val="150000"/>
                </a:lnSpc>
                <a:spcBef>
                  <a:spcPts val="0"/>
                </a:spcBef>
                <a:spcAft>
                  <a:spcPts val="0"/>
                </a:spcAft>
                <a:buClr>
                  <a:schemeClr val="bg1"/>
                </a:buClr>
                <a:defRPr/>
              </a:pPr>
              <a:r>
                <a:rPr lang="en-US" altLang="zh-CN" sz="3200" b="1" spc="50" dirty="0">
                  <a:ln w="1143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4</a:t>
              </a:r>
              <a:endParaRPr lang="en-US" altLang="zh-CN" sz="3200" b="1" spc="50" dirty="0">
                <a:ln w="1143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39" name="矩形 261"/>
            <p:cNvSpPr>
              <a:spLocks noChangeArrowheads="1"/>
            </p:cNvSpPr>
            <p:nvPr/>
          </p:nvSpPr>
          <p:spPr bwMode="auto">
            <a:xfrm>
              <a:off x="6797278" y="1951982"/>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添加文本</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0" name="Text Box 39"/>
            <p:cNvSpPr txBox="1">
              <a:spLocks noChangeArrowheads="1"/>
            </p:cNvSpPr>
            <p:nvPr/>
          </p:nvSpPr>
          <p:spPr bwMode="auto">
            <a:xfrm>
              <a:off x="6654290" y="2712116"/>
              <a:ext cx="10861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zh-CN" altLang="en-US" sz="1100" dirty="0">
                  <a:solidFill>
                    <a:schemeClr val="bg1"/>
                  </a:solidFill>
                  <a:latin typeface="微软雅黑" panose="020B0503020204020204" pitchFamily="34" charset="-122"/>
                  <a:ea typeface="微软雅黑" panose="020B0503020204020204" pitchFamily="34" charset="-122"/>
                </a:rPr>
                <a:t>点击此处添加</a:t>
              </a:r>
              <a:endParaRPr lang="en-US" altLang="zh-CN" sz="1100" dirty="0">
                <a:solidFill>
                  <a:schemeClr val="bg1"/>
                </a:solidFill>
                <a:latin typeface="微软雅黑" panose="020B0503020204020204" pitchFamily="34" charset="-122"/>
                <a:ea typeface="微软雅黑" panose="020B0503020204020204" pitchFamily="34" charset="-122"/>
              </a:endParaRPr>
            </a:p>
            <a:p>
              <a:pPr algn="ctr">
                <a:spcBef>
                  <a:spcPct val="0"/>
                </a:spcBef>
                <a:defRPr/>
              </a:pPr>
              <a:r>
                <a:rPr lang="zh-CN" altLang="en-US" sz="1100" dirty="0">
                  <a:solidFill>
                    <a:schemeClr val="bg1"/>
                  </a:solidFill>
                  <a:latin typeface="微软雅黑" panose="020B0503020204020204" pitchFamily="34" charset="-122"/>
                  <a:ea typeface="微软雅黑" panose="020B0503020204020204" pitchFamily="34" charset="-122"/>
                </a:rPr>
                <a:t>简要说明</a:t>
              </a:r>
              <a:endParaRPr lang="en-US" altLang="zh-CN" sz="1100" dirty="0">
                <a:solidFill>
                  <a:schemeClr val="bg1"/>
                </a:solidFill>
                <a:latin typeface="微软雅黑" panose="020B0503020204020204" pitchFamily="34" charset="-122"/>
                <a:ea typeface="微软雅黑" panose="020B0503020204020204" pitchFamily="34" charset="-122"/>
              </a:endParaRPr>
            </a:p>
          </p:txBody>
        </p:sp>
      </p:grpSp>
      <p:grpSp>
        <p:nvGrpSpPr>
          <p:cNvPr id="241" name="组合 240"/>
          <p:cNvGrpSpPr/>
          <p:nvPr/>
        </p:nvGrpSpPr>
        <p:grpSpPr>
          <a:xfrm>
            <a:off x="2507529" y="2767310"/>
            <a:ext cx="417263" cy="228018"/>
            <a:chOff x="2673784" y="2255757"/>
            <a:chExt cx="417263" cy="228018"/>
          </a:xfrm>
        </p:grpSpPr>
        <p:sp>
          <p:nvSpPr>
            <p:cNvPr id="242" name="燕尾形 241"/>
            <p:cNvSpPr/>
            <p:nvPr/>
          </p:nvSpPr>
          <p:spPr>
            <a:xfrm>
              <a:off x="2673784" y="2255757"/>
              <a:ext cx="228018" cy="228018"/>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243" name="燕尾形 242"/>
            <p:cNvSpPr/>
            <p:nvPr/>
          </p:nvSpPr>
          <p:spPr>
            <a:xfrm>
              <a:off x="2863029" y="2255757"/>
              <a:ext cx="228018" cy="228018"/>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grpSp>
        <p:nvGrpSpPr>
          <p:cNvPr id="244" name="组合 243"/>
          <p:cNvGrpSpPr/>
          <p:nvPr/>
        </p:nvGrpSpPr>
        <p:grpSpPr>
          <a:xfrm>
            <a:off x="5984800" y="2767310"/>
            <a:ext cx="417263" cy="228018"/>
            <a:chOff x="6151055" y="2255757"/>
            <a:chExt cx="417263" cy="228018"/>
          </a:xfrm>
        </p:grpSpPr>
        <p:sp>
          <p:nvSpPr>
            <p:cNvPr id="245" name="燕尾形 244"/>
            <p:cNvSpPr/>
            <p:nvPr/>
          </p:nvSpPr>
          <p:spPr>
            <a:xfrm>
              <a:off x="6151055" y="2255757"/>
              <a:ext cx="228018" cy="228018"/>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246" name="燕尾形 245"/>
            <p:cNvSpPr/>
            <p:nvPr/>
          </p:nvSpPr>
          <p:spPr>
            <a:xfrm>
              <a:off x="6340300" y="2255757"/>
              <a:ext cx="228018" cy="228018"/>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grpSp>
        <p:nvGrpSpPr>
          <p:cNvPr id="247" name="组合 246"/>
          <p:cNvGrpSpPr/>
          <p:nvPr/>
        </p:nvGrpSpPr>
        <p:grpSpPr>
          <a:xfrm>
            <a:off x="4274667" y="2767310"/>
            <a:ext cx="417263" cy="228018"/>
            <a:chOff x="4440922" y="2255757"/>
            <a:chExt cx="417263" cy="228018"/>
          </a:xfrm>
        </p:grpSpPr>
        <p:sp>
          <p:nvSpPr>
            <p:cNvPr id="248" name="燕尾形 247"/>
            <p:cNvSpPr/>
            <p:nvPr/>
          </p:nvSpPr>
          <p:spPr>
            <a:xfrm>
              <a:off x="4440922" y="2255757"/>
              <a:ext cx="228018" cy="228018"/>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249" name="燕尾形 248"/>
            <p:cNvSpPr/>
            <p:nvPr/>
          </p:nvSpPr>
          <p:spPr>
            <a:xfrm>
              <a:off x="4630167" y="2255757"/>
              <a:ext cx="228018" cy="228018"/>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circle(in)">
                                      <p:cBhvr>
                                        <p:cTn id="7" dur="2750"/>
                                        <p:tgtEl>
                                          <p:spTgt spid="109"/>
                                        </p:tgtEl>
                                      </p:cBhvr>
                                    </p:animEffect>
                                  </p:childTnLst>
                                </p:cTn>
                              </p:par>
                              <p:par>
                                <p:cTn id="8" presetID="21" presetClass="entr" presetSubtype="1" fill="hold"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wheel(1)">
                                      <p:cBhvr>
                                        <p:cTn id="10" dur="2000"/>
                                        <p:tgtEl>
                                          <p:spTgt spid="112"/>
                                        </p:tgtEl>
                                      </p:cBhvr>
                                    </p:animEffect>
                                  </p:childTnLst>
                                </p:cTn>
                              </p:par>
                              <p:par>
                                <p:cTn id="11" presetID="8" presetClass="emph" presetSubtype="0" fill="hold" nodeType="withEffect">
                                  <p:stCondLst>
                                    <p:cond delay="0"/>
                                  </p:stCondLst>
                                  <p:childTnLst>
                                    <p:animRot by="21600000">
                                      <p:cBhvr>
                                        <p:cTn id="12" dur="2000" fill="hold"/>
                                        <p:tgtEl>
                                          <p:spTgt spid="112"/>
                                        </p:tgtEl>
                                        <p:attrNameLst>
                                          <p:attrName>r</p:attrName>
                                        </p:attrNameLst>
                                      </p:cBhvr>
                                    </p:animRot>
                                  </p:childTnLst>
                                </p:cTn>
                              </p:par>
                              <p:par>
                                <p:cTn id="13" presetID="21" presetClass="entr" presetSubtype="1" fill="hold" grpId="0" nodeType="withEffect">
                                  <p:stCondLst>
                                    <p:cond delay="0"/>
                                  </p:stCondLst>
                                  <p:childTnLst>
                                    <p:set>
                                      <p:cBhvr>
                                        <p:cTn id="14" dur="1" fill="hold">
                                          <p:stCondLst>
                                            <p:cond delay="0"/>
                                          </p:stCondLst>
                                        </p:cTn>
                                        <p:tgtEl>
                                          <p:spTgt spid="212"/>
                                        </p:tgtEl>
                                        <p:attrNameLst>
                                          <p:attrName>style.visibility</p:attrName>
                                        </p:attrNameLst>
                                      </p:cBhvr>
                                      <p:to>
                                        <p:strVal val="visible"/>
                                      </p:to>
                                    </p:set>
                                    <p:animEffect transition="in" filter="wheel(1)">
                                      <p:cBhvr>
                                        <p:cTn id="15" dur="2000"/>
                                        <p:tgtEl>
                                          <p:spTgt spid="21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213"/>
                                        </p:tgtEl>
                                        <p:attrNameLst>
                                          <p:attrName>style.visibility</p:attrName>
                                        </p:attrNameLst>
                                      </p:cBhvr>
                                      <p:to>
                                        <p:strVal val="visible"/>
                                      </p:to>
                                    </p:set>
                                    <p:animEffect transition="in" filter="wheel(1)">
                                      <p:cBhvr>
                                        <p:cTn id="18" dur="2000"/>
                                        <p:tgtEl>
                                          <p:spTgt spid="213"/>
                                        </p:tgtEl>
                                      </p:cBhvr>
                                    </p:animEffect>
                                  </p:childTnLst>
                                </p:cTn>
                              </p:par>
                            </p:childTnLst>
                          </p:cTn>
                        </p:par>
                        <p:par>
                          <p:cTn id="19" fill="hold">
                            <p:stCondLst>
                              <p:cond delay="3000"/>
                            </p:stCondLst>
                            <p:childTnLst>
                              <p:par>
                                <p:cTn id="20" presetID="26" presetClass="emph" presetSubtype="0" fill="hold" grpId="1" nodeType="afterEffect">
                                  <p:stCondLst>
                                    <p:cond delay="0"/>
                                  </p:stCondLst>
                                  <p:childTnLst>
                                    <p:animEffect transition="out" filter="fade">
                                      <p:cBhvr>
                                        <p:cTn id="21" dur="500" tmFilter="0, 0; .2, .5; .8, .5; 1, 0"/>
                                        <p:tgtEl>
                                          <p:spTgt spid="213"/>
                                        </p:tgtEl>
                                      </p:cBhvr>
                                    </p:animEffect>
                                    <p:animScale>
                                      <p:cBhvr>
                                        <p:cTn id="22" dur="250" autoRev="1" fill="hold"/>
                                        <p:tgtEl>
                                          <p:spTgt spid="213"/>
                                        </p:tgtEl>
                                      </p:cBhvr>
                                      <p:by x="105000" y="105000"/>
                                    </p:animScale>
                                  </p:childTnLst>
                                </p:cTn>
                              </p:par>
                              <p:par>
                                <p:cTn id="23" presetID="2" presetClass="entr" presetSubtype="8" fill="hold" nodeType="withEffect">
                                  <p:stCondLst>
                                    <p:cond delay="0"/>
                                  </p:stCondLst>
                                  <p:childTnLst>
                                    <p:set>
                                      <p:cBhvr>
                                        <p:cTn id="24" dur="1" fill="hold">
                                          <p:stCondLst>
                                            <p:cond delay="0"/>
                                          </p:stCondLst>
                                        </p:cTn>
                                        <p:tgtEl>
                                          <p:spTgt spid="107"/>
                                        </p:tgtEl>
                                        <p:attrNameLst>
                                          <p:attrName>style.visibility</p:attrName>
                                        </p:attrNameLst>
                                      </p:cBhvr>
                                      <p:to>
                                        <p:strVal val="visible"/>
                                      </p:to>
                                    </p:set>
                                    <p:anim calcmode="lin" valueType="num">
                                      <p:cBhvr additive="base">
                                        <p:cTn id="25" dur="500" fill="hold"/>
                                        <p:tgtEl>
                                          <p:spTgt spid="107"/>
                                        </p:tgtEl>
                                        <p:attrNameLst>
                                          <p:attrName>ppt_x</p:attrName>
                                        </p:attrNameLst>
                                      </p:cBhvr>
                                      <p:tavLst>
                                        <p:tav tm="0">
                                          <p:val>
                                            <p:strVal val="0-#ppt_w/2"/>
                                          </p:val>
                                        </p:tav>
                                        <p:tav tm="100000">
                                          <p:val>
                                            <p:strVal val="#ppt_x"/>
                                          </p:val>
                                        </p:tav>
                                      </p:tavLst>
                                    </p:anim>
                                    <p:anim calcmode="lin" valueType="num">
                                      <p:cBhvr additive="base">
                                        <p:cTn id="26" dur="500" fill="hold"/>
                                        <p:tgtEl>
                                          <p:spTgt spid="107"/>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8" fill="hold" nodeType="afterEffect">
                                  <p:stCondLst>
                                    <p:cond delay="0"/>
                                  </p:stCondLst>
                                  <p:childTnLst>
                                    <p:set>
                                      <p:cBhvr>
                                        <p:cTn id="29" dur="1" fill="hold">
                                          <p:stCondLst>
                                            <p:cond delay="0"/>
                                          </p:stCondLst>
                                        </p:cTn>
                                        <p:tgtEl>
                                          <p:spTgt spid="241"/>
                                        </p:tgtEl>
                                        <p:attrNameLst>
                                          <p:attrName>style.visibility</p:attrName>
                                        </p:attrNameLst>
                                      </p:cBhvr>
                                      <p:to>
                                        <p:strVal val="visible"/>
                                      </p:to>
                                    </p:set>
                                    <p:anim calcmode="lin" valueType="num">
                                      <p:cBhvr additive="base">
                                        <p:cTn id="30" dur="500" fill="hold"/>
                                        <p:tgtEl>
                                          <p:spTgt spid="241"/>
                                        </p:tgtEl>
                                        <p:attrNameLst>
                                          <p:attrName>ppt_x</p:attrName>
                                        </p:attrNameLst>
                                      </p:cBhvr>
                                      <p:tavLst>
                                        <p:tav tm="0">
                                          <p:val>
                                            <p:strVal val="0-#ppt_w/2"/>
                                          </p:val>
                                        </p:tav>
                                        <p:tav tm="100000">
                                          <p:val>
                                            <p:strVal val="#ppt_x"/>
                                          </p:val>
                                        </p:tav>
                                      </p:tavLst>
                                    </p:anim>
                                    <p:anim calcmode="lin" valueType="num">
                                      <p:cBhvr additive="base">
                                        <p:cTn id="31" dur="500" fill="hold"/>
                                        <p:tgtEl>
                                          <p:spTgt spid="241"/>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 presetClass="entr" presetSubtype="8" fill="hold" nodeType="afterEffect">
                                  <p:stCondLst>
                                    <p:cond delay="0"/>
                                  </p:stCondLst>
                                  <p:childTnLst>
                                    <p:set>
                                      <p:cBhvr>
                                        <p:cTn id="34" dur="1" fill="hold">
                                          <p:stCondLst>
                                            <p:cond delay="0"/>
                                          </p:stCondLst>
                                        </p:cTn>
                                        <p:tgtEl>
                                          <p:spTgt spid="223"/>
                                        </p:tgtEl>
                                        <p:attrNameLst>
                                          <p:attrName>style.visibility</p:attrName>
                                        </p:attrNameLst>
                                      </p:cBhvr>
                                      <p:to>
                                        <p:strVal val="visible"/>
                                      </p:to>
                                    </p:set>
                                    <p:anim calcmode="lin" valueType="num">
                                      <p:cBhvr additive="base">
                                        <p:cTn id="35" dur="500" fill="hold"/>
                                        <p:tgtEl>
                                          <p:spTgt spid="223"/>
                                        </p:tgtEl>
                                        <p:attrNameLst>
                                          <p:attrName>ppt_x</p:attrName>
                                        </p:attrNameLst>
                                      </p:cBhvr>
                                      <p:tavLst>
                                        <p:tav tm="0">
                                          <p:val>
                                            <p:strVal val="0-#ppt_w/2"/>
                                          </p:val>
                                        </p:tav>
                                        <p:tav tm="100000">
                                          <p:val>
                                            <p:strVal val="#ppt_x"/>
                                          </p:val>
                                        </p:tav>
                                      </p:tavLst>
                                    </p:anim>
                                    <p:anim calcmode="lin" valueType="num">
                                      <p:cBhvr additive="base">
                                        <p:cTn id="36" dur="500" fill="hold"/>
                                        <p:tgtEl>
                                          <p:spTgt spid="223"/>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247"/>
                                        </p:tgtEl>
                                        <p:attrNameLst>
                                          <p:attrName>style.visibility</p:attrName>
                                        </p:attrNameLst>
                                      </p:cBhvr>
                                      <p:to>
                                        <p:strVal val="visible"/>
                                      </p:to>
                                    </p:set>
                                    <p:anim calcmode="lin" valueType="num">
                                      <p:cBhvr additive="base">
                                        <p:cTn id="40" dur="500" fill="hold"/>
                                        <p:tgtEl>
                                          <p:spTgt spid="247"/>
                                        </p:tgtEl>
                                        <p:attrNameLst>
                                          <p:attrName>ppt_x</p:attrName>
                                        </p:attrNameLst>
                                      </p:cBhvr>
                                      <p:tavLst>
                                        <p:tav tm="0">
                                          <p:val>
                                            <p:strVal val="0-#ppt_w/2"/>
                                          </p:val>
                                        </p:tav>
                                        <p:tav tm="100000">
                                          <p:val>
                                            <p:strVal val="#ppt_x"/>
                                          </p:val>
                                        </p:tav>
                                      </p:tavLst>
                                    </p:anim>
                                    <p:anim calcmode="lin" valueType="num">
                                      <p:cBhvr additive="base">
                                        <p:cTn id="41" dur="500" fill="hold"/>
                                        <p:tgtEl>
                                          <p:spTgt spid="247"/>
                                        </p:tgtEl>
                                        <p:attrNameLst>
                                          <p:attrName>ppt_y</p:attrName>
                                        </p:attrNameLst>
                                      </p:cBhvr>
                                      <p:tavLst>
                                        <p:tav tm="0">
                                          <p:val>
                                            <p:strVal val="#ppt_y"/>
                                          </p:val>
                                        </p:tav>
                                        <p:tav tm="100000">
                                          <p:val>
                                            <p:strVal val="#ppt_y"/>
                                          </p:val>
                                        </p:tav>
                                      </p:tavLst>
                                    </p:anim>
                                  </p:childTnLst>
                                </p:cTn>
                              </p:par>
                            </p:childTnLst>
                          </p:cTn>
                        </p:par>
                        <p:par>
                          <p:cTn id="42" fill="hold">
                            <p:stCondLst>
                              <p:cond delay="5000"/>
                            </p:stCondLst>
                            <p:childTnLst>
                              <p:par>
                                <p:cTn id="43" presetID="2" presetClass="entr" presetSubtype="8" fill="hold" nodeType="afterEffect">
                                  <p:stCondLst>
                                    <p:cond delay="0"/>
                                  </p:stCondLst>
                                  <p:childTnLst>
                                    <p:set>
                                      <p:cBhvr>
                                        <p:cTn id="44" dur="1" fill="hold">
                                          <p:stCondLst>
                                            <p:cond delay="0"/>
                                          </p:stCondLst>
                                        </p:cTn>
                                        <p:tgtEl>
                                          <p:spTgt spid="229"/>
                                        </p:tgtEl>
                                        <p:attrNameLst>
                                          <p:attrName>style.visibility</p:attrName>
                                        </p:attrNameLst>
                                      </p:cBhvr>
                                      <p:to>
                                        <p:strVal val="visible"/>
                                      </p:to>
                                    </p:set>
                                    <p:anim calcmode="lin" valueType="num">
                                      <p:cBhvr additive="base">
                                        <p:cTn id="45" dur="500" fill="hold"/>
                                        <p:tgtEl>
                                          <p:spTgt spid="229"/>
                                        </p:tgtEl>
                                        <p:attrNameLst>
                                          <p:attrName>ppt_x</p:attrName>
                                        </p:attrNameLst>
                                      </p:cBhvr>
                                      <p:tavLst>
                                        <p:tav tm="0">
                                          <p:val>
                                            <p:strVal val="0-#ppt_w/2"/>
                                          </p:val>
                                        </p:tav>
                                        <p:tav tm="100000">
                                          <p:val>
                                            <p:strVal val="#ppt_x"/>
                                          </p:val>
                                        </p:tav>
                                      </p:tavLst>
                                    </p:anim>
                                    <p:anim calcmode="lin" valueType="num">
                                      <p:cBhvr additive="base">
                                        <p:cTn id="46" dur="500" fill="hold"/>
                                        <p:tgtEl>
                                          <p:spTgt spid="229"/>
                                        </p:tgtEl>
                                        <p:attrNameLst>
                                          <p:attrName>ppt_y</p:attrName>
                                        </p:attrNameLst>
                                      </p:cBhvr>
                                      <p:tavLst>
                                        <p:tav tm="0">
                                          <p:val>
                                            <p:strVal val="#ppt_y"/>
                                          </p:val>
                                        </p:tav>
                                        <p:tav tm="100000">
                                          <p:val>
                                            <p:strVal val="#ppt_y"/>
                                          </p:val>
                                        </p:tav>
                                      </p:tavLst>
                                    </p:anim>
                                  </p:childTnLst>
                                </p:cTn>
                              </p:par>
                            </p:childTnLst>
                          </p:cTn>
                        </p:par>
                        <p:par>
                          <p:cTn id="47" fill="hold">
                            <p:stCondLst>
                              <p:cond delay="5500"/>
                            </p:stCondLst>
                            <p:childTnLst>
                              <p:par>
                                <p:cTn id="48" presetID="2" presetClass="entr" presetSubtype="8" fill="hold" nodeType="afterEffect">
                                  <p:stCondLst>
                                    <p:cond delay="0"/>
                                  </p:stCondLst>
                                  <p:childTnLst>
                                    <p:set>
                                      <p:cBhvr>
                                        <p:cTn id="49" dur="1" fill="hold">
                                          <p:stCondLst>
                                            <p:cond delay="0"/>
                                          </p:stCondLst>
                                        </p:cTn>
                                        <p:tgtEl>
                                          <p:spTgt spid="244"/>
                                        </p:tgtEl>
                                        <p:attrNameLst>
                                          <p:attrName>style.visibility</p:attrName>
                                        </p:attrNameLst>
                                      </p:cBhvr>
                                      <p:to>
                                        <p:strVal val="visible"/>
                                      </p:to>
                                    </p:set>
                                    <p:anim calcmode="lin" valueType="num">
                                      <p:cBhvr additive="base">
                                        <p:cTn id="50" dur="500" fill="hold"/>
                                        <p:tgtEl>
                                          <p:spTgt spid="244"/>
                                        </p:tgtEl>
                                        <p:attrNameLst>
                                          <p:attrName>ppt_x</p:attrName>
                                        </p:attrNameLst>
                                      </p:cBhvr>
                                      <p:tavLst>
                                        <p:tav tm="0">
                                          <p:val>
                                            <p:strVal val="0-#ppt_w/2"/>
                                          </p:val>
                                        </p:tav>
                                        <p:tav tm="100000">
                                          <p:val>
                                            <p:strVal val="#ppt_x"/>
                                          </p:val>
                                        </p:tav>
                                      </p:tavLst>
                                    </p:anim>
                                    <p:anim calcmode="lin" valueType="num">
                                      <p:cBhvr additive="base">
                                        <p:cTn id="51" dur="500" fill="hold"/>
                                        <p:tgtEl>
                                          <p:spTgt spid="244"/>
                                        </p:tgtEl>
                                        <p:attrNameLst>
                                          <p:attrName>ppt_y</p:attrName>
                                        </p:attrNameLst>
                                      </p:cBhvr>
                                      <p:tavLst>
                                        <p:tav tm="0">
                                          <p:val>
                                            <p:strVal val="#ppt_y"/>
                                          </p:val>
                                        </p:tav>
                                        <p:tav tm="100000">
                                          <p:val>
                                            <p:strVal val="#ppt_y"/>
                                          </p:val>
                                        </p:tav>
                                      </p:tavLst>
                                    </p:anim>
                                  </p:childTnLst>
                                </p:cTn>
                              </p:par>
                            </p:childTnLst>
                          </p:cTn>
                        </p:par>
                        <p:par>
                          <p:cTn id="52" fill="hold">
                            <p:stCondLst>
                              <p:cond delay="6000"/>
                            </p:stCondLst>
                            <p:childTnLst>
                              <p:par>
                                <p:cTn id="53" presetID="2" presetClass="entr" presetSubtype="8" fill="hold" nodeType="afterEffect">
                                  <p:stCondLst>
                                    <p:cond delay="0"/>
                                  </p:stCondLst>
                                  <p:childTnLst>
                                    <p:set>
                                      <p:cBhvr>
                                        <p:cTn id="54" dur="1" fill="hold">
                                          <p:stCondLst>
                                            <p:cond delay="0"/>
                                          </p:stCondLst>
                                        </p:cTn>
                                        <p:tgtEl>
                                          <p:spTgt spid="235"/>
                                        </p:tgtEl>
                                        <p:attrNameLst>
                                          <p:attrName>style.visibility</p:attrName>
                                        </p:attrNameLst>
                                      </p:cBhvr>
                                      <p:to>
                                        <p:strVal val="visible"/>
                                      </p:to>
                                    </p:set>
                                    <p:anim calcmode="lin" valueType="num">
                                      <p:cBhvr additive="base">
                                        <p:cTn id="55" dur="500" fill="hold"/>
                                        <p:tgtEl>
                                          <p:spTgt spid="235"/>
                                        </p:tgtEl>
                                        <p:attrNameLst>
                                          <p:attrName>ppt_x</p:attrName>
                                        </p:attrNameLst>
                                      </p:cBhvr>
                                      <p:tavLst>
                                        <p:tav tm="0">
                                          <p:val>
                                            <p:strVal val="0-#ppt_w/2"/>
                                          </p:val>
                                        </p:tav>
                                        <p:tav tm="100000">
                                          <p:val>
                                            <p:strVal val="#ppt_x"/>
                                          </p:val>
                                        </p:tav>
                                      </p:tavLst>
                                    </p:anim>
                                    <p:anim calcmode="lin" valueType="num">
                                      <p:cBhvr additive="base">
                                        <p:cTn id="56" dur="500" fill="hold"/>
                                        <p:tgtEl>
                                          <p:spTgt spid="235"/>
                                        </p:tgtEl>
                                        <p:attrNameLst>
                                          <p:attrName>ppt_y</p:attrName>
                                        </p:attrNameLst>
                                      </p:cBhvr>
                                      <p:tavLst>
                                        <p:tav tm="0">
                                          <p:val>
                                            <p:strVal val="#ppt_y"/>
                                          </p:val>
                                        </p:tav>
                                        <p:tav tm="100000">
                                          <p:val>
                                            <p:strVal val="#ppt_y"/>
                                          </p:val>
                                        </p:tav>
                                      </p:tavLst>
                                    </p:anim>
                                  </p:childTnLst>
                                </p:cTn>
                              </p:par>
                            </p:childTnLst>
                          </p:cTn>
                        </p:par>
                        <p:par>
                          <p:cTn id="57" fill="hold">
                            <p:stCondLst>
                              <p:cond delay="6500"/>
                            </p:stCondLst>
                            <p:childTnLst>
                              <p:par>
                                <p:cTn id="58" presetID="42" presetClass="entr" presetSubtype="0" fill="hold" nodeType="afterEffect">
                                  <p:stCondLst>
                                    <p:cond delay="0"/>
                                  </p:stCondLst>
                                  <p:childTnLst>
                                    <p:set>
                                      <p:cBhvr>
                                        <p:cTn id="59" dur="1" fill="hold">
                                          <p:stCondLst>
                                            <p:cond delay="0"/>
                                          </p:stCondLst>
                                        </p:cTn>
                                        <p:tgtEl>
                                          <p:spTgt spid="218"/>
                                        </p:tgtEl>
                                        <p:attrNameLst>
                                          <p:attrName>style.visibility</p:attrName>
                                        </p:attrNameLst>
                                      </p:cBhvr>
                                      <p:to>
                                        <p:strVal val="visible"/>
                                      </p:to>
                                    </p:set>
                                    <p:animEffect transition="in" filter="fade">
                                      <p:cBhvr>
                                        <p:cTn id="60" dur="1000"/>
                                        <p:tgtEl>
                                          <p:spTgt spid="218"/>
                                        </p:tgtEl>
                                      </p:cBhvr>
                                    </p:animEffect>
                                    <p:anim calcmode="lin" valueType="num">
                                      <p:cBhvr>
                                        <p:cTn id="61" dur="1000" fill="hold"/>
                                        <p:tgtEl>
                                          <p:spTgt spid="218"/>
                                        </p:tgtEl>
                                        <p:attrNameLst>
                                          <p:attrName>ppt_x</p:attrName>
                                        </p:attrNameLst>
                                      </p:cBhvr>
                                      <p:tavLst>
                                        <p:tav tm="0">
                                          <p:val>
                                            <p:strVal val="#ppt_x"/>
                                          </p:val>
                                        </p:tav>
                                        <p:tav tm="100000">
                                          <p:val>
                                            <p:strVal val="#ppt_x"/>
                                          </p:val>
                                        </p:tav>
                                      </p:tavLst>
                                    </p:anim>
                                    <p:anim calcmode="lin" valueType="num">
                                      <p:cBhvr>
                                        <p:cTn id="62" dur="1000" fill="hold"/>
                                        <p:tgtEl>
                                          <p:spTgt spid="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animBg="1"/>
      <p:bldP spid="213" grpId="0"/>
      <p:bldP spid="21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组合 108"/>
          <p:cNvGrpSpPr/>
          <p:nvPr/>
        </p:nvGrpSpPr>
        <p:grpSpPr>
          <a:xfrm>
            <a:off x="441127" y="528320"/>
            <a:ext cx="8239259" cy="0"/>
            <a:chOff x="600676" y="678668"/>
            <a:chExt cx="10985679" cy="0"/>
          </a:xfrm>
        </p:grpSpPr>
        <p:cxnSp>
          <p:nvCxnSpPr>
            <p:cNvPr id="110" name="直接连接符 109"/>
            <p:cNvCxnSpPr/>
            <p:nvPr/>
          </p:nvCxnSpPr>
          <p:spPr>
            <a:xfrm>
              <a:off x="600676" y="678668"/>
              <a:ext cx="480382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6782535" y="678668"/>
              <a:ext cx="480382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2" name="组合 111"/>
          <p:cNvGrpSpPr/>
          <p:nvPr/>
        </p:nvGrpSpPr>
        <p:grpSpPr>
          <a:xfrm>
            <a:off x="4046473" y="22532"/>
            <a:ext cx="1011452" cy="1011576"/>
            <a:chOff x="3276601" y="1276192"/>
            <a:chExt cx="2590799" cy="2591116"/>
          </a:xfrm>
          <a:solidFill>
            <a:schemeClr val="bg1"/>
          </a:solidFill>
        </p:grpSpPr>
        <p:sp>
          <p:nvSpPr>
            <p:cNvPr id="113" name="矩形 112"/>
            <p:cNvSpPr/>
            <p:nvPr/>
          </p:nvSpPr>
          <p:spPr>
            <a:xfrm rot="16200000">
              <a:off x="3324853" y="251813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4" name="矩形 113"/>
            <p:cNvSpPr/>
            <p:nvPr/>
          </p:nvSpPr>
          <p:spPr>
            <a:xfrm rot="16418182">
              <a:off x="3327353" y="243935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5" name="矩形 114"/>
            <p:cNvSpPr/>
            <p:nvPr/>
          </p:nvSpPr>
          <p:spPr>
            <a:xfrm rot="16636364">
              <a:off x="3334846" y="236089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6" name="矩形 115"/>
            <p:cNvSpPr/>
            <p:nvPr/>
          </p:nvSpPr>
          <p:spPr>
            <a:xfrm rot="16854545">
              <a:off x="3347299" y="228306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7" name="矩形 116"/>
            <p:cNvSpPr/>
            <p:nvPr/>
          </p:nvSpPr>
          <p:spPr>
            <a:xfrm rot="17072727">
              <a:off x="3364664" y="22061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8" name="矩形 117"/>
            <p:cNvSpPr/>
            <p:nvPr/>
          </p:nvSpPr>
          <p:spPr>
            <a:xfrm rot="17290909">
              <a:off x="3386869" y="213056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9" name="矩形 118"/>
            <p:cNvSpPr/>
            <p:nvPr/>
          </p:nvSpPr>
          <p:spPr>
            <a:xfrm rot="17509091">
              <a:off x="3413827" y="205649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0" name="矩形 119"/>
            <p:cNvSpPr/>
            <p:nvPr/>
          </p:nvSpPr>
          <p:spPr>
            <a:xfrm rot="17727273">
              <a:off x="3445428" y="19842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1" name="矩形 120"/>
            <p:cNvSpPr/>
            <p:nvPr/>
          </p:nvSpPr>
          <p:spPr>
            <a:xfrm rot="17945455">
              <a:off x="3481544" y="191423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2" name="矩形 121"/>
            <p:cNvSpPr/>
            <p:nvPr/>
          </p:nvSpPr>
          <p:spPr>
            <a:xfrm rot="18163636">
              <a:off x="3522031" y="18466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3" name="矩形 122"/>
            <p:cNvSpPr/>
            <p:nvPr/>
          </p:nvSpPr>
          <p:spPr>
            <a:xfrm rot="18381818">
              <a:off x="3566726" y="17816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4" name="矩形 123"/>
            <p:cNvSpPr/>
            <p:nvPr/>
          </p:nvSpPr>
          <p:spPr>
            <a:xfrm rot="18600000">
              <a:off x="3615448" y="17197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5" name="矩形 124"/>
            <p:cNvSpPr/>
            <p:nvPr/>
          </p:nvSpPr>
          <p:spPr>
            <a:xfrm rot="18818182">
              <a:off x="3668002" y="16609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6" name="矩形 125"/>
            <p:cNvSpPr/>
            <p:nvPr/>
          </p:nvSpPr>
          <p:spPr>
            <a:xfrm rot="19036364">
              <a:off x="3724176" y="160569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7" name="矩形 126"/>
            <p:cNvSpPr/>
            <p:nvPr/>
          </p:nvSpPr>
          <p:spPr>
            <a:xfrm rot="19254546">
              <a:off x="3783743" y="15540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8" name="矩形 127"/>
            <p:cNvSpPr/>
            <p:nvPr/>
          </p:nvSpPr>
          <p:spPr>
            <a:xfrm rot="19472727">
              <a:off x="3846463" y="150635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9" name="矩形 128"/>
            <p:cNvSpPr/>
            <p:nvPr/>
          </p:nvSpPr>
          <p:spPr>
            <a:xfrm rot="19690909">
              <a:off x="3912085" y="146269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0" name="矩形 129"/>
            <p:cNvSpPr/>
            <p:nvPr/>
          </p:nvSpPr>
          <p:spPr>
            <a:xfrm rot="19909091">
              <a:off x="3980343" y="142328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1" name="矩形 130"/>
            <p:cNvSpPr/>
            <p:nvPr/>
          </p:nvSpPr>
          <p:spPr>
            <a:xfrm rot="20127273">
              <a:off x="4050964" y="138828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2" name="矩形 131"/>
            <p:cNvSpPr/>
            <p:nvPr/>
          </p:nvSpPr>
          <p:spPr>
            <a:xfrm rot="20345455">
              <a:off x="4123664" y="135783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3" name="矩形 132"/>
            <p:cNvSpPr/>
            <p:nvPr/>
          </p:nvSpPr>
          <p:spPr>
            <a:xfrm rot="20563636">
              <a:off x="4198147" y="13320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4" name="矩形 133"/>
            <p:cNvSpPr/>
            <p:nvPr/>
          </p:nvSpPr>
          <p:spPr>
            <a:xfrm rot="20781818">
              <a:off x="4274115" y="131104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5" name="矩形 134"/>
            <p:cNvSpPr/>
            <p:nvPr/>
          </p:nvSpPr>
          <p:spPr>
            <a:xfrm rot="21000000">
              <a:off x="4351263" y="12949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6" name="矩形 135"/>
            <p:cNvSpPr/>
            <p:nvPr/>
          </p:nvSpPr>
          <p:spPr>
            <a:xfrm rot="21218182">
              <a:off x="4429280" y="128368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7" name="矩形 136"/>
            <p:cNvSpPr/>
            <p:nvPr/>
          </p:nvSpPr>
          <p:spPr>
            <a:xfrm rot="21436364">
              <a:off x="4507850" y="127744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8" name="矩形 137"/>
            <p:cNvSpPr/>
            <p:nvPr/>
          </p:nvSpPr>
          <p:spPr>
            <a:xfrm rot="54546">
              <a:off x="4586658" y="127619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9" name="矩形 138"/>
            <p:cNvSpPr/>
            <p:nvPr/>
          </p:nvSpPr>
          <p:spPr>
            <a:xfrm rot="272727">
              <a:off x="4665388" y="12799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0" name="矩形 139"/>
            <p:cNvSpPr/>
            <p:nvPr/>
          </p:nvSpPr>
          <p:spPr>
            <a:xfrm rot="490909">
              <a:off x="4743721" y="128867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1" name="矩形 140"/>
            <p:cNvSpPr/>
            <p:nvPr/>
          </p:nvSpPr>
          <p:spPr>
            <a:xfrm rot="709091">
              <a:off x="4821341" y="13023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2" name="矩形 141"/>
            <p:cNvSpPr/>
            <p:nvPr/>
          </p:nvSpPr>
          <p:spPr>
            <a:xfrm rot="927273">
              <a:off x="4897938" y="132094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3" name="矩形 142"/>
            <p:cNvSpPr/>
            <p:nvPr/>
          </p:nvSpPr>
          <p:spPr>
            <a:xfrm rot="1145455">
              <a:off x="4973203" y="134435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4" name="矩形 143"/>
            <p:cNvSpPr/>
            <p:nvPr/>
          </p:nvSpPr>
          <p:spPr>
            <a:xfrm rot="1363637">
              <a:off x="5046831" y="13724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5" name="矩形 144"/>
            <p:cNvSpPr/>
            <p:nvPr/>
          </p:nvSpPr>
          <p:spPr>
            <a:xfrm rot="1581818">
              <a:off x="5118526" y="140522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6" name="矩形 145"/>
            <p:cNvSpPr/>
            <p:nvPr/>
          </p:nvSpPr>
          <p:spPr>
            <a:xfrm rot="1800000">
              <a:off x="5188001" y="144244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7" name="矩形 146"/>
            <p:cNvSpPr/>
            <p:nvPr/>
          </p:nvSpPr>
          <p:spPr>
            <a:xfrm rot="2018182">
              <a:off x="5254975" y="148400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8" name="矩形 147"/>
            <p:cNvSpPr/>
            <p:nvPr/>
          </p:nvSpPr>
          <p:spPr>
            <a:xfrm rot="2236364">
              <a:off x="5319178" y="152972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9" name="矩形 148"/>
            <p:cNvSpPr/>
            <p:nvPr/>
          </p:nvSpPr>
          <p:spPr>
            <a:xfrm rot="2454545">
              <a:off x="5380353" y="157941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0" name="矩形 149"/>
            <p:cNvSpPr/>
            <p:nvPr/>
          </p:nvSpPr>
          <p:spPr>
            <a:xfrm rot="2672727">
              <a:off x="5438252" y="163289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1" name="矩形 150"/>
            <p:cNvSpPr/>
            <p:nvPr/>
          </p:nvSpPr>
          <p:spPr>
            <a:xfrm rot="2890909">
              <a:off x="5492643" y="16899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2" name="矩形 151"/>
            <p:cNvSpPr/>
            <p:nvPr/>
          </p:nvSpPr>
          <p:spPr>
            <a:xfrm rot="3109091">
              <a:off x="5543307" y="17503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3" name="矩形 152"/>
            <p:cNvSpPr/>
            <p:nvPr/>
          </p:nvSpPr>
          <p:spPr>
            <a:xfrm rot="3327273">
              <a:off x="5590039" y="18137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4" name="矩形 153"/>
            <p:cNvSpPr/>
            <p:nvPr/>
          </p:nvSpPr>
          <p:spPr>
            <a:xfrm rot="3545455">
              <a:off x="5632651" y="188009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5" name="矩形 154"/>
            <p:cNvSpPr/>
            <p:nvPr/>
          </p:nvSpPr>
          <p:spPr>
            <a:xfrm rot="3763637">
              <a:off x="5670973" y="194897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6" name="矩形 155"/>
            <p:cNvSpPr/>
            <p:nvPr/>
          </p:nvSpPr>
          <p:spPr>
            <a:xfrm rot="3981819">
              <a:off x="5704849" y="202014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7" name="矩形 156"/>
            <p:cNvSpPr/>
            <p:nvPr/>
          </p:nvSpPr>
          <p:spPr>
            <a:xfrm rot="4200000">
              <a:off x="5734142" y="209331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8" name="矩形 157"/>
            <p:cNvSpPr/>
            <p:nvPr/>
          </p:nvSpPr>
          <p:spPr>
            <a:xfrm rot="4418182">
              <a:off x="5758737" y="216819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9" name="矩形 158"/>
            <p:cNvSpPr/>
            <p:nvPr/>
          </p:nvSpPr>
          <p:spPr>
            <a:xfrm rot="4636364">
              <a:off x="5778531" y="224448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0" name="矩形 159"/>
            <p:cNvSpPr/>
            <p:nvPr/>
          </p:nvSpPr>
          <p:spPr>
            <a:xfrm rot="4854546">
              <a:off x="5793448" y="23218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1" name="矩形 160"/>
            <p:cNvSpPr/>
            <p:nvPr/>
          </p:nvSpPr>
          <p:spPr>
            <a:xfrm rot="5072727">
              <a:off x="5803426" y="240006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2" name="矩形 161"/>
            <p:cNvSpPr/>
            <p:nvPr/>
          </p:nvSpPr>
          <p:spPr>
            <a:xfrm rot="5290909">
              <a:off x="5808424" y="247872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3" name="矩形 162"/>
            <p:cNvSpPr/>
            <p:nvPr/>
          </p:nvSpPr>
          <p:spPr>
            <a:xfrm rot="5509091">
              <a:off x="5808424" y="255754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4" name="矩形 163"/>
            <p:cNvSpPr/>
            <p:nvPr/>
          </p:nvSpPr>
          <p:spPr>
            <a:xfrm rot="5727273">
              <a:off x="5803426" y="26362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5" name="矩形 164"/>
            <p:cNvSpPr/>
            <p:nvPr/>
          </p:nvSpPr>
          <p:spPr>
            <a:xfrm rot="5945455">
              <a:off x="5793448" y="27143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6" name="矩形 165"/>
            <p:cNvSpPr/>
            <p:nvPr/>
          </p:nvSpPr>
          <p:spPr>
            <a:xfrm rot="6163637">
              <a:off x="5778531" y="279178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7" name="矩形 166"/>
            <p:cNvSpPr/>
            <p:nvPr/>
          </p:nvSpPr>
          <p:spPr>
            <a:xfrm rot="6381819">
              <a:off x="5758737" y="286807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8" name="矩形 167"/>
            <p:cNvSpPr/>
            <p:nvPr/>
          </p:nvSpPr>
          <p:spPr>
            <a:xfrm rot="6600000">
              <a:off x="5734142" y="294296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9" name="矩形 168"/>
            <p:cNvSpPr/>
            <p:nvPr/>
          </p:nvSpPr>
          <p:spPr>
            <a:xfrm rot="6818182">
              <a:off x="5704849" y="301613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0" name="矩形 169"/>
            <p:cNvSpPr/>
            <p:nvPr/>
          </p:nvSpPr>
          <p:spPr>
            <a:xfrm rot="7036364">
              <a:off x="5670973" y="308730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1" name="矩形 170"/>
            <p:cNvSpPr/>
            <p:nvPr/>
          </p:nvSpPr>
          <p:spPr>
            <a:xfrm rot="7254546">
              <a:off x="5632651" y="315617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2" name="矩形 171"/>
            <p:cNvSpPr/>
            <p:nvPr/>
          </p:nvSpPr>
          <p:spPr>
            <a:xfrm rot="7472727">
              <a:off x="5590039" y="322248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3" name="矩形 172"/>
            <p:cNvSpPr/>
            <p:nvPr/>
          </p:nvSpPr>
          <p:spPr>
            <a:xfrm rot="7690909">
              <a:off x="5543307" y="32859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4" name="矩形 173"/>
            <p:cNvSpPr/>
            <p:nvPr/>
          </p:nvSpPr>
          <p:spPr>
            <a:xfrm rot="7909091">
              <a:off x="5492643" y="33463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5" name="矩形 174"/>
            <p:cNvSpPr/>
            <p:nvPr/>
          </p:nvSpPr>
          <p:spPr>
            <a:xfrm rot="8127274">
              <a:off x="5438252" y="340337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6" name="矩形 175"/>
            <p:cNvSpPr/>
            <p:nvPr/>
          </p:nvSpPr>
          <p:spPr>
            <a:xfrm rot="8345455">
              <a:off x="5380353" y="34568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7" name="矩形 176"/>
            <p:cNvSpPr/>
            <p:nvPr/>
          </p:nvSpPr>
          <p:spPr>
            <a:xfrm rot="8563637">
              <a:off x="5319178" y="35065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8" name="矩形 177"/>
            <p:cNvSpPr/>
            <p:nvPr/>
          </p:nvSpPr>
          <p:spPr>
            <a:xfrm rot="8781819">
              <a:off x="5254975" y="355227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9" name="矩形 178"/>
            <p:cNvSpPr/>
            <p:nvPr/>
          </p:nvSpPr>
          <p:spPr>
            <a:xfrm rot="9000000">
              <a:off x="5188001" y="359382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0" name="矩形 179"/>
            <p:cNvSpPr/>
            <p:nvPr/>
          </p:nvSpPr>
          <p:spPr>
            <a:xfrm rot="9218182">
              <a:off x="5118525" y="363105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1" name="矩形 180"/>
            <p:cNvSpPr/>
            <p:nvPr/>
          </p:nvSpPr>
          <p:spPr>
            <a:xfrm rot="9436364">
              <a:off x="5046831" y="366379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2" name="矩形 181"/>
            <p:cNvSpPr/>
            <p:nvPr/>
          </p:nvSpPr>
          <p:spPr>
            <a:xfrm rot="9654546">
              <a:off x="4973202" y="36919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3" name="矩形 182"/>
            <p:cNvSpPr/>
            <p:nvPr/>
          </p:nvSpPr>
          <p:spPr>
            <a:xfrm rot="9872727">
              <a:off x="4897938" y="371532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4" name="矩形 183"/>
            <p:cNvSpPr/>
            <p:nvPr/>
          </p:nvSpPr>
          <p:spPr>
            <a:xfrm rot="10090909">
              <a:off x="4821341" y="373390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5" name="矩形 184"/>
            <p:cNvSpPr/>
            <p:nvPr/>
          </p:nvSpPr>
          <p:spPr>
            <a:xfrm rot="10309091">
              <a:off x="4743721" y="374759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6" name="矩形 185"/>
            <p:cNvSpPr/>
            <p:nvPr/>
          </p:nvSpPr>
          <p:spPr>
            <a:xfrm rot="10527274">
              <a:off x="4665388" y="37563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7" name="矩形 186"/>
            <p:cNvSpPr/>
            <p:nvPr/>
          </p:nvSpPr>
          <p:spPr>
            <a:xfrm rot="10745455">
              <a:off x="4586658" y="37600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8" name="矩形 187"/>
            <p:cNvSpPr/>
            <p:nvPr/>
          </p:nvSpPr>
          <p:spPr>
            <a:xfrm rot="10963638">
              <a:off x="4507850" y="375882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9" name="矩形 188"/>
            <p:cNvSpPr/>
            <p:nvPr/>
          </p:nvSpPr>
          <p:spPr>
            <a:xfrm rot="11181819">
              <a:off x="4429279" y="37525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0" name="矩形 189"/>
            <p:cNvSpPr/>
            <p:nvPr/>
          </p:nvSpPr>
          <p:spPr>
            <a:xfrm rot="11400000">
              <a:off x="4351263" y="37413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1" name="矩形 190"/>
            <p:cNvSpPr/>
            <p:nvPr/>
          </p:nvSpPr>
          <p:spPr>
            <a:xfrm rot="11618183">
              <a:off x="4274115" y="372522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2" name="矩形 191"/>
            <p:cNvSpPr/>
            <p:nvPr/>
          </p:nvSpPr>
          <p:spPr>
            <a:xfrm rot="11836364">
              <a:off x="4198147" y="370422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3" name="矩形 192"/>
            <p:cNvSpPr/>
            <p:nvPr/>
          </p:nvSpPr>
          <p:spPr>
            <a:xfrm rot="12054545">
              <a:off x="4123664" y="367844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4" name="矩形 193"/>
            <p:cNvSpPr/>
            <p:nvPr/>
          </p:nvSpPr>
          <p:spPr>
            <a:xfrm rot="12272728">
              <a:off x="4050964" y="36479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5" name="矩形 194"/>
            <p:cNvSpPr/>
            <p:nvPr/>
          </p:nvSpPr>
          <p:spPr>
            <a:xfrm rot="12490909">
              <a:off x="3980343" y="36129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6" name="矩形 195"/>
            <p:cNvSpPr/>
            <p:nvPr/>
          </p:nvSpPr>
          <p:spPr>
            <a:xfrm rot="12709091">
              <a:off x="3912086" y="35735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7" name="矩形 196"/>
            <p:cNvSpPr/>
            <p:nvPr/>
          </p:nvSpPr>
          <p:spPr>
            <a:xfrm rot="12927274">
              <a:off x="3846463" y="35299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8" name="矩形 197"/>
            <p:cNvSpPr/>
            <p:nvPr/>
          </p:nvSpPr>
          <p:spPr>
            <a:xfrm rot="13145455">
              <a:off x="3783743" y="34821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9" name="矩形 198"/>
            <p:cNvSpPr/>
            <p:nvPr/>
          </p:nvSpPr>
          <p:spPr>
            <a:xfrm rot="13363638">
              <a:off x="3724176" y="343057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0" name="矩形 199"/>
            <p:cNvSpPr/>
            <p:nvPr/>
          </p:nvSpPr>
          <p:spPr>
            <a:xfrm rot="13581819">
              <a:off x="3668002" y="33752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1" name="矩形 200"/>
            <p:cNvSpPr/>
            <p:nvPr/>
          </p:nvSpPr>
          <p:spPr>
            <a:xfrm rot="13800000">
              <a:off x="3615448" y="33165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2" name="矩形 201"/>
            <p:cNvSpPr/>
            <p:nvPr/>
          </p:nvSpPr>
          <p:spPr>
            <a:xfrm rot="14018183">
              <a:off x="3566726" y="325458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3" name="矩形 202"/>
            <p:cNvSpPr/>
            <p:nvPr/>
          </p:nvSpPr>
          <p:spPr>
            <a:xfrm rot="14236364">
              <a:off x="3522031" y="31896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4" name="矩形 203"/>
            <p:cNvSpPr/>
            <p:nvPr/>
          </p:nvSpPr>
          <p:spPr>
            <a:xfrm rot="14454545">
              <a:off x="3481544" y="312204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5" name="矩形 204"/>
            <p:cNvSpPr/>
            <p:nvPr/>
          </p:nvSpPr>
          <p:spPr>
            <a:xfrm rot="14672728">
              <a:off x="3445428" y="305198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6" name="矩形 205"/>
            <p:cNvSpPr/>
            <p:nvPr/>
          </p:nvSpPr>
          <p:spPr>
            <a:xfrm rot="14890909">
              <a:off x="3413827" y="297977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7" name="矩形 206"/>
            <p:cNvSpPr/>
            <p:nvPr/>
          </p:nvSpPr>
          <p:spPr>
            <a:xfrm rot="15109092">
              <a:off x="3386869" y="290571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8" name="矩形 207"/>
            <p:cNvSpPr/>
            <p:nvPr/>
          </p:nvSpPr>
          <p:spPr>
            <a:xfrm rot="15327274">
              <a:off x="3364664" y="283008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9" name="矩形 208"/>
            <p:cNvSpPr/>
            <p:nvPr/>
          </p:nvSpPr>
          <p:spPr>
            <a:xfrm rot="15545455">
              <a:off x="3347299" y="275320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0" name="矩形 209"/>
            <p:cNvSpPr/>
            <p:nvPr/>
          </p:nvSpPr>
          <p:spPr>
            <a:xfrm rot="15763638">
              <a:off x="3334846" y="267537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1" name="矩形 210"/>
            <p:cNvSpPr/>
            <p:nvPr/>
          </p:nvSpPr>
          <p:spPr>
            <a:xfrm rot="15981819">
              <a:off x="3327353" y="259691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12" name="椭圆 211"/>
          <p:cNvSpPr/>
          <p:nvPr/>
        </p:nvSpPr>
        <p:spPr>
          <a:xfrm>
            <a:off x="4163727" y="143828"/>
            <a:ext cx="781729" cy="781729"/>
          </a:xfrm>
          <a:prstGeom prst="ellips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a:p>
        </p:txBody>
      </p:sp>
      <p:sp>
        <p:nvSpPr>
          <p:cNvPr id="213" name="文本框 212"/>
          <p:cNvSpPr txBox="1"/>
          <p:nvPr/>
        </p:nvSpPr>
        <p:spPr>
          <a:xfrm>
            <a:off x="4248478" y="202419"/>
            <a:ext cx="806702" cy="646331"/>
          </a:xfrm>
          <a:prstGeom prst="rect">
            <a:avLst/>
          </a:prstGeom>
          <a:noFill/>
        </p:spPr>
        <p:txBody>
          <a:bodyPr wrap="square" rtlCol="0">
            <a:spAutoFit/>
          </a:bodyPr>
          <a:lstStyle/>
          <a:p>
            <a:r>
              <a:rPr lang="zh-CN" altLang="en-US" sz="1800" b="1" dirty="0" smtClean="0">
                <a:solidFill>
                  <a:schemeClr val="bg1"/>
                </a:solidFill>
                <a:latin typeface="+mj-ea"/>
                <a:ea typeface="+mj-ea"/>
              </a:rPr>
              <a:t>添加标题</a:t>
            </a:r>
            <a:endParaRPr lang="zh-CN" altLang="en-US" sz="1800" b="1" dirty="0">
              <a:solidFill>
                <a:schemeClr val="bg1"/>
              </a:solidFill>
              <a:latin typeface="+mj-ea"/>
              <a:ea typeface="+mj-ea"/>
            </a:endParaRPr>
          </a:p>
        </p:txBody>
      </p:sp>
      <p:grpSp>
        <p:nvGrpSpPr>
          <p:cNvPr id="107" name="Group 242"/>
          <p:cNvGrpSpPr/>
          <p:nvPr/>
        </p:nvGrpSpPr>
        <p:grpSpPr bwMode="auto">
          <a:xfrm>
            <a:off x="1720147" y="3439518"/>
            <a:ext cx="1298972" cy="1518048"/>
            <a:chOff x="517" y="2868"/>
            <a:chExt cx="1091" cy="1275"/>
          </a:xfrm>
        </p:grpSpPr>
        <p:sp>
          <p:nvSpPr>
            <p:cNvPr id="108" name="Line 58"/>
            <p:cNvSpPr>
              <a:spLocks noChangeShapeType="1"/>
            </p:cNvSpPr>
            <p:nvPr/>
          </p:nvSpPr>
          <p:spPr bwMode="gray">
            <a:xfrm>
              <a:off x="1038" y="2868"/>
              <a:ext cx="0" cy="211"/>
            </a:xfrm>
            <a:prstGeom prst="line">
              <a:avLst/>
            </a:prstGeom>
            <a:noFill/>
            <a:ln w="19050">
              <a:solidFill>
                <a:schemeClr val="bg1">
                  <a:alpha val="50000"/>
                </a:schemeClr>
              </a:solidFill>
              <a:round/>
            </a:ln>
            <a:extLst>
              <a:ext uri="{909E8E84-426E-40DD-AFC4-6F175D3DCCD1}">
                <a14:hiddenFill xmlns:a14="http://schemas.microsoft.com/office/drawing/2010/main">
                  <a:noFill/>
                </a14:hiddenFill>
              </a:ext>
            </a:extLst>
          </p:spPr>
          <p:txBody>
            <a:bodyPr/>
            <a:lstStyle/>
            <a:p>
              <a:pPr algn="ctr"/>
              <a:endParaRPr lang="zh-CN" altLang="en-US" sz="150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14" name="Line 59"/>
            <p:cNvSpPr>
              <a:spLocks noChangeShapeType="1"/>
            </p:cNvSpPr>
            <p:nvPr/>
          </p:nvSpPr>
          <p:spPr bwMode="gray">
            <a:xfrm flipH="1">
              <a:off x="562" y="3085"/>
              <a:ext cx="942" cy="0"/>
            </a:xfrm>
            <a:prstGeom prst="line">
              <a:avLst/>
            </a:prstGeom>
            <a:noFill/>
            <a:ln w="19050">
              <a:solidFill>
                <a:schemeClr val="bg1">
                  <a:alpha val="50000"/>
                </a:schemeClr>
              </a:solidFill>
              <a:prstDash val="sysDot"/>
              <a:round/>
            </a:ln>
            <a:extLst>
              <a:ext uri="{909E8E84-426E-40DD-AFC4-6F175D3DCCD1}">
                <a14:hiddenFill xmlns:a14="http://schemas.microsoft.com/office/drawing/2010/main">
                  <a:noFill/>
                </a14:hiddenFill>
              </a:ext>
            </a:extLst>
          </p:spPr>
          <p:txBody>
            <a:bodyPr/>
            <a:lstStyle/>
            <a:p>
              <a:pPr algn="ctr"/>
              <a:endParaRPr lang="zh-CN" altLang="en-US" sz="150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15" name="Text Box 60"/>
            <p:cNvSpPr txBox="1">
              <a:spLocks noChangeArrowheads="1"/>
            </p:cNvSpPr>
            <p:nvPr/>
          </p:nvSpPr>
          <p:spPr bwMode="gray">
            <a:xfrm>
              <a:off x="517" y="3079"/>
              <a:ext cx="1091" cy="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30000"/>
                </a:lnSpc>
                <a:buClr>
                  <a:schemeClr val="accent2"/>
                </a:buClr>
              </a:pPr>
              <a:r>
                <a:rPr lang="zh-CN" altLang="en-US" sz="1200" dirty="0">
                  <a:solidFill>
                    <a:schemeClr val="bg1"/>
                  </a:solidFill>
                  <a:sym typeface="微软雅黑" panose="020B0503020204020204" pitchFamily="34" charset="-122"/>
                </a:rPr>
                <a:t>在此录入上述图表的综合描述说明，在此录入上述图表的综合描述说明</a:t>
              </a:r>
              <a:endParaRPr lang="en-US" altLang="zh-CN"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216" name="Group 245"/>
          <p:cNvGrpSpPr/>
          <p:nvPr/>
        </p:nvGrpSpPr>
        <p:grpSpPr bwMode="auto">
          <a:xfrm>
            <a:off x="6093313" y="863595"/>
            <a:ext cx="1290638" cy="1518048"/>
            <a:chOff x="4190" y="812"/>
            <a:chExt cx="1084" cy="1275"/>
          </a:xfrm>
        </p:grpSpPr>
        <p:sp>
          <p:nvSpPr>
            <p:cNvPr id="217" name="Line 65"/>
            <p:cNvSpPr>
              <a:spLocks noChangeShapeType="1"/>
            </p:cNvSpPr>
            <p:nvPr/>
          </p:nvSpPr>
          <p:spPr bwMode="gray">
            <a:xfrm>
              <a:off x="4734" y="1876"/>
              <a:ext cx="0" cy="211"/>
            </a:xfrm>
            <a:prstGeom prst="line">
              <a:avLst/>
            </a:prstGeom>
            <a:noFill/>
            <a:ln w="19050">
              <a:solidFill>
                <a:schemeClr val="bg1">
                  <a:alpha val="50000"/>
                </a:schemeClr>
              </a:solidFill>
              <a:round/>
            </a:ln>
            <a:extLst>
              <a:ext uri="{909E8E84-426E-40DD-AFC4-6F175D3DCCD1}">
                <a14:hiddenFill xmlns:a14="http://schemas.microsoft.com/office/drawing/2010/main">
                  <a:noFill/>
                </a14:hiddenFill>
              </a:ext>
            </a:extLst>
          </p:spPr>
          <p:txBody>
            <a:bodyPr/>
            <a:lstStyle/>
            <a:p>
              <a:pPr algn="ctr"/>
              <a:endParaRPr lang="zh-CN" altLang="en-US" sz="150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18" name="Line 66"/>
            <p:cNvSpPr>
              <a:spLocks noChangeShapeType="1"/>
            </p:cNvSpPr>
            <p:nvPr/>
          </p:nvSpPr>
          <p:spPr bwMode="gray">
            <a:xfrm flipH="1">
              <a:off x="4190" y="1875"/>
              <a:ext cx="1028" cy="0"/>
            </a:xfrm>
            <a:prstGeom prst="line">
              <a:avLst/>
            </a:prstGeom>
            <a:noFill/>
            <a:ln w="19050">
              <a:solidFill>
                <a:schemeClr val="bg1">
                  <a:alpha val="50000"/>
                </a:schemeClr>
              </a:solidFill>
              <a:prstDash val="sysDot"/>
              <a:round/>
            </a:ln>
            <a:extLst>
              <a:ext uri="{909E8E84-426E-40DD-AFC4-6F175D3DCCD1}">
                <a14:hiddenFill xmlns:a14="http://schemas.microsoft.com/office/drawing/2010/main">
                  <a:noFill/>
                </a14:hiddenFill>
              </a:ext>
            </a:extLst>
          </p:spPr>
          <p:txBody>
            <a:bodyPr/>
            <a:lstStyle/>
            <a:p>
              <a:pPr algn="ctr"/>
              <a:endParaRPr lang="zh-CN" altLang="en-US" sz="150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19" name="Text Box 67"/>
            <p:cNvSpPr txBox="1">
              <a:spLocks noChangeArrowheads="1"/>
            </p:cNvSpPr>
            <p:nvPr/>
          </p:nvSpPr>
          <p:spPr bwMode="gray">
            <a:xfrm>
              <a:off x="4194" y="812"/>
              <a:ext cx="1080" cy="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30000"/>
                </a:lnSpc>
                <a:buClr>
                  <a:schemeClr val="accent2"/>
                </a:buClr>
              </a:pPr>
              <a:r>
                <a:rPr lang="zh-CN" altLang="en-US" sz="1200" dirty="0">
                  <a:solidFill>
                    <a:schemeClr val="bg1"/>
                  </a:solidFill>
                  <a:sym typeface="微软雅黑" panose="020B0503020204020204" pitchFamily="34" charset="-122"/>
                </a:rPr>
                <a:t>在此录入上述图表的综合描述说明，在此录入上述图表的综合描述说明</a:t>
              </a:r>
              <a:endParaRPr lang="en-US" altLang="zh-CN"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220" name="Group 243"/>
          <p:cNvGrpSpPr/>
          <p:nvPr/>
        </p:nvGrpSpPr>
        <p:grpSpPr bwMode="auto">
          <a:xfrm>
            <a:off x="3121513" y="861214"/>
            <a:ext cx="1331120" cy="1520430"/>
            <a:chOff x="1694" y="810"/>
            <a:chExt cx="1118" cy="1277"/>
          </a:xfrm>
        </p:grpSpPr>
        <p:sp>
          <p:nvSpPr>
            <p:cNvPr id="221" name="Line 68"/>
            <p:cNvSpPr>
              <a:spLocks noChangeShapeType="1"/>
            </p:cNvSpPr>
            <p:nvPr/>
          </p:nvSpPr>
          <p:spPr bwMode="gray">
            <a:xfrm>
              <a:off x="2278" y="1876"/>
              <a:ext cx="0" cy="211"/>
            </a:xfrm>
            <a:prstGeom prst="line">
              <a:avLst/>
            </a:prstGeom>
            <a:noFill/>
            <a:ln w="19050">
              <a:solidFill>
                <a:schemeClr val="bg1">
                  <a:alpha val="50000"/>
                </a:schemeClr>
              </a:solidFill>
              <a:round/>
            </a:ln>
            <a:extLst>
              <a:ext uri="{909E8E84-426E-40DD-AFC4-6F175D3DCCD1}">
                <a14:hiddenFill xmlns:a14="http://schemas.microsoft.com/office/drawing/2010/main">
                  <a:noFill/>
                </a14:hiddenFill>
              </a:ext>
            </a:extLst>
          </p:spPr>
          <p:txBody>
            <a:bodyPr/>
            <a:lstStyle/>
            <a:p>
              <a:pPr algn="ctr"/>
              <a:endParaRPr lang="zh-CN" altLang="en-US" sz="150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22" name="Line 69"/>
            <p:cNvSpPr>
              <a:spLocks noChangeShapeType="1"/>
            </p:cNvSpPr>
            <p:nvPr/>
          </p:nvSpPr>
          <p:spPr bwMode="gray">
            <a:xfrm flipH="1">
              <a:off x="1696" y="1875"/>
              <a:ext cx="1116" cy="0"/>
            </a:xfrm>
            <a:prstGeom prst="line">
              <a:avLst/>
            </a:prstGeom>
            <a:noFill/>
            <a:ln w="19050">
              <a:solidFill>
                <a:schemeClr val="bg1">
                  <a:alpha val="50000"/>
                </a:schemeClr>
              </a:solidFill>
              <a:prstDash val="sysDot"/>
              <a:round/>
            </a:ln>
            <a:extLst>
              <a:ext uri="{909E8E84-426E-40DD-AFC4-6F175D3DCCD1}">
                <a14:hiddenFill xmlns:a14="http://schemas.microsoft.com/office/drawing/2010/main">
                  <a:noFill/>
                </a14:hiddenFill>
              </a:ext>
            </a:extLst>
          </p:spPr>
          <p:txBody>
            <a:bodyPr/>
            <a:lstStyle/>
            <a:p>
              <a:pPr algn="ctr"/>
              <a:endParaRPr lang="zh-CN" altLang="en-US" sz="150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23" name="Text Box 70"/>
            <p:cNvSpPr txBox="1">
              <a:spLocks noChangeArrowheads="1"/>
            </p:cNvSpPr>
            <p:nvPr/>
          </p:nvSpPr>
          <p:spPr bwMode="gray">
            <a:xfrm>
              <a:off x="1694" y="810"/>
              <a:ext cx="1118" cy="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30000"/>
                </a:lnSpc>
                <a:buClr>
                  <a:schemeClr val="accent2"/>
                </a:buClr>
              </a:pPr>
              <a:r>
                <a:rPr lang="zh-CN" altLang="en-US" sz="1200" dirty="0">
                  <a:solidFill>
                    <a:schemeClr val="bg1"/>
                  </a:solidFill>
                  <a:sym typeface="微软雅黑" panose="020B0503020204020204" pitchFamily="34" charset="-122"/>
                </a:rPr>
                <a:t>在此录入上述图表的综合描述说明，在此录入上述图表的综合描述说明</a:t>
              </a:r>
              <a:endParaRPr lang="en-US" altLang="zh-CN"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224" name="Group 244"/>
          <p:cNvGrpSpPr/>
          <p:nvPr/>
        </p:nvGrpSpPr>
        <p:grpSpPr bwMode="auto">
          <a:xfrm>
            <a:off x="4644322" y="3439512"/>
            <a:ext cx="1250156" cy="1518046"/>
            <a:chOff x="2973" y="2868"/>
            <a:chExt cx="1050" cy="1275"/>
          </a:xfrm>
        </p:grpSpPr>
        <p:sp>
          <p:nvSpPr>
            <p:cNvPr id="225" name="Line 71"/>
            <p:cNvSpPr>
              <a:spLocks noChangeShapeType="1"/>
            </p:cNvSpPr>
            <p:nvPr/>
          </p:nvSpPr>
          <p:spPr bwMode="gray">
            <a:xfrm>
              <a:off x="3484" y="2868"/>
              <a:ext cx="0" cy="211"/>
            </a:xfrm>
            <a:prstGeom prst="line">
              <a:avLst/>
            </a:prstGeom>
            <a:noFill/>
            <a:ln w="19050">
              <a:solidFill>
                <a:schemeClr val="bg1">
                  <a:alpha val="50000"/>
                </a:schemeClr>
              </a:solidFill>
              <a:round/>
            </a:ln>
            <a:extLst>
              <a:ext uri="{909E8E84-426E-40DD-AFC4-6F175D3DCCD1}">
                <a14:hiddenFill xmlns:a14="http://schemas.microsoft.com/office/drawing/2010/main">
                  <a:noFill/>
                </a14:hiddenFill>
              </a:ext>
            </a:extLst>
          </p:spPr>
          <p:txBody>
            <a:bodyPr/>
            <a:lstStyle/>
            <a:p>
              <a:pPr algn="ctr"/>
              <a:endParaRPr lang="zh-CN" altLang="en-US" sz="150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26" name="Line 72"/>
            <p:cNvSpPr>
              <a:spLocks noChangeShapeType="1"/>
            </p:cNvSpPr>
            <p:nvPr/>
          </p:nvSpPr>
          <p:spPr bwMode="gray">
            <a:xfrm flipH="1">
              <a:off x="2973" y="3079"/>
              <a:ext cx="1000" cy="0"/>
            </a:xfrm>
            <a:prstGeom prst="line">
              <a:avLst/>
            </a:prstGeom>
            <a:noFill/>
            <a:ln w="19050">
              <a:solidFill>
                <a:schemeClr val="bg1">
                  <a:alpha val="50000"/>
                </a:schemeClr>
              </a:solidFill>
              <a:prstDash val="sysDot"/>
              <a:round/>
            </a:ln>
            <a:extLst>
              <a:ext uri="{909E8E84-426E-40DD-AFC4-6F175D3DCCD1}">
                <a14:hiddenFill xmlns:a14="http://schemas.microsoft.com/office/drawing/2010/main">
                  <a:noFill/>
                </a14:hiddenFill>
              </a:ext>
            </a:extLst>
          </p:spPr>
          <p:txBody>
            <a:bodyPr/>
            <a:lstStyle/>
            <a:p>
              <a:pPr algn="ctr"/>
              <a:endParaRPr lang="zh-CN" altLang="en-US" sz="150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27" name="Text Box 73"/>
            <p:cNvSpPr txBox="1">
              <a:spLocks noChangeArrowheads="1"/>
            </p:cNvSpPr>
            <p:nvPr/>
          </p:nvSpPr>
          <p:spPr bwMode="gray">
            <a:xfrm>
              <a:off x="2973" y="3079"/>
              <a:ext cx="1050" cy="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30000"/>
                </a:lnSpc>
                <a:buClr>
                  <a:schemeClr val="accent2"/>
                </a:buClr>
              </a:pPr>
              <a:r>
                <a:rPr lang="zh-CN" altLang="en-US" sz="1200" dirty="0">
                  <a:solidFill>
                    <a:schemeClr val="bg1"/>
                  </a:solidFill>
                  <a:sym typeface="微软雅黑" panose="020B0503020204020204" pitchFamily="34" charset="-122"/>
                </a:rPr>
                <a:t>在此录入上述图表的综合描述说明，在此录入上述图表的综合描述说明</a:t>
              </a:r>
              <a:endParaRPr lang="en-US" altLang="zh-CN"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228" name="Group 74"/>
          <p:cNvGrpSpPr/>
          <p:nvPr/>
        </p:nvGrpSpPr>
        <p:grpSpPr bwMode="auto">
          <a:xfrm>
            <a:off x="1068874" y="2459034"/>
            <a:ext cx="6884195" cy="935831"/>
            <a:chOff x="-30" y="2010"/>
            <a:chExt cx="5782" cy="786"/>
          </a:xfrm>
          <a:effectLst/>
        </p:grpSpPr>
        <p:sp>
          <p:nvSpPr>
            <p:cNvPr id="229" name="Line 75"/>
            <p:cNvSpPr>
              <a:spLocks noChangeShapeType="1"/>
            </p:cNvSpPr>
            <p:nvPr/>
          </p:nvSpPr>
          <p:spPr bwMode="gray">
            <a:xfrm flipH="1">
              <a:off x="-30" y="2428"/>
              <a:ext cx="660" cy="0"/>
            </a:xfrm>
            <a:prstGeom prst="line">
              <a:avLst/>
            </a:prstGeom>
            <a:noFill/>
            <a:ln w="76200">
              <a:solidFill>
                <a:schemeClr val="bg2">
                  <a:lumMod val="50000"/>
                </a:schemeClr>
              </a:solidFill>
              <a:round/>
            </a:ln>
            <a:effectLst/>
            <a:extLst>
              <a:ext uri="{909E8E84-426E-40DD-AFC4-6F175D3DCCD1}">
                <a14:hiddenFill xmlns:a14="http://schemas.microsoft.com/office/drawing/2010/main">
                  <a:noFill/>
                </a14:hiddenFill>
              </a:ext>
            </a:extLst>
          </p:spPr>
          <p:txBody>
            <a:bodyPr/>
            <a:lstStyle/>
            <a:p>
              <a:endParaRPr lang="zh-CN" altLang="en-US" sz="1015">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30" name="Line 76"/>
            <p:cNvSpPr>
              <a:spLocks noChangeShapeType="1"/>
            </p:cNvSpPr>
            <p:nvPr/>
          </p:nvSpPr>
          <p:spPr bwMode="gray">
            <a:xfrm flipH="1">
              <a:off x="3839" y="2405"/>
              <a:ext cx="510" cy="0"/>
            </a:xfrm>
            <a:prstGeom prst="line">
              <a:avLst/>
            </a:prstGeom>
            <a:noFill/>
            <a:ln w="76200">
              <a:solidFill>
                <a:schemeClr val="bg2">
                  <a:lumMod val="50000"/>
                </a:schemeClr>
              </a:solidFill>
              <a:round/>
            </a:ln>
            <a:effectLst/>
            <a:extLst>
              <a:ext uri="{909E8E84-426E-40DD-AFC4-6F175D3DCCD1}">
                <a14:hiddenFill xmlns:a14="http://schemas.microsoft.com/office/drawing/2010/main">
                  <a:noFill/>
                </a14:hiddenFill>
              </a:ext>
            </a:extLst>
          </p:spPr>
          <p:txBody>
            <a:bodyPr/>
            <a:lstStyle/>
            <a:p>
              <a:endParaRPr lang="zh-CN" altLang="en-US" sz="1015">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31" name="Arc 77"/>
            <p:cNvSpPr/>
            <p:nvPr/>
          </p:nvSpPr>
          <p:spPr bwMode="gray">
            <a:xfrm rot="16200000" flipV="1">
              <a:off x="2052" y="1833"/>
              <a:ext cx="412" cy="769"/>
            </a:xfrm>
            <a:custGeom>
              <a:avLst/>
              <a:gdLst>
                <a:gd name="T0" fmla="*/ 0 w 22794"/>
                <a:gd name="T1" fmla="*/ 0 h 43200"/>
                <a:gd name="T2" fmla="*/ 0 w 22794"/>
                <a:gd name="T3" fmla="*/ 0 h 43200"/>
                <a:gd name="T4" fmla="*/ 0 w 22794"/>
                <a:gd name="T5" fmla="*/ 0 h 43200"/>
                <a:gd name="T6" fmla="*/ 0 60000 65536"/>
                <a:gd name="T7" fmla="*/ 0 60000 65536"/>
                <a:gd name="T8" fmla="*/ 0 60000 65536"/>
              </a:gdLst>
              <a:ahLst/>
              <a:cxnLst>
                <a:cxn ang="T6">
                  <a:pos x="T0" y="T1"/>
                </a:cxn>
                <a:cxn ang="T7">
                  <a:pos x="T2" y="T3"/>
                </a:cxn>
                <a:cxn ang="T8">
                  <a:pos x="T4" y="T5"/>
                </a:cxn>
              </a:cxnLst>
              <a:rect l="0" t="0" r="r" b="b"/>
              <a:pathLst>
                <a:path w="22794" h="43200" fill="none"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path>
                <a:path w="22794" h="43200" stroke="0"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lnTo>
                    <a:pt x="1194" y="21600"/>
                  </a:lnTo>
                  <a:lnTo>
                    <a:pt x="749" y="4"/>
                  </a:lnTo>
                  <a:close/>
                </a:path>
              </a:pathLst>
            </a:custGeom>
            <a:noFill/>
            <a:ln w="76200">
              <a:solidFill>
                <a:schemeClr val="bg2">
                  <a:lumMod val="50000"/>
                </a:schemeClr>
              </a:solidFill>
              <a:round/>
            </a:ln>
            <a:effectLst/>
            <a:extLst>
              <a:ext uri="{909E8E84-426E-40DD-AFC4-6F175D3DCCD1}">
                <a14:hiddenFill xmlns:a14="http://schemas.microsoft.com/office/drawing/2010/main">
                  <a:solidFill>
                    <a:srgbClr val="FFFFFF"/>
                  </a:solidFill>
                </a14:hiddenFill>
              </a:ext>
            </a:extLst>
          </p:spPr>
          <p:txBody>
            <a:bodyPr wrap="none" anchor="ctr"/>
            <a:lstStyle/>
            <a:p>
              <a:endParaRPr lang="zh-CN" altLang="en-US" sz="1015">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32" name="Arc 78"/>
            <p:cNvSpPr/>
            <p:nvPr/>
          </p:nvSpPr>
          <p:spPr bwMode="gray">
            <a:xfrm rot="16200000" flipV="1">
              <a:off x="4503" y="1834"/>
              <a:ext cx="418" cy="769"/>
            </a:xfrm>
            <a:custGeom>
              <a:avLst/>
              <a:gdLst>
                <a:gd name="T0" fmla="*/ 0 w 22794"/>
                <a:gd name="T1" fmla="*/ 0 h 43200"/>
                <a:gd name="T2" fmla="*/ 0 w 22794"/>
                <a:gd name="T3" fmla="*/ 0 h 43200"/>
                <a:gd name="T4" fmla="*/ 0 w 22794"/>
                <a:gd name="T5" fmla="*/ 0 h 43200"/>
                <a:gd name="T6" fmla="*/ 0 60000 65536"/>
                <a:gd name="T7" fmla="*/ 0 60000 65536"/>
                <a:gd name="T8" fmla="*/ 0 60000 65536"/>
              </a:gdLst>
              <a:ahLst/>
              <a:cxnLst>
                <a:cxn ang="T6">
                  <a:pos x="T0" y="T1"/>
                </a:cxn>
                <a:cxn ang="T7">
                  <a:pos x="T2" y="T3"/>
                </a:cxn>
                <a:cxn ang="T8">
                  <a:pos x="T4" y="T5"/>
                </a:cxn>
              </a:cxnLst>
              <a:rect l="0" t="0" r="r" b="b"/>
              <a:pathLst>
                <a:path w="22794" h="43200" fill="none"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path>
                <a:path w="22794" h="43200" stroke="0"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lnTo>
                    <a:pt x="1194" y="21600"/>
                  </a:lnTo>
                  <a:lnTo>
                    <a:pt x="749" y="4"/>
                  </a:lnTo>
                  <a:close/>
                </a:path>
              </a:pathLst>
            </a:custGeom>
            <a:noFill/>
            <a:ln w="76200">
              <a:solidFill>
                <a:schemeClr val="bg2">
                  <a:lumMod val="50000"/>
                </a:schemeClr>
              </a:solidFill>
              <a:round/>
            </a:ln>
            <a:effectLst/>
            <a:extLst>
              <a:ext uri="{909E8E84-426E-40DD-AFC4-6F175D3DCCD1}">
                <a14:hiddenFill xmlns:a14="http://schemas.microsoft.com/office/drawing/2010/main">
                  <a:solidFill>
                    <a:srgbClr val="FFFFFF"/>
                  </a:solidFill>
                </a14:hiddenFill>
              </a:ext>
            </a:extLst>
          </p:spPr>
          <p:txBody>
            <a:bodyPr wrap="none" anchor="ctr"/>
            <a:lstStyle/>
            <a:p>
              <a:endParaRPr lang="zh-CN" altLang="en-US" sz="1015">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33" name="Line 79"/>
            <p:cNvSpPr>
              <a:spLocks noChangeShapeType="1"/>
            </p:cNvSpPr>
            <p:nvPr/>
          </p:nvSpPr>
          <p:spPr bwMode="gray">
            <a:xfrm flipH="1">
              <a:off x="2619" y="2405"/>
              <a:ext cx="496" cy="0"/>
            </a:xfrm>
            <a:prstGeom prst="line">
              <a:avLst/>
            </a:prstGeom>
            <a:noFill/>
            <a:ln w="76200">
              <a:solidFill>
                <a:schemeClr val="bg2">
                  <a:lumMod val="50000"/>
                </a:schemeClr>
              </a:solidFill>
              <a:round/>
            </a:ln>
            <a:effectLst/>
            <a:extLst>
              <a:ext uri="{909E8E84-426E-40DD-AFC4-6F175D3DCCD1}">
                <a14:hiddenFill xmlns:a14="http://schemas.microsoft.com/office/drawing/2010/main">
                  <a:noFill/>
                </a14:hiddenFill>
              </a:ext>
            </a:extLst>
          </p:spPr>
          <p:txBody>
            <a:bodyPr/>
            <a:lstStyle/>
            <a:p>
              <a:endParaRPr lang="zh-CN" altLang="en-US" sz="1015">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34" name="Arc 80"/>
            <p:cNvSpPr/>
            <p:nvPr/>
          </p:nvSpPr>
          <p:spPr bwMode="gray">
            <a:xfrm rot="5400000">
              <a:off x="3278" y="2211"/>
              <a:ext cx="400" cy="769"/>
            </a:xfrm>
            <a:custGeom>
              <a:avLst/>
              <a:gdLst>
                <a:gd name="T0" fmla="*/ 0 w 22794"/>
                <a:gd name="T1" fmla="*/ 0 h 43200"/>
                <a:gd name="T2" fmla="*/ 0 w 22794"/>
                <a:gd name="T3" fmla="*/ 0 h 43200"/>
                <a:gd name="T4" fmla="*/ 0 w 22794"/>
                <a:gd name="T5" fmla="*/ 0 h 43200"/>
                <a:gd name="T6" fmla="*/ 0 60000 65536"/>
                <a:gd name="T7" fmla="*/ 0 60000 65536"/>
                <a:gd name="T8" fmla="*/ 0 60000 65536"/>
              </a:gdLst>
              <a:ahLst/>
              <a:cxnLst>
                <a:cxn ang="T6">
                  <a:pos x="T0" y="T1"/>
                </a:cxn>
                <a:cxn ang="T7">
                  <a:pos x="T2" y="T3"/>
                </a:cxn>
                <a:cxn ang="T8">
                  <a:pos x="T4" y="T5"/>
                </a:cxn>
              </a:cxnLst>
              <a:rect l="0" t="0" r="r" b="b"/>
              <a:pathLst>
                <a:path w="22794" h="43200" fill="none"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path>
                <a:path w="22794" h="43200" stroke="0"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lnTo>
                    <a:pt x="1194" y="21600"/>
                  </a:lnTo>
                  <a:lnTo>
                    <a:pt x="749" y="4"/>
                  </a:lnTo>
                  <a:close/>
                </a:path>
              </a:pathLst>
            </a:custGeom>
            <a:noFill/>
            <a:ln w="76200">
              <a:solidFill>
                <a:schemeClr val="bg2">
                  <a:lumMod val="50000"/>
                </a:schemeClr>
              </a:solidFill>
              <a:round/>
            </a:ln>
            <a:effectLst/>
            <a:extLst>
              <a:ext uri="{909E8E84-426E-40DD-AFC4-6F175D3DCCD1}">
                <a14:hiddenFill xmlns:a14="http://schemas.microsoft.com/office/drawing/2010/main">
                  <a:solidFill>
                    <a:srgbClr val="FFFFFF"/>
                  </a:solidFill>
                </a14:hiddenFill>
              </a:ext>
            </a:extLst>
          </p:spPr>
          <p:txBody>
            <a:bodyPr wrap="none" anchor="ctr"/>
            <a:lstStyle/>
            <a:p>
              <a:endParaRPr lang="zh-CN" altLang="en-US" sz="1015">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35" name="Line 81"/>
            <p:cNvSpPr>
              <a:spLocks noChangeShapeType="1"/>
            </p:cNvSpPr>
            <p:nvPr/>
          </p:nvSpPr>
          <p:spPr bwMode="gray">
            <a:xfrm flipH="1">
              <a:off x="5071" y="2405"/>
              <a:ext cx="681" cy="0"/>
            </a:xfrm>
            <a:prstGeom prst="line">
              <a:avLst/>
            </a:prstGeom>
            <a:noFill/>
            <a:ln w="76200">
              <a:solidFill>
                <a:schemeClr val="bg2">
                  <a:lumMod val="50000"/>
                </a:schemeClr>
              </a:solidFill>
              <a:round/>
            </a:ln>
            <a:effectLst/>
            <a:extLst>
              <a:ext uri="{909E8E84-426E-40DD-AFC4-6F175D3DCCD1}">
                <a14:hiddenFill xmlns:a14="http://schemas.microsoft.com/office/drawing/2010/main">
                  <a:noFill/>
                </a14:hiddenFill>
              </a:ext>
            </a:extLst>
          </p:spPr>
          <p:txBody>
            <a:bodyPr/>
            <a:lstStyle/>
            <a:p>
              <a:endParaRPr lang="zh-CN" altLang="en-US" sz="1015">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36" name="Line 82"/>
            <p:cNvSpPr>
              <a:spLocks noChangeShapeType="1"/>
            </p:cNvSpPr>
            <p:nvPr/>
          </p:nvSpPr>
          <p:spPr bwMode="gray">
            <a:xfrm flipH="1">
              <a:off x="1377" y="2405"/>
              <a:ext cx="523" cy="0"/>
            </a:xfrm>
            <a:prstGeom prst="line">
              <a:avLst/>
            </a:prstGeom>
            <a:noFill/>
            <a:ln w="76200">
              <a:solidFill>
                <a:schemeClr val="bg2">
                  <a:lumMod val="50000"/>
                </a:schemeClr>
              </a:solidFill>
              <a:round/>
            </a:ln>
            <a:effectLst/>
            <a:extLst>
              <a:ext uri="{909E8E84-426E-40DD-AFC4-6F175D3DCCD1}">
                <a14:hiddenFill xmlns:a14="http://schemas.microsoft.com/office/drawing/2010/main">
                  <a:noFill/>
                </a14:hiddenFill>
              </a:ext>
            </a:extLst>
          </p:spPr>
          <p:txBody>
            <a:bodyPr/>
            <a:lstStyle/>
            <a:p>
              <a:endParaRPr lang="zh-CN" altLang="en-US" sz="1015">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37" name="Arc 83"/>
            <p:cNvSpPr/>
            <p:nvPr/>
          </p:nvSpPr>
          <p:spPr bwMode="gray">
            <a:xfrm rot="5400000">
              <a:off x="815" y="2211"/>
              <a:ext cx="400" cy="769"/>
            </a:xfrm>
            <a:custGeom>
              <a:avLst/>
              <a:gdLst>
                <a:gd name="T0" fmla="*/ 0 w 22794"/>
                <a:gd name="T1" fmla="*/ 0 h 43200"/>
                <a:gd name="T2" fmla="*/ 0 w 22794"/>
                <a:gd name="T3" fmla="*/ 0 h 43200"/>
                <a:gd name="T4" fmla="*/ 0 w 22794"/>
                <a:gd name="T5" fmla="*/ 0 h 43200"/>
                <a:gd name="T6" fmla="*/ 0 60000 65536"/>
                <a:gd name="T7" fmla="*/ 0 60000 65536"/>
                <a:gd name="T8" fmla="*/ 0 60000 65536"/>
              </a:gdLst>
              <a:ahLst/>
              <a:cxnLst>
                <a:cxn ang="T6">
                  <a:pos x="T0" y="T1"/>
                </a:cxn>
                <a:cxn ang="T7">
                  <a:pos x="T2" y="T3"/>
                </a:cxn>
                <a:cxn ang="T8">
                  <a:pos x="T4" y="T5"/>
                </a:cxn>
              </a:cxnLst>
              <a:rect l="0" t="0" r="r" b="b"/>
              <a:pathLst>
                <a:path w="22794" h="43200" fill="none"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path>
                <a:path w="22794" h="43200" stroke="0"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lnTo>
                    <a:pt x="1194" y="21600"/>
                  </a:lnTo>
                  <a:lnTo>
                    <a:pt x="749" y="4"/>
                  </a:lnTo>
                  <a:close/>
                </a:path>
              </a:pathLst>
            </a:custGeom>
            <a:noFill/>
            <a:ln w="76200">
              <a:solidFill>
                <a:schemeClr val="bg2">
                  <a:lumMod val="50000"/>
                </a:schemeClr>
              </a:solidFill>
              <a:round/>
            </a:ln>
            <a:effectLst/>
            <a:extLst>
              <a:ext uri="{909E8E84-426E-40DD-AFC4-6F175D3DCCD1}">
                <a14:hiddenFill xmlns:a14="http://schemas.microsoft.com/office/drawing/2010/main">
                  <a:solidFill>
                    <a:srgbClr val="FFFFFF"/>
                  </a:solidFill>
                </a14:hiddenFill>
              </a:ext>
            </a:extLst>
          </p:spPr>
          <p:txBody>
            <a:bodyPr wrap="none" anchor="ctr"/>
            <a:lstStyle/>
            <a:p>
              <a:endParaRPr lang="zh-CN" altLang="en-US" sz="1015">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238" name="椭圆​​ 3"/>
          <p:cNvSpPr>
            <a:spLocks noChangeArrowheads="1"/>
          </p:cNvSpPr>
          <p:nvPr/>
        </p:nvSpPr>
        <p:spPr bwMode="auto">
          <a:xfrm>
            <a:off x="1910647" y="2542975"/>
            <a:ext cx="810815" cy="810815"/>
          </a:xfrm>
          <a:prstGeom prst="ellipse">
            <a:avLst/>
          </a:prstGeom>
          <a:solidFill>
            <a:schemeClr val="bg1">
              <a:alpha val="50000"/>
            </a:schemeClr>
          </a:solidFill>
          <a:ln>
            <a:noFill/>
          </a:ln>
          <a:effectLst/>
        </p:spPr>
        <p:txBody>
          <a:bodyPr anchor="ctr"/>
          <a:lstStyle/>
          <a:p>
            <a:pPr algn="ctr"/>
            <a:r>
              <a:rPr lang="zh-CN" altLang="en-US" sz="1200" b="1" dirty="0" smtClean="0">
                <a:solidFill>
                  <a:srgbClr val="FFFFFF"/>
                </a:solidFill>
                <a:latin typeface="微软雅黑" panose="020B0503020204020204" pitchFamily="34" charset="-122"/>
                <a:ea typeface="微软雅黑" panose="020B0503020204020204" pitchFamily="34" charset="-122"/>
                <a:cs typeface="+mn-ea"/>
                <a:sym typeface="微软雅黑" panose="020B0503020204020204" pitchFamily="34" charset="-122"/>
              </a:rPr>
              <a:t>团结</a:t>
            </a:r>
            <a:endParaRPr lang="en-US" altLang="zh-CN" sz="1200" b="1" dirty="0">
              <a:solidFill>
                <a:srgbClr val="FFFFFF"/>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39" name="椭圆​​ 3"/>
          <p:cNvSpPr>
            <a:spLocks noChangeArrowheads="1"/>
          </p:cNvSpPr>
          <p:nvPr/>
        </p:nvSpPr>
        <p:spPr bwMode="auto">
          <a:xfrm>
            <a:off x="4845536" y="2532259"/>
            <a:ext cx="810816" cy="810815"/>
          </a:xfrm>
          <a:prstGeom prst="ellipse">
            <a:avLst/>
          </a:prstGeom>
          <a:solidFill>
            <a:schemeClr val="bg1">
              <a:alpha val="50000"/>
            </a:schemeClr>
          </a:solidFill>
          <a:ln>
            <a:noFill/>
          </a:ln>
          <a:effectLst/>
        </p:spPr>
        <p:txBody>
          <a:bodyPr anchor="ctr"/>
          <a:lstStyle/>
          <a:p>
            <a:pPr algn="ctr"/>
            <a:r>
              <a:rPr lang="zh-CN" altLang="en-US" sz="1200" b="1" dirty="0" smtClean="0">
                <a:solidFill>
                  <a:srgbClr val="FFFFFF"/>
                </a:solidFill>
                <a:latin typeface="微软雅黑" panose="020B0503020204020204" pitchFamily="34" charset="-122"/>
                <a:ea typeface="微软雅黑" panose="020B0503020204020204" pitchFamily="34" charset="-122"/>
                <a:cs typeface="+mn-ea"/>
                <a:sym typeface="微软雅黑" panose="020B0503020204020204" pitchFamily="34" charset="-122"/>
              </a:rPr>
              <a:t>责任</a:t>
            </a:r>
            <a:endParaRPr lang="en-US" altLang="zh-CN" sz="1200" b="1" dirty="0">
              <a:solidFill>
                <a:srgbClr val="FFFFFF"/>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40" name="椭圆​​ 3"/>
          <p:cNvSpPr>
            <a:spLocks noChangeArrowheads="1"/>
          </p:cNvSpPr>
          <p:nvPr/>
        </p:nvSpPr>
        <p:spPr bwMode="auto">
          <a:xfrm>
            <a:off x="3398928" y="2507254"/>
            <a:ext cx="810815" cy="810815"/>
          </a:xfrm>
          <a:prstGeom prst="ellipse">
            <a:avLst/>
          </a:prstGeom>
          <a:solidFill>
            <a:schemeClr val="bg1">
              <a:alpha val="50000"/>
            </a:schemeClr>
          </a:solidFill>
          <a:ln>
            <a:noFill/>
          </a:ln>
          <a:effectLst/>
        </p:spPr>
        <p:txBody>
          <a:bodyPr anchor="ctr"/>
          <a:lstStyle/>
          <a:p>
            <a:pPr algn="ctr"/>
            <a:r>
              <a:rPr lang="zh-CN" altLang="en-US" sz="1200" b="1" dirty="0" smtClean="0">
                <a:solidFill>
                  <a:srgbClr val="FFFFFF"/>
                </a:solidFill>
                <a:latin typeface="微软雅黑" panose="020B0503020204020204" pitchFamily="34" charset="-122"/>
                <a:ea typeface="微软雅黑" panose="020B0503020204020204" pitchFamily="34" charset="-122"/>
                <a:cs typeface="+mn-ea"/>
                <a:sym typeface="微软雅黑" panose="020B0503020204020204" pitchFamily="34" charset="-122"/>
              </a:rPr>
              <a:t>奉献</a:t>
            </a:r>
            <a:endParaRPr lang="en-US" altLang="zh-CN" sz="1200" b="1" dirty="0">
              <a:solidFill>
                <a:srgbClr val="FFFFFF"/>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41" name="椭圆​​ 3"/>
          <p:cNvSpPr>
            <a:spLocks noChangeArrowheads="1"/>
          </p:cNvSpPr>
          <p:nvPr/>
        </p:nvSpPr>
        <p:spPr bwMode="auto">
          <a:xfrm>
            <a:off x="6315959" y="2512017"/>
            <a:ext cx="810815" cy="810815"/>
          </a:xfrm>
          <a:prstGeom prst="ellipse">
            <a:avLst/>
          </a:prstGeom>
          <a:solidFill>
            <a:schemeClr val="bg1">
              <a:alpha val="50000"/>
            </a:schemeClr>
          </a:solidFill>
          <a:ln>
            <a:noFill/>
          </a:ln>
          <a:effectLst/>
        </p:spPr>
        <p:txBody>
          <a:bodyPr anchor="ctr"/>
          <a:lstStyle/>
          <a:p>
            <a:pPr algn="ctr"/>
            <a:r>
              <a:rPr lang="zh-CN" altLang="en-US" sz="1200" b="1" dirty="0" smtClean="0">
                <a:solidFill>
                  <a:srgbClr val="FFFFFF"/>
                </a:solidFill>
                <a:latin typeface="微软雅黑" panose="020B0503020204020204" pitchFamily="34" charset="-122"/>
                <a:ea typeface="微软雅黑" panose="020B0503020204020204" pitchFamily="34" charset="-122"/>
                <a:cs typeface="+mn-ea"/>
                <a:sym typeface="微软雅黑" panose="020B0503020204020204" pitchFamily="34" charset="-122"/>
              </a:rPr>
              <a:t>精神</a:t>
            </a:r>
            <a:endParaRPr lang="en-US" altLang="zh-CN" sz="1200" b="1" dirty="0">
              <a:solidFill>
                <a:srgbClr val="FFFFFF"/>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circle(in)">
                                      <p:cBhvr>
                                        <p:cTn id="7" dur="2750"/>
                                        <p:tgtEl>
                                          <p:spTgt spid="109"/>
                                        </p:tgtEl>
                                      </p:cBhvr>
                                    </p:animEffect>
                                  </p:childTnLst>
                                </p:cTn>
                              </p:par>
                              <p:par>
                                <p:cTn id="8" presetID="21" presetClass="entr" presetSubtype="1" fill="hold"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wheel(1)">
                                      <p:cBhvr>
                                        <p:cTn id="10" dur="2000"/>
                                        <p:tgtEl>
                                          <p:spTgt spid="112"/>
                                        </p:tgtEl>
                                      </p:cBhvr>
                                    </p:animEffect>
                                  </p:childTnLst>
                                </p:cTn>
                              </p:par>
                              <p:par>
                                <p:cTn id="11" presetID="8" presetClass="emph" presetSubtype="0" fill="hold" nodeType="withEffect">
                                  <p:stCondLst>
                                    <p:cond delay="0"/>
                                  </p:stCondLst>
                                  <p:childTnLst>
                                    <p:animRot by="21600000">
                                      <p:cBhvr>
                                        <p:cTn id="12" dur="2000" fill="hold"/>
                                        <p:tgtEl>
                                          <p:spTgt spid="112"/>
                                        </p:tgtEl>
                                        <p:attrNameLst>
                                          <p:attrName>r</p:attrName>
                                        </p:attrNameLst>
                                      </p:cBhvr>
                                    </p:animRot>
                                  </p:childTnLst>
                                </p:cTn>
                              </p:par>
                              <p:par>
                                <p:cTn id="13" presetID="21" presetClass="entr" presetSubtype="1" fill="hold" grpId="0" nodeType="withEffect">
                                  <p:stCondLst>
                                    <p:cond delay="0"/>
                                  </p:stCondLst>
                                  <p:childTnLst>
                                    <p:set>
                                      <p:cBhvr>
                                        <p:cTn id="14" dur="1" fill="hold">
                                          <p:stCondLst>
                                            <p:cond delay="0"/>
                                          </p:stCondLst>
                                        </p:cTn>
                                        <p:tgtEl>
                                          <p:spTgt spid="212"/>
                                        </p:tgtEl>
                                        <p:attrNameLst>
                                          <p:attrName>style.visibility</p:attrName>
                                        </p:attrNameLst>
                                      </p:cBhvr>
                                      <p:to>
                                        <p:strVal val="visible"/>
                                      </p:to>
                                    </p:set>
                                    <p:animEffect transition="in" filter="wheel(1)">
                                      <p:cBhvr>
                                        <p:cTn id="15" dur="2000"/>
                                        <p:tgtEl>
                                          <p:spTgt spid="21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213"/>
                                        </p:tgtEl>
                                        <p:attrNameLst>
                                          <p:attrName>style.visibility</p:attrName>
                                        </p:attrNameLst>
                                      </p:cBhvr>
                                      <p:to>
                                        <p:strVal val="visible"/>
                                      </p:to>
                                    </p:set>
                                    <p:animEffect transition="in" filter="wheel(1)">
                                      <p:cBhvr>
                                        <p:cTn id="18" dur="2000"/>
                                        <p:tgtEl>
                                          <p:spTgt spid="213"/>
                                        </p:tgtEl>
                                      </p:cBhvr>
                                    </p:animEffect>
                                  </p:childTnLst>
                                </p:cTn>
                              </p:par>
                            </p:childTnLst>
                          </p:cTn>
                        </p:par>
                        <p:par>
                          <p:cTn id="19" fill="hold">
                            <p:stCondLst>
                              <p:cond delay="3000"/>
                            </p:stCondLst>
                            <p:childTnLst>
                              <p:par>
                                <p:cTn id="20" presetID="26" presetClass="emph" presetSubtype="0" fill="hold" grpId="1" nodeType="afterEffect">
                                  <p:stCondLst>
                                    <p:cond delay="0"/>
                                  </p:stCondLst>
                                  <p:childTnLst>
                                    <p:animEffect transition="out" filter="fade">
                                      <p:cBhvr>
                                        <p:cTn id="21" dur="500" tmFilter="0, 0; .2, .5; .8, .5; 1, 0"/>
                                        <p:tgtEl>
                                          <p:spTgt spid="213"/>
                                        </p:tgtEl>
                                      </p:cBhvr>
                                    </p:animEffect>
                                    <p:animScale>
                                      <p:cBhvr>
                                        <p:cTn id="22" dur="250" autoRev="1" fill="hold"/>
                                        <p:tgtEl>
                                          <p:spTgt spid="213"/>
                                        </p:tgtEl>
                                      </p:cBhvr>
                                      <p:by x="105000" y="105000"/>
                                    </p:animScale>
                                  </p:childTnLst>
                                </p:cTn>
                              </p:par>
                              <p:par>
                                <p:cTn id="23" presetID="22" presetClass="entr" presetSubtype="8" fill="hold" nodeType="withEffect">
                                  <p:stCondLst>
                                    <p:cond delay="0"/>
                                  </p:stCondLst>
                                  <p:childTnLst>
                                    <p:set>
                                      <p:cBhvr>
                                        <p:cTn id="24" dur="1" fill="hold">
                                          <p:stCondLst>
                                            <p:cond delay="0"/>
                                          </p:stCondLst>
                                        </p:cTn>
                                        <p:tgtEl>
                                          <p:spTgt spid="228"/>
                                        </p:tgtEl>
                                        <p:attrNameLst>
                                          <p:attrName>style.visibility</p:attrName>
                                        </p:attrNameLst>
                                      </p:cBhvr>
                                      <p:to>
                                        <p:strVal val="visible"/>
                                      </p:to>
                                    </p:set>
                                    <p:animEffect transition="in" filter="wipe(left)">
                                      <p:cBhvr>
                                        <p:cTn id="25" dur="5000"/>
                                        <p:tgtEl>
                                          <p:spTgt spid="228"/>
                                        </p:tgtEl>
                                      </p:cBhvr>
                                    </p:animEffect>
                                  </p:childTnLst>
                                </p:cTn>
                              </p:par>
                              <p:par>
                                <p:cTn id="26" presetID="49" presetClass="entr" presetSubtype="0" decel="100000" fill="hold" grpId="0" nodeType="withEffect">
                                  <p:stCondLst>
                                    <p:cond delay="1000"/>
                                  </p:stCondLst>
                                  <p:childTnLst>
                                    <p:set>
                                      <p:cBhvr>
                                        <p:cTn id="27" dur="1" fill="hold">
                                          <p:stCondLst>
                                            <p:cond delay="0"/>
                                          </p:stCondLst>
                                        </p:cTn>
                                        <p:tgtEl>
                                          <p:spTgt spid="238"/>
                                        </p:tgtEl>
                                        <p:attrNameLst>
                                          <p:attrName>style.visibility</p:attrName>
                                        </p:attrNameLst>
                                      </p:cBhvr>
                                      <p:to>
                                        <p:strVal val="visible"/>
                                      </p:to>
                                    </p:set>
                                    <p:anim calcmode="lin" valueType="num">
                                      <p:cBhvr>
                                        <p:cTn id="28" dur="1000" fill="hold"/>
                                        <p:tgtEl>
                                          <p:spTgt spid="238"/>
                                        </p:tgtEl>
                                        <p:attrNameLst>
                                          <p:attrName>ppt_w</p:attrName>
                                        </p:attrNameLst>
                                      </p:cBhvr>
                                      <p:tavLst>
                                        <p:tav tm="0">
                                          <p:val>
                                            <p:fltVal val="0"/>
                                          </p:val>
                                        </p:tav>
                                        <p:tav tm="100000">
                                          <p:val>
                                            <p:strVal val="#ppt_w"/>
                                          </p:val>
                                        </p:tav>
                                      </p:tavLst>
                                    </p:anim>
                                    <p:anim calcmode="lin" valueType="num">
                                      <p:cBhvr>
                                        <p:cTn id="29" dur="1000" fill="hold"/>
                                        <p:tgtEl>
                                          <p:spTgt spid="238"/>
                                        </p:tgtEl>
                                        <p:attrNameLst>
                                          <p:attrName>ppt_h</p:attrName>
                                        </p:attrNameLst>
                                      </p:cBhvr>
                                      <p:tavLst>
                                        <p:tav tm="0">
                                          <p:val>
                                            <p:fltVal val="0"/>
                                          </p:val>
                                        </p:tav>
                                        <p:tav tm="100000">
                                          <p:val>
                                            <p:strVal val="#ppt_h"/>
                                          </p:val>
                                        </p:tav>
                                      </p:tavLst>
                                    </p:anim>
                                    <p:anim calcmode="lin" valueType="num">
                                      <p:cBhvr>
                                        <p:cTn id="30" dur="1000" fill="hold"/>
                                        <p:tgtEl>
                                          <p:spTgt spid="238"/>
                                        </p:tgtEl>
                                        <p:attrNameLst>
                                          <p:attrName>style.rotation</p:attrName>
                                        </p:attrNameLst>
                                      </p:cBhvr>
                                      <p:tavLst>
                                        <p:tav tm="0">
                                          <p:val>
                                            <p:fltVal val="360"/>
                                          </p:val>
                                        </p:tav>
                                        <p:tav tm="100000">
                                          <p:val>
                                            <p:fltVal val="0"/>
                                          </p:val>
                                        </p:tav>
                                      </p:tavLst>
                                    </p:anim>
                                    <p:animEffect transition="in" filter="fade">
                                      <p:cBhvr>
                                        <p:cTn id="31" dur="1000"/>
                                        <p:tgtEl>
                                          <p:spTgt spid="238"/>
                                        </p:tgtEl>
                                      </p:cBhvr>
                                    </p:animEffect>
                                  </p:childTnLst>
                                </p:cTn>
                              </p:par>
                              <p:par>
                                <p:cTn id="32" presetID="49" presetClass="entr" presetSubtype="0" decel="100000" fill="hold" grpId="0" nodeType="withEffect">
                                  <p:stCondLst>
                                    <p:cond delay="2000"/>
                                  </p:stCondLst>
                                  <p:childTnLst>
                                    <p:set>
                                      <p:cBhvr>
                                        <p:cTn id="33" dur="1" fill="hold">
                                          <p:stCondLst>
                                            <p:cond delay="0"/>
                                          </p:stCondLst>
                                        </p:cTn>
                                        <p:tgtEl>
                                          <p:spTgt spid="240"/>
                                        </p:tgtEl>
                                        <p:attrNameLst>
                                          <p:attrName>style.visibility</p:attrName>
                                        </p:attrNameLst>
                                      </p:cBhvr>
                                      <p:to>
                                        <p:strVal val="visible"/>
                                      </p:to>
                                    </p:set>
                                    <p:anim calcmode="lin" valueType="num">
                                      <p:cBhvr>
                                        <p:cTn id="34" dur="1000" fill="hold"/>
                                        <p:tgtEl>
                                          <p:spTgt spid="240"/>
                                        </p:tgtEl>
                                        <p:attrNameLst>
                                          <p:attrName>ppt_w</p:attrName>
                                        </p:attrNameLst>
                                      </p:cBhvr>
                                      <p:tavLst>
                                        <p:tav tm="0">
                                          <p:val>
                                            <p:fltVal val="0"/>
                                          </p:val>
                                        </p:tav>
                                        <p:tav tm="100000">
                                          <p:val>
                                            <p:strVal val="#ppt_w"/>
                                          </p:val>
                                        </p:tav>
                                      </p:tavLst>
                                    </p:anim>
                                    <p:anim calcmode="lin" valueType="num">
                                      <p:cBhvr>
                                        <p:cTn id="35" dur="1000" fill="hold"/>
                                        <p:tgtEl>
                                          <p:spTgt spid="240"/>
                                        </p:tgtEl>
                                        <p:attrNameLst>
                                          <p:attrName>ppt_h</p:attrName>
                                        </p:attrNameLst>
                                      </p:cBhvr>
                                      <p:tavLst>
                                        <p:tav tm="0">
                                          <p:val>
                                            <p:fltVal val="0"/>
                                          </p:val>
                                        </p:tav>
                                        <p:tav tm="100000">
                                          <p:val>
                                            <p:strVal val="#ppt_h"/>
                                          </p:val>
                                        </p:tav>
                                      </p:tavLst>
                                    </p:anim>
                                    <p:anim calcmode="lin" valueType="num">
                                      <p:cBhvr>
                                        <p:cTn id="36" dur="1000" fill="hold"/>
                                        <p:tgtEl>
                                          <p:spTgt spid="240"/>
                                        </p:tgtEl>
                                        <p:attrNameLst>
                                          <p:attrName>style.rotation</p:attrName>
                                        </p:attrNameLst>
                                      </p:cBhvr>
                                      <p:tavLst>
                                        <p:tav tm="0">
                                          <p:val>
                                            <p:fltVal val="360"/>
                                          </p:val>
                                        </p:tav>
                                        <p:tav tm="100000">
                                          <p:val>
                                            <p:fltVal val="0"/>
                                          </p:val>
                                        </p:tav>
                                      </p:tavLst>
                                    </p:anim>
                                    <p:animEffect transition="in" filter="fade">
                                      <p:cBhvr>
                                        <p:cTn id="37" dur="1000"/>
                                        <p:tgtEl>
                                          <p:spTgt spid="240"/>
                                        </p:tgtEl>
                                      </p:cBhvr>
                                    </p:animEffect>
                                  </p:childTnLst>
                                </p:cTn>
                              </p:par>
                              <p:par>
                                <p:cTn id="38" presetID="49" presetClass="entr" presetSubtype="0" decel="100000" fill="hold" grpId="0" nodeType="withEffect">
                                  <p:stCondLst>
                                    <p:cond delay="3000"/>
                                  </p:stCondLst>
                                  <p:childTnLst>
                                    <p:set>
                                      <p:cBhvr>
                                        <p:cTn id="39" dur="1" fill="hold">
                                          <p:stCondLst>
                                            <p:cond delay="0"/>
                                          </p:stCondLst>
                                        </p:cTn>
                                        <p:tgtEl>
                                          <p:spTgt spid="239"/>
                                        </p:tgtEl>
                                        <p:attrNameLst>
                                          <p:attrName>style.visibility</p:attrName>
                                        </p:attrNameLst>
                                      </p:cBhvr>
                                      <p:to>
                                        <p:strVal val="visible"/>
                                      </p:to>
                                    </p:set>
                                    <p:anim calcmode="lin" valueType="num">
                                      <p:cBhvr>
                                        <p:cTn id="40" dur="1000" fill="hold"/>
                                        <p:tgtEl>
                                          <p:spTgt spid="239"/>
                                        </p:tgtEl>
                                        <p:attrNameLst>
                                          <p:attrName>ppt_w</p:attrName>
                                        </p:attrNameLst>
                                      </p:cBhvr>
                                      <p:tavLst>
                                        <p:tav tm="0">
                                          <p:val>
                                            <p:fltVal val="0"/>
                                          </p:val>
                                        </p:tav>
                                        <p:tav tm="100000">
                                          <p:val>
                                            <p:strVal val="#ppt_w"/>
                                          </p:val>
                                        </p:tav>
                                      </p:tavLst>
                                    </p:anim>
                                    <p:anim calcmode="lin" valueType="num">
                                      <p:cBhvr>
                                        <p:cTn id="41" dur="1000" fill="hold"/>
                                        <p:tgtEl>
                                          <p:spTgt spid="239"/>
                                        </p:tgtEl>
                                        <p:attrNameLst>
                                          <p:attrName>ppt_h</p:attrName>
                                        </p:attrNameLst>
                                      </p:cBhvr>
                                      <p:tavLst>
                                        <p:tav tm="0">
                                          <p:val>
                                            <p:fltVal val="0"/>
                                          </p:val>
                                        </p:tav>
                                        <p:tav tm="100000">
                                          <p:val>
                                            <p:strVal val="#ppt_h"/>
                                          </p:val>
                                        </p:tav>
                                      </p:tavLst>
                                    </p:anim>
                                    <p:anim calcmode="lin" valueType="num">
                                      <p:cBhvr>
                                        <p:cTn id="42" dur="1000" fill="hold"/>
                                        <p:tgtEl>
                                          <p:spTgt spid="239"/>
                                        </p:tgtEl>
                                        <p:attrNameLst>
                                          <p:attrName>style.rotation</p:attrName>
                                        </p:attrNameLst>
                                      </p:cBhvr>
                                      <p:tavLst>
                                        <p:tav tm="0">
                                          <p:val>
                                            <p:fltVal val="360"/>
                                          </p:val>
                                        </p:tav>
                                        <p:tav tm="100000">
                                          <p:val>
                                            <p:fltVal val="0"/>
                                          </p:val>
                                        </p:tav>
                                      </p:tavLst>
                                    </p:anim>
                                    <p:animEffect transition="in" filter="fade">
                                      <p:cBhvr>
                                        <p:cTn id="43" dur="1000"/>
                                        <p:tgtEl>
                                          <p:spTgt spid="239"/>
                                        </p:tgtEl>
                                      </p:cBhvr>
                                    </p:animEffect>
                                  </p:childTnLst>
                                </p:cTn>
                              </p:par>
                              <p:par>
                                <p:cTn id="44" presetID="49" presetClass="entr" presetSubtype="0" decel="100000" fill="hold" grpId="0" nodeType="withEffect">
                                  <p:stCondLst>
                                    <p:cond delay="4000"/>
                                  </p:stCondLst>
                                  <p:childTnLst>
                                    <p:set>
                                      <p:cBhvr>
                                        <p:cTn id="45" dur="1" fill="hold">
                                          <p:stCondLst>
                                            <p:cond delay="0"/>
                                          </p:stCondLst>
                                        </p:cTn>
                                        <p:tgtEl>
                                          <p:spTgt spid="241"/>
                                        </p:tgtEl>
                                        <p:attrNameLst>
                                          <p:attrName>style.visibility</p:attrName>
                                        </p:attrNameLst>
                                      </p:cBhvr>
                                      <p:to>
                                        <p:strVal val="visible"/>
                                      </p:to>
                                    </p:set>
                                    <p:anim calcmode="lin" valueType="num">
                                      <p:cBhvr>
                                        <p:cTn id="46" dur="1000" fill="hold"/>
                                        <p:tgtEl>
                                          <p:spTgt spid="241"/>
                                        </p:tgtEl>
                                        <p:attrNameLst>
                                          <p:attrName>ppt_w</p:attrName>
                                        </p:attrNameLst>
                                      </p:cBhvr>
                                      <p:tavLst>
                                        <p:tav tm="0">
                                          <p:val>
                                            <p:fltVal val="0"/>
                                          </p:val>
                                        </p:tav>
                                        <p:tav tm="100000">
                                          <p:val>
                                            <p:strVal val="#ppt_w"/>
                                          </p:val>
                                        </p:tav>
                                      </p:tavLst>
                                    </p:anim>
                                    <p:anim calcmode="lin" valueType="num">
                                      <p:cBhvr>
                                        <p:cTn id="47" dur="1000" fill="hold"/>
                                        <p:tgtEl>
                                          <p:spTgt spid="241"/>
                                        </p:tgtEl>
                                        <p:attrNameLst>
                                          <p:attrName>ppt_h</p:attrName>
                                        </p:attrNameLst>
                                      </p:cBhvr>
                                      <p:tavLst>
                                        <p:tav tm="0">
                                          <p:val>
                                            <p:fltVal val="0"/>
                                          </p:val>
                                        </p:tav>
                                        <p:tav tm="100000">
                                          <p:val>
                                            <p:strVal val="#ppt_h"/>
                                          </p:val>
                                        </p:tav>
                                      </p:tavLst>
                                    </p:anim>
                                    <p:anim calcmode="lin" valueType="num">
                                      <p:cBhvr>
                                        <p:cTn id="48" dur="1000" fill="hold"/>
                                        <p:tgtEl>
                                          <p:spTgt spid="241"/>
                                        </p:tgtEl>
                                        <p:attrNameLst>
                                          <p:attrName>style.rotation</p:attrName>
                                        </p:attrNameLst>
                                      </p:cBhvr>
                                      <p:tavLst>
                                        <p:tav tm="0">
                                          <p:val>
                                            <p:fltVal val="360"/>
                                          </p:val>
                                        </p:tav>
                                        <p:tav tm="100000">
                                          <p:val>
                                            <p:fltVal val="0"/>
                                          </p:val>
                                        </p:tav>
                                      </p:tavLst>
                                    </p:anim>
                                    <p:animEffect transition="in" filter="fade">
                                      <p:cBhvr>
                                        <p:cTn id="49" dur="1000"/>
                                        <p:tgtEl>
                                          <p:spTgt spid="241"/>
                                        </p:tgtEl>
                                      </p:cBhvr>
                                    </p:animEffect>
                                  </p:childTnLst>
                                </p:cTn>
                              </p:par>
                            </p:childTnLst>
                          </p:cTn>
                        </p:par>
                        <p:par>
                          <p:cTn id="50" fill="hold">
                            <p:stCondLst>
                              <p:cond delay="3500"/>
                            </p:stCondLst>
                            <p:childTnLst>
                              <p:par>
                                <p:cTn id="51" presetID="22" presetClass="entr" presetSubtype="1" fill="hold"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wipe(up)">
                                      <p:cBhvr>
                                        <p:cTn id="53" dur="500"/>
                                        <p:tgtEl>
                                          <p:spTgt spid="107"/>
                                        </p:tgtEl>
                                      </p:cBhvr>
                                    </p:animEffect>
                                  </p:childTnLst>
                                </p:cTn>
                              </p:par>
                            </p:childTnLst>
                          </p:cTn>
                        </p:par>
                        <p:par>
                          <p:cTn id="54" fill="hold">
                            <p:stCondLst>
                              <p:cond delay="4000"/>
                            </p:stCondLst>
                            <p:childTnLst>
                              <p:par>
                                <p:cTn id="55" presetID="22" presetClass="entr" presetSubtype="4" fill="hold" nodeType="afterEffect">
                                  <p:stCondLst>
                                    <p:cond delay="0"/>
                                  </p:stCondLst>
                                  <p:childTnLst>
                                    <p:set>
                                      <p:cBhvr>
                                        <p:cTn id="56" dur="1" fill="hold">
                                          <p:stCondLst>
                                            <p:cond delay="0"/>
                                          </p:stCondLst>
                                        </p:cTn>
                                        <p:tgtEl>
                                          <p:spTgt spid="220"/>
                                        </p:tgtEl>
                                        <p:attrNameLst>
                                          <p:attrName>style.visibility</p:attrName>
                                        </p:attrNameLst>
                                      </p:cBhvr>
                                      <p:to>
                                        <p:strVal val="visible"/>
                                      </p:to>
                                    </p:set>
                                    <p:animEffect transition="in" filter="wipe(down)">
                                      <p:cBhvr>
                                        <p:cTn id="57" dur="500"/>
                                        <p:tgtEl>
                                          <p:spTgt spid="220"/>
                                        </p:tgtEl>
                                      </p:cBhvr>
                                    </p:animEffect>
                                  </p:childTnLst>
                                </p:cTn>
                              </p:par>
                            </p:childTnLst>
                          </p:cTn>
                        </p:par>
                        <p:par>
                          <p:cTn id="58" fill="hold">
                            <p:stCondLst>
                              <p:cond delay="4500"/>
                            </p:stCondLst>
                            <p:childTnLst>
                              <p:par>
                                <p:cTn id="59" presetID="22" presetClass="entr" presetSubtype="1" fill="hold" nodeType="afterEffect">
                                  <p:stCondLst>
                                    <p:cond delay="0"/>
                                  </p:stCondLst>
                                  <p:childTnLst>
                                    <p:set>
                                      <p:cBhvr>
                                        <p:cTn id="60" dur="1" fill="hold">
                                          <p:stCondLst>
                                            <p:cond delay="0"/>
                                          </p:stCondLst>
                                        </p:cTn>
                                        <p:tgtEl>
                                          <p:spTgt spid="224"/>
                                        </p:tgtEl>
                                        <p:attrNameLst>
                                          <p:attrName>style.visibility</p:attrName>
                                        </p:attrNameLst>
                                      </p:cBhvr>
                                      <p:to>
                                        <p:strVal val="visible"/>
                                      </p:to>
                                    </p:set>
                                    <p:animEffect transition="in" filter="wipe(up)">
                                      <p:cBhvr>
                                        <p:cTn id="61" dur="500"/>
                                        <p:tgtEl>
                                          <p:spTgt spid="224"/>
                                        </p:tgtEl>
                                      </p:cBhvr>
                                    </p:animEffect>
                                  </p:childTnLst>
                                </p:cTn>
                              </p:par>
                            </p:childTnLst>
                          </p:cTn>
                        </p:par>
                        <p:par>
                          <p:cTn id="62" fill="hold">
                            <p:stCondLst>
                              <p:cond delay="5000"/>
                            </p:stCondLst>
                            <p:childTnLst>
                              <p:par>
                                <p:cTn id="63" presetID="22" presetClass="entr" presetSubtype="4" fill="hold" nodeType="afterEffect">
                                  <p:stCondLst>
                                    <p:cond delay="0"/>
                                  </p:stCondLst>
                                  <p:childTnLst>
                                    <p:set>
                                      <p:cBhvr>
                                        <p:cTn id="64" dur="1" fill="hold">
                                          <p:stCondLst>
                                            <p:cond delay="0"/>
                                          </p:stCondLst>
                                        </p:cTn>
                                        <p:tgtEl>
                                          <p:spTgt spid="216"/>
                                        </p:tgtEl>
                                        <p:attrNameLst>
                                          <p:attrName>style.visibility</p:attrName>
                                        </p:attrNameLst>
                                      </p:cBhvr>
                                      <p:to>
                                        <p:strVal val="visible"/>
                                      </p:to>
                                    </p:set>
                                    <p:animEffect transition="in" filter="wipe(down)">
                                      <p:cBhvr>
                                        <p:cTn id="65" dur="5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animBg="1"/>
      <p:bldP spid="213" grpId="0"/>
      <p:bldP spid="213" grpId="1"/>
      <p:bldP spid="238" grpId="0" animBg="1"/>
      <p:bldP spid="239" grpId="0" animBg="1"/>
      <p:bldP spid="240" grpId="0" animBg="1"/>
      <p:bldP spid="2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组合 108"/>
          <p:cNvGrpSpPr/>
          <p:nvPr/>
        </p:nvGrpSpPr>
        <p:grpSpPr>
          <a:xfrm>
            <a:off x="441127" y="528320"/>
            <a:ext cx="8239259" cy="0"/>
            <a:chOff x="600676" y="678668"/>
            <a:chExt cx="10985679" cy="0"/>
          </a:xfrm>
        </p:grpSpPr>
        <p:cxnSp>
          <p:nvCxnSpPr>
            <p:cNvPr id="110" name="直接连接符 109"/>
            <p:cNvCxnSpPr/>
            <p:nvPr/>
          </p:nvCxnSpPr>
          <p:spPr>
            <a:xfrm>
              <a:off x="600676" y="678668"/>
              <a:ext cx="480382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6782535" y="678668"/>
              <a:ext cx="480382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2" name="组合 111"/>
          <p:cNvGrpSpPr/>
          <p:nvPr/>
        </p:nvGrpSpPr>
        <p:grpSpPr>
          <a:xfrm>
            <a:off x="4046473" y="22532"/>
            <a:ext cx="1011452" cy="1011576"/>
            <a:chOff x="3276601" y="1276192"/>
            <a:chExt cx="2590799" cy="2591116"/>
          </a:xfrm>
          <a:solidFill>
            <a:schemeClr val="bg1"/>
          </a:solidFill>
        </p:grpSpPr>
        <p:sp>
          <p:nvSpPr>
            <p:cNvPr id="113" name="矩形 112"/>
            <p:cNvSpPr/>
            <p:nvPr/>
          </p:nvSpPr>
          <p:spPr>
            <a:xfrm rot="16200000">
              <a:off x="3324853" y="251813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4" name="矩形 113"/>
            <p:cNvSpPr/>
            <p:nvPr/>
          </p:nvSpPr>
          <p:spPr>
            <a:xfrm rot="16418182">
              <a:off x="3327353" y="243935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5" name="矩形 114"/>
            <p:cNvSpPr/>
            <p:nvPr/>
          </p:nvSpPr>
          <p:spPr>
            <a:xfrm rot="16636364">
              <a:off x="3334846" y="236089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6" name="矩形 115"/>
            <p:cNvSpPr/>
            <p:nvPr/>
          </p:nvSpPr>
          <p:spPr>
            <a:xfrm rot="16854545">
              <a:off x="3347299" y="228306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7" name="矩形 116"/>
            <p:cNvSpPr/>
            <p:nvPr/>
          </p:nvSpPr>
          <p:spPr>
            <a:xfrm rot="17072727">
              <a:off x="3364664" y="22061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8" name="矩形 117"/>
            <p:cNvSpPr/>
            <p:nvPr/>
          </p:nvSpPr>
          <p:spPr>
            <a:xfrm rot="17290909">
              <a:off x="3386869" y="213056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9" name="矩形 118"/>
            <p:cNvSpPr/>
            <p:nvPr/>
          </p:nvSpPr>
          <p:spPr>
            <a:xfrm rot="17509091">
              <a:off x="3413827" y="205649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0" name="矩形 119"/>
            <p:cNvSpPr/>
            <p:nvPr/>
          </p:nvSpPr>
          <p:spPr>
            <a:xfrm rot="17727273">
              <a:off x="3445428" y="19842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1" name="矩形 120"/>
            <p:cNvSpPr/>
            <p:nvPr/>
          </p:nvSpPr>
          <p:spPr>
            <a:xfrm rot="17945455">
              <a:off x="3481544" y="191423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2" name="矩形 121"/>
            <p:cNvSpPr/>
            <p:nvPr/>
          </p:nvSpPr>
          <p:spPr>
            <a:xfrm rot="18163636">
              <a:off x="3522031" y="18466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3" name="矩形 122"/>
            <p:cNvSpPr/>
            <p:nvPr/>
          </p:nvSpPr>
          <p:spPr>
            <a:xfrm rot="18381818">
              <a:off x="3566726" y="17816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4" name="矩形 123"/>
            <p:cNvSpPr/>
            <p:nvPr/>
          </p:nvSpPr>
          <p:spPr>
            <a:xfrm rot="18600000">
              <a:off x="3615448" y="17197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5" name="矩形 124"/>
            <p:cNvSpPr/>
            <p:nvPr/>
          </p:nvSpPr>
          <p:spPr>
            <a:xfrm rot="18818182">
              <a:off x="3668002" y="16609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6" name="矩形 125"/>
            <p:cNvSpPr/>
            <p:nvPr/>
          </p:nvSpPr>
          <p:spPr>
            <a:xfrm rot="19036364">
              <a:off x="3724176" y="160569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7" name="矩形 126"/>
            <p:cNvSpPr/>
            <p:nvPr/>
          </p:nvSpPr>
          <p:spPr>
            <a:xfrm rot="19254546">
              <a:off x="3783743" y="15540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8" name="矩形 127"/>
            <p:cNvSpPr/>
            <p:nvPr/>
          </p:nvSpPr>
          <p:spPr>
            <a:xfrm rot="19472727">
              <a:off x="3846463" y="150635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9" name="矩形 128"/>
            <p:cNvSpPr/>
            <p:nvPr/>
          </p:nvSpPr>
          <p:spPr>
            <a:xfrm rot="19690909">
              <a:off x="3912085" y="146269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0" name="矩形 129"/>
            <p:cNvSpPr/>
            <p:nvPr/>
          </p:nvSpPr>
          <p:spPr>
            <a:xfrm rot="19909091">
              <a:off x="3980343" y="142328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1" name="矩形 130"/>
            <p:cNvSpPr/>
            <p:nvPr/>
          </p:nvSpPr>
          <p:spPr>
            <a:xfrm rot="20127273">
              <a:off x="4050964" y="138828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2" name="矩形 131"/>
            <p:cNvSpPr/>
            <p:nvPr/>
          </p:nvSpPr>
          <p:spPr>
            <a:xfrm rot="20345455">
              <a:off x="4123664" y="135783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3" name="矩形 132"/>
            <p:cNvSpPr/>
            <p:nvPr/>
          </p:nvSpPr>
          <p:spPr>
            <a:xfrm rot="20563636">
              <a:off x="4198147" y="13320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4" name="矩形 133"/>
            <p:cNvSpPr/>
            <p:nvPr/>
          </p:nvSpPr>
          <p:spPr>
            <a:xfrm rot="20781818">
              <a:off x="4274115" y="131104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5" name="矩形 134"/>
            <p:cNvSpPr/>
            <p:nvPr/>
          </p:nvSpPr>
          <p:spPr>
            <a:xfrm rot="21000000">
              <a:off x="4351263" y="12949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6" name="矩形 135"/>
            <p:cNvSpPr/>
            <p:nvPr/>
          </p:nvSpPr>
          <p:spPr>
            <a:xfrm rot="21218182">
              <a:off x="4429280" y="128368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7" name="矩形 136"/>
            <p:cNvSpPr/>
            <p:nvPr/>
          </p:nvSpPr>
          <p:spPr>
            <a:xfrm rot="21436364">
              <a:off x="4507850" y="127744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8" name="矩形 137"/>
            <p:cNvSpPr/>
            <p:nvPr/>
          </p:nvSpPr>
          <p:spPr>
            <a:xfrm rot="54546">
              <a:off x="4586658" y="127619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9" name="矩形 138"/>
            <p:cNvSpPr/>
            <p:nvPr/>
          </p:nvSpPr>
          <p:spPr>
            <a:xfrm rot="272727">
              <a:off x="4665388" y="12799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0" name="矩形 139"/>
            <p:cNvSpPr/>
            <p:nvPr/>
          </p:nvSpPr>
          <p:spPr>
            <a:xfrm rot="490909">
              <a:off x="4743721" y="128867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1" name="矩形 140"/>
            <p:cNvSpPr/>
            <p:nvPr/>
          </p:nvSpPr>
          <p:spPr>
            <a:xfrm rot="709091">
              <a:off x="4821341" y="13023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2" name="矩形 141"/>
            <p:cNvSpPr/>
            <p:nvPr/>
          </p:nvSpPr>
          <p:spPr>
            <a:xfrm rot="927273">
              <a:off x="4897938" y="132094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3" name="矩形 142"/>
            <p:cNvSpPr/>
            <p:nvPr/>
          </p:nvSpPr>
          <p:spPr>
            <a:xfrm rot="1145455">
              <a:off x="4973203" y="134435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4" name="矩形 143"/>
            <p:cNvSpPr/>
            <p:nvPr/>
          </p:nvSpPr>
          <p:spPr>
            <a:xfrm rot="1363637">
              <a:off x="5046831" y="13724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5" name="矩形 144"/>
            <p:cNvSpPr/>
            <p:nvPr/>
          </p:nvSpPr>
          <p:spPr>
            <a:xfrm rot="1581818">
              <a:off x="5118526" y="140522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6" name="矩形 145"/>
            <p:cNvSpPr/>
            <p:nvPr/>
          </p:nvSpPr>
          <p:spPr>
            <a:xfrm rot="1800000">
              <a:off x="5188001" y="144244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7" name="矩形 146"/>
            <p:cNvSpPr/>
            <p:nvPr/>
          </p:nvSpPr>
          <p:spPr>
            <a:xfrm rot="2018182">
              <a:off x="5254975" y="148400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8" name="矩形 147"/>
            <p:cNvSpPr/>
            <p:nvPr/>
          </p:nvSpPr>
          <p:spPr>
            <a:xfrm rot="2236364">
              <a:off x="5319178" y="152972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9" name="矩形 148"/>
            <p:cNvSpPr/>
            <p:nvPr/>
          </p:nvSpPr>
          <p:spPr>
            <a:xfrm rot="2454545">
              <a:off x="5380353" y="157941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0" name="矩形 149"/>
            <p:cNvSpPr/>
            <p:nvPr/>
          </p:nvSpPr>
          <p:spPr>
            <a:xfrm rot="2672727">
              <a:off x="5438252" y="163289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1" name="矩形 150"/>
            <p:cNvSpPr/>
            <p:nvPr/>
          </p:nvSpPr>
          <p:spPr>
            <a:xfrm rot="2890909">
              <a:off x="5492643" y="16899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2" name="矩形 151"/>
            <p:cNvSpPr/>
            <p:nvPr/>
          </p:nvSpPr>
          <p:spPr>
            <a:xfrm rot="3109091">
              <a:off x="5543307" y="17503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3" name="矩形 152"/>
            <p:cNvSpPr/>
            <p:nvPr/>
          </p:nvSpPr>
          <p:spPr>
            <a:xfrm rot="3327273">
              <a:off x="5590039" y="18137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4" name="矩形 153"/>
            <p:cNvSpPr/>
            <p:nvPr/>
          </p:nvSpPr>
          <p:spPr>
            <a:xfrm rot="3545455">
              <a:off x="5632651" y="188009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5" name="矩形 154"/>
            <p:cNvSpPr/>
            <p:nvPr/>
          </p:nvSpPr>
          <p:spPr>
            <a:xfrm rot="3763637">
              <a:off x="5670973" y="194897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6" name="矩形 155"/>
            <p:cNvSpPr/>
            <p:nvPr/>
          </p:nvSpPr>
          <p:spPr>
            <a:xfrm rot="3981819">
              <a:off x="5704849" y="202014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7" name="矩形 156"/>
            <p:cNvSpPr/>
            <p:nvPr/>
          </p:nvSpPr>
          <p:spPr>
            <a:xfrm rot="4200000">
              <a:off x="5734142" y="209331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8" name="矩形 157"/>
            <p:cNvSpPr/>
            <p:nvPr/>
          </p:nvSpPr>
          <p:spPr>
            <a:xfrm rot="4418182">
              <a:off x="5758737" y="216819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9" name="矩形 158"/>
            <p:cNvSpPr/>
            <p:nvPr/>
          </p:nvSpPr>
          <p:spPr>
            <a:xfrm rot="4636364">
              <a:off x="5778531" y="224448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0" name="矩形 159"/>
            <p:cNvSpPr/>
            <p:nvPr/>
          </p:nvSpPr>
          <p:spPr>
            <a:xfrm rot="4854546">
              <a:off x="5793448" y="23218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1" name="矩形 160"/>
            <p:cNvSpPr/>
            <p:nvPr/>
          </p:nvSpPr>
          <p:spPr>
            <a:xfrm rot="5072727">
              <a:off x="5803426" y="240006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2" name="矩形 161"/>
            <p:cNvSpPr/>
            <p:nvPr/>
          </p:nvSpPr>
          <p:spPr>
            <a:xfrm rot="5290909">
              <a:off x="5808424" y="247872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3" name="矩形 162"/>
            <p:cNvSpPr/>
            <p:nvPr/>
          </p:nvSpPr>
          <p:spPr>
            <a:xfrm rot="5509091">
              <a:off x="5808424" y="255754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4" name="矩形 163"/>
            <p:cNvSpPr/>
            <p:nvPr/>
          </p:nvSpPr>
          <p:spPr>
            <a:xfrm rot="5727273">
              <a:off x="5803426" y="26362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5" name="矩形 164"/>
            <p:cNvSpPr/>
            <p:nvPr/>
          </p:nvSpPr>
          <p:spPr>
            <a:xfrm rot="5945455">
              <a:off x="5793448" y="27143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6" name="矩形 165"/>
            <p:cNvSpPr/>
            <p:nvPr/>
          </p:nvSpPr>
          <p:spPr>
            <a:xfrm rot="6163637">
              <a:off x="5778531" y="279178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7" name="矩形 166"/>
            <p:cNvSpPr/>
            <p:nvPr/>
          </p:nvSpPr>
          <p:spPr>
            <a:xfrm rot="6381819">
              <a:off x="5758737" y="286807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8" name="矩形 167"/>
            <p:cNvSpPr/>
            <p:nvPr/>
          </p:nvSpPr>
          <p:spPr>
            <a:xfrm rot="6600000">
              <a:off x="5734142" y="294296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9" name="矩形 168"/>
            <p:cNvSpPr/>
            <p:nvPr/>
          </p:nvSpPr>
          <p:spPr>
            <a:xfrm rot="6818182">
              <a:off x="5704849" y="301613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0" name="矩形 169"/>
            <p:cNvSpPr/>
            <p:nvPr/>
          </p:nvSpPr>
          <p:spPr>
            <a:xfrm rot="7036364">
              <a:off x="5670973" y="308730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1" name="矩形 170"/>
            <p:cNvSpPr/>
            <p:nvPr/>
          </p:nvSpPr>
          <p:spPr>
            <a:xfrm rot="7254546">
              <a:off x="5632651" y="315617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2" name="矩形 171"/>
            <p:cNvSpPr/>
            <p:nvPr/>
          </p:nvSpPr>
          <p:spPr>
            <a:xfrm rot="7472727">
              <a:off x="5590039" y="322248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3" name="矩形 172"/>
            <p:cNvSpPr/>
            <p:nvPr/>
          </p:nvSpPr>
          <p:spPr>
            <a:xfrm rot="7690909">
              <a:off x="5543307" y="32859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4" name="矩形 173"/>
            <p:cNvSpPr/>
            <p:nvPr/>
          </p:nvSpPr>
          <p:spPr>
            <a:xfrm rot="7909091">
              <a:off x="5492643" y="33463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5" name="矩形 174"/>
            <p:cNvSpPr/>
            <p:nvPr/>
          </p:nvSpPr>
          <p:spPr>
            <a:xfrm rot="8127274">
              <a:off x="5438252" y="340337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6" name="矩形 175"/>
            <p:cNvSpPr/>
            <p:nvPr/>
          </p:nvSpPr>
          <p:spPr>
            <a:xfrm rot="8345455">
              <a:off x="5380353" y="34568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7" name="矩形 176"/>
            <p:cNvSpPr/>
            <p:nvPr/>
          </p:nvSpPr>
          <p:spPr>
            <a:xfrm rot="8563637">
              <a:off x="5319178" y="35065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8" name="矩形 177"/>
            <p:cNvSpPr/>
            <p:nvPr/>
          </p:nvSpPr>
          <p:spPr>
            <a:xfrm rot="8781819">
              <a:off x="5254975" y="355227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9" name="矩形 178"/>
            <p:cNvSpPr/>
            <p:nvPr/>
          </p:nvSpPr>
          <p:spPr>
            <a:xfrm rot="9000000">
              <a:off x="5188001" y="359382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0" name="矩形 179"/>
            <p:cNvSpPr/>
            <p:nvPr/>
          </p:nvSpPr>
          <p:spPr>
            <a:xfrm rot="9218182">
              <a:off x="5118525" y="363105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1" name="矩形 180"/>
            <p:cNvSpPr/>
            <p:nvPr/>
          </p:nvSpPr>
          <p:spPr>
            <a:xfrm rot="9436364">
              <a:off x="5046831" y="366379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2" name="矩形 181"/>
            <p:cNvSpPr/>
            <p:nvPr/>
          </p:nvSpPr>
          <p:spPr>
            <a:xfrm rot="9654546">
              <a:off x="4973202" y="36919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3" name="矩形 182"/>
            <p:cNvSpPr/>
            <p:nvPr/>
          </p:nvSpPr>
          <p:spPr>
            <a:xfrm rot="9872727">
              <a:off x="4897938" y="371532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4" name="矩形 183"/>
            <p:cNvSpPr/>
            <p:nvPr/>
          </p:nvSpPr>
          <p:spPr>
            <a:xfrm rot="10090909">
              <a:off x="4821341" y="373390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5" name="矩形 184"/>
            <p:cNvSpPr/>
            <p:nvPr/>
          </p:nvSpPr>
          <p:spPr>
            <a:xfrm rot="10309091">
              <a:off x="4743721" y="374759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6" name="矩形 185"/>
            <p:cNvSpPr/>
            <p:nvPr/>
          </p:nvSpPr>
          <p:spPr>
            <a:xfrm rot="10527274">
              <a:off x="4665388" y="37563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7" name="矩形 186"/>
            <p:cNvSpPr/>
            <p:nvPr/>
          </p:nvSpPr>
          <p:spPr>
            <a:xfrm rot="10745455">
              <a:off x="4586658" y="37600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8" name="矩形 187"/>
            <p:cNvSpPr/>
            <p:nvPr/>
          </p:nvSpPr>
          <p:spPr>
            <a:xfrm rot="10963638">
              <a:off x="4507850" y="375882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9" name="矩形 188"/>
            <p:cNvSpPr/>
            <p:nvPr/>
          </p:nvSpPr>
          <p:spPr>
            <a:xfrm rot="11181819">
              <a:off x="4429279" y="37525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0" name="矩形 189"/>
            <p:cNvSpPr/>
            <p:nvPr/>
          </p:nvSpPr>
          <p:spPr>
            <a:xfrm rot="11400000">
              <a:off x="4351263" y="37413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1" name="矩形 190"/>
            <p:cNvSpPr/>
            <p:nvPr/>
          </p:nvSpPr>
          <p:spPr>
            <a:xfrm rot="11618183">
              <a:off x="4274115" y="372522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2" name="矩形 191"/>
            <p:cNvSpPr/>
            <p:nvPr/>
          </p:nvSpPr>
          <p:spPr>
            <a:xfrm rot="11836364">
              <a:off x="4198147" y="370422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3" name="矩形 192"/>
            <p:cNvSpPr/>
            <p:nvPr/>
          </p:nvSpPr>
          <p:spPr>
            <a:xfrm rot="12054545">
              <a:off x="4123664" y="367844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4" name="矩形 193"/>
            <p:cNvSpPr/>
            <p:nvPr/>
          </p:nvSpPr>
          <p:spPr>
            <a:xfrm rot="12272728">
              <a:off x="4050964" y="36479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5" name="矩形 194"/>
            <p:cNvSpPr/>
            <p:nvPr/>
          </p:nvSpPr>
          <p:spPr>
            <a:xfrm rot="12490909">
              <a:off x="3980343" y="36129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6" name="矩形 195"/>
            <p:cNvSpPr/>
            <p:nvPr/>
          </p:nvSpPr>
          <p:spPr>
            <a:xfrm rot="12709091">
              <a:off x="3912086" y="35735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7" name="矩形 196"/>
            <p:cNvSpPr/>
            <p:nvPr/>
          </p:nvSpPr>
          <p:spPr>
            <a:xfrm rot="12927274">
              <a:off x="3846463" y="35299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8" name="矩形 197"/>
            <p:cNvSpPr/>
            <p:nvPr/>
          </p:nvSpPr>
          <p:spPr>
            <a:xfrm rot="13145455">
              <a:off x="3783743" y="34821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9" name="矩形 198"/>
            <p:cNvSpPr/>
            <p:nvPr/>
          </p:nvSpPr>
          <p:spPr>
            <a:xfrm rot="13363638">
              <a:off x="3724176" y="343057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0" name="矩形 199"/>
            <p:cNvSpPr/>
            <p:nvPr/>
          </p:nvSpPr>
          <p:spPr>
            <a:xfrm rot="13581819">
              <a:off x="3668002" y="33752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1" name="矩形 200"/>
            <p:cNvSpPr/>
            <p:nvPr/>
          </p:nvSpPr>
          <p:spPr>
            <a:xfrm rot="13800000">
              <a:off x="3615448" y="33165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2" name="矩形 201"/>
            <p:cNvSpPr/>
            <p:nvPr/>
          </p:nvSpPr>
          <p:spPr>
            <a:xfrm rot="14018183">
              <a:off x="3566726" y="325458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3" name="矩形 202"/>
            <p:cNvSpPr/>
            <p:nvPr/>
          </p:nvSpPr>
          <p:spPr>
            <a:xfrm rot="14236364">
              <a:off x="3522031" y="31896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4" name="矩形 203"/>
            <p:cNvSpPr/>
            <p:nvPr/>
          </p:nvSpPr>
          <p:spPr>
            <a:xfrm rot="14454545">
              <a:off x="3481544" y="312204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5" name="矩形 204"/>
            <p:cNvSpPr/>
            <p:nvPr/>
          </p:nvSpPr>
          <p:spPr>
            <a:xfrm rot="14672728">
              <a:off x="3445428" y="305198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6" name="矩形 205"/>
            <p:cNvSpPr/>
            <p:nvPr/>
          </p:nvSpPr>
          <p:spPr>
            <a:xfrm rot="14890909">
              <a:off x="3413827" y="297977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7" name="矩形 206"/>
            <p:cNvSpPr/>
            <p:nvPr/>
          </p:nvSpPr>
          <p:spPr>
            <a:xfrm rot="15109092">
              <a:off x="3386869" y="290571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8" name="矩形 207"/>
            <p:cNvSpPr/>
            <p:nvPr/>
          </p:nvSpPr>
          <p:spPr>
            <a:xfrm rot="15327274">
              <a:off x="3364664" y="283008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9" name="矩形 208"/>
            <p:cNvSpPr/>
            <p:nvPr/>
          </p:nvSpPr>
          <p:spPr>
            <a:xfrm rot="15545455">
              <a:off x="3347299" y="275320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0" name="矩形 209"/>
            <p:cNvSpPr/>
            <p:nvPr/>
          </p:nvSpPr>
          <p:spPr>
            <a:xfrm rot="15763638">
              <a:off x="3334846" y="267537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1" name="矩形 210"/>
            <p:cNvSpPr/>
            <p:nvPr/>
          </p:nvSpPr>
          <p:spPr>
            <a:xfrm rot="15981819">
              <a:off x="3327353" y="259691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12" name="椭圆 211"/>
          <p:cNvSpPr/>
          <p:nvPr/>
        </p:nvSpPr>
        <p:spPr>
          <a:xfrm>
            <a:off x="4163727" y="143828"/>
            <a:ext cx="781729" cy="781729"/>
          </a:xfrm>
          <a:prstGeom prst="ellips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a:p>
        </p:txBody>
      </p:sp>
      <p:sp>
        <p:nvSpPr>
          <p:cNvPr id="213" name="文本框 212"/>
          <p:cNvSpPr txBox="1"/>
          <p:nvPr/>
        </p:nvSpPr>
        <p:spPr>
          <a:xfrm>
            <a:off x="4248478" y="202419"/>
            <a:ext cx="806702" cy="646331"/>
          </a:xfrm>
          <a:prstGeom prst="rect">
            <a:avLst/>
          </a:prstGeom>
          <a:noFill/>
        </p:spPr>
        <p:txBody>
          <a:bodyPr wrap="square" rtlCol="0">
            <a:spAutoFit/>
          </a:bodyPr>
          <a:lstStyle/>
          <a:p>
            <a:r>
              <a:rPr lang="zh-CN" altLang="en-US" sz="1800" b="1" dirty="0" smtClean="0">
                <a:solidFill>
                  <a:schemeClr val="bg1"/>
                </a:solidFill>
                <a:latin typeface="+mj-ea"/>
                <a:ea typeface="+mj-ea"/>
              </a:rPr>
              <a:t>添加标题</a:t>
            </a:r>
            <a:endParaRPr lang="zh-CN" altLang="en-US" sz="1800" b="1" dirty="0">
              <a:solidFill>
                <a:schemeClr val="bg1"/>
              </a:solidFill>
              <a:latin typeface="+mj-ea"/>
              <a:ea typeface="+mj-ea"/>
            </a:endParaRPr>
          </a:p>
        </p:txBody>
      </p:sp>
      <p:pic>
        <p:nvPicPr>
          <p:cNvPr id="107" name="图片 106"/>
          <p:cNvPicPr>
            <a:picLocks noChangeAspect="1"/>
          </p:cNvPicPr>
          <p:nvPr/>
        </p:nvPicPr>
        <p:blipFill>
          <a:blip r:embed="rId1" cstate="screen"/>
          <a:srcRect/>
          <a:stretch>
            <a:fillRect/>
          </a:stretch>
        </p:blipFill>
        <p:spPr>
          <a:xfrm>
            <a:off x="1186078" y="1926246"/>
            <a:ext cx="2262110" cy="2292401"/>
          </a:xfrm>
          <a:custGeom>
            <a:avLst/>
            <a:gdLst>
              <a:gd name="connsiteX0" fmla="*/ 1622149 w 3244298"/>
              <a:gd name="connsiteY0" fmla="*/ 0 h 3287742"/>
              <a:gd name="connsiteX1" fmla="*/ 3244298 w 3244298"/>
              <a:gd name="connsiteY1" fmla="*/ 1657122 h 3287742"/>
              <a:gd name="connsiteX2" fmla="*/ 1949069 w 3244298"/>
              <a:gd name="connsiteY2" fmla="*/ 3280577 h 3287742"/>
              <a:gd name="connsiteX3" fmla="*/ 1903113 w 3244298"/>
              <a:gd name="connsiteY3" fmla="*/ 3287742 h 3287742"/>
              <a:gd name="connsiteX4" fmla="*/ 1341185 w 3244298"/>
              <a:gd name="connsiteY4" fmla="*/ 3287742 h 3287742"/>
              <a:gd name="connsiteX5" fmla="*/ 1295229 w 3244298"/>
              <a:gd name="connsiteY5" fmla="*/ 3280577 h 3287742"/>
              <a:gd name="connsiteX6" fmla="*/ 0 w 3244298"/>
              <a:gd name="connsiteY6" fmla="*/ 1657122 h 3287742"/>
              <a:gd name="connsiteX7" fmla="*/ 1622149 w 3244298"/>
              <a:gd name="connsiteY7" fmla="*/ 0 h 328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4298" h="3287742">
                <a:moveTo>
                  <a:pt x="1622149" y="0"/>
                </a:moveTo>
                <a:cubicBezTo>
                  <a:pt x="2518037" y="0"/>
                  <a:pt x="3244298" y="741919"/>
                  <a:pt x="3244298" y="1657122"/>
                </a:cubicBezTo>
                <a:cubicBezTo>
                  <a:pt x="3244298" y="2457925"/>
                  <a:pt x="2688254" y="3126057"/>
                  <a:pt x="1949069" y="3280577"/>
                </a:cubicBezTo>
                <a:lnTo>
                  <a:pt x="1903113" y="3287742"/>
                </a:lnTo>
                <a:lnTo>
                  <a:pt x="1341185" y="3287742"/>
                </a:lnTo>
                <a:lnTo>
                  <a:pt x="1295229" y="3280577"/>
                </a:lnTo>
                <a:cubicBezTo>
                  <a:pt x="556044" y="3126057"/>
                  <a:pt x="0" y="2457925"/>
                  <a:pt x="0" y="1657122"/>
                </a:cubicBezTo>
                <a:cubicBezTo>
                  <a:pt x="0" y="741919"/>
                  <a:pt x="726261" y="0"/>
                  <a:pt x="1622149" y="0"/>
                </a:cubicBezTo>
                <a:close/>
              </a:path>
            </a:pathLst>
          </a:custGeom>
        </p:spPr>
      </p:pic>
      <p:sp>
        <p:nvSpPr>
          <p:cNvPr id="108" name="任意多边形 107"/>
          <p:cNvSpPr/>
          <p:nvPr/>
        </p:nvSpPr>
        <p:spPr>
          <a:xfrm rot="5400000">
            <a:off x="874618" y="1622920"/>
            <a:ext cx="2892692" cy="2878988"/>
          </a:xfrm>
          <a:custGeom>
            <a:avLst/>
            <a:gdLst>
              <a:gd name="connsiteX0" fmla="*/ 2624682 w 4799198"/>
              <a:gd name="connsiteY0" fmla="*/ 0 h 4776467"/>
              <a:gd name="connsiteX1" fmla="*/ 2644944 w 4799198"/>
              <a:gd name="connsiteY1" fmla="*/ 1023 h 4776467"/>
              <a:gd name="connsiteX2" fmla="*/ 4799198 w 4799198"/>
              <a:gd name="connsiteY2" fmla="*/ 2388233 h 4776467"/>
              <a:gd name="connsiteX3" fmla="*/ 2644944 w 4799198"/>
              <a:gd name="connsiteY3" fmla="*/ 4775443 h 4776467"/>
              <a:gd name="connsiteX4" fmla="*/ 2624682 w 4799198"/>
              <a:gd name="connsiteY4" fmla="*/ 4776467 h 4776467"/>
              <a:gd name="connsiteX5" fmla="*/ 2624682 w 4799198"/>
              <a:gd name="connsiteY5" fmla="*/ 4399479 h 4776467"/>
              <a:gd name="connsiteX6" fmla="*/ 2807597 w 4799198"/>
              <a:gd name="connsiteY6" fmla="*/ 4371562 h 4776467"/>
              <a:gd name="connsiteX7" fmla="*/ 4424058 w 4799198"/>
              <a:gd name="connsiteY7" fmla="*/ 2388232 h 4776467"/>
              <a:gd name="connsiteX8" fmla="*/ 2807597 w 4799198"/>
              <a:gd name="connsiteY8" fmla="*/ 404902 h 4776467"/>
              <a:gd name="connsiteX9" fmla="*/ 2624682 w 4799198"/>
              <a:gd name="connsiteY9" fmla="*/ 376986 h 4776467"/>
              <a:gd name="connsiteX10" fmla="*/ 2174516 w 4799198"/>
              <a:gd name="connsiteY10" fmla="*/ 0 h 4776467"/>
              <a:gd name="connsiteX11" fmla="*/ 2174516 w 4799198"/>
              <a:gd name="connsiteY11" fmla="*/ 376985 h 4776467"/>
              <a:gd name="connsiteX12" fmla="*/ 1991599 w 4799198"/>
              <a:gd name="connsiteY12" fmla="*/ 404902 h 4776467"/>
              <a:gd name="connsiteX13" fmla="*/ 375138 w 4799198"/>
              <a:gd name="connsiteY13" fmla="*/ 2388232 h 4776467"/>
              <a:gd name="connsiteX14" fmla="*/ 1991599 w 4799198"/>
              <a:gd name="connsiteY14" fmla="*/ 4371562 h 4776467"/>
              <a:gd name="connsiteX15" fmla="*/ 2174516 w 4799198"/>
              <a:gd name="connsiteY15" fmla="*/ 4399479 h 4776467"/>
              <a:gd name="connsiteX16" fmla="*/ 2174516 w 4799198"/>
              <a:gd name="connsiteY16" fmla="*/ 4776467 h 4776467"/>
              <a:gd name="connsiteX17" fmla="*/ 2154254 w 4799198"/>
              <a:gd name="connsiteY17" fmla="*/ 4775443 h 4776467"/>
              <a:gd name="connsiteX18" fmla="*/ 0 w 4799198"/>
              <a:gd name="connsiteY18" fmla="*/ 2388233 h 4776467"/>
              <a:gd name="connsiteX19" fmla="*/ 2154254 w 4799198"/>
              <a:gd name="connsiteY19" fmla="*/ 1023 h 477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99198" h="4776467">
                <a:moveTo>
                  <a:pt x="2624682" y="0"/>
                </a:moveTo>
                <a:lnTo>
                  <a:pt x="2644944" y="1023"/>
                </a:lnTo>
                <a:cubicBezTo>
                  <a:pt x="3854957" y="123906"/>
                  <a:pt x="4799198" y="1145800"/>
                  <a:pt x="4799198" y="2388233"/>
                </a:cubicBezTo>
                <a:cubicBezTo>
                  <a:pt x="4799198" y="3630666"/>
                  <a:pt x="3854957" y="4652560"/>
                  <a:pt x="2644944" y="4775443"/>
                </a:cubicBezTo>
                <a:lnTo>
                  <a:pt x="2624682" y="4776467"/>
                </a:lnTo>
                <a:lnTo>
                  <a:pt x="2624682" y="4399479"/>
                </a:lnTo>
                <a:lnTo>
                  <a:pt x="2807597" y="4371562"/>
                </a:lnTo>
                <a:cubicBezTo>
                  <a:pt x="3730109" y="4182789"/>
                  <a:pt x="4424058" y="3366550"/>
                  <a:pt x="4424058" y="2388232"/>
                </a:cubicBezTo>
                <a:cubicBezTo>
                  <a:pt x="4424058" y="1409914"/>
                  <a:pt x="3730109" y="593675"/>
                  <a:pt x="2807597" y="404902"/>
                </a:cubicBezTo>
                <a:lnTo>
                  <a:pt x="2624682" y="376986"/>
                </a:lnTo>
                <a:close/>
                <a:moveTo>
                  <a:pt x="2174516" y="0"/>
                </a:moveTo>
                <a:lnTo>
                  <a:pt x="2174516" y="376985"/>
                </a:lnTo>
                <a:lnTo>
                  <a:pt x="1991599" y="404902"/>
                </a:lnTo>
                <a:cubicBezTo>
                  <a:pt x="1069087" y="593675"/>
                  <a:pt x="375138" y="1409914"/>
                  <a:pt x="375138" y="2388232"/>
                </a:cubicBezTo>
                <a:cubicBezTo>
                  <a:pt x="375138" y="3366550"/>
                  <a:pt x="1069087" y="4182789"/>
                  <a:pt x="1991599" y="4371562"/>
                </a:cubicBezTo>
                <a:lnTo>
                  <a:pt x="2174516" y="4399479"/>
                </a:lnTo>
                <a:lnTo>
                  <a:pt x="2174516" y="4776467"/>
                </a:lnTo>
                <a:lnTo>
                  <a:pt x="2154254" y="4775443"/>
                </a:lnTo>
                <a:cubicBezTo>
                  <a:pt x="944242" y="4652560"/>
                  <a:pt x="0" y="3630666"/>
                  <a:pt x="0" y="2388233"/>
                </a:cubicBezTo>
                <a:cubicBezTo>
                  <a:pt x="0" y="1145800"/>
                  <a:pt x="944242" y="123906"/>
                  <a:pt x="2154254" y="1023"/>
                </a:cubicBezTo>
                <a:close/>
              </a:path>
            </a:pathLst>
          </a:cu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214" name="组合 213"/>
          <p:cNvGrpSpPr/>
          <p:nvPr/>
        </p:nvGrpSpPr>
        <p:grpSpPr>
          <a:xfrm>
            <a:off x="597935" y="1339180"/>
            <a:ext cx="3446055" cy="3446471"/>
            <a:chOff x="3276601" y="1276192"/>
            <a:chExt cx="2590799" cy="2591116"/>
          </a:xfrm>
          <a:solidFill>
            <a:schemeClr val="bg1"/>
          </a:solidFill>
        </p:grpSpPr>
        <p:sp>
          <p:nvSpPr>
            <p:cNvPr id="215" name="矩形 214"/>
            <p:cNvSpPr/>
            <p:nvPr/>
          </p:nvSpPr>
          <p:spPr>
            <a:xfrm rot="16200000">
              <a:off x="3324853" y="251813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6" name="矩形 215"/>
            <p:cNvSpPr/>
            <p:nvPr/>
          </p:nvSpPr>
          <p:spPr>
            <a:xfrm rot="16418182">
              <a:off x="3327353" y="243935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7" name="矩形 216"/>
            <p:cNvSpPr/>
            <p:nvPr/>
          </p:nvSpPr>
          <p:spPr>
            <a:xfrm rot="16636364">
              <a:off x="3334846" y="236089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8" name="矩形 217"/>
            <p:cNvSpPr/>
            <p:nvPr/>
          </p:nvSpPr>
          <p:spPr>
            <a:xfrm rot="16854545">
              <a:off x="3347299" y="228306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9" name="矩形 218"/>
            <p:cNvSpPr/>
            <p:nvPr/>
          </p:nvSpPr>
          <p:spPr>
            <a:xfrm rot="17072727">
              <a:off x="3364664" y="22061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20" name="矩形 219"/>
            <p:cNvSpPr/>
            <p:nvPr/>
          </p:nvSpPr>
          <p:spPr>
            <a:xfrm rot="17290909">
              <a:off x="3386869" y="213056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21" name="矩形 220"/>
            <p:cNvSpPr/>
            <p:nvPr/>
          </p:nvSpPr>
          <p:spPr>
            <a:xfrm rot="17509091">
              <a:off x="3413827" y="205649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22" name="矩形 221"/>
            <p:cNvSpPr/>
            <p:nvPr/>
          </p:nvSpPr>
          <p:spPr>
            <a:xfrm rot="17727273">
              <a:off x="3445428" y="19842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23" name="矩形 222"/>
            <p:cNvSpPr/>
            <p:nvPr/>
          </p:nvSpPr>
          <p:spPr>
            <a:xfrm rot="17945455">
              <a:off x="3481544" y="191423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24" name="矩形 223"/>
            <p:cNvSpPr/>
            <p:nvPr/>
          </p:nvSpPr>
          <p:spPr>
            <a:xfrm rot="18163636">
              <a:off x="3522031" y="18466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25" name="矩形 224"/>
            <p:cNvSpPr/>
            <p:nvPr/>
          </p:nvSpPr>
          <p:spPr>
            <a:xfrm rot="18381818">
              <a:off x="3566726" y="17816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26" name="矩形 225"/>
            <p:cNvSpPr/>
            <p:nvPr/>
          </p:nvSpPr>
          <p:spPr>
            <a:xfrm rot="18600000">
              <a:off x="3615448" y="17197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27" name="矩形 226"/>
            <p:cNvSpPr/>
            <p:nvPr/>
          </p:nvSpPr>
          <p:spPr>
            <a:xfrm rot="18818182">
              <a:off x="3668002" y="16609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28" name="矩形 227"/>
            <p:cNvSpPr/>
            <p:nvPr/>
          </p:nvSpPr>
          <p:spPr>
            <a:xfrm rot="19036364">
              <a:off x="3724176" y="160569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29" name="矩形 228"/>
            <p:cNvSpPr/>
            <p:nvPr/>
          </p:nvSpPr>
          <p:spPr>
            <a:xfrm rot="19254546">
              <a:off x="3783743" y="15540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0" name="矩形 229"/>
            <p:cNvSpPr/>
            <p:nvPr/>
          </p:nvSpPr>
          <p:spPr>
            <a:xfrm rot="19472727">
              <a:off x="3846463" y="150635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1" name="矩形 230"/>
            <p:cNvSpPr/>
            <p:nvPr/>
          </p:nvSpPr>
          <p:spPr>
            <a:xfrm rot="19690909">
              <a:off x="3912085" y="146269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2" name="矩形 231"/>
            <p:cNvSpPr/>
            <p:nvPr/>
          </p:nvSpPr>
          <p:spPr>
            <a:xfrm rot="19909091">
              <a:off x="3980343" y="142328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3" name="矩形 232"/>
            <p:cNvSpPr/>
            <p:nvPr/>
          </p:nvSpPr>
          <p:spPr>
            <a:xfrm rot="20127273">
              <a:off x="4050964" y="138828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4" name="矩形 233"/>
            <p:cNvSpPr/>
            <p:nvPr/>
          </p:nvSpPr>
          <p:spPr>
            <a:xfrm rot="20345455">
              <a:off x="4123664" y="135783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5" name="矩形 234"/>
            <p:cNvSpPr/>
            <p:nvPr/>
          </p:nvSpPr>
          <p:spPr>
            <a:xfrm rot="20563636">
              <a:off x="4198147" y="13320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6" name="矩形 235"/>
            <p:cNvSpPr/>
            <p:nvPr/>
          </p:nvSpPr>
          <p:spPr>
            <a:xfrm rot="20781818">
              <a:off x="4274115" y="131104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7" name="矩形 236"/>
            <p:cNvSpPr/>
            <p:nvPr/>
          </p:nvSpPr>
          <p:spPr>
            <a:xfrm rot="21000000">
              <a:off x="4351263" y="12949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8" name="矩形 237"/>
            <p:cNvSpPr/>
            <p:nvPr/>
          </p:nvSpPr>
          <p:spPr>
            <a:xfrm rot="21218182">
              <a:off x="4429280" y="128368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9" name="矩形 238"/>
            <p:cNvSpPr/>
            <p:nvPr/>
          </p:nvSpPr>
          <p:spPr>
            <a:xfrm rot="21436364">
              <a:off x="4507850" y="127744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40" name="矩形 239"/>
            <p:cNvSpPr/>
            <p:nvPr/>
          </p:nvSpPr>
          <p:spPr>
            <a:xfrm rot="54546">
              <a:off x="4586658" y="127619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41" name="矩形 240"/>
            <p:cNvSpPr/>
            <p:nvPr/>
          </p:nvSpPr>
          <p:spPr>
            <a:xfrm rot="272727">
              <a:off x="4665388" y="12799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42" name="矩形 241"/>
            <p:cNvSpPr/>
            <p:nvPr/>
          </p:nvSpPr>
          <p:spPr>
            <a:xfrm rot="490909">
              <a:off x="4743721" y="128867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43" name="矩形 242"/>
            <p:cNvSpPr/>
            <p:nvPr/>
          </p:nvSpPr>
          <p:spPr>
            <a:xfrm rot="709091">
              <a:off x="4821341" y="13023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44" name="矩形 243"/>
            <p:cNvSpPr/>
            <p:nvPr/>
          </p:nvSpPr>
          <p:spPr>
            <a:xfrm rot="927273">
              <a:off x="4897938" y="132094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45" name="矩形 244"/>
            <p:cNvSpPr/>
            <p:nvPr/>
          </p:nvSpPr>
          <p:spPr>
            <a:xfrm rot="1145455">
              <a:off x="4973203" y="134435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46" name="矩形 245"/>
            <p:cNvSpPr/>
            <p:nvPr/>
          </p:nvSpPr>
          <p:spPr>
            <a:xfrm rot="1363637">
              <a:off x="5046831" y="13724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47" name="矩形 246"/>
            <p:cNvSpPr/>
            <p:nvPr/>
          </p:nvSpPr>
          <p:spPr>
            <a:xfrm rot="1581818">
              <a:off x="5118526" y="140522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48" name="矩形 247"/>
            <p:cNvSpPr/>
            <p:nvPr/>
          </p:nvSpPr>
          <p:spPr>
            <a:xfrm rot="1800000">
              <a:off x="5188001" y="144244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49" name="矩形 248"/>
            <p:cNvSpPr/>
            <p:nvPr/>
          </p:nvSpPr>
          <p:spPr>
            <a:xfrm rot="2018182">
              <a:off x="5254975" y="148400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50" name="矩形 249"/>
            <p:cNvSpPr/>
            <p:nvPr/>
          </p:nvSpPr>
          <p:spPr>
            <a:xfrm rot="2236364">
              <a:off x="5319178" y="152972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51" name="矩形 250"/>
            <p:cNvSpPr/>
            <p:nvPr/>
          </p:nvSpPr>
          <p:spPr>
            <a:xfrm rot="2454545">
              <a:off x="5380353" y="157941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52" name="矩形 251"/>
            <p:cNvSpPr/>
            <p:nvPr/>
          </p:nvSpPr>
          <p:spPr>
            <a:xfrm rot="2672727">
              <a:off x="5438252" y="163289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53" name="矩形 252"/>
            <p:cNvSpPr/>
            <p:nvPr/>
          </p:nvSpPr>
          <p:spPr>
            <a:xfrm rot="2890909">
              <a:off x="5492643" y="16899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54" name="矩形 253"/>
            <p:cNvSpPr/>
            <p:nvPr/>
          </p:nvSpPr>
          <p:spPr>
            <a:xfrm rot="3109091">
              <a:off x="5543307" y="17503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55" name="矩形 254"/>
            <p:cNvSpPr/>
            <p:nvPr/>
          </p:nvSpPr>
          <p:spPr>
            <a:xfrm rot="3327273">
              <a:off x="5590039" y="18137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56" name="矩形 255"/>
            <p:cNvSpPr/>
            <p:nvPr/>
          </p:nvSpPr>
          <p:spPr>
            <a:xfrm rot="3545455">
              <a:off x="5632651" y="188009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57" name="矩形 256"/>
            <p:cNvSpPr/>
            <p:nvPr/>
          </p:nvSpPr>
          <p:spPr>
            <a:xfrm rot="3763637">
              <a:off x="5670973" y="194897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58" name="矩形 257"/>
            <p:cNvSpPr/>
            <p:nvPr/>
          </p:nvSpPr>
          <p:spPr>
            <a:xfrm rot="3981819">
              <a:off x="5704849" y="202014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59" name="矩形 258"/>
            <p:cNvSpPr/>
            <p:nvPr/>
          </p:nvSpPr>
          <p:spPr>
            <a:xfrm rot="4200000">
              <a:off x="5734142" y="209331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60" name="矩形 259"/>
            <p:cNvSpPr/>
            <p:nvPr/>
          </p:nvSpPr>
          <p:spPr>
            <a:xfrm rot="4418182">
              <a:off x="5758737" y="216819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61" name="矩形 260"/>
            <p:cNvSpPr/>
            <p:nvPr/>
          </p:nvSpPr>
          <p:spPr>
            <a:xfrm rot="4636364">
              <a:off x="5778531" y="224448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62" name="矩形 261"/>
            <p:cNvSpPr/>
            <p:nvPr/>
          </p:nvSpPr>
          <p:spPr>
            <a:xfrm rot="4854546">
              <a:off x="5793448" y="23218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63" name="矩形 262"/>
            <p:cNvSpPr/>
            <p:nvPr/>
          </p:nvSpPr>
          <p:spPr>
            <a:xfrm rot="5072727">
              <a:off x="5803426" y="240006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64" name="矩形 263"/>
            <p:cNvSpPr/>
            <p:nvPr/>
          </p:nvSpPr>
          <p:spPr>
            <a:xfrm rot="5290909">
              <a:off x="5808424" y="247872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65" name="矩形 264"/>
            <p:cNvSpPr/>
            <p:nvPr/>
          </p:nvSpPr>
          <p:spPr>
            <a:xfrm rot="5509091">
              <a:off x="5808424" y="255754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66" name="矩形 265"/>
            <p:cNvSpPr/>
            <p:nvPr/>
          </p:nvSpPr>
          <p:spPr>
            <a:xfrm rot="5727273">
              <a:off x="5803426" y="26362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67" name="矩形 266"/>
            <p:cNvSpPr/>
            <p:nvPr/>
          </p:nvSpPr>
          <p:spPr>
            <a:xfrm rot="5945455">
              <a:off x="5793448" y="27143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68" name="矩形 267"/>
            <p:cNvSpPr/>
            <p:nvPr/>
          </p:nvSpPr>
          <p:spPr>
            <a:xfrm rot="6163637">
              <a:off x="5778531" y="279178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69" name="矩形 268"/>
            <p:cNvSpPr/>
            <p:nvPr/>
          </p:nvSpPr>
          <p:spPr>
            <a:xfrm rot="6381819">
              <a:off x="5758737" y="286807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70" name="矩形 269"/>
            <p:cNvSpPr/>
            <p:nvPr/>
          </p:nvSpPr>
          <p:spPr>
            <a:xfrm rot="6600000">
              <a:off x="5734142" y="294296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71" name="矩形 270"/>
            <p:cNvSpPr/>
            <p:nvPr/>
          </p:nvSpPr>
          <p:spPr>
            <a:xfrm rot="6818182">
              <a:off x="5704849" y="301613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72" name="矩形 271"/>
            <p:cNvSpPr/>
            <p:nvPr/>
          </p:nvSpPr>
          <p:spPr>
            <a:xfrm rot="7036364">
              <a:off x="5670973" y="308730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73" name="矩形 272"/>
            <p:cNvSpPr/>
            <p:nvPr/>
          </p:nvSpPr>
          <p:spPr>
            <a:xfrm rot="7254546">
              <a:off x="5632651" y="315617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74" name="矩形 273"/>
            <p:cNvSpPr/>
            <p:nvPr/>
          </p:nvSpPr>
          <p:spPr>
            <a:xfrm rot="7472727">
              <a:off x="5590039" y="322248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75" name="矩形 274"/>
            <p:cNvSpPr/>
            <p:nvPr/>
          </p:nvSpPr>
          <p:spPr>
            <a:xfrm rot="7690909">
              <a:off x="5543307" y="32859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76" name="矩形 275"/>
            <p:cNvSpPr/>
            <p:nvPr/>
          </p:nvSpPr>
          <p:spPr>
            <a:xfrm rot="7909091">
              <a:off x="5492643" y="33463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77" name="矩形 276"/>
            <p:cNvSpPr/>
            <p:nvPr/>
          </p:nvSpPr>
          <p:spPr>
            <a:xfrm rot="8127274">
              <a:off x="5438252" y="340337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78" name="矩形 277"/>
            <p:cNvSpPr/>
            <p:nvPr/>
          </p:nvSpPr>
          <p:spPr>
            <a:xfrm rot="8345455">
              <a:off x="5380353" y="34568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79" name="矩形 278"/>
            <p:cNvSpPr/>
            <p:nvPr/>
          </p:nvSpPr>
          <p:spPr>
            <a:xfrm rot="8563637">
              <a:off x="5319178" y="35065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80" name="矩形 279"/>
            <p:cNvSpPr/>
            <p:nvPr/>
          </p:nvSpPr>
          <p:spPr>
            <a:xfrm rot="8781819">
              <a:off x="5254975" y="355227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81" name="矩形 280"/>
            <p:cNvSpPr/>
            <p:nvPr/>
          </p:nvSpPr>
          <p:spPr>
            <a:xfrm rot="9000000">
              <a:off x="5188001" y="359382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82" name="矩形 281"/>
            <p:cNvSpPr/>
            <p:nvPr/>
          </p:nvSpPr>
          <p:spPr>
            <a:xfrm rot="9218182">
              <a:off x="5118525" y="363105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83" name="矩形 282"/>
            <p:cNvSpPr/>
            <p:nvPr/>
          </p:nvSpPr>
          <p:spPr>
            <a:xfrm rot="9436364">
              <a:off x="5046831" y="366379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84" name="矩形 283"/>
            <p:cNvSpPr/>
            <p:nvPr/>
          </p:nvSpPr>
          <p:spPr>
            <a:xfrm rot="9654546">
              <a:off x="4973202" y="36919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85" name="矩形 284"/>
            <p:cNvSpPr/>
            <p:nvPr/>
          </p:nvSpPr>
          <p:spPr>
            <a:xfrm rot="9872727">
              <a:off x="4897938" y="371532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86" name="矩形 285"/>
            <p:cNvSpPr/>
            <p:nvPr/>
          </p:nvSpPr>
          <p:spPr>
            <a:xfrm rot="10090909">
              <a:off x="4821341" y="373390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87" name="矩形 286"/>
            <p:cNvSpPr/>
            <p:nvPr/>
          </p:nvSpPr>
          <p:spPr>
            <a:xfrm rot="10309091">
              <a:off x="4743721" y="374759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88" name="矩形 287"/>
            <p:cNvSpPr/>
            <p:nvPr/>
          </p:nvSpPr>
          <p:spPr>
            <a:xfrm rot="10527274">
              <a:off x="4665388" y="37563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89" name="矩形 288"/>
            <p:cNvSpPr/>
            <p:nvPr/>
          </p:nvSpPr>
          <p:spPr>
            <a:xfrm rot="10745455">
              <a:off x="4586658" y="37600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90" name="矩形 289"/>
            <p:cNvSpPr/>
            <p:nvPr/>
          </p:nvSpPr>
          <p:spPr>
            <a:xfrm rot="10963638">
              <a:off x="4507850" y="375882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91" name="矩形 290"/>
            <p:cNvSpPr/>
            <p:nvPr/>
          </p:nvSpPr>
          <p:spPr>
            <a:xfrm rot="11181819">
              <a:off x="4429279" y="37525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92" name="矩形 291"/>
            <p:cNvSpPr/>
            <p:nvPr/>
          </p:nvSpPr>
          <p:spPr>
            <a:xfrm rot="11400000">
              <a:off x="4351263" y="37413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93" name="矩形 292"/>
            <p:cNvSpPr/>
            <p:nvPr/>
          </p:nvSpPr>
          <p:spPr>
            <a:xfrm rot="11618183">
              <a:off x="4274115" y="372522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94" name="矩形 293"/>
            <p:cNvSpPr/>
            <p:nvPr/>
          </p:nvSpPr>
          <p:spPr>
            <a:xfrm rot="11836364">
              <a:off x="4198147" y="370422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95" name="矩形 294"/>
            <p:cNvSpPr/>
            <p:nvPr/>
          </p:nvSpPr>
          <p:spPr>
            <a:xfrm rot="12054545">
              <a:off x="4123664" y="367844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96" name="矩形 295"/>
            <p:cNvSpPr/>
            <p:nvPr/>
          </p:nvSpPr>
          <p:spPr>
            <a:xfrm rot="12272728">
              <a:off x="4050964" y="36479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97" name="矩形 296"/>
            <p:cNvSpPr/>
            <p:nvPr/>
          </p:nvSpPr>
          <p:spPr>
            <a:xfrm rot="12490909">
              <a:off x="3980343" y="36129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98" name="矩形 297"/>
            <p:cNvSpPr/>
            <p:nvPr/>
          </p:nvSpPr>
          <p:spPr>
            <a:xfrm rot="12709091">
              <a:off x="3912086" y="35735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99" name="矩形 298"/>
            <p:cNvSpPr/>
            <p:nvPr/>
          </p:nvSpPr>
          <p:spPr>
            <a:xfrm rot="12927274">
              <a:off x="3846463" y="35299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00" name="矩形 299"/>
            <p:cNvSpPr/>
            <p:nvPr/>
          </p:nvSpPr>
          <p:spPr>
            <a:xfrm rot="13145455">
              <a:off x="3783743" y="34821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01" name="矩形 300"/>
            <p:cNvSpPr/>
            <p:nvPr/>
          </p:nvSpPr>
          <p:spPr>
            <a:xfrm rot="13363638">
              <a:off x="3724176" y="343057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02" name="矩形 301"/>
            <p:cNvSpPr/>
            <p:nvPr/>
          </p:nvSpPr>
          <p:spPr>
            <a:xfrm rot="13581819">
              <a:off x="3668002" y="33752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03" name="矩形 302"/>
            <p:cNvSpPr/>
            <p:nvPr/>
          </p:nvSpPr>
          <p:spPr>
            <a:xfrm rot="13800000">
              <a:off x="3615448" y="33165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04" name="矩形 303"/>
            <p:cNvSpPr/>
            <p:nvPr/>
          </p:nvSpPr>
          <p:spPr>
            <a:xfrm rot="14018183">
              <a:off x="3566726" y="325458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05" name="矩形 304"/>
            <p:cNvSpPr/>
            <p:nvPr/>
          </p:nvSpPr>
          <p:spPr>
            <a:xfrm rot="14236364">
              <a:off x="3522031" y="31896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06" name="矩形 305"/>
            <p:cNvSpPr/>
            <p:nvPr/>
          </p:nvSpPr>
          <p:spPr>
            <a:xfrm rot="14454545">
              <a:off x="3481544" y="312204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07" name="矩形 306"/>
            <p:cNvSpPr/>
            <p:nvPr/>
          </p:nvSpPr>
          <p:spPr>
            <a:xfrm rot="14672728">
              <a:off x="3445428" y="305198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08" name="矩形 307"/>
            <p:cNvSpPr/>
            <p:nvPr/>
          </p:nvSpPr>
          <p:spPr>
            <a:xfrm rot="14890909">
              <a:off x="3413827" y="297977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09" name="矩形 308"/>
            <p:cNvSpPr/>
            <p:nvPr/>
          </p:nvSpPr>
          <p:spPr>
            <a:xfrm rot="15109092">
              <a:off x="3386869" y="290571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10" name="矩形 309"/>
            <p:cNvSpPr/>
            <p:nvPr/>
          </p:nvSpPr>
          <p:spPr>
            <a:xfrm rot="15327274">
              <a:off x="3364664" y="283008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11" name="矩形 310"/>
            <p:cNvSpPr/>
            <p:nvPr/>
          </p:nvSpPr>
          <p:spPr>
            <a:xfrm rot="15545455">
              <a:off x="3347299" y="275320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12" name="矩形 311"/>
            <p:cNvSpPr/>
            <p:nvPr/>
          </p:nvSpPr>
          <p:spPr>
            <a:xfrm rot="15763638">
              <a:off x="3334846" y="267537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13" name="矩形 312"/>
            <p:cNvSpPr/>
            <p:nvPr/>
          </p:nvSpPr>
          <p:spPr>
            <a:xfrm rot="15981819">
              <a:off x="3327353" y="259691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314" name="TextBox 1"/>
          <p:cNvSpPr txBox="1"/>
          <p:nvPr/>
        </p:nvSpPr>
        <p:spPr>
          <a:xfrm>
            <a:off x="5011158" y="1736595"/>
            <a:ext cx="1569660" cy="369332"/>
          </a:xfrm>
          <a:prstGeom prst="rect">
            <a:avLst/>
          </a:prstGeom>
          <a:noFill/>
        </p:spPr>
        <p:txBody>
          <a:bodyPr wrap="none" rtlCol="0">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诚信铸就品质</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315" name="TextBox 2"/>
          <p:cNvSpPr txBox="1"/>
          <p:nvPr/>
        </p:nvSpPr>
        <p:spPr>
          <a:xfrm>
            <a:off x="5478180" y="2091319"/>
            <a:ext cx="1569660" cy="369332"/>
          </a:xfrm>
          <a:prstGeom prst="rect">
            <a:avLst/>
          </a:prstGeom>
          <a:noFill/>
        </p:spPr>
        <p:txBody>
          <a:bodyPr wrap="none" rtlCol="0">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创新引领未来</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316" name="TextBox 30"/>
          <p:cNvSpPr txBox="1"/>
          <p:nvPr/>
        </p:nvSpPr>
        <p:spPr>
          <a:xfrm>
            <a:off x="4673943" y="2547658"/>
            <a:ext cx="3200226" cy="1737014"/>
          </a:xfrm>
          <a:prstGeom prst="rect">
            <a:avLst/>
          </a:prstGeom>
          <a:noFill/>
        </p:spPr>
        <p:txBody>
          <a:bodyPr wrap="square" rtlCol="0">
            <a:spAutoFit/>
          </a:bodyPr>
          <a:lstStyle/>
          <a:p>
            <a:pPr>
              <a:lnSpc>
                <a:spcPct val="150000"/>
              </a:lnSpc>
            </a:pPr>
            <a:r>
              <a:rPr lang="zh-CN" altLang="en-US" sz="825" dirty="0">
                <a:solidFill>
                  <a:srgbClr val="484848"/>
                </a:solidFill>
                <a:latin typeface="微软雅黑" panose="020B0503020204020204" pitchFamily="34" charset="-122"/>
                <a:ea typeface="微软雅黑" panose="020B0503020204020204" pitchFamily="34" charset="-122"/>
              </a:rPr>
              <a:t>       </a:t>
            </a:r>
            <a:r>
              <a:rPr lang="zh-CN" altLang="en-US" sz="1050" dirty="0">
                <a:solidFill>
                  <a:schemeClr val="bg1"/>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点击输入简要文字内容，文字内容需概括精炼，不用多余的文字修饰，言简意赅的说明分项内容。点击输入简要文字内容，文字内容需概括精炼，不用多余的文字修饰，言简意赅的说明分项内容</a:t>
            </a:r>
            <a:r>
              <a:rPr lang="en-US" altLang="zh-CN" sz="1050" dirty="0">
                <a:solidFill>
                  <a:schemeClr val="bg1"/>
                </a:solidFill>
                <a:latin typeface="微软雅黑" panose="020B0503020204020204" pitchFamily="34" charset="-122"/>
                <a:ea typeface="微软雅黑" panose="020B0503020204020204" pitchFamily="34" charset="-122"/>
              </a:rPr>
              <a:t>……</a:t>
            </a:r>
            <a:endParaRPr lang="en-US" altLang="zh-CN" sz="105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050" dirty="0">
                <a:solidFill>
                  <a:schemeClr val="bg1"/>
                </a:solidFill>
                <a:latin typeface="微软雅黑" panose="020B0503020204020204" pitchFamily="34" charset="-122"/>
                <a:ea typeface="微软雅黑" panose="020B0503020204020204" pitchFamily="34" charset="-122"/>
              </a:rPr>
              <a:t>       点击输入简要文字内容，文字内容需概括精炼，不用多余的文字修饰，言简意赅的说明分项内容</a:t>
            </a:r>
            <a:r>
              <a:rPr lang="en-US" altLang="zh-CN" sz="1050" dirty="0">
                <a:solidFill>
                  <a:schemeClr val="bg1"/>
                </a:solidFill>
                <a:latin typeface="微软雅黑" panose="020B0503020204020204" pitchFamily="34" charset="-122"/>
                <a:ea typeface="微软雅黑" panose="020B0503020204020204" pitchFamily="34" charset="-122"/>
              </a:rPr>
              <a:t>……</a:t>
            </a:r>
            <a:endParaRPr lang="en-US" altLang="zh-CN" sz="105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en-US" altLang="zh-CN" sz="825" dirty="0">
              <a:solidFill>
                <a:srgbClr val="48484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circle(in)">
                                      <p:cBhvr>
                                        <p:cTn id="7" dur="2750"/>
                                        <p:tgtEl>
                                          <p:spTgt spid="109"/>
                                        </p:tgtEl>
                                      </p:cBhvr>
                                    </p:animEffect>
                                  </p:childTnLst>
                                </p:cTn>
                              </p:par>
                              <p:par>
                                <p:cTn id="8" presetID="21" presetClass="entr" presetSubtype="1" fill="hold"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wheel(1)">
                                      <p:cBhvr>
                                        <p:cTn id="10" dur="2000"/>
                                        <p:tgtEl>
                                          <p:spTgt spid="112"/>
                                        </p:tgtEl>
                                      </p:cBhvr>
                                    </p:animEffect>
                                  </p:childTnLst>
                                </p:cTn>
                              </p:par>
                              <p:par>
                                <p:cTn id="11" presetID="8" presetClass="emph" presetSubtype="0" fill="hold" nodeType="withEffect">
                                  <p:stCondLst>
                                    <p:cond delay="0"/>
                                  </p:stCondLst>
                                  <p:childTnLst>
                                    <p:animRot by="21600000">
                                      <p:cBhvr>
                                        <p:cTn id="12" dur="2000" fill="hold"/>
                                        <p:tgtEl>
                                          <p:spTgt spid="112"/>
                                        </p:tgtEl>
                                        <p:attrNameLst>
                                          <p:attrName>r</p:attrName>
                                        </p:attrNameLst>
                                      </p:cBhvr>
                                    </p:animRot>
                                  </p:childTnLst>
                                </p:cTn>
                              </p:par>
                              <p:par>
                                <p:cTn id="13" presetID="21" presetClass="entr" presetSubtype="1" fill="hold" grpId="0" nodeType="withEffect">
                                  <p:stCondLst>
                                    <p:cond delay="0"/>
                                  </p:stCondLst>
                                  <p:childTnLst>
                                    <p:set>
                                      <p:cBhvr>
                                        <p:cTn id="14" dur="1" fill="hold">
                                          <p:stCondLst>
                                            <p:cond delay="0"/>
                                          </p:stCondLst>
                                        </p:cTn>
                                        <p:tgtEl>
                                          <p:spTgt spid="212"/>
                                        </p:tgtEl>
                                        <p:attrNameLst>
                                          <p:attrName>style.visibility</p:attrName>
                                        </p:attrNameLst>
                                      </p:cBhvr>
                                      <p:to>
                                        <p:strVal val="visible"/>
                                      </p:to>
                                    </p:set>
                                    <p:animEffect transition="in" filter="wheel(1)">
                                      <p:cBhvr>
                                        <p:cTn id="15" dur="2000"/>
                                        <p:tgtEl>
                                          <p:spTgt spid="21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213"/>
                                        </p:tgtEl>
                                        <p:attrNameLst>
                                          <p:attrName>style.visibility</p:attrName>
                                        </p:attrNameLst>
                                      </p:cBhvr>
                                      <p:to>
                                        <p:strVal val="visible"/>
                                      </p:to>
                                    </p:set>
                                    <p:animEffect transition="in" filter="wheel(1)">
                                      <p:cBhvr>
                                        <p:cTn id="18" dur="2000"/>
                                        <p:tgtEl>
                                          <p:spTgt spid="213"/>
                                        </p:tgtEl>
                                      </p:cBhvr>
                                    </p:animEffect>
                                  </p:childTnLst>
                                </p:cTn>
                              </p:par>
                            </p:childTnLst>
                          </p:cTn>
                        </p:par>
                        <p:par>
                          <p:cTn id="19" fill="hold">
                            <p:stCondLst>
                              <p:cond delay="3000"/>
                            </p:stCondLst>
                            <p:childTnLst>
                              <p:par>
                                <p:cTn id="20" presetID="26" presetClass="emph" presetSubtype="0" fill="hold" grpId="1" nodeType="afterEffect">
                                  <p:stCondLst>
                                    <p:cond delay="0"/>
                                  </p:stCondLst>
                                  <p:childTnLst>
                                    <p:animEffect transition="out" filter="fade">
                                      <p:cBhvr>
                                        <p:cTn id="21" dur="500" tmFilter="0, 0; .2, .5; .8, .5; 1, 0"/>
                                        <p:tgtEl>
                                          <p:spTgt spid="213"/>
                                        </p:tgtEl>
                                      </p:cBhvr>
                                    </p:animEffect>
                                    <p:animScale>
                                      <p:cBhvr>
                                        <p:cTn id="22" dur="250" autoRev="1" fill="hold"/>
                                        <p:tgtEl>
                                          <p:spTgt spid="213"/>
                                        </p:tgtEl>
                                      </p:cBhvr>
                                      <p:by x="105000" y="105000"/>
                                    </p:animScale>
                                  </p:childTnLst>
                                </p:cTn>
                              </p:par>
                            </p:childTnLst>
                          </p:cTn>
                        </p:par>
                        <p:par>
                          <p:cTn id="23" fill="hold">
                            <p:stCondLst>
                              <p:cond delay="3500"/>
                            </p:stCondLst>
                            <p:childTnLst>
                              <p:par>
                                <p:cTn id="24" presetID="21" presetClass="entr" presetSubtype="1" fill="hold" nodeType="afterEffect">
                                  <p:stCondLst>
                                    <p:cond delay="0"/>
                                  </p:stCondLst>
                                  <p:childTnLst>
                                    <p:set>
                                      <p:cBhvr>
                                        <p:cTn id="25" dur="1" fill="hold">
                                          <p:stCondLst>
                                            <p:cond delay="0"/>
                                          </p:stCondLst>
                                        </p:cTn>
                                        <p:tgtEl>
                                          <p:spTgt spid="214"/>
                                        </p:tgtEl>
                                        <p:attrNameLst>
                                          <p:attrName>style.visibility</p:attrName>
                                        </p:attrNameLst>
                                      </p:cBhvr>
                                      <p:to>
                                        <p:strVal val="visible"/>
                                      </p:to>
                                    </p:set>
                                    <p:animEffect transition="in" filter="wheel(1)">
                                      <p:cBhvr>
                                        <p:cTn id="26" dur="2000"/>
                                        <p:tgtEl>
                                          <p:spTgt spid="214"/>
                                        </p:tgtEl>
                                      </p:cBhvr>
                                    </p:animEffect>
                                  </p:childTnLst>
                                </p:cTn>
                              </p:par>
                              <p:par>
                                <p:cTn id="27" presetID="8" presetClass="emph" presetSubtype="0" fill="hold" nodeType="withEffect">
                                  <p:stCondLst>
                                    <p:cond delay="0"/>
                                  </p:stCondLst>
                                  <p:childTnLst>
                                    <p:animRot by="21600000">
                                      <p:cBhvr>
                                        <p:cTn id="28" dur="2000" fill="hold"/>
                                        <p:tgtEl>
                                          <p:spTgt spid="214"/>
                                        </p:tgtEl>
                                        <p:attrNameLst>
                                          <p:attrName>r</p:attrName>
                                        </p:attrNameLst>
                                      </p:cBhvr>
                                    </p:animRot>
                                  </p:childTnLst>
                                </p:cTn>
                              </p:par>
                            </p:childTnLst>
                          </p:cTn>
                        </p:par>
                        <p:par>
                          <p:cTn id="29" fill="hold">
                            <p:stCondLst>
                              <p:cond delay="5500"/>
                            </p:stCondLst>
                            <p:childTnLst>
                              <p:par>
                                <p:cTn id="30" presetID="21" presetClass="entr" presetSubtype="4" fill="hold" grpId="0" nodeType="afterEffect">
                                  <p:stCondLst>
                                    <p:cond delay="0"/>
                                  </p:stCondLst>
                                  <p:childTnLst>
                                    <p:set>
                                      <p:cBhvr>
                                        <p:cTn id="31" dur="1" fill="hold">
                                          <p:stCondLst>
                                            <p:cond delay="0"/>
                                          </p:stCondLst>
                                        </p:cTn>
                                        <p:tgtEl>
                                          <p:spTgt spid="108"/>
                                        </p:tgtEl>
                                        <p:attrNameLst>
                                          <p:attrName>style.visibility</p:attrName>
                                        </p:attrNameLst>
                                      </p:cBhvr>
                                      <p:to>
                                        <p:strVal val="visible"/>
                                      </p:to>
                                    </p:set>
                                    <p:animEffect transition="in" filter="wheel(4)">
                                      <p:cBhvr>
                                        <p:cTn id="32" dur="1250"/>
                                        <p:tgtEl>
                                          <p:spTgt spid="108"/>
                                        </p:tgtEl>
                                      </p:cBhvr>
                                    </p:animEffect>
                                  </p:childTnLst>
                                </p:cTn>
                              </p:par>
                            </p:childTnLst>
                          </p:cTn>
                        </p:par>
                        <p:par>
                          <p:cTn id="33" fill="hold">
                            <p:stCondLst>
                              <p:cond delay="7000"/>
                            </p:stCondLst>
                            <p:childTnLst>
                              <p:par>
                                <p:cTn id="34" presetID="8" presetClass="emph" presetSubtype="0" fill="hold" grpId="1" nodeType="afterEffect">
                                  <p:stCondLst>
                                    <p:cond delay="0"/>
                                  </p:stCondLst>
                                  <p:childTnLst>
                                    <p:animRot by="21600000">
                                      <p:cBhvr>
                                        <p:cTn id="35" dur="1500" fill="hold"/>
                                        <p:tgtEl>
                                          <p:spTgt spid="108"/>
                                        </p:tgtEl>
                                        <p:attrNameLst>
                                          <p:attrName>r</p:attrName>
                                        </p:attrNameLst>
                                      </p:cBhvr>
                                    </p:animRot>
                                  </p:childTnLst>
                                </p:cTn>
                              </p:par>
                              <p:par>
                                <p:cTn id="36" presetID="21" presetClass="entr" presetSubtype="1" fill="hold" nodeType="withEffect">
                                  <p:stCondLst>
                                    <p:cond delay="0"/>
                                  </p:stCondLst>
                                  <p:childTnLst>
                                    <p:set>
                                      <p:cBhvr>
                                        <p:cTn id="37" dur="1" fill="hold">
                                          <p:stCondLst>
                                            <p:cond delay="0"/>
                                          </p:stCondLst>
                                        </p:cTn>
                                        <p:tgtEl>
                                          <p:spTgt spid="107"/>
                                        </p:tgtEl>
                                        <p:attrNameLst>
                                          <p:attrName>style.visibility</p:attrName>
                                        </p:attrNameLst>
                                      </p:cBhvr>
                                      <p:to>
                                        <p:strVal val="visible"/>
                                      </p:to>
                                    </p:set>
                                    <p:animEffect transition="in" filter="wheel(1)">
                                      <p:cBhvr>
                                        <p:cTn id="38" dur="1500"/>
                                        <p:tgtEl>
                                          <p:spTgt spid="107"/>
                                        </p:tgtEl>
                                      </p:cBhvr>
                                    </p:animEffect>
                                  </p:childTnLst>
                                </p:cTn>
                              </p:par>
                            </p:childTnLst>
                          </p:cTn>
                        </p:par>
                        <p:par>
                          <p:cTn id="39" fill="hold">
                            <p:stCondLst>
                              <p:cond delay="8500"/>
                            </p:stCondLst>
                            <p:childTnLst>
                              <p:par>
                                <p:cTn id="40" presetID="56" presetClass="entr" presetSubtype="0" fill="hold" grpId="0" nodeType="afterEffect">
                                  <p:stCondLst>
                                    <p:cond delay="0"/>
                                  </p:stCondLst>
                                  <p:iterate type="lt">
                                    <p:tmPct val="10000"/>
                                  </p:iterate>
                                  <p:childTnLst>
                                    <p:set>
                                      <p:cBhvr>
                                        <p:cTn id="41" dur="1" fill="hold">
                                          <p:stCondLst>
                                            <p:cond delay="0"/>
                                          </p:stCondLst>
                                        </p:cTn>
                                        <p:tgtEl>
                                          <p:spTgt spid="314"/>
                                        </p:tgtEl>
                                        <p:attrNameLst>
                                          <p:attrName>style.visibility</p:attrName>
                                        </p:attrNameLst>
                                      </p:cBhvr>
                                      <p:to>
                                        <p:strVal val="visible"/>
                                      </p:to>
                                    </p:set>
                                    <p:anim by="(-#ppt_w*2)" calcmode="lin" valueType="num">
                                      <p:cBhvr rctx="PPT">
                                        <p:cTn id="42" dur="250" autoRev="1" fill="hold">
                                          <p:stCondLst>
                                            <p:cond delay="0"/>
                                          </p:stCondLst>
                                        </p:cTn>
                                        <p:tgtEl>
                                          <p:spTgt spid="314"/>
                                        </p:tgtEl>
                                        <p:attrNameLst>
                                          <p:attrName>ppt_w</p:attrName>
                                        </p:attrNameLst>
                                      </p:cBhvr>
                                    </p:anim>
                                    <p:anim by="(#ppt_w*0.50)" calcmode="lin" valueType="num">
                                      <p:cBhvr>
                                        <p:cTn id="43" dur="250" decel="50000" autoRev="1" fill="hold">
                                          <p:stCondLst>
                                            <p:cond delay="0"/>
                                          </p:stCondLst>
                                        </p:cTn>
                                        <p:tgtEl>
                                          <p:spTgt spid="314"/>
                                        </p:tgtEl>
                                        <p:attrNameLst>
                                          <p:attrName>ppt_x</p:attrName>
                                        </p:attrNameLst>
                                      </p:cBhvr>
                                    </p:anim>
                                    <p:anim from="(-#ppt_h/2)" to="(#ppt_y)" calcmode="lin" valueType="num">
                                      <p:cBhvr>
                                        <p:cTn id="44" dur="500" fill="hold">
                                          <p:stCondLst>
                                            <p:cond delay="0"/>
                                          </p:stCondLst>
                                        </p:cTn>
                                        <p:tgtEl>
                                          <p:spTgt spid="314"/>
                                        </p:tgtEl>
                                        <p:attrNameLst>
                                          <p:attrName>ppt_y</p:attrName>
                                        </p:attrNameLst>
                                      </p:cBhvr>
                                    </p:anim>
                                    <p:animRot by="21600000">
                                      <p:cBhvr>
                                        <p:cTn id="45" dur="500" fill="hold">
                                          <p:stCondLst>
                                            <p:cond delay="0"/>
                                          </p:stCondLst>
                                        </p:cTn>
                                        <p:tgtEl>
                                          <p:spTgt spid="314"/>
                                        </p:tgtEl>
                                        <p:attrNameLst>
                                          <p:attrName>r</p:attrName>
                                        </p:attrNameLst>
                                      </p:cBhvr>
                                    </p:animRot>
                                  </p:childTnLst>
                                </p:cTn>
                              </p:par>
                            </p:childTnLst>
                          </p:cTn>
                        </p:par>
                        <p:par>
                          <p:cTn id="46" fill="hold">
                            <p:stCondLst>
                              <p:cond delay="8750"/>
                            </p:stCondLst>
                            <p:childTnLst>
                              <p:par>
                                <p:cTn id="47" presetID="56" presetClass="entr" presetSubtype="0" fill="hold" grpId="0" nodeType="afterEffect">
                                  <p:stCondLst>
                                    <p:cond delay="0"/>
                                  </p:stCondLst>
                                  <p:iterate type="lt">
                                    <p:tmPct val="10000"/>
                                  </p:iterate>
                                  <p:childTnLst>
                                    <p:set>
                                      <p:cBhvr>
                                        <p:cTn id="48" dur="1" fill="hold">
                                          <p:stCondLst>
                                            <p:cond delay="0"/>
                                          </p:stCondLst>
                                        </p:cTn>
                                        <p:tgtEl>
                                          <p:spTgt spid="315"/>
                                        </p:tgtEl>
                                        <p:attrNameLst>
                                          <p:attrName>style.visibility</p:attrName>
                                        </p:attrNameLst>
                                      </p:cBhvr>
                                      <p:to>
                                        <p:strVal val="visible"/>
                                      </p:to>
                                    </p:set>
                                    <p:anim by="(-#ppt_w*2)" calcmode="lin" valueType="num">
                                      <p:cBhvr rctx="PPT">
                                        <p:cTn id="49" dur="250" autoRev="1" fill="hold">
                                          <p:stCondLst>
                                            <p:cond delay="0"/>
                                          </p:stCondLst>
                                        </p:cTn>
                                        <p:tgtEl>
                                          <p:spTgt spid="315"/>
                                        </p:tgtEl>
                                        <p:attrNameLst>
                                          <p:attrName>ppt_w</p:attrName>
                                        </p:attrNameLst>
                                      </p:cBhvr>
                                    </p:anim>
                                    <p:anim by="(#ppt_w*0.50)" calcmode="lin" valueType="num">
                                      <p:cBhvr>
                                        <p:cTn id="50" dur="250" decel="50000" autoRev="1" fill="hold">
                                          <p:stCondLst>
                                            <p:cond delay="0"/>
                                          </p:stCondLst>
                                        </p:cTn>
                                        <p:tgtEl>
                                          <p:spTgt spid="315"/>
                                        </p:tgtEl>
                                        <p:attrNameLst>
                                          <p:attrName>ppt_x</p:attrName>
                                        </p:attrNameLst>
                                      </p:cBhvr>
                                    </p:anim>
                                    <p:anim from="(-#ppt_h/2)" to="(#ppt_y)" calcmode="lin" valueType="num">
                                      <p:cBhvr>
                                        <p:cTn id="51" dur="500" fill="hold">
                                          <p:stCondLst>
                                            <p:cond delay="0"/>
                                          </p:stCondLst>
                                        </p:cTn>
                                        <p:tgtEl>
                                          <p:spTgt spid="315"/>
                                        </p:tgtEl>
                                        <p:attrNameLst>
                                          <p:attrName>ppt_y</p:attrName>
                                        </p:attrNameLst>
                                      </p:cBhvr>
                                    </p:anim>
                                    <p:animRot by="21600000">
                                      <p:cBhvr>
                                        <p:cTn id="52" dur="500" fill="hold">
                                          <p:stCondLst>
                                            <p:cond delay="0"/>
                                          </p:stCondLst>
                                        </p:cTn>
                                        <p:tgtEl>
                                          <p:spTgt spid="315"/>
                                        </p:tgtEl>
                                        <p:attrNameLst>
                                          <p:attrName>r</p:attrName>
                                        </p:attrNameLst>
                                      </p:cBhvr>
                                    </p:animRot>
                                  </p:childTnLst>
                                </p:cTn>
                              </p:par>
                            </p:childTnLst>
                          </p:cTn>
                        </p:par>
                        <p:par>
                          <p:cTn id="53" fill="hold">
                            <p:stCondLst>
                              <p:cond delay="9500"/>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316"/>
                                        </p:tgtEl>
                                        <p:attrNameLst>
                                          <p:attrName>style.visibility</p:attrName>
                                        </p:attrNameLst>
                                      </p:cBhvr>
                                      <p:to>
                                        <p:strVal val="visible"/>
                                      </p:to>
                                    </p:set>
                                    <p:animEffect transition="in" filter="wipe(left)">
                                      <p:cBhvr>
                                        <p:cTn id="56" dur="100"/>
                                        <p:tgtEl>
                                          <p:spTgt spid="316"/>
                                        </p:tgtEl>
                                      </p:cBhvr>
                                    </p:animEffect>
                                  </p:childTnLst>
                                </p:cTn>
                              </p:par>
                              <p:par>
                                <p:cTn id="57" presetID="36" presetClass="emph" presetSubtype="0" fill="hold" grpId="1" nodeType="withEffect">
                                  <p:stCondLst>
                                    <p:cond delay="0"/>
                                  </p:stCondLst>
                                  <p:iterate type="lt">
                                    <p:tmPct val="30000"/>
                                  </p:iterate>
                                  <p:childTnLst>
                                    <p:animScale>
                                      <p:cBhvr>
                                        <p:cTn id="58" dur="50" autoRev="1" fill="hold">
                                          <p:stCondLst>
                                            <p:cond delay="0"/>
                                          </p:stCondLst>
                                        </p:cTn>
                                        <p:tgtEl>
                                          <p:spTgt spid="316"/>
                                        </p:tgtEl>
                                      </p:cBhvr>
                                      <p:to x="80000" y="100000"/>
                                    </p:animScale>
                                    <p:anim by="(#ppt_w*0.10)" calcmode="lin" valueType="num">
                                      <p:cBhvr>
                                        <p:cTn id="59" dur="50" autoRev="1" fill="hold">
                                          <p:stCondLst>
                                            <p:cond delay="0"/>
                                          </p:stCondLst>
                                        </p:cTn>
                                        <p:tgtEl>
                                          <p:spTgt spid="316"/>
                                        </p:tgtEl>
                                        <p:attrNameLst>
                                          <p:attrName>ppt_x</p:attrName>
                                        </p:attrNameLst>
                                      </p:cBhvr>
                                    </p:anim>
                                    <p:anim by="(-#ppt_w*0.10)" calcmode="lin" valueType="num">
                                      <p:cBhvr>
                                        <p:cTn id="60" dur="50" autoRev="1" fill="hold">
                                          <p:stCondLst>
                                            <p:cond delay="0"/>
                                          </p:stCondLst>
                                        </p:cTn>
                                        <p:tgtEl>
                                          <p:spTgt spid="316"/>
                                        </p:tgtEl>
                                        <p:attrNameLst>
                                          <p:attrName>ppt_y</p:attrName>
                                        </p:attrNameLst>
                                      </p:cBhvr>
                                    </p:anim>
                                    <p:animRot by="-480000">
                                      <p:cBhvr>
                                        <p:cTn id="61" dur="50" autoRev="1" fill="hold">
                                          <p:stCondLst>
                                            <p:cond delay="0"/>
                                          </p:stCondLst>
                                        </p:cTn>
                                        <p:tgtEl>
                                          <p:spTgt spid="3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animBg="1"/>
      <p:bldP spid="213" grpId="0"/>
      <p:bldP spid="213" grpId="1"/>
      <p:bldP spid="108" grpId="0" animBg="1"/>
      <p:bldP spid="108" grpId="1" animBg="1"/>
      <p:bldP spid="314" grpId="0"/>
      <p:bldP spid="315" grpId="0"/>
      <p:bldP spid="316" grpId="0"/>
      <p:bldP spid="31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screen"/>
          <a:stretch>
            <a:fillRect/>
          </a:stretch>
        </p:blipFill>
        <p:spPr>
          <a:xfrm>
            <a:off x="3054529" y="727887"/>
            <a:ext cx="3060603" cy="3060603"/>
          </a:xfrm>
          <a:prstGeom prst="rect">
            <a:avLst/>
          </a:prstGeom>
        </p:spPr>
      </p:pic>
      <p:sp>
        <p:nvSpPr>
          <p:cNvPr id="5" name="文本框 4"/>
          <p:cNvSpPr txBox="1"/>
          <p:nvPr/>
        </p:nvSpPr>
        <p:spPr>
          <a:xfrm>
            <a:off x="4167274" y="1207040"/>
            <a:ext cx="866450" cy="1685077"/>
          </a:xfrm>
          <a:prstGeom prst="rect">
            <a:avLst/>
          </a:prstGeom>
          <a:noFill/>
        </p:spPr>
        <p:txBody>
          <a:bodyPr wrap="square" rtlCol="0">
            <a:spAutoFit/>
          </a:bodyPr>
          <a:lstStyle/>
          <a:p>
            <a:r>
              <a:rPr lang="en-US" altLang="zh-CN" sz="10350" dirty="0">
                <a:solidFill>
                  <a:schemeClr val="bg1"/>
                </a:solidFill>
                <a:latin typeface="+mj-ea"/>
                <a:ea typeface="+mj-ea"/>
              </a:rPr>
              <a:t>2</a:t>
            </a:r>
            <a:endParaRPr lang="zh-CN" altLang="en-US" sz="10350" dirty="0">
              <a:solidFill>
                <a:schemeClr val="bg1"/>
              </a:solidFill>
              <a:latin typeface="+mj-ea"/>
              <a:ea typeface="+mj-ea"/>
            </a:endParaRPr>
          </a:p>
        </p:txBody>
      </p:sp>
      <p:sp>
        <p:nvSpPr>
          <p:cNvPr id="8" name="文本框 7"/>
          <p:cNvSpPr txBox="1"/>
          <p:nvPr/>
        </p:nvSpPr>
        <p:spPr>
          <a:xfrm>
            <a:off x="3663718" y="3496102"/>
            <a:ext cx="1873561" cy="584775"/>
          </a:xfrm>
          <a:prstGeom prst="rect">
            <a:avLst/>
          </a:prstGeom>
          <a:noFill/>
        </p:spPr>
        <p:txBody>
          <a:bodyPr wrap="square" rtlCol="0">
            <a:spAutoFit/>
          </a:bodyPr>
          <a:lstStyle/>
          <a:p>
            <a:r>
              <a:rPr lang="zh-CN" altLang="en-US" sz="3200" dirty="0" smtClean="0">
                <a:solidFill>
                  <a:schemeClr val="bg1"/>
                </a:solidFill>
              </a:rPr>
              <a:t>添加标题</a:t>
            </a:r>
            <a:endParaRPr lang="zh-CN" altLang="en-US" sz="32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3900" advTm="0">
        <p14:glitter pattern="hexago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8"/>
                                        </p:tgtEl>
                                        <p:attrNameLst>
                                          <p:attrName>style.visibility</p:attrName>
                                        </p:attrNameLst>
                                      </p:cBhvr>
                                      <p:to>
                                        <p:strVal val="visible"/>
                                      </p:to>
                                    </p:set>
                                    <p:anim by="(-#ppt_w*2)" calcmode="lin" valueType="num">
                                      <p:cBhvr rctx="PPT">
                                        <p:cTn id="22" dur="500" autoRev="1" fill="hold">
                                          <p:stCondLst>
                                            <p:cond delay="0"/>
                                          </p:stCondLst>
                                        </p:cTn>
                                        <p:tgtEl>
                                          <p:spTgt spid="8"/>
                                        </p:tgtEl>
                                        <p:attrNameLst>
                                          <p:attrName>ppt_w</p:attrName>
                                        </p:attrNameLst>
                                      </p:cBhvr>
                                    </p:anim>
                                    <p:anim by="(#ppt_w*0.50)" calcmode="lin" valueType="num">
                                      <p:cBhvr>
                                        <p:cTn id="23" dur="500" decel="50000" autoRev="1" fill="hold">
                                          <p:stCondLst>
                                            <p:cond delay="0"/>
                                          </p:stCondLst>
                                        </p:cTn>
                                        <p:tgtEl>
                                          <p:spTgt spid="8"/>
                                        </p:tgtEl>
                                        <p:attrNameLst>
                                          <p:attrName>ppt_x</p:attrName>
                                        </p:attrNameLst>
                                      </p:cBhvr>
                                    </p:anim>
                                    <p:anim from="(-#ppt_h/2)" to="(#ppt_y)" calcmode="lin" valueType="num">
                                      <p:cBhvr>
                                        <p:cTn id="24" dur="1000" fill="hold">
                                          <p:stCondLst>
                                            <p:cond delay="0"/>
                                          </p:stCondLst>
                                        </p:cTn>
                                        <p:tgtEl>
                                          <p:spTgt spid="8"/>
                                        </p:tgtEl>
                                        <p:attrNameLst>
                                          <p:attrName>ppt_y</p:attrName>
                                        </p:attrNameLst>
                                      </p:cBhvr>
                                    </p:anim>
                                    <p:animRot by="21600000">
                                      <p:cBhvr>
                                        <p:cTn id="25"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tags/tag1.xml><?xml version="1.0" encoding="utf-8"?>
<p:tagLst xmlns:p="http://schemas.openxmlformats.org/presentationml/2006/main">
  <p:tag name="commondata" val="eyJoZGlkIjoiZGNhZmE2NDBkNDJkMTExZWJjNGYzYzk5NTUzODY3ZTQifQ=="/>
</p:tagLst>
</file>

<file path=ppt/theme/theme1.xml><?xml version="1.0" encoding="utf-8"?>
<a:theme xmlns:a="http://schemas.openxmlformats.org/drawingml/2006/main" name="www.pptying.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4090</Words>
  <Application>WPS 演示</Application>
  <PresentationFormat>全屏显示(16:9)</PresentationFormat>
  <Paragraphs>503</Paragraphs>
  <Slides>28</Slides>
  <Notes>0</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28</vt:i4>
      </vt:variant>
    </vt:vector>
  </HeadingPairs>
  <TitlesOfParts>
    <vt:vector size="53" baseType="lpstr">
      <vt:lpstr>Arial</vt:lpstr>
      <vt:lpstr>宋体</vt:lpstr>
      <vt:lpstr>Wingdings</vt:lpstr>
      <vt:lpstr>微软雅黑</vt:lpstr>
      <vt:lpstr>方正兰亭粗黑简体</vt:lpstr>
      <vt:lpstr>黑体</vt:lpstr>
      <vt:lpstr>Arial Unicode MS</vt:lpstr>
      <vt:lpstr>Calibri Light</vt:lpstr>
      <vt:lpstr>Calibri</vt:lpstr>
      <vt:lpstr>Open Sans Light</vt:lpstr>
      <vt:lpstr>Times New Roman</vt:lpstr>
      <vt:lpstr>Open Sans</vt:lpstr>
      <vt:lpstr>方正姚体</vt:lpstr>
      <vt:lpstr>Arial Unicode MS</vt:lpstr>
      <vt:lpstr>Impact</vt:lpstr>
      <vt:lpstr>方正兰亭黑_GBK</vt:lpstr>
      <vt:lpstr>Calibri</vt:lpstr>
      <vt:lpstr>方正兰亭粗黑_GBK</vt:lpstr>
      <vt:lpstr>Helvetica Light</vt:lpstr>
      <vt:lpstr>Kontrapunkt Bob</vt:lpstr>
      <vt:lpstr>Verdana</vt:lpstr>
      <vt:lpstr>Broadway BT</vt:lpstr>
      <vt:lpstr>Segoe Print</vt:lpstr>
      <vt:lpstr>Arial</vt:lpstr>
      <vt:lpstr>www.pptying.com</vt:lpstr>
      <vt:lpstr>蓝色星空PPT模板</vt:lpstr>
      <vt:lpstr>目录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2 0 1 9</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蓝色星空</dc:title>
  <dc:creator>第一PPT模板网：www.1ppt.com</dc:creator>
  <cp:keywords>第一PPT模板网：www.1ppt.com</cp:keywords>
  <cp:lastModifiedBy>Years later</cp:lastModifiedBy>
  <cp:revision>10</cp:revision>
  <dcterms:created xsi:type="dcterms:W3CDTF">2016-10-25T09:16:00Z</dcterms:created>
  <dcterms:modified xsi:type="dcterms:W3CDTF">2024-03-28T17:14:29Z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6AE1E99F8104468EA3C1054AF560DCD9_13</vt:lpwstr>
  </property>
  <property fmtid="{D5CDD505-2E9C-101B-9397-08002B2CF9AE}" pid="3" name="KSOProductBuildVer">
    <vt:lpwstr>2052-12.1.0.16412</vt:lpwstr>
  </property>
</Properties>
</file>