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Microsoft JhengHei" panose="020B0604030504040204" pitchFamily="34" charset="-120"/>
      <p:regular r:id="rId31"/>
    </p:embeddedFont>
    <p:embeddedFont>
      <p:font typeface="微软雅黑" panose="020B0503020204020204" pitchFamily="34" charset="-122"/>
      <p:regular r:id="rId32"/>
    </p:embeddedFont>
    <p:embeddedFont>
      <p:font typeface="方正兰亭超细黑简体" panose="02000000000000000000" pitchFamily="2" charset="-122"/>
      <p:regular r:id="rId33"/>
    </p:embeddedFont>
    <p:embeddedFont>
      <p:font typeface="Brush Script MT" panose="03060802040406070304" pitchFamily="66" charset="0"/>
      <p:italic r:id="rId34"/>
    </p:embeddedFont>
    <p:embeddedFont>
      <p:font typeface="Impact" panose="020B0806030902050204" pitchFamily="34" charset="0"/>
      <p:regular r:id="rId35"/>
    </p:embeddedFont>
    <p:embeddedFont>
      <p:font typeface="微软雅黑 Light" panose="020B0502040204020203" pitchFamily="34" charset="-122"/>
      <p:regular r:id="rId36"/>
    </p:embeddedFont>
    <p:embeddedFont>
      <p:font typeface="等线" panose="02010600030101010101" charset="-122"/>
      <p:regular r:id="rId37"/>
    </p:embeddedFont>
    <p:embeddedFont>
      <p:font typeface="等线 Light" panose="02010600030101010101" charset="-122"/>
      <p:regular r:id="rId38"/>
    </p:embeddedFont>
    <p:embeddedFont>
      <p:font typeface="Open Sans" panose="020B060603050402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Calibri" panose="020F0502020204030204" charset="0"/>
      <p:regular r:id="rId47"/>
      <p:bold r:id="rId48"/>
      <p:italic r:id="rId49"/>
      <p:boldItalic r:id="rId50"/>
    </p:embeddedFont>
  </p:embeddedFontLst>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471" autoAdjust="0"/>
  </p:normalViewPr>
  <p:slideViewPr>
    <p:cSldViewPr snapToGrid="0">
      <p:cViewPr varScale="1">
        <p:scale>
          <a:sx n="85" d="100"/>
          <a:sy n="85" d="100"/>
        </p:scale>
        <p:origin x="15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70.xml"/><Relationship Id="rId50" Type="http://schemas.openxmlformats.org/officeDocument/2006/relationships/font" Target="fonts/font20.fntdata"/><Relationship Id="rId5" Type="http://schemas.openxmlformats.org/officeDocument/2006/relationships/slide" Target="slides/slide2.xml"/><Relationship Id="rId49" Type="http://schemas.openxmlformats.org/officeDocument/2006/relationships/font" Target="fonts/font19.fntdata"/><Relationship Id="rId48" Type="http://schemas.openxmlformats.org/officeDocument/2006/relationships/font" Target="fonts/font18.fntdata"/><Relationship Id="rId47" Type="http://schemas.openxmlformats.org/officeDocument/2006/relationships/font" Target="fonts/font17.fntdata"/><Relationship Id="rId46" Type="http://schemas.openxmlformats.org/officeDocument/2006/relationships/font" Target="fonts/font16.fntdata"/><Relationship Id="rId45" Type="http://schemas.openxmlformats.org/officeDocument/2006/relationships/font" Target="fonts/font15.fntdata"/><Relationship Id="rId44" Type="http://schemas.openxmlformats.org/officeDocument/2006/relationships/font" Target="fonts/font14.fntdata"/><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notesMaster" Target="notesMasters/notesMaster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8308316929136"/>
          <c:y val="0.036668058767959"/>
          <c:w val="0.943981668307087"/>
          <c:h val="0.769005867185861"/>
        </c:manualLayout>
      </c:layout>
      <c:barChart>
        <c:barDir val="col"/>
        <c:grouping val="clustered"/>
        <c:varyColors val="0"/>
        <c:ser>
          <c:idx val="0"/>
          <c:order val="0"/>
          <c:tx>
            <c:strRef>
              <c:f>Sheet1!$B$1</c:f>
              <c:strCache>
                <c:ptCount val="1"/>
                <c:pt idx="0">
                  <c:v>系列 1</c:v>
                </c:pt>
              </c:strCache>
            </c:strRef>
          </c:tx>
          <c:spPr>
            <a:solidFill>
              <a:schemeClr val="accent1"/>
            </a:solidFill>
            <a:ln w="25271">
              <a:noFill/>
            </a:ln>
          </c:spPr>
          <c:invertIfNegative val="0"/>
          <c:dLbls>
            <c:delete val="1"/>
          </c:dLbls>
          <c:cat>
            <c:strRef>
              <c:f>Sheet1!$A$2:$A$5</c:f>
              <c:strCache>
                <c:ptCount val="4"/>
                <c:pt idx="0">
                  <c:v>项目1</c:v>
                </c:pt>
                <c:pt idx="1">
                  <c:v>项目2</c:v>
                </c:pt>
                <c:pt idx="2">
                  <c:v>项目3</c:v>
                </c:pt>
                <c:pt idx="3">
                  <c:v>项目4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solidFill>
            <a:ln w="25292">
              <a:noFill/>
            </a:ln>
          </c:spPr>
          <c:invertIfNegative val="0"/>
          <c:dLbls>
            <c:delete val="1"/>
          </c:dLbls>
          <c:cat>
            <c:strRef>
              <c:f>Sheet1!$A$2:$A$5</c:f>
              <c:strCache>
                <c:ptCount val="4"/>
                <c:pt idx="0">
                  <c:v>项目1</c:v>
                </c:pt>
                <c:pt idx="1">
                  <c:v>项目2</c:v>
                </c:pt>
                <c:pt idx="2">
                  <c:v>项目3</c:v>
                </c:pt>
                <c:pt idx="3">
                  <c:v>项目4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w="25292">
              <a:noFill/>
            </a:ln>
          </c:spPr>
          <c:invertIfNegative val="0"/>
          <c:dLbls>
            <c:delete val="1"/>
          </c:dLbls>
          <c:cat>
            <c:strRef>
              <c:f>Sheet1!$A$2:$A$5</c:f>
              <c:strCache>
                <c:ptCount val="4"/>
                <c:pt idx="0">
                  <c:v>项目1</c:v>
                </c:pt>
                <c:pt idx="1">
                  <c:v>项目2</c:v>
                </c:pt>
                <c:pt idx="2">
                  <c:v>项目3</c:v>
                </c:pt>
                <c:pt idx="3">
                  <c:v>项目4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79941120"/>
        <c:axId val="279942656"/>
      </c:barChart>
      <c:catAx>
        <c:axId val="279941120"/>
        <c:scaling>
          <c:orientation val="minMax"/>
        </c:scaling>
        <c:delete val="0"/>
        <c:axPos val="b"/>
        <c:numFmt formatCode="General" sourceLinked="1"/>
        <c:majorTickMark val="none"/>
        <c:minorTickMark val="none"/>
        <c:tickLblPos val="nextTo"/>
        <c:spPr>
          <a:noFill/>
          <a:ln w="9476" cap="flat" cmpd="sng" algn="ctr">
            <a:solidFill>
              <a:schemeClr val="bg2">
                <a:lumMod val="90000"/>
              </a:schemeClr>
            </a:solidFill>
            <a:prstDash val="solid"/>
            <a:round/>
          </a:ln>
          <a:effectLst/>
        </c:spPr>
        <c:txPr>
          <a:bodyPr rot="0" spcFirstLastPara="0" vertOverflow="ellipsis" vert="horz" wrap="square" anchor="ctr" anchorCtr="1"/>
          <a:lstStyle/>
          <a:p>
            <a:pPr>
              <a:defRPr lang="zh-CN" sz="1195" b="0" i="0" u="none" strike="noStrike" kern="1200" baseline="0">
                <a:solidFill>
                  <a:srgbClr val="808080"/>
                </a:solidFill>
                <a:latin typeface="微软雅黑 Light" panose="020B0502040204020203" pitchFamily="34" charset="-122"/>
                <a:ea typeface="微软雅黑 Light" panose="020B0502040204020203" pitchFamily="34" charset="-122"/>
                <a:cs typeface="微软雅黑 Light" panose="020B0502040204020203" pitchFamily="34" charset="-122"/>
              </a:defRPr>
            </a:pPr>
          </a:p>
        </c:txPr>
        <c:crossAx val="279942656"/>
        <c:crosses val="autoZero"/>
        <c:auto val="1"/>
        <c:lblAlgn val="ctr"/>
        <c:lblOffset val="100"/>
        <c:noMultiLvlLbl val="0"/>
      </c:catAx>
      <c:valAx>
        <c:axId val="279942656"/>
        <c:scaling>
          <c:orientation val="minMax"/>
        </c:scaling>
        <c:delete val="0"/>
        <c:axPos val="l"/>
        <c:numFmt formatCode="General" sourceLinked="1"/>
        <c:majorTickMark val="none"/>
        <c:minorTickMark val="none"/>
        <c:tickLblPos val="nextTo"/>
        <c:spPr>
          <a:ln w="6318" cap="flat" cmpd="sng" algn="ctr">
            <a:noFill/>
            <a:prstDash val="solid"/>
            <a:round/>
          </a:ln>
        </c:spPr>
        <c:txPr>
          <a:bodyPr rot="0" spcFirstLastPara="0" vertOverflow="ellipsis" vert="horz" wrap="square" anchor="ctr" anchorCtr="1"/>
          <a:lstStyle/>
          <a:p>
            <a:pPr>
              <a:defRPr lang="zh-CN" sz="1195" b="0" i="0" u="none" strike="noStrike" kern="1200" baseline="0">
                <a:solidFill>
                  <a:srgbClr val="808080"/>
                </a:solidFill>
                <a:latin typeface="微软雅黑 Light" panose="020B0502040204020203" pitchFamily="34" charset="-122"/>
                <a:ea typeface="微软雅黑 Light" panose="020B0502040204020203" pitchFamily="34" charset="-122"/>
                <a:cs typeface="微软雅黑 Light" panose="020B0502040204020203" pitchFamily="34" charset="-122"/>
              </a:defRPr>
            </a:pPr>
          </a:p>
        </c:txPr>
        <c:crossAx val="279941120"/>
        <c:crosses val="autoZero"/>
        <c:crossBetween val="between"/>
      </c:valAx>
      <c:spPr>
        <a:noFill/>
        <a:ln w="25358">
          <a:noFill/>
        </a:ln>
      </c:spPr>
    </c:plotArea>
    <c:legend>
      <c:legendPos val="b"/>
      <c:layout/>
      <c:overlay val="0"/>
      <c:spPr>
        <a:noFill/>
        <a:ln w="25271">
          <a:noFill/>
        </a:ln>
      </c:spPr>
      <c:txPr>
        <a:bodyPr rot="0" spcFirstLastPara="0" vertOverflow="ellipsis" vert="horz" wrap="square" anchor="ctr" anchorCtr="1"/>
        <a:lstStyle/>
        <a:p>
          <a:pPr>
            <a:defRPr lang="zh-CN" sz="1095" b="0" i="0" u="none" strike="noStrike" kern="1200" baseline="0">
              <a:solidFill>
                <a:srgbClr val="333333"/>
              </a:solidFill>
              <a:latin typeface="微软雅黑 Light" panose="020B0502040204020203" pitchFamily="34" charset="-122"/>
              <a:ea typeface="微软雅黑 Light" panose="020B0502040204020203" pitchFamily="34" charset="-122"/>
              <a:cs typeface="微软雅黑 Light" panose="020B0502040204020203" pitchFamily="34" charset="-122"/>
            </a:defRPr>
          </a:pPr>
        </a:p>
      </c:txPr>
    </c:legend>
    <c:plotVisOnly val="1"/>
    <c:dispBlanksAs val="gap"/>
    <c:showDLblsOverMax val="0"/>
  </c:chart>
  <c:spPr>
    <a:noFill/>
    <a:ln>
      <a:noFill/>
    </a:ln>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960E8-20E1-4624-A378-A4F89008DF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2217E-F21F-4C96-85CC-D3BAB7DFAC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D342A67-E289-4699-B6BC-74A42BB16D6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4BE93A8-3808-48AD-A46A-AEC709B436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7EA6ADC-6613-48FA-ADBC-552AAF62985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D342A67-E289-4699-B6BC-74A42BB16D6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D05C016-A97A-47FB-8763-6FBAAEE8635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A2DB85-0C81-4083-B5FA-BF9B07EA72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9C6297-20A2-49B0-A95D-734083CE80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p:transition advClick="0" advTm="0">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4E47435-2BFB-45AC-9189-9EA11D5F432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F81E6D-DAFE-4A66-9C00-F285FE2930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47435-2BFB-45AC-9189-9EA11D5F43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81E6D-DAFE-4A66-9C00-F285FE2930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0" Type="http://schemas.openxmlformats.org/officeDocument/2006/relationships/slideLayout" Target="../slideLayouts/slideLayout7.xml"/><Relationship Id="rId2" Type="http://schemas.openxmlformats.org/officeDocument/2006/relationships/tags" Target="../tags/tag28.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image" Target="../media/image6.jpeg"/><Relationship Id="rId16" Type="http://schemas.openxmlformats.org/officeDocument/2006/relationships/image" Target="../media/image7.png"/><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notesSlide" Target="../notesSlides/notesSlide9.xml"/><Relationship Id="rId13" Type="http://schemas.openxmlformats.org/officeDocument/2006/relationships/slideLayout" Target="../slideLayouts/slideLayout7.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8.jpeg"/><Relationship Id="rId2" Type="http://schemas.openxmlformats.org/officeDocument/2006/relationships/tags" Target="../tags/tag57.xml"/><Relationship Id="rId17" Type="http://schemas.openxmlformats.org/officeDocument/2006/relationships/notesSlide" Target="../notesSlides/notesSlide12.xml"/><Relationship Id="rId16" Type="http://schemas.openxmlformats.org/officeDocument/2006/relationships/slideLayout" Target="../slideLayouts/slideLayout7.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jpeg"/><Relationship Id="rId13" Type="http://schemas.openxmlformats.org/officeDocument/2006/relationships/slideLayout" Target="../slideLayouts/slideLayout7.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6.jpeg"/><Relationship Id="rId7" Type="http://schemas.openxmlformats.org/officeDocument/2006/relationships/tags" Target="../tags/tag15.xml"/><Relationship Id="rId6" Type="http://schemas.openxmlformats.org/officeDocument/2006/relationships/image" Target="../media/image4.jpeg"/><Relationship Id="rId5" Type="http://schemas.openxmlformats.org/officeDocument/2006/relationships/tags" Target="../tags/tag14.xml"/><Relationship Id="rId4" Type="http://schemas.openxmlformats.org/officeDocument/2006/relationships/image" Target="../media/image5.jpeg"/><Relationship Id="rId3" Type="http://schemas.openxmlformats.org/officeDocument/2006/relationships/tags" Target="../tags/tag13.xml"/><Relationship Id="rId20" Type="http://schemas.openxmlformats.org/officeDocument/2006/relationships/slideLayout" Target="../slideLayouts/slideLayout7.xml"/><Relationship Id="rId2" Type="http://schemas.openxmlformats.org/officeDocument/2006/relationships/image" Target="../media/image3.jpeg"/><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103" y="2359"/>
            <a:ext cx="12188262" cy="6861991"/>
          </a:xfrm>
          <a:prstGeom prst="rect">
            <a:avLst/>
          </a:prstGeom>
        </p:spPr>
      </p:pic>
      <p:sp>
        <p:nvSpPr>
          <p:cNvPr id="5" name="任意多边形: 形状 4"/>
          <p:cNvSpPr/>
          <p:nvPr/>
        </p:nvSpPr>
        <p:spPr>
          <a:xfrm>
            <a:off x="5103" y="-16401"/>
            <a:ext cx="9162292" cy="6898291"/>
          </a:xfrm>
          <a:custGeom>
            <a:avLst/>
            <a:gdLst>
              <a:gd name="connsiteX0" fmla="*/ 2479249 w 7466029"/>
              <a:gd name="connsiteY0" fmla="*/ 0 h 5175315"/>
              <a:gd name="connsiteX1" fmla="*/ 9427 w 7466029"/>
              <a:gd name="connsiteY1" fmla="*/ 3855562 h 5175315"/>
              <a:gd name="connsiteX2" fmla="*/ 0 w 7466029"/>
              <a:gd name="connsiteY2" fmla="*/ 5175315 h 5175315"/>
              <a:gd name="connsiteX3" fmla="*/ 4204354 w 7466029"/>
              <a:gd name="connsiteY3" fmla="*/ 5175315 h 5175315"/>
              <a:gd name="connsiteX4" fmla="*/ 7466029 w 7466029"/>
              <a:gd name="connsiteY4" fmla="*/ 9426 h 5175315"/>
              <a:gd name="connsiteX5" fmla="*/ 2479249 w 7466029"/>
              <a:gd name="connsiteY5" fmla="*/ 0 h 51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6029" h="5175315">
                <a:moveTo>
                  <a:pt x="2479249" y="0"/>
                </a:moveTo>
                <a:lnTo>
                  <a:pt x="9427" y="3855562"/>
                </a:lnTo>
                <a:cubicBezTo>
                  <a:pt x="6285" y="4295480"/>
                  <a:pt x="3142" y="4735397"/>
                  <a:pt x="0" y="5175315"/>
                </a:cubicBezTo>
                <a:lnTo>
                  <a:pt x="4204354" y="5175315"/>
                </a:lnTo>
                <a:lnTo>
                  <a:pt x="7466029" y="9426"/>
                </a:lnTo>
                <a:lnTo>
                  <a:pt x="2479249"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TextBox 5"/>
          <p:cNvSpPr txBox="1"/>
          <p:nvPr/>
        </p:nvSpPr>
        <p:spPr>
          <a:xfrm>
            <a:off x="189876" y="2310331"/>
            <a:ext cx="8878246" cy="830634"/>
          </a:xfrm>
          <a:prstGeom prst="rect">
            <a:avLst/>
          </a:prstGeom>
          <a:noFill/>
          <a:effectLst/>
        </p:spPr>
        <p:txBody>
          <a:bodyPr wrap="square" lIns="91400" tIns="45699" rIns="91400" bIns="45699" rtlCol="0">
            <a:spAutoFit/>
          </a:bodyPr>
          <a:lstStyle/>
          <a:p>
            <a:pPr algn="ctr">
              <a:defRPr/>
            </a:pPr>
            <a:r>
              <a:rPr lang="zh-CN" altLang="en-US" sz="4800" b="1" dirty="0">
                <a:solidFill>
                  <a:schemeClr val="bg1"/>
                </a:solidFill>
                <a:latin typeface="Microsoft JhengHei" panose="020B0604030504040204" pitchFamily="34" charset="-120"/>
                <a:ea typeface="Microsoft JhengHei" panose="020B0604030504040204" pitchFamily="34" charset="-120"/>
                <a:sym typeface="微软雅黑" panose="020B0503020204020204" pitchFamily="34" charset="-122"/>
              </a:rPr>
              <a:t>旅游文化宣传策划</a:t>
            </a:r>
            <a:r>
              <a:rPr lang="en-US" altLang="zh-CN" sz="4800" b="1" dirty="0">
                <a:solidFill>
                  <a:schemeClr val="bg1"/>
                </a:solidFill>
                <a:latin typeface="Microsoft JhengHei" panose="020B0604030504040204" pitchFamily="34" charset="-120"/>
                <a:ea typeface="Microsoft JhengHei" panose="020B0604030504040204" pitchFamily="34" charset="-120"/>
                <a:sym typeface="微软雅黑" panose="020B0503020204020204" pitchFamily="34" charset="-122"/>
              </a:rPr>
              <a:t>PPT</a:t>
            </a:r>
            <a:r>
              <a:rPr lang="zh-CN" altLang="en-US" sz="4800" b="1" dirty="0">
                <a:solidFill>
                  <a:schemeClr val="bg1"/>
                </a:solidFill>
                <a:latin typeface="Microsoft JhengHei" panose="020B0604030504040204" pitchFamily="34" charset="-120"/>
                <a:ea typeface="Microsoft JhengHei" panose="020B0604030504040204" pitchFamily="34" charset="-120"/>
                <a:sym typeface="微软雅黑" panose="020B0503020204020204" pitchFamily="34" charset="-122"/>
              </a:rPr>
              <a:t>模板</a:t>
            </a:r>
            <a:endParaRPr lang="zh-CN" altLang="en-US" sz="4800" b="1" dirty="0">
              <a:solidFill>
                <a:schemeClr val="bg1"/>
              </a:solidFill>
              <a:latin typeface="Microsoft JhengHei" panose="020B0604030504040204" pitchFamily="34" charset="-120"/>
              <a:ea typeface="Microsoft JhengHei" panose="020B0604030504040204" pitchFamily="34" charset="-120"/>
              <a:sym typeface="微软雅黑" panose="020B0503020204020204" pitchFamily="34" charset="-122"/>
            </a:endParaRPr>
          </a:p>
        </p:txBody>
      </p:sp>
      <p:sp>
        <p:nvSpPr>
          <p:cNvPr id="7" name="Rectangle 4"/>
          <p:cNvSpPr txBox="1">
            <a:spLocks noChangeArrowheads="1"/>
          </p:cNvSpPr>
          <p:nvPr/>
        </p:nvSpPr>
        <p:spPr bwMode="auto">
          <a:xfrm>
            <a:off x="1440920" y="3261693"/>
            <a:ext cx="547091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65" dirty="0">
                <a:latin typeface="方正兰亭超细黑简体" panose="02000000000000000000" pitchFamily="2" charset="-122"/>
                <a:ea typeface="方正兰亭超细黑简体" panose="02000000000000000000" pitchFamily="2" charset="-122"/>
              </a:rPr>
              <a:t>年终总结</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工作汇报</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企业宣传</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产品介绍</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企业策划</a:t>
            </a:r>
            <a:endParaRPr lang="zh-CN" altLang="en-US" sz="1865" dirty="0">
              <a:latin typeface="方正兰亭超细黑简体" panose="02000000000000000000" pitchFamily="2" charset="-122"/>
              <a:ea typeface="方正兰亭超细黑简体" panose="02000000000000000000" pitchFamily="2" charset="-122"/>
            </a:endParaRPr>
          </a:p>
        </p:txBody>
      </p:sp>
      <p:sp>
        <p:nvSpPr>
          <p:cNvPr id="8" name="Rectangle 4"/>
          <p:cNvSpPr txBox="1">
            <a:spLocks noChangeArrowheads="1"/>
          </p:cNvSpPr>
          <p:nvPr/>
        </p:nvSpPr>
        <p:spPr bwMode="auto">
          <a:xfrm>
            <a:off x="433119" y="3931846"/>
            <a:ext cx="547091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dirty="0">
                <a:latin typeface="方正兰亭超细黑简体" panose="02000000000000000000" pitchFamily="2" charset="-122"/>
                <a:ea typeface="方正兰亭超细黑简体" panose="02000000000000000000" pitchFamily="2" charset="-122"/>
              </a:rPr>
              <a:t>汇报人</a:t>
            </a:r>
            <a:r>
              <a:rPr lang="en-US" altLang="zh-CN" sz="1600" dirty="0">
                <a:latin typeface="方正兰亭超细黑简体" panose="02000000000000000000" pitchFamily="2" charset="-122"/>
                <a:ea typeface="方正兰亭超细黑简体" panose="02000000000000000000" pitchFamily="2" charset="-122"/>
              </a:rPr>
              <a:t>:PPT</a:t>
            </a:r>
            <a:r>
              <a:rPr lang="zh-CN" altLang="en-US" sz="1600" dirty="0">
                <a:latin typeface="方正兰亭超细黑简体" panose="02000000000000000000" pitchFamily="2" charset="-122"/>
                <a:ea typeface="方正兰亭超细黑简体" panose="02000000000000000000" pitchFamily="2" charset="-122"/>
              </a:rPr>
              <a:t>营         时间</a:t>
            </a:r>
            <a:r>
              <a:rPr lang="en-US" altLang="zh-CN" sz="1600" dirty="0">
                <a:latin typeface="方正兰亭超细黑简体" panose="02000000000000000000" pitchFamily="2" charset="-122"/>
                <a:ea typeface="方正兰亭超细黑简体" panose="02000000000000000000" pitchFamily="2" charset="-122"/>
              </a:rPr>
              <a:t>:2018</a:t>
            </a:r>
            <a:r>
              <a:rPr lang="zh-CN" altLang="en-US" sz="1600" dirty="0">
                <a:latin typeface="方正兰亭超细黑简体" panose="02000000000000000000" pitchFamily="2" charset="-122"/>
                <a:ea typeface="方正兰亭超细黑简体" panose="02000000000000000000" pitchFamily="2" charset="-122"/>
              </a:rPr>
              <a:t>年</a:t>
            </a:r>
            <a:r>
              <a:rPr lang="en-US" altLang="zh-CN" sz="1600" dirty="0">
                <a:latin typeface="方正兰亭超细黑简体" panose="02000000000000000000" pitchFamily="2" charset="-122"/>
                <a:ea typeface="方正兰亭超细黑简体" panose="02000000000000000000" pitchFamily="2" charset="-122"/>
              </a:rPr>
              <a:t>x</a:t>
            </a:r>
            <a:r>
              <a:rPr lang="zh-CN" altLang="en-US" sz="1600" dirty="0">
                <a:latin typeface="方正兰亭超细黑简体" panose="02000000000000000000" pitchFamily="2" charset="-122"/>
                <a:ea typeface="方正兰亭超细黑简体" panose="02000000000000000000" pitchFamily="2" charset="-122"/>
              </a:rPr>
              <a:t>月</a:t>
            </a:r>
            <a:r>
              <a:rPr lang="en-US" altLang="zh-CN" sz="1600" dirty="0">
                <a:latin typeface="方正兰亭超细黑简体" panose="02000000000000000000" pitchFamily="2" charset="-122"/>
                <a:ea typeface="方正兰亭超细黑简体" panose="02000000000000000000" pitchFamily="2" charset="-122"/>
              </a:rPr>
              <a:t>x</a:t>
            </a:r>
            <a:r>
              <a:rPr lang="zh-CN" altLang="en-US" sz="1600" dirty="0">
                <a:latin typeface="方正兰亭超细黑简体" panose="02000000000000000000" pitchFamily="2" charset="-122"/>
                <a:ea typeface="方正兰亭超细黑简体" panose="02000000000000000000" pitchFamily="2" charset="-122"/>
              </a:rPr>
              <a:t>日</a:t>
            </a:r>
            <a:endParaRPr lang="zh-CN" altLang="en-US" sz="1600" dirty="0">
              <a:latin typeface="方正兰亭超细黑简体" panose="02000000000000000000" pitchFamily="2" charset="-122"/>
              <a:ea typeface="方正兰亭超细黑简体" panose="02000000000000000000" pitchFamily="2" charset="-122"/>
            </a:endParaRPr>
          </a:p>
        </p:txBody>
      </p:sp>
      <p:sp>
        <p:nvSpPr>
          <p:cNvPr id="11" name="TextBox 5"/>
          <p:cNvSpPr txBox="1"/>
          <p:nvPr/>
        </p:nvSpPr>
        <p:spPr>
          <a:xfrm>
            <a:off x="-386110" y="175757"/>
            <a:ext cx="3435532" cy="1076855"/>
          </a:xfrm>
          <a:prstGeom prst="rect">
            <a:avLst/>
          </a:prstGeom>
          <a:noFill/>
          <a:effectLst/>
        </p:spPr>
        <p:txBody>
          <a:bodyPr wrap="square" lIns="91400" tIns="45699" rIns="91400" bIns="45699" rtlCol="0">
            <a:spAutoFit/>
          </a:bodyPr>
          <a:lstStyle/>
          <a:p>
            <a:pPr algn="ctr">
              <a:defRPr/>
            </a:pPr>
            <a:r>
              <a:rPr lang="en-US" altLang="zh-CN" sz="6400" b="1" dirty="0">
                <a:solidFill>
                  <a:schemeClr val="accent1"/>
                </a:solidFill>
                <a:effectLst>
                  <a:outerShdw blurRad="38100" dist="38100" dir="2700000" algn="tl">
                    <a:srgbClr val="000000">
                      <a:alpha val="43137"/>
                    </a:srgbClr>
                  </a:outerShdw>
                </a:effectLst>
                <a:latin typeface="Brush Script MT" panose="03060802040406070304" pitchFamily="66" charset="0"/>
                <a:ea typeface="微软雅黑" panose="020B0503020204020204" pitchFamily="34" charset="-122"/>
                <a:sym typeface="微软雅黑" panose="020B0503020204020204" pitchFamily="34" charset="-122"/>
              </a:rPr>
              <a:t>LOGO</a:t>
            </a:r>
            <a:endParaRPr lang="zh-CN" altLang="en-US" sz="6400" b="1" dirty="0">
              <a:solidFill>
                <a:schemeClr val="bg1"/>
              </a:solidFill>
              <a:effectLst>
                <a:outerShdw blurRad="38100" dist="38100" dir="2700000" algn="tl">
                  <a:srgbClr val="000000">
                    <a:alpha val="43137"/>
                  </a:srgbClr>
                </a:outerShdw>
              </a:effectLst>
              <a:latin typeface="Brush Script MT" panose="03060802040406070304" pitchFamily="66" charset="0"/>
              <a:ea typeface="微软雅黑" panose="020B0503020204020204" pitchFamily="34" charset="-122"/>
              <a:sym typeface="微软雅黑" panose="020B0503020204020204" pitchFamily="34" charset="-122"/>
            </a:endParaRPr>
          </a:p>
        </p:txBody>
      </p:sp>
      <p:pic>
        <p:nvPicPr>
          <p:cNvPr id="2" name="moving">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008478" y="1374357"/>
            <a:ext cx="812549" cy="812549"/>
          </a:xfrm>
          <a:prstGeom prst="rect">
            <a:avLst/>
          </a:prstGeom>
        </p:spPr>
      </p:pic>
      <p:cxnSp>
        <p:nvCxnSpPr>
          <p:cNvPr id="12" name="直接连接符 11"/>
          <p:cNvCxnSpPr/>
          <p:nvPr/>
        </p:nvCxnSpPr>
        <p:spPr>
          <a:xfrm flipH="1">
            <a:off x="6287962" y="2359"/>
            <a:ext cx="3023403" cy="5202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232171" y="2805123"/>
            <a:ext cx="2377481" cy="4050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440919" y="2359"/>
            <a:ext cx="1439716" cy="246683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3099"/>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3599"/>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4"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6" grpId="0"/>
      <p:bldP spid="7"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5" name="43"/>
          <p:cNvSpPr>
            <a:spLocks noChangeArrowheads="1"/>
          </p:cNvSpPr>
          <p:nvPr>
            <p:custDataLst>
              <p:tags r:id="rId1"/>
            </p:custDataLst>
          </p:nvPr>
        </p:nvSpPr>
        <p:spPr bwMode="auto">
          <a:xfrm>
            <a:off x="1085151" y="3771267"/>
            <a:ext cx="1438889" cy="1443566"/>
          </a:xfrm>
          <a:prstGeom prst="ellipse">
            <a:avLst/>
          </a:prstGeom>
          <a:solidFill>
            <a:schemeClr val="accent1"/>
          </a:solidFill>
          <a:ln>
            <a:noFill/>
          </a:ln>
        </p:spPr>
        <p:txBody>
          <a:bodyPr/>
          <a:lstStyle/>
          <a:p>
            <a:endParaRPr lang="zh-CN" altLang="en-US" sz="2400">
              <a:solidFill>
                <a:prstClr val="black"/>
              </a:solidFill>
            </a:endParaRPr>
          </a:p>
        </p:txBody>
      </p:sp>
      <p:sp>
        <p:nvSpPr>
          <p:cNvPr id="44076" name="nying0907 44"/>
          <p:cNvSpPr>
            <a:spLocks noChangeArrowheads="1"/>
          </p:cNvSpPr>
          <p:nvPr>
            <p:custDataLst>
              <p:tags r:id="rId2"/>
            </p:custDataLst>
          </p:nvPr>
        </p:nvSpPr>
        <p:spPr bwMode="auto">
          <a:xfrm>
            <a:off x="2686972" y="3771267"/>
            <a:ext cx="1438889" cy="1443566"/>
          </a:xfrm>
          <a:prstGeom prst="ellipse">
            <a:avLst/>
          </a:prstGeom>
          <a:solidFill>
            <a:schemeClr val="accent2"/>
          </a:solidFill>
          <a:ln>
            <a:noFill/>
          </a:ln>
        </p:spPr>
        <p:txBody>
          <a:bodyPr/>
          <a:lstStyle/>
          <a:p>
            <a:endParaRPr lang="zh-CN" altLang="en-US" sz="2400">
              <a:solidFill>
                <a:prstClr val="black"/>
              </a:solidFill>
            </a:endParaRPr>
          </a:p>
        </p:txBody>
      </p:sp>
      <p:sp>
        <p:nvSpPr>
          <p:cNvPr id="44077" name="45"/>
          <p:cNvSpPr>
            <a:spLocks noChangeArrowheads="1"/>
          </p:cNvSpPr>
          <p:nvPr>
            <p:custDataLst>
              <p:tags r:id="rId3"/>
            </p:custDataLst>
          </p:nvPr>
        </p:nvSpPr>
        <p:spPr bwMode="auto">
          <a:xfrm>
            <a:off x="4288795" y="3771267"/>
            <a:ext cx="1438889" cy="1443566"/>
          </a:xfrm>
          <a:prstGeom prst="ellipse">
            <a:avLst/>
          </a:prstGeom>
          <a:solidFill>
            <a:schemeClr val="accent3"/>
          </a:solidFill>
          <a:ln>
            <a:noFill/>
          </a:ln>
        </p:spPr>
        <p:txBody>
          <a:bodyPr/>
          <a:lstStyle/>
          <a:p>
            <a:endParaRPr lang="zh-CN" altLang="en-US" sz="2400">
              <a:solidFill>
                <a:prstClr val="black"/>
              </a:solidFill>
            </a:endParaRPr>
          </a:p>
        </p:txBody>
      </p:sp>
      <p:sp>
        <p:nvSpPr>
          <p:cNvPr id="44078" name="ing0907 46"/>
          <p:cNvSpPr>
            <a:spLocks noChangeArrowheads="1"/>
          </p:cNvSpPr>
          <p:nvPr>
            <p:custDataLst>
              <p:tags r:id="rId4"/>
            </p:custDataLst>
          </p:nvPr>
        </p:nvSpPr>
        <p:spPr bwMode="auto">
          <a:xfrm>
            <a:off x="1051296" y="5729182"/>
            <a:ext cx="4701782" cy="419100"/>
          </a:xfrm>
          <a:prstGeom prst="rect">
            <a:avLst/>
          </a:prstGeom>
          <a:solidFill>
            <a:schemeClr val="bg2">
              <a:lumMod val="90000"/>
              <a:alpha val="50000"/>
            </a:schemeClr>
          </a:solidFill>
          <a:ln>
            <a:noFill/>
          </a:ln>
        </p:spPr>
        <p:txBody>
          <a:bodyPr/>
          <a:lstStyle/>
          <a:p>
            <a:endParaRPr lang="zh-CN" altLang="en-US" sz="2400">
              <a:solidFill>
                <a:prstClr val="black"/>
              </a:solidFill>
            </a:endParaRPr>
          </a:p>
        </p:txBody>
      </p:sp>
      <p:sp>
        <p:nvSpPr>
          <p:cNvPr id="44079" name="nying0907 47"/>
          <p:cNvSpPr>
            <a:spLocks noChangeArrowheads="1"/>
          </p:cNvSpPr>
          <p:nvPr>
            <p:custDataLst>
              <p:tags r:id="rId5"/>
            </p:custDataLst>
          </p:nvPr>
        </p:nvSpPr>
        <p:spPr bwMode="auto">
          <a:xfrm>
            <a:off x="1051294" y="5729182"/>
            <a:ext cx="414739" cy="419100"/>
          </a:xfrm>
          <a:prstGeom prst="rect">
            <a:avLst/>
          </a:prstGeom>
          <a:solidFill>
            <a:schemeClr val="accent4"/>
          </a:solidFill>
          <a:ln>
            <a:noFill/>
          </a:ln>
        </p:spPr>
        <p:txBody>
          <a:bodyPr/>
          <a:lstStyle/>
          <a:p>
            <a:endParaRPr lang="zh-CN" altLang="en-US" sz="2400">
              <a:solidFill>
                <a:prstClr val="black"/>
              </a:solidFill>
            </a:endParaRPr>
          </a:p>
        </p:txBody>
      </p:sp>
      <p:grpSp>
        <p:nvGrpSpPr>
          <p:cNvPr id="44090" name="PA7 58"/>
          <p:cNvGrpSpPr/>
          <p:nvPr>
            <p:custDataLst>
              <p:tags r:id="rId6"/>
            </p:custDataLst>
          </p:nvPr>
        </p:nvGrpSpPr>
        <p:grpSpPr bwMode="auto">
          <a:xfrm>
            <a:off x="4832613" y="4126866"/>
            <a:ext cx="351258" cy="368300"/>
            <a:chOff x="2352" y="1832"/>
            <a:chExt cx="166" cy="174"/>
          </a:xfrm>
        </p:grpSpPr>
        <p:sp>
          <p:nvSpPr>
            <p:cNvPr id="44080" name="907 48"/>
            <p:cNvSpPr/>
            <p:nvPr/>
          </p:nvSpPr>
          <p:spPr bwMode="auto">
            <a:xfrm>
              <a:off x="2352" y="1832"/>
              <a:ext cx="166" cy="14"/>
            </a:xfrm>
            <a:custGeom>
              <a:avLst/>
              <a:gdLst>
                <a:gd name="T0" fmla="*/ 79 w 82"/>
                <a:gd name="T1" fmla="*/ 0 h 7"/>
                <a:gd name="T2" fmla="*/ 3 w 82"/>
                <a:gd name="T3" fmla="*/ 0 h 7"/>
                <a:gd name="T4" fmla="*/ 0 w 82"/>
                <a:gd name="T5" fmla="*/ 4 h 7"/>
                <a:gd name="T6" fmla="*/ 3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81" name="ying0907 49"/>
            <p:cNvSpPr/>
            <p:nvPr/>
          </p:nvSpPr>
          <p:spPr bwMode="auto">
            <a:xfrm>
              <a:off x="2368" y="1866"/>
              <a:ext cx="134" cy="87"/>
            </a:xfrm>
            <a:custGeom>
              <a:avLst/>
              <a:gdLst>
                <a:gd name="T0" fmla="*/ 63 w 66"/>
                <a:gd name="T1" fmla="*/ 0 h 43"/>
                <a:gd name="T2" fmla="*/ 59 w 66"/>
                <a:gd name="T3" fmla="*/ 3 h 43"/>
                <a:gd name="T4" fmla="*/ 59 w 66"/>
                <a:gd name="T5" fmla="*/ 32 h 43"/>
                <a:gd name="T6" fmla="*/ 55 w 66"/>
                <a:gd name="T7" fmla="*/ 36 h 43"/>
                <a:gd name="T8" fmla="*/ 11 w 66"/>
                <a:gd name="T9" fmla="*/ 36 h 43"/>
                <a:gd name="T10" fmla="*/ 7 w 66"/>
                <a:gd name="T11" fmla="*/ 32 h 43"/>
                <a:gd name="T12" fmla="*/ 7 w 66"/>
                <a:gd name="T13" fmla="*/ 3 h 43"/>
                <a:gd name="T14" fmla="*/ 3 w 66"/>
                <a:gd name="T15" fmla="*/ 0 h 43"/>
                <a:gd name="T16" fmla="*/ 0 w 66"/>
                <a:gd name="T17" fmla="*/ 3 h 43"/>
                <a:gd name="T18" fmla="*/ 0 w 66"/>
                <a:gd name="T19" fmla="*/ 32 h 43"/>
                <a:gd name="T20" fmla="*/ 11 w 66"/>
                <a:gd name="T21" fmla="*/ 43 h 43"/>
                <a:gd name="T22" fmla="*/ 55 w 66"/>
                <a:gd name="T23" fmla="*/ 43 h 43"/>
                <a:gd name="T24" fmla="*/ 66 w 66"/>
                <a:gd name="T25" fmla="*/ 32 h 43"/>
                <a:gd name="T26" fmla="*/ 66 w 66"/>
                <a:gd name="T27" fmla="*/ 3 h 43"/>
                <a:gd name="T28" fmla="*/ 63 w 66"/>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3">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82" name="ng0907 50"/>
            <p:cNvSpPr/>
            <p:nvPr/>
          </p:nvSpPr>
          <p:spPr bwMode="auto">
            <a:xfrm>
              <a:off x="2402" y="1895"/>
              <a:ext cx="15" cy="28"/>
            </a:xfrm>
            <a:custGeom>
              <a:avLst/>
              <a:gdLst>
                <a:gd name="T0" fmla="*/ 7 w 7"/>
                <a:gd name="T1" fmla="*/ 10 h 14"/>
                <a:gd name="T2" fmla="*/ 7 w 7"/>
                <a:gd name="T3" fmla="*/ 4 h 14"/>
                <a:gd name="T4" fmla="*/ 3 w 7"/>
                <a:gd name="T5" fmla="*/ 0 h 14"/>
                <a:gd name="T6" fmla="*/ 0 w 7"/>
                <a:gd name="T7" fmla="*/ 4 h 14"/>
                <a:gd name="T8" fmla="*/ 0 w 7"/>
                <a:gd name="T9" fmla="*/ 10 h 14"/>
                <a:gd name="T10" fmla="*/ 3 w 7"/>
                <a:gd name="T11" fmla="*/ 14 h 14"/>
                <a:gd name="T12" fmla="*/ 7 w 7"/>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83" name="51"/>
            <p:cNvSpPr/>
            <p:nvPr/>
          </p:nvSpPr>
          <p:spPr bwMode="auto">
            <a:xfrm>
              <a:off x="2427" y="1868"/>
              <a:ext cx="16" cy="55"/>
            </a:xfrm>
            <a:custGeom>
              <a:avLst/>
              <a:gdLst>
                <a:gd name="T0" fmla="*/ 8 w 8"/>
                <a:gd name="T1" fmla="*/ 23 h 27"/>
                <a:gd name="T2" fmla="*/ 8 w 8"/>
                <a:gd name="T3" fmla="*/ 3 h 27"/>
                <a:gd name="T4" fmla="*/ 4 w 8"/>
                <a:gd name="T5" fmla="*/ 0 h 27"/>
                <a:gd name="T6" fmla="*/ 0 w 8"/>
                <a:gd name="T7" fmla="*/ 3 h 27"/>
                <a:gd name="T8" fmla="*/ 0 w 8"/>
                <a:gd name="T9" fmla="*/ 23 h 27"/>
                <a:gd name="T10" fmla="*/ 4 w 8"/>
                <a:gd name="T11" fmla="*/ 27 h 27"/>
                <a:gd name="T12" fmla="*/ 8 w 8"/>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84" name="g0907 52"/>
            <p:cNvSpPr/>
            <p:nvPr/>
          </p:nvSpPr>
          <p:spPr bwMode="auto">
            <a:xfrm>
              <a:off x="2453" y="1881"/>
              <a:ext cx="14" cy="42"/>
            </a:xfrm>
            <a:custGeom>
              <a:avLst/>
              <a:gdLst>
                <a:gd name="T0" fmla="*/ 7 w 7"/>
                <a:gd name="T1" fmla="*/ 17 h 21"/>
                <a:gd name="T2" fmla="*/ 7 w 7"/>
                <a:gd name="T3" fmla="*/ 4 h 21"/>
                <a:gd name="T4" fmla="*/ 4 w 7"/>
                <a:gd name="T5" fmla="*/ 0 h 21"/>
                <a:gd name="T6" fmla="*/ 0 w 7"/>
                <a:gd name="T7" fmla="*/ 4 h 21"/>
                <a:gd name="T8" fmla="*/ 0 w 7"/>
                <a:gd name="T9" fmla="*/ 17 h 21"/>
                <a:gd name="T10" fmla="*/ 4 w 7"/>
                <a:gd name="T11" fmla="*/ 21 h 21"/>
                <a:gd name="T12" fmla="*/ 7 w 7"/>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85" name="7 53"/>
            <p:cNvSpPr/>
            <p:nvPr/>
          </p:nvSpPr>
          <p:spPr bwMode="auto">
            <a:xfrm>
              <a:off x="2396" y="1965"/>
              <a:ext cx="77" cy="41"/>
            </a:xfrm>
            <a:custGeom>
              <a:avLst/>
              <a:gdLst>
                <a:gd name="T0" fmla="*/ 30 w 38"/>
                <a:gd name="T1" fmla="*/ 2 h 20"/>
                <a:gd name="T2" fmla="*/ 26 w 38"/>
                <a:gd name="T3" fmla="*/ 0 h 20"/>
                <a:gd name="T4" fmla="*/ 12 w 38"/>
                <a:gd name="T5" fmla="*/ 0 h 20"/>
                <a:gd name="T6" fmla="*/ 8 w 38"/>
                <a:gd name="T7" fmla="*/ 2 h 20"/>
                <a:gd name="T8" fmla="*/ 1 w 38"/>
                <a:gd name="T9" fmla="*/ 14 h 20"/>
                <a:gd name="T10" fmla="*/ 2 w 38"/>
                <a:gd name="T11" fmla="*/ 19 h 20"/>
                <a:gd name="T12" fmla="*/ 7 w 38"/>
                <a:gd name="T13" fmla="*/ 18 h 20"/>
                <a:gd name="T14" fmla="*/ 14 w 38"/>
                <a:gd name="T15" fmla="*/ 7 h 20"/>
                <a:gd name="T16" fmla="*/ 24 w 38"/>
                <a:gd name="T17" fmla="*/ 7 h 20"/>
                <a:gd name="T18" fmla="*/ 31 w 38"/>
                <a:gd name="T19" fmla="*/ 18 h 20"/>
                <a:gd name="T20" fmla="*/ 34 w 38"/>
                <a:gd name="T21" fmla="*/ 19 h 20"/>
                <a:gd name="T22" fmla="*/ 36 w 38"/>
                <a:gd name="T23" fmla="*/ 19 h 20"/>
                <a:gd name="T24" fmla="*/ 37 w 38"/>
                <a:gd name="T25" fmla="*/ 14 h 20"/>
                <a:gd name="T26" fmla="*/ 30 w 38"/>
                <a:gd name="T2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grpSp>
        <p:nvGrpSpPr>
          <p:cNvPr id="44089" name="7 57"/>
          <p:cNvGrpSpPr/>
          <p:nvPr>
            <p:custDataLst>
              <p:tags r:id="rId7"/>
            </p:custDataLst>
          </p:nvPr>
        </p:nvGrpSpPr>
        <p:grpSpPr bwMode="auto">
          <a:xfrm>
            <a:off x="1620505" y="4126865"/>
            <a:ext cx="368186" cy="364066"/>
            <a:chOff x="834" y="1832"/>
            <a:chExt cx="174" cy="172"/>
          </a:xfrm>
        </p:grpSpPr>
        <p:sp>
          <p:nvSpPr>
            <p:cNvPr id="44086" name="g0907 54"/>
            <p:cNvSpPr>
              <a:spLocks noEditPoints="1"/>
            </p:cNvSpPr>
            <p:nvPr/>
          </p:nvSpPr>
          <p:spPr bwMode="auto">
            <a:xfrm>
              <a:off x="834" y="1832"/>
              <a:ext cx="174" cy="172"/>
            </a:xfrm>
            <a:custGeom>
              <a:avLst/>
              <a:gdLst>
                <a:gd name="T0" fmla="*/ 83 w 86"/>
                <a:gd name="T1" fmla="*/ 33 h 85"/>
                <a:gd name="T2" fmla="*/ 75 w 86"/>
                <a:gd name="T3" fmla="*/ 28 h 85"/>
                <a:gd name="T4" fmla="*/ 77 w 86"/>
                <a:gd name="T5" fmla="*/ 17 h 85"/>
                <a:gd name="T6" fmla="*/ 65 w 86"/>
                <a:gd name="T7" fmla="*/ 8 h 85"/>
                <a:gd name="T8" fmla="*/ 55 w 86"/>
                <a:gd name="T9" fmla="*/ 10 h 85"/>
                <a:gd name="T10" fmla="*/ 49 w 86"/>
                <a:gd name="T11" fmla="*/ 0 h 85"/>
                <a:gd name="T12" fmla="*/ 34 w 86"/>
                <a:gd name="T13" fmla="*/ 3 h 85"/>
                <a:gd name="T14" fmla="*/ 28 w 86"/>
                <a:gd name="T15" fmla="*/ 11 h 85"/>
                <a:gd name="T16" fmla="*/ 18 w 86"/>
                <a:gd name="T17" fmla="*/ 8 h 85"/>
                <a:gd name="T18" fmla="*/ 8 w 86"/>
                <a:gd name="T19" fmla="*/ 21 h 85"/>
                <a:gd name="T20" fmla="*/ 10 w 86"/>
                <a:gd name="T21" fmla="*/ 31 h 85"/>
                <a:gd name="T22" fmla="*/ 1 w 86"/>
                <a:gd name="T23" fmla="*/ 36 h 85"/>
                <a:gd name="T24" fmla="*/ 1 w 86"/>
                <a:gd name="T25" fmla="*/ 49 h 85"/>
                <a:gd name="T26" fmla="*/ 10 w 86"/>
                <a:gd name="T27" fmla="*/ 54 h 85"/>
                <a:gd name="T28" fmla="*/ 8 w 86"/>
                <a:gd name="T29" fmla="*/ 64 h 85"/>
                <a:gd name="T30" fmla="*/ 18 w 86"/>
                <a:gd name="T31" fmla="*/ 77 h 85"/>
                <a:gd name="T32" fmla="*/ 28 w 86"/>
                <a:gd name="T33" fmla="*/ 74 h 85"/>
                <a:gd name="T34" fmla="*/ 34 w 86"/>
                <a:gd name="T35" fmla="*/ 82 h 85"/>
                <a:gd name="T36" fmla="*/ 43 w 86"/>
                <a:gd name="T37" fmla="*/ 85 h 85"/>
                <a:gd name="T38" fmla="*/ 52 w 86"/>
                <a:gd name="T39" fmla="*/ 82 h 85"/>
                <a:gd name="T40" fmla="*/ 58 w 86"/>
                <a:gd name="T41" fmla="*/ 74 h 85"/>
                <a:gd name="T42" fmla="*/ 68 w 86"/>
                <a:gd name="T43" fmla="*/ 77 h 85"/>
                <a:gd name="T44" fmla="*/ 78 w 86"/>
                <a:gd name="T45" fmla="*/ 64 h 85"/>
                <a:gd name="T46" fmla="*/ 76 w 86"/>
                <a:gd name="T47" fmla="*/ 54 h 85"/>
                <a:gd name="T48" fmla="*/ 85 w 86"/>
                <a:gd name="T49" fmla="*/ 49 h 85"/>
                <a:gd name="T50" fmla="*/ 85 w 86"/>
                <a:gd name="T51" fmla="*/ 36 h 85"/>
                <a:gd name="T52" fmla="*/ 72 w 86"/>
                <a:gd name="T53" fmla="*/ 48 h 85"/>
                <a:gd name="T54" fmla="*/ 67 w 86"/>
                <a:gd name="T55" fmla="*/ 56 h 85"/>
                <a:gd name="T56" fmla="*/ 70 w 86"/>
                <a:gd name="T57" fmla="*/ 65 h 85"/>
                <a:gd name="T58" fmla="*/ 60 w 86"/>
                <a:gd name="T59" fmla="*/ 67 h 85"/>
                <a:gd name="T60" fmla="*/ 51 w 86"/>
                <a:gd name="T61" fmla="*/ 69 h 85"/>
                <a:gd name="T62" fmla="*/ 46 w 86"/>
                <a:gd name="T63" fmla="*/ 78 h 85"/>
                <a:gd name="T64" fmla="*/ 38 w 86"/>
                <a:gd name="T65" fmla="*/ 72 h 85"/>
                <a:gd name="T66" fmla="*/ 30 w 86"/>
                <a:gd name="T67" fmla="*/ 67 h 85"/>
                <a:gd name="T68" fmla="*/ 20 w 86"/>
                <a:gd name="T69" fmla="*/ 70 h 85"/>
                <a:gd name="T70" fmla="*/ 19 w 86"/>
                <a:gd name="T71" fmla="*/ 59 h 85"/>
                <a:gd name="T72" fmla="*/ 16 w 86"/>
                <a:gd name="T73" fmla="*/ 51 h 85"/>
                <a:gd name="T74" fmla="*/ 8 w 86"/>
                <a:gd name="T75" fmla="*/ 46 h 85"/>
                <a:gd name="T76" fmla="*/ 8 w 86"/>
                <a:gd name="T77" fmla="*/ 39 h 85"/>
                <a:gd name="T78" fmla="*/ 16 w 86"/>
                <a:gd name="T79" fmla="*/ 35 h 85"/>
                <a:gd name="T80" fmla="*/ 19 w 86"/>
                <a:gd name="T81" fmla="*/ 26 h 85"/>
                <a:gd name="T82" fmla="*/ 20 w 86"/>
                <a:gd name="T83" fmla="*/ 15 h 85"/>
                <a:gd name="T84" fmla="*/ 30 w 86"/>
                <a:gd name="T85" fmla="*/ 18 h 85"/>
                <a:gd name="T86" fmla="*/ 38 w 86"/>
                <a:gd name="T87" fmla="*/ 14 h 85"/>
                <a:gd name="T88" fmla="*/ 46 w 86"/>
                <a:gd name="T89" fmla="*/ 7 h 85"/>
                <a:gd name="T90" fmla="*/ 51 w 86"/>
                <a:gd name="T91" fmla="*/ 16 h 85"/>
                <a:gd name="T92" fmla="*/ 60 w 86"/>
                <a:gd name="T93" fmla="*/ 18 h 85"/>
                <a:gd name="T94" fmla="*/ 70 w 86"/>
                <a:gd name="T95" fmla="*/ 20 h 85"/>
                <a:gd name="T96" fmla="*/ 67 w 86"/>
                <a:gd name="T97" fmla="*/ 29 h 85"/>
                <a:gd name="T98" fmla="*/ 72 w 86"/>
                <a:gd name="T99" fmla="*/ 37 h 85"/>
                <a:gd name="T100" fmla="*/ 78 w 86"/>
                <a:gd name="T10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5">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87" name="7 55"/>
            <p:cNvSpPr>
              <a:spLocks noEditPoints="1"/>
            </p:cNvSpPr>
            <p:nvPr/>
          </p:nvSpPr>
          <p:spPr bwMode="auto">
            <a:xfrm>
              <a:off x="887" y="1883"/>
              <a:ext cx="69" cy="6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6 h 34"/>
                <a:gd name="T12" fmla="*/ 7 w 34"/>
                <a:gd name="T13" fmla="*/ 17 h 34"/>
                <a:gd name="T14" fmla="*/ 17 w 34"/>
                <a:gd name="T15" fmla="*/ 7 h 34"/>
                <a:gd name="T16" fmla="*/ 27 w 34"/>
                <a:gd name="T17" fmla="*/ 17 h 34"/>
                <a:gd name="T18" fmla="*/ 17 w 34"/>
                <a:gd name="T19"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sp>
        <p:nvSpPr>
          <p:cNvPr id="44088" name="ing0907 56"/>
          <p:cNvSpPr>
            <a:spLocks noEditPoints="1"/>
          </p:cNvSpPr>
          <p:nvPr>
            <p:custDataLst>
              <p:tags r:id="rId8"/>
            </p:custDataLst>
          </p:nvPr>
        </p:nvSpPr>
        <p:spPr bwMode="auto">
          <a:xfrm>
            <a:off x="3218096" y="4181900"/>
            <a:ext cx="368186" cy="254000"/>
          </a:xfrm>
          <a:custGeom>
            <a:avLst/>
            <a:gdLst>
              <a:gd name="T0" fmla="*/ 82 w 86"/>
              <a:gd name="T1" fmla="*/ 7 h 59"/>
              <a:gd name="T2" fmla="*/ 74 w 86"/>
              <a:gd name="T3" fmla="*/ 4 h 59"/>
              <a:gd name="T4" fmla="*/ 66 w 86"/>
              <a:gd name="T5" fmla="*/ 7 h 59"/>
              <a:gd name="T6" fmla="*/ 63 w 86"/>
              <a:gd name="T7" fmla="*/ 15 h 59"/>
              <a:gd name="T8" fmla="*/ 64 w 86"/>
              <a:gd name="T9" fmla="*/ 20 h 59"/>
              <a:gd name="T10" fmla="*/ 50 w 86"/>
              <a:gd name="T11" fmla="*/ 32 h 59"/>
              <a:gd name="T12" fmla="*/ 42 w 86"/>
              <a:gd name="T13" fmla="*/ 30 h 59"/>
              <a:gd name="T14" fmla="*/ 35 w 86"/>
              <a:gd name="T15" fmla="*/ 32 h 59"/>
              <a:gd name="T16" fmla="*/ 25 w 86"/>
              <a:gd name="T17" fmla="*/ 20 h 59"/>
              <a:gd name="T18" fmla="*/ 23 w 86"/>
              <a:gd name="T19" fmla="*/ 4 h 59"/>
              <a:gd name="T20" fmla="*/ 14 w 86"/>
              <a:gd name="T21" fmla="*/ 0 h 59"/>
              <a:gd name="T22" fmla="*/ 4 w 86"/>
              <a:gd name="T23" fmla="*/ 4 h 59"/>
              <a:gd name="T24" fmla="*/ 0 w 86"/>
              <a:gd name="T25" fmla="*/ 14 h 59"/>
              <a:gd name="T26" fmla="*/ 4 w 86"/>
              <a:gd name="T27" fmla="*/ 23 h 59"/>
              <a:gd name="T28" fmla="*/ 14 w 86"/>
              <a:gd name="T29" fmla="*/ 27 h 59"/>
              <a:gd name="T30" fmla="*/ 20 w 86"/>
              <a:gd name="T31" fmla="*/ 25 h 59"/>
              <a:gd name="T32" fmla="*/ 30 w 86"/>
              <a:gd name="T33" fmla="*/ 37 h 59"/>
              <a:gd name="T34" fmla="*/ 32 w 86"/>
              <a:gd name="T35" fmla="*/ 55 h 59"/>
              <a:gd name="T36" fmla="*/ 42 w 86"/>
              <a:gd name="T37" fmla="*/ 59 h 59"/>
              <a:gd name="T38" fmla="*/ 52 w 86"/>
              <a:gd name="T39" fmla="*/ 55 h 59"/>
              <a:gd name="T40" fmla="*/ 55 w 86"/>
              <a:gd name="T41" fmla="*/ 38 h 59"/>
              <a:gd name="T42" fmla="*/ 69 w 86"/>
              <a:gd name="T43" fmla="*/ 25 h 59"/>
              <a:gd name="T44" fmla="*/ 74 w 86"/>
              <a:gd name="T45" fmla="*/ 27 h 59"/>
              <a:gd name="T46" fmla="*/ 82 w 86"/>
              <a:gd name="T47" fmla="*/ 23 h 59"/>
              <a:gd name="T48" fmla="*/ 86 w 86"/>
              <a:gd name="T49" fmla="*/ 15 h 59"/>
              <a:gd name="T50" fmla="*/ 82 w 86"/>
              <a:gd name="T51" fmla="*/ 7 h 59"/>
              <a:gd name="T52" fmla="*/ 9 w 86"/>
              <a:gd name="T53" fmla="*/ 18 h 59"/>
              <a:gd name="T54" fmla="*/ 8 w 86"/>
              <a:gd name="T55" fmla="*/ 14 h 59"/>
              <a:gd name="T56" fmla="*/ 9 w 86"/>
              <a:gd name="T57" fmla="*/ 9 h 59"/>
              <a:gd name="T58" fmla="*/ 14 w 86"/>
              <a:gd name="T59" fmla="*/ 8 h 59"/>
              <a:gd name="T60" fmla="*/ 18 w 86"/>
              <a:gd name="T61" fmla="*/ 9 h 59"/>
              <a:gd name="T62" fmla="*/ 18 w 86"/>
              <a:gd name="T63" fmla="*/ 18 h 59"/>
              <a:gd name="T64" fmla="*/ 9 w 86"/>
              <a:gd name="T65" fmla="*/ 18 h 59"/>
              <a:gd name="T66" fmla="*/ 77 w 86"/>
              <a:gd name="T67" fmla="*/ 18 h 59"/>
              <a:gd name="T68" fmla="*/ 71 w 86"/>
              <a:gd name="T69" fmla="*/ 18 h 59"/>
              <a:gd name="T70" fmla="*/ 70 w 86"/>
              <a:gd name="T71" fmla="*/ 15 h 59"/>
              <a:gd name="T72" fmla="*/ 71 w 86"/>
              <a:gd name="T73" fmla="*/ 12 h 59"/>
              <a:gd name="T74" fmla="*/ 74 w 86"/>
              <a:gd name="T75" fmla="*/ 11 h 59"/>
              <a:gd name="T76" fmla="*/ 77 w 86"/>
              <a:gd name="T77" fmla="*/ 12 h 59"/>
              <a:gd name="T78" fmla="*/ 78 w 86"/>
              <a:gd name="T79" fmla="*/ 15 h 59"/>
              <a:gd name="T80" fmla="*/ 77 w 86"/>
              <a:gd name="T81"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9">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chemeClr val="bg1"/>
          </a:solidFill>
          <a:ln>
            <a:noFill/>
          </a:ln>
        </p:spPr>
        <p:txBody>
          <a:bodyPr/>
          <a:lstStyle/>
          <a:p>
            <a:endParaRPr lang="zh-CN" altLang="en-US" sz="2400">
              <a:solidFill>
                <a:prstClr val="black"/>
              </a:solidFill>
            </a:endParaRPr>
          </a:p>
        </p:txBody>
      </p:sp>
      <p:sp>
        <p:nvSpPr>
          <p:cNvPr id="44091" name="chenying0907 59"/>
          <p:cNvSpPr>
            <a:spLocks noChangeArrowheads="1"/>
          </p:cNvSpPr>
          <p:nvPr>
            <p:custDataLst>
              <p:tags r:id="rId9"/>
            </p:custDataLst>
          </p:nvPr>
        </p:nvSpPr>
        <p:spPr bwMode="auto">
          <a:xfrm>
            <a:off x="1034368" y="1756199"/>
            <a:ext cx="4682737" cy="177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1600" b="1" dirty="0">
                <a:solidFill>
                  <a:schemeClr val="bg1">
                    <a:lumMod val="50000"/>
                  </a:schemeClr>
                </a:solidFill>
                <a:latin typeface="微软雅黑 Light" panose="020B0502040204020203" pitchFamily="34" charset="-122"/>
                <a:ea typeface="微软雅黑 Light" panose="020B0502040204020203" pitchFamily="34" charset="-122"/>
              </a:rPr>
              <a:t>WRITE YOUR</a:t>
            </a:r>
            <a:endParaRPr lang="en-US" altLang="zh-CN" sz="1600" b="1"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buFont typeface="Arial" panose="020B0604020202020204" pitchFamily="34" charset="0"/>
              <a:buNone/>
            </a:pPr>
            <a:r>
              <a:rPr lang="en-US" altLang="zh-CN" sz="1600" b="1" dirty="0">
                <a:solidFill>
                  <a:schemeClr val="accent1"/>
                </a:solidFill>
                <a:latin typeface="微软雅黑 Light" panose="020B0502040204020203" pitchFamily="34" charset="-122"/>
                <a:ea typeface="微软雅黑 Light" panose="020B0502040204020203" pitchFamily="34" charset="-122"/>
              </a:rPr>
              <a:t>GREAT TITLE </a:t>
            </a:r>
            <a:r>
              <a:rPr lang="en-US" altLang="zh-CN" sz="1600" b="1" dirty="0">
                <a:solidFill>
                  <a:schemeClr val="bg1">
                    <a:lumMod val="50000"/>
                  </a:schemeClr>
                </a:solidFill>
                <a:latin typeface="微软雅黑 Light" panose="020B0502040204020203" pitchFamily="34" charset="-122"/>
                <a:ea typeface="微软雅黑 Light" panose="020B0502040204020203" pitchFamily="34" charset="-122"/>
              </a:rPr>
              <a:t>HERE</a:t>
            </a:r>
            <a:endParaRPr lang="zh-CN" altLang="en-US" sz="1600" b="1"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buFont typeface="Arial" panose="020B0604020202020204" pitchFamily="34" charset="0"/>
              <a:buNone/>
            </a:pPr>
            <a:endPar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20000"/>
              </a:lnSpc>
              <a:buFont typeface="Arial" panose="020B0604020202020204" pitchFamily="34" charset="0"/>
              <a:buNone/>
            </a:pP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0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44092" name="60"/>
          <p:cNvSpPr>
            <a:spLocks noChangeArrowheads="1"/>
          </p:cNvSpPr>
          <p:nvPr>
            <p:custDataLst>
              <p:tags r:id="rId10"/>
            </p:custDataLst>
          </p:nvPr>
        </p:nvSpPr>
        <p:spPr bwMode="auto">
          <a:xfrm>
            <a:off x="1245968" y="4636984"/>
            <a:ext cx="1151111" cy="1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065" dirty="0">
                <a:solidFill>
                  <a:prstClr val="white"/>
                </a:solidFill>
                <a:latin typeface="微软雅黑 Light" panose="020B0502040204020203" pitchFamily="34" charset="-122"/>
                <a:ea typeface="微软雅黑 Light" panose="020B0502040204020203" pitchFamily="34" charset="-122"/>
              </a:rPr>
              <a:t>OPTION 01</a:t>
            </a:r>
            <a:endParaRPr lang="zh-CN" altLang="zh-CN" sz="1065">
              <a:solidFill>
                <a:prstClr val="white"/>
              </a:solidFill>
              <a:latin typeface="微软雅黑 Light" panose="020B0502040204020203" pitchFamily="34" charset="-122"/>
              <a:ea typeface="微软雅黑 Light" panose="020B0502040204020203" pitchFamily="34" charset="-122"/>
            </a:endParaRPr>
          </a:p>
        </p:txBody>
      </p:sp>
      <p:sp>
        <p:nvSpPr>
          <p:cNvPr id="44093" name="61"/>
          <p:cNvSpPr>
            <a:spLocks noChangeArrowheads="1"/>
          </p:cNvSpPr>
          <p:nvPr>
            <p:custDataLst>
              <p:tags r:id="rId11"/>
            </p:custDataLst>
          </p:nvPr>
        </p:nvSpPr>
        <p:spPr bwMode="auto">
          <a:xfrm>
            <a:off x="2841442" y="4636984"/>
            <a:ext cx="1151111" cy="1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065" dirty="0">
                <a:solidFill>
                  <a:schemeClr val="bg1"/>
                </a:solidFill>
                <a:latin typeface="微软雅黑 Light" panose="020B0502040204020203" pitchFamily="34" charset="-122"/>
                <a:ea typeface="微软雅黑 Light" panose="020B0502040204020203" pitchFamily="34" charset="-122"/>
              </a:rPr>
              <a:t>OPTION 02</a:t>
            </a:r>
            <a:endParaRPr lang="zh-CN" altLang="zh-CN" sz="1065" dirty="0">
              <a:solidFill>
                <a:schemeClr val="bg1"/>
              </a:solidFill>
              <a:latin typeface="微软雅黑 Light" panose="020B0502040204020203" pitchFamily="34" charset="-122"/>
              <a:ea typeface="微软雅黑 Light" panose="020B0502040204020203" pitchFamily="34" charset="-122"/>
            </a:endParaRPr>
          </a:p>
        </p:txBody>
      </p:sp>
      <p:sp>
        <p:nvSpPr>
          <p:cNvPr id="44094" name="0907 62"/>
          <p:cNvSpPr>
            <a:spLocks noChangeArrowheads="1"/>
          </p:cNvSpPr>
          <p:nvPr>
            <p:custDataLst>
              <p:tags r:id="rId12"/>
            </p:custDataLst>
          </p:nvPr>
        </p:nvSpPr>
        <p:spPr bwMode="auto">
          <a:xfrm>
            <a:off x="4447496" y="4636984"/>
            <a:ext cx="1151111" cy="1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065" dirty="0">
                <a:solidFill>
                  <a:prstClr val="white"/>
                </a:solidFill>
                <a:latin typeface="微软雅黑 Light" panose="020B0502040204020203" pitchFamily="34" charset="-122"/>
                <a:ea typeface="微软雅黑 Light" panose="020B0502040204020203" pitchFamily="34" charset="-122"/>
              </a:rPr>
              <a:t>OPTION 03</a:t>
            </a:r>
            <a:endParaRPr lang="zh-CN" altLang="zh-CN" sz="1065">
              <a:solidFill>
                <a:prstClr val="white"/>
              </a:solidFill>
              <a:latin typeface="微软雅黑 Light" panose="020B0502040204020203" pitchFamily="34" charset="-122"/>
              <a:ea typeface="微软雅黑 Light" panose="020B0502040204020203" pitchFamily="34" charset="-122"/>
            </a:endParaRPr>
          </a:p>
        </p:txBody>
      </p:sp>
      <p:sp>
        <p:nvSpPr>
          <p:cNvPr id="44095" name="ying0907 63"/>
          <p:cNvSpPr>
            <a:spLocks noEditPoints="1"/>
          </p:cNvSpPr>
          <p:nvPr>
            <p:custDataLst>
              <p:tags r:id="rId13"/>
            </p:custDataLst>
          </p:nvPr>
        </p:nvSpPr>
        <p:spPr bwMode="auto">
          <a:xfrm>
            <a:off x="1148631" y="5843485"/>
            <a:ext cx="234877" cy="215900"/>
          </a:xfrm>
          <a:custGeom>
            <a:avLst/>
            <a:gdLst>
              <a:gd name="T0" fmla="*/ 44 w 168"/>
              <a:gd name="T1" fmla="*/ 73 h 154"/>
              <a:gd name="T2" fmla="*/ 16 w 168"/>
              <a:gd name="T3" fmla="*/ 73 h 154"/>
              <a:gd name="T4" fmla="*/ 20 w 168"/>
              <a:gd name="T5" fmla="*/ 64 h 154"/>
              <a:gd name="T6" fmla="*/ 40 w 168"/>
              <a:gd name="T7" fmla="*/ 57 h 154"/>
              <a:gd name="T8" fmla="*/ 20 w 168"/>
              <a:gd name="T9" fmla="*/ 64 h 154"/>
              <a:gd name="T10" fmla="*/ 120 w 168"/>
              <a:gd name="T11" fmla="*/ 18 h 154"/>
              <a:gd name="T12" fmla="*/ 54 w 168"/>
              <a:gd name="T13" fmla="*/ 0 h 154"/>
              <a:gd name="T14" fmla="*/ 6 w 168"/>
              <a:gd name="T15" fmla="*/ 18 h 154"/>
              <a:gd name="T16" fmla="*/ 6 w 168"/>
              <a:gd name="T17" fmla="*/ 146 h 154"/>
              <a:gd name="T18" fmla="*/ 54 w 168"/>
              <a:gd name="T19" fmla="*/ 154 h 154"/>
              <a:gd name="T20" fmla="*/ 120 w 168"/>
              <a:gd name="T21" fmla="*/ 146 h 154"/>
              <a:gd name="T22" fmla="*/ 168 w 168"/>
              <a:gd name="T23" fmla="*/ 24 h 154"/>
              <a:gd name="T24" fmla="*/ 48 w 168"/>
              <a:gd name="T25" fmla="*/ 134 h 154"/>
              <a:gd name="T26" fmla="*/ 48 w 168"/>
              <a:gd name="T27" fmla="*/ 30 h 154"/>
              <a:gd name="T28" fmla="*/ 108 w 168"/>
              <a:gd name="T29" fmla="*/ 142 h 154"/>
              <a:gd name="T30" fmla="*/ 108 w 168"/>
              <a:gd name="T31" fmla="*/ 12 h 154"/>
              <a:gd name="T32" fmla="*/ 156 w 168"/>
              <a:gd name="T33" fmla="*/ 134 h 154"/>
              <a:gd name="T34" fmla="*/ 156 w 168"/>
              <a:gd name="T35" fmla="*/ 30 h 154"/>
              <a:gd name="T36" fmla="*/ 20 w 168"/>
              <a:gd name="T37" fmla="*/ 51 h 154"/>
              <a:gd name="T38" fmla="*/ 40 w 168"/>
              <a:gd name="T39" fmla="*/ 44 h 154"/>
              <a:gd name="T40" fmla="*/ 20 w 168"/>
              <a:gd name="T41" fmla="*/ 51 h 154"/>
              <a:gd name="T42" fmla="*/ 30 w 168"/>
              <a:gd name="T43" fmla="*/ 101 h 154"/>
              <a:gd name="T44" fmla="*/ 20 w 168"/>
              <a:gd name="T45" fmla="*/ 123 h 154"/>
              <a:gd name="T46" fmla="*/ 39 w 168"/>
              <a:gd name="T47" fmla="*/ 123 h 154"/>
              <a:gd name="T48" fmla="*/ 39 w 168"/>
              <a:gd name="T49" fmla="*/ 104 h 154"/>
              <a:gd name="T50" fmla="*/ 30 w 168"/>
              <a:gd name="T51" fmla="*/ 120 h 154"/>
              <a:gd name="T52" fmla="*/ 24 w 168"/>
              <a:gd name="T53" fmla="*/ 114 h 154"/>
              <a:gd name="T54" fmla="*/ 30 w 168"/>
              <a:gd name="T55" fmla="*/ 108 h 154"/>
              <a:gd name="T56" fmla="*/ 36 w 168"/>
              <a:gd name="T57" fmla="*/ 114 h 154"/>
              <a:gd name="T58" fmla="*/ 128 w 168"/>
              <a:gd name="T59" fmla="*/ 64 h 154"/>
              <a:gd name="T60" fmla="*/ 148 w 168"/>
              <a:gd name="T61" fmla="*/ 57 h 154"/>
              <a:gd name="T62" fmla="*/ 128 w 168"/>
              <a:gd name="T63" fmla="*/ 64 h 154"/>
              <a:gd name="T64" fmla="*/ 148 w 168"/>
              <a:gd name="T65" fmla="*/ 77 h 154"/>
              <a:gd name="T66" fmla="*/ 128 w 168"/>
              <a:gd name="T67" fmla="*/ 70 h 154"/>
              <a:gd name="T68" fmla="*/ 128 w 168"/>
              <a:gd name="T69" fmla="*/ 51 h 154"/>
              <a:gd name="T70" fmla="*/ 152 w 168"/>
              <a:gd name="T71" fmla="*/ 47 h 154"/>
              <a:gd name="T72" fmla="*/ 124 w 168"/>
              <a:gd name="T73" fmla="*/ 47 h 154"/>
              <a:gd name="T74" fmla="*/ 71 w 168"/>
              <a:gd name="T75" fmla="*/ 70 h 154"/>
              <a:gd name="T76" fmla="*/ 97 w 168"/>
              <a:gd name="T77" fmla="*/ 63 h 154"/>
              <a:gd name="T78" fmla="*/ 71 w 168"/>
              <a:gd name="T79" fmla="*/ 70 h 154"/>
              <a:gd name="T80" fmla="*/ 138 w 168"/>
              <a:gd name="T81" fmla="*/ 101 h 154"/>
              <a:gd name="T82" fmla="*/ 128 w 168"/>
              <a:gd name="T83" fmla="*/ 123 h 154"/>
              <a:gd name="T84" fmla="*/ 147 w 168"/>
              <a:gd name="T85" fmla="*/ 123 h 154"/>
              <a:gd name="T86" fmla="*/ 147 w 168"/>
              <a:gd name="T87" fmla="*/ 104 h 154"/>
              <a:gd name="T88" fmla="*/ 138 w 168"/>
              <a:gd name="T89" fmla="*/ 120 h 154"/>
              <a:gd name="T90" fmla="*/ 132 w 168"/>
              <a:gd name="T91" fmla="*/ 114 h 154"/>
              <a:gd name="T92" fmla="*/ 138 w 168"/>
              <a:gd name="T93" fmla="*/ 108 h 154"/>
              <a:gd name="T94" fmla="*/ 144 w 168"/>
              <a:gd name="T95" fmla="*/ 114 h 154"/>
              <a:gd name="T96" fmla="*/ 71 w 168"/>
              <a:gd name="T97" fmla="*/ 38 h 154"/>
              <a:gd name="T98" fmla="*/ 97 w 168"/>
              <a:gd name="T99" fmla="*/ 31 h 154"/>
              <a:gd name="T100" fmla="*/ 71 w 168"/>
              <a:gd name="T101" fmla="*/ 38 h 154"/>
              <a:gd name="T102" fmla="*/ 97 w 168"/>
              <a:gd name="T103" fmla="*/ 54 h 154"/>
              <a:gd name="T104" fmla="*/ 71 w 168"/>
              <a:gd name="T105" fmla="*/ 47 h 154"/>
              <a:gd name="T106" fmla="*/ 95 w 168"/>
              <a:gd name="T107" fmla="*/ 106 h 154"/>
              <a:gd name="T108" fmla="*/ 84 w 168"/>
              <a:gd name="T109" fmla="*/ 101 h 154"/>
              <a:gd name="T110" fmla="*/ 68 w 168"/>
              <a:gd name="T111" fmla="*/ 116 h 154"/>
              <a:gd name="T112" fmla="*/ 95 w 168"/>
              <a:gd name="T113" fmla="*/ 127 h 154"/>
              <a:gd name="T114" fmla="*/ 95 w 168"/>
              <a:gd name="T115" fmla="*/ 106 h 154"/>
              <a:gd name="T116" fmla="*/ 84 w 168"/>
              <a:gd name="T117" fmla="*/ 125 h 154"/>
              <a:gd name="T118" fmla="*/ 78 w 168"/>
              <a:gd name="T119" fmla="*/ 122 h 154"/>
              <a:gd name="T120" fmla="*/ 78 w 168"/>
              <a:gd name="T121" fmla="*/ 110 h 154"/>
              <a:gd name="T122" fmla="*/ 90 w 168"/>
              <a:gd name="T123"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54">
                <a:moveTo>
                  <a:pt x="20" y="77"/>
                </a:moveTo>
                <a:cubicBezTo>
                  <a:pt x="40" y="77"/>
                  <a:pt x="40" y="77"/>
                  <a:pt x="40" y="77"/>
                </a:cubicBezTo>
                <a:cubicBezTo>
                  <a:pt x="42" y="77"/>
                  <a:pt x="44" y="75"/>
                  <a:pt x="44" y="73"/>
                </a:cubicBezTo>
                <a:cubicBezTo>
                  <a:pt x="44" y="71"/>
                  <a:pt x="42" y="70"/>
                  <a:pt x="40" y="70"/>
                </a:cubicBezTo>
                <a:cubicBezTo>
                  <a:pt x="20" y="70"/>
                  <a:pt x="20" y="70"/>
                  <a:pt x="20" y="70"/>
                </a:cubicBezTo>
                <a:cubicBezTo>
                  <a:pt x="18" y="70"/>
                  <a:pt x="16" y="71"/>
                  <a:pt x="16" y="73"/>
                </a:cubicBezTo>
                <a:cubicBezTo>
                  <a:pt x="16" y="75"/>
                  <a:pt x="18" y="77"/>
                  <a:pt x="20" y="77"/>
                </a:cubicBezTo>
                <a:close/>
                <a:moveTo>
                  <a:pt x="20" y="64"/>
                </a:moveTo>
                <a:cubicBezTo>
                  <a:pt x="20" y="64"/>
                  <a:pt x="20" y="64"/>
                  <a:pt x="20" y="64"/>
                </a:cubicBezTo>
                <a:cubicBezTo>
                  <a:pt x="40" y="64"/>
                  <a:pt x="40" y="64"/>
                  <a:pt x="40" y="64"/>
                </a:cubicBezTo>
                <a:cubicBezTo>
                  <a:pt x="42" y="64"/>
                  <a:pt x="44" y="62"/>
                  <a:pt x="44" y="60"/>
                </a:cubicBezTo>
                <a:cubicBezTo>
                  <a:pt x="44" y="58"/>
                  <a:pt x="42" y="57"/>
                  <a:pt x="40" y="57"/>
                </a:cubicBezTo>
                <a:cubicBezTo>
                  <a:pt x="20" y="57"/>
                  <a:pt x="20" y="57"/>
                  <a:pt x="20" y="57"/>
                </a:cubicBezTo>
                <a:cubicBezTo>
                  <a:pt x="18" y="57"/>
                  <a:pt x="16" y="58"/>
                  <a:pt x="16" y="60"/>
                </a:cubicBezTo>
                <a:cubicBezTo>
                  <a:pt x="16" y="62"/>
                  <a:pt x="18" y="64"/>
                  <a:pt x="20" y="64"/>
                </a:cubicBezTo>
                <a:close/>
                <a:moveTo>
                  <a:pt x="162" y="18"/>
                </a:moveTo>
                <a:cubicBezTo>
                  <a:pt x="162" y="18"/>
                  <a:pt x="162" y="18"/>
                  <a:pt x="162" y="18"/>
                </a:cubicBezTo>
                <a:cubicBezTo>
                  <a:pt x="120" y="18"/>
                  <a:pt x="120" y="18"/>
                  <a:pt x="120" y="18"/>
                </a:cubicBezTo>
                <a:cubicBezTo>
                  <a:pt x="120" y="6"/>
                  <a:pt x="120" y="6"/>
                  <a:pt x="120" y="6"/>
                </a:cubicBezTo>
                <a:cubicBezTo>
                  <a:pt x="120" y="3"/>
                  <a:pt x="117" y="0"/>
                  <a:pt x="114" y="0"/>
                </a:cubicBezTo>
                <a:cubicBezTo>
                  <a:pt x="54" y="0"/>
                  <a:pt x="54" y="0"/>
                  <a:pt x="54" y="0"/>
                </a:cubicBezTo>
                <a:cubicBezTo>
                  <a:pt x="51" y="0"/>
                  <a:pt x="48" y="3"/>
                  <a:pt x="48" y="6"/>
                </a:cubicBezTo>
                <a:cubicBezTo>
                  <a:pt x="48" y="18"/>
                  <a:pt x="48" y="18"/>
                  <a:pt x="48" y="18"/>
                </a:cubicBezTo>
                <a:cubicBezTo>
                  <a:pt x="6" y="18"/>
                  <a:pt x="6" y="18"/>
                  <a:pt x="6" y="18"/>
                </a:cubicBezTo>
                <a:cubicBezTo>
                  <a:pt x="2" y="18"/>
                  <a:pt x="0" y="21"/>
                  <a:pt x="0" y="24"/>
                </a:cubicBezTo>
                <a:cubicBezTo>
                  <a:pt x="0" y="140"/>
                  <a:pt x="0" y="140"/>
                  <a:pt x="0" y="140"/>
                </a:cubicBezTo>
                <a:cubicBezTo>
                  <a:pt x="0" y="143"/>
                  <a:pt x="2" y="146"/>
                  <a:pt x="6" y="146"/>
                </a:cubicBezTo>
                <a:cubicBezTo>
                  <a:pt x="48" y="146"/>
                  <a:pt x="48" y="146"/>
                  <a:pt x="48" y="146"/>
                </a:cubicBezTo>
                <a:cubicBezTo>
                  <a:pt x="48" y="148"/>
                  <a:pt x="48" y="148"/>
                  <a:pt x="48" y="148"/>
                </a:cubicBezTo>
                <a:cubicBezTo>
                  <a:pt x="48" y="151"/>
                  <a:pt x="51" y="154"/>
                  <a:pt x="54" y="154"/>
                </a:cubicBezTo>
                <a:cubicBezTo>
                  <a:pt x="114" y="154"/>
                  <a:pt x="114" y="154"/>
                  <a:pt x="114" y="154"/>
                </a:cubicBezTo>
                <a:cubicBezTo>
                  <a:pt x="117" y="154"/>
                  <a:pt x="120" y="151"/>
                  <a:pt x="120" y="148"/>
                </a:cubicBezTo>
                <a:cubicBezTo>
                  <a:pt x="120" y="146"/>
                  <a:pt x="120" y="146"/>
                  <a:pt x="120" y="146"/>
                </a:cubicBezTo>
                <a:cubicBezTo>
                  <a:pt x="162" y="146"/>
                  <a:pt x="162" y="146"/>
                  <a:pt x="162" y="146"/>
                </a:cubicBezTo>
                <a:cubicBezTo>
                  <a:pt x="165" y="146"/>
                  <a:pt x="168" y="143"/>
                  <a:pt x="168" y="140"/>
                </a:cubicBezTo>
                <a:cubicBezTo>
                  <a:pt x="168" y="24"/>
                  <a:pt x="168" y="24"/>
                  <a:pt x="168" y="24"/>
                </a:cubicBezTo>
                <a:cubicBezTo>
                  <a:pt x="168" y="21"/>
                  <a:pt x="165" y="18"/>
                  <a:pt x="162" y="18"/>
                </a:cubicBezTo>
                <a:close/>
                <a:moveTo>
                  <a:pt x="48" y="134"/>
                </a:moveTo>
                <a:cubicBezTo>
                  <a:pt x="48" y="134"/>
                  <a:pt x="48" y="134"/>
                  <a:pt x="48" y="134"/>
                </a:cubicBezTo>
                <a:cubicBezTo>
                  <a:pt x="12" y="134"/>
                  <a:pt x="12" y="134"/>
                  <a:pt x="12" y="134"/>
                </a:cubicBezTo>
                <a:cubicBezTo>
                  <a:pt x="12" y="30"/>
                  <a:pt x="12" y="30"/>
                  <a:pt x="12" y="30"/>
                </a:cubicBezTo>
                <a:cubicBezTo>
                  <a:pt x="48" y="30"/>
                  <a:pt x="48" y="30"/>
                  <a:pt x="48" y="30"/>
                </a:cubicBezTo>
                <a:cubicBezTo>
                  <a:pt x="48" y="134"/>
                  <a:pt x="48" y="134"/>
                  <a:pt x="48" y="134"/>
                </a:cubicBezTo>
                <a:close/>
                <a:moveTo>
                  <a:pt x="108" y="142"/>
                </a:moveTo>
                <a:cubicBezTo>
                  <a:pt x="108" y="142"/>
                  <a:pt x="108" y="142"/>
                  <a:pt x="108" y="142"/>
                </a:cubicBezTo>
                <a:cubicBezTo>
                  <a:pt x="60" y="142"/>
                  <a:pt x="60" y="142"/>
                  <a:pt x="60" y="142"/>
                </a:cubicBezTo>
                <a:cubicBezTo>
                  <a:pt x="60" y="12"/>
                  <a:pt x="60" y="12"/>
                  <a:pt x="60" y="12"/>
                </a:cubicBezTo>
                <a:cubicBezTo>
                  <a:pt x="108" y="12"/>
                  <a:pt x="108" y="12"/>
                  <a:pt x="108" y="12"/>
                </a:cubicBezTo>
                <a:cubicBezTo>
                  <a:pt x="108" y="142"/>
                  <a:pt x="108" y="142"/>
                  <a:pt x="108" y="142"/>
                </a:cubicBezTo>
                <a:close/>
                <a:moveTo>
                  <a:pt x="156" y="134"/>
                </a:moveTo>
                <a:cubicBezTo>
                  <a:pt x="156" y="134"/>
                  <a:pt x="156" y="134"/>
                  <a:pt x="156" y="134"/>
                </a:cubicBezTo>
                <a:cubicBezTo>
                  <a:pt x="120" y="134"/>
                  <a:pt x="120" y="134"/>
                  <a:pt x="120" y="134"/>
                </a:cubicBezTo>
                <a:cubicBezTo>
                  <a:pt x="120" y="30"/>
                  <a:pt x="120" y="30"/>
                  <a:pt x="120" y="30"/>
                </a:cubicBezTo>
                <a:cubicBezTo>
                  <a:pt x="156" y="30"/>
                  <a:pt x="156" y="30"/>
                  <a:pt x="156" y="30"/>
                </a:cubicBezTo>
                <a:cubicBezTo>
                  <a:pt x="156" y="134"/>
                  <a:pt x="156" y="134"/>
                  <a:pt x="156" y="134"/>
                </a:cubicBezTo>
                <a:close/>
                <a:moveTo>
                  <a:pt x="20" y="51"/>
                </a:moveTo>
                <a:cubicBezTo>
                  <a:pt x="20" y="51"/>
                  <a:pt x="20" y="51"/>
                  <a:pt x="20" y="51"/>
                </a:cubicBezTo>
                <a:cubicBezTo>
                  <a:pt x="40" y="51"/>
                  <a:pt x="40" y="51"/>
                  <a:pt x="40" y="51"/>
                </a:cubicBezTo>
                <a:cubicBezTo>
                  <a:pt x="42" y="51"/>
                  <a:pt x="44" y="49"/>
                  <a:pt x="44" y="47"/>
                </a:cubicBezTo>
                <a:cubicBezTo>
                  <a:pt x="44" y="45"/>
                  <a:pt x="42" y="44"/>
                  <a:pt x="40" y="44"/>
                </a:cubicBezTo>
                <a:cubicBezTo>
                  <a:pt x="20" y="44"/>
                  <a:pt x="20" y="44"/>
                  <a:pt x="20" y="44"/>
                </a:cubicBezTo>
                <a:cubicBezTo>
                  <a:pt x="18" y="44"/>
                  <a:pt x="16" y="45"/>
                  <a:pt x="16" y="47"/>
                </a:cubicBezTo>
                <a:cubicBezTo>
                  <a:pt x="16" y="49"/>
                  <a:pt x="18" y="51"/>
                  <a:pt x="20" y="51"/>
                </a:cubicBezTo>
                <a:close/>
                <a:moveTo>
                  <a:pt x="39" y="104"/>
                </a:moveTo>
                <a:cubicBezTo>
                  <a:pt x="39" y="104"/>
                  <a:pt x="39" y="104"/>
                  <a:pt x="39" y="104"/>
                </a:cubicBezTo>
                <a:cubicBezTo>
                  <a:pt x="37" y="102"/>
                  <a:pt x="34" y="101"/>
                  <a:pt x="30" y="101"/>
                </a:cubicBezTo>
                <a:cubicBezTo>
                  <a:pt x="26" y="101"/>
                  <a:pt x="23" y="102"/>
                  <a:pt x="21" y="104"/>
                </a:cubicBezTo>
                <a:cubicBezTo>
                  <a:pt x="18" y="107"/>
                  <a:pt x="17" y="110"/>
                  <a:pt x="17" y="114"/>
                </a:cubicBezTo>
                <a:cubicBezTo>
                  <a:pt x="17" y="117"/>
                  <a:pt x="18" y="121"/>
                  <a:pt x="20" y="123"/>
                </a:cubicBezTo>
                <a:cubicBezTo>
                  <a:pt x="21" y="123"/>
                  <a:pt x="21" y="123"/>
                  <a:pt x="21" y="123"/>
                </a:cubicBezTo>
                <a:cubicBezTo>
                  <a:pt x="23" y="125"/>
                  <a:pt x="26" y="127"/>
                  <a:pt x="30" y="127"/>
                </a:cubicBezTo>
                <a:cubicBezTo>
                  <a:pt x="34" y="127"/>
                  <a:pt x="37" y="125"/>
                  <a:pt x="39" y="123"/>
                </a:cubicBezTo>
                <a:cubicBezTo>
                  <a:pt x="42" y="121"/>
                  <a:pt x="43" y="117"/>
                  <a:pt x="43" y="114"/>
                </a:cubicBezTo>
                <a:cubicBezTo>
                  <a:pt x="43" y="110"/>
                  <a:pt x="42" y="107"/>
                  <a:pt x="39" y="105"/>
                </a:cubicBezTo>
                <a:cubicBezTo>
                  <a:pt x="39" y="104"/>
                  <a:pt x="39" y="104"/>
                  <a:pt x="39" y="104"/>
                </a:cubicBezTo>
                <a:close/>
                <a:moveTo>
                  <a:pt x="34" y="118"/>
                </a:moveTo>
                <a:cubicBezTo>
                  <a:pt x="34" y="118"/>
                  <a:pt x="34" y="118"/>
                  <a:pt x="34" y="118"/>
                </a:cubicBezTo>
                <a:cubicBezTo>
                  <a:pt x="33" y="119"/>
                  <a:pt x="32" y="120"/>
                  <a:pt x="30" y="120"/>
                </a:cubicBezTo>
                <a:cubicBezTo>
                  <a:pt x="28" y="120"/>
                  <a:pt x="27" y="119"/>
                  <a:pt x="26" y="118"/>
                </a:cubicBezTo>
                <a:cubicBezTo>
                  <a:pt x="25" y="118"/>
                  <a:pt x="25" y="118"/>
                  <a:pt x="25" y="118"/>
                </a:cubicBezTo>
                <a:cubicBezTo>
                  <a:pt x="24" y="117"/>
                  <a:pt x="24" y="115"/>
                  <a:pt x="24" y="114"/>
                </a:cubicBezTo>
                <a:cubicBezTo>
                  <a:pt x="24" y="112"/>
                  <a:pt x="24" y="111"/>
                  <a:pt x="26" y="109"/>
                </a:cubicBezTo>
                <a:cubicBezTo>
                  <a:pt x="26" y="109"/>
                  <a:pt x="26" y="109"/>
                  <a:pt x="26" y="109"/>
                </a:cubicBezTo>
                <a:cubicBezTo>
                  <a:pt x="27" y="108"/>
                  <a:pt x="28" y="108"/>
                  <a:pt x="30" y="108"/>
                </a:cubicBezTo>
                <a:cubicBezTo>
                  <a:pt x="32" y="108"/>
                  <a:pt x="33" y="108"/>
                  <a:pt x="34" y="109"/>
                </a:cubicBezTo>
                <a:cubicBezTo>
                  <a:pt x="34" y="110"/>
                  <a:pt x="34" y="110"/>
                  <a:pt x="34" y="110"/>
                </a:cubicBezTo>
                <a:cubicBezTo>
                  <a:pt x="35" y="111"/>
                  <a:pt x="36" y="112"/>
                  <a:pt x="36" y="114"/>
                </a:cubicBezTo>
                <a:cubicBezTo>
                  <a:pt x="36" y="115"/>
                  <a:pt x="35" y="117"/>
                  <a:pt x="34" y="118"/>
                </a:cubicBezTo>
                <a:close/>
                <a:moveTo>
                  <a:pt x="128" y="64"/>
                </a:moveTo>
                <a:cubicBezTo>
                  <a:pt x="128" y="64"/>
                  <a:pt x="128" y="64"/>
                  <a:pt x="128" y="64"/>
                </a:cubicBezTo>
                <a:cubicBezTo>
                  <a:pt x="148" y="64"/>
                  <a:pt x="148" y="64"/>
                  <a:pt x="148" y="64"/>
                </a:cubicBezTo>
                <a:cubicBezTo>
                  <a:pt x="150" y="64"/>
                  <a:pt x="152" y="62"/>
                  <a:pt x="152" y="60"/>
                </a:cubicBezTo>
                <a:cubicBezTo>
                  <a:pt x="152" y="58"/>
                  <a:pt x="150" y="57"/>
                  <a:pt x="148" y="57"/>
                </a:cubicBezTo>
                <a:cubicBezTo>
                  <a:pt x="128" y="57"/>
                  <a:pt x="128" y="57"/>
                  <a:pt x="128" y="57"/>
                </a:cubicBezTo>
                <a:cubicBezTo>
                  <a:pt x="126" y="57"/>
                  <a:pt x="124" y="58"/>
                  <a:pt x="124" y="60"/>
                </a:cubicBezTo>
                <a:cubicBezTo>
                  <a:pt x="124" y="62"/>
                  <a:pt x="126" y="64"/>
                  <a:pt x="128" y="64"/>
                </a:cubicBezTo>
                <a:close/>
                <a:moveTo>
                  <a:pt x="128" y="77"/>
                </a:moveTo>
                <a:cubicBezTo>
                  <a:pt x="128" y="77"/>
                  <a:pt x="128" y="77"/>
                  <a:pt x="128" y="77"/>
                </a:cubicBezTo>
                <a:cubicBezTo>
                  <a:pt x="148" y="77"/>
                  <a:pt x="148" y="77"/>
                  <a:pt x="148" y="77"/>
                </a:cubicBezTo>
                <a:cubicBezTo>
                  <a:pt x="150" y="77"/>
                  <a:pt x="152" y="75"/>
                  <a:pt x="152" y="73"/>
                </a:cubicBezTo>
                <a:cubicBezTo>
                  <a:pt x="152" y="71"/>
                  <a:pt x="150" y="70"/>
                  <a:pt x="148" y="70"/>
                </a:cubicBezTo>
                <a:cubicBezTo>
                  <a:pt x="128" y="70"/>
                  <a:pt x="128" y="70"/>
                  <a:pt x="128" y="70"/>
                </a:cubicBezTo>
                <a:cubicBezTo>
                  <a:pt x="126" y="70"/>
                  <a:pt x="124" y="71"/>
                  <a:pt x="124" y="73"/>
                </a:cubicBezTo>
                <a:cubicBezTo>
                  <a:pt x="124" y="75"/>
                  <a:pt x="126" y="77"/>
                  <a:pt x="128" y="77"/>
                </a:cubicBezTo>
                <a:close/>
                <a:moveTo>
                  <a:pt x="128" y="51"/>
                </a:moveTo>
                <a:cubicBezTo>
                  <a:pt x="128" y="51"/>
                  <a:pt x="128" y="51"/>
                  <a:pt x="128" y="51"/>
                </a:cubicBezTo>
                <a:cubicBezTo>
                  <a:pt x="148" y="51"/>
                  <a:pt x="148" y="51"/>
                  <a:pt x="148" y="51"/>
                </a:cubicBezTo>
                <a:cubicBezTo>
                  <a:pt x="150" y="51"/>
                  <a:pt x="152" y="49"/>
                  <a:pt x="152" y="47"/>
                </a:cubicBezTo>
                <a:cubicBezTo>
                  <a:pt x="152" y="45"/>
                  <a:pt x="150" y="44"/>
                  <a:pt x="148" y="44"/>
                </a:cubicBezTo>
                <a:cubicBezTo>
                  <a:pt x="128" y="44"/>
                  <a:pt x="128" y="44"/>
                  <a:pt x="128" y="44"/>
                </a:cubicBezTo>
                <a:cubicBezTo>
                  <a:pt x="126" y="44"/>
                  <a:pt x="124" y="45"/>
                  <a:pt x="124" y="47"/>
                </a:cubicBezTo>
                <a:cubicBezTo>
                  <a:pt x="124" y="49"/>
                  <a:pt x="126" y="51"/>
                  <a:pt x="128" y="51"/>
                </a:cubicBezTo>
                <a:close/>
                <a:moveTo>
                  <a:pt x="71" y="70"/>
                </a:moveTo>
                <a:cubicBezTo>
                  <a:pt x="71" y="70"/>
                  <a:pt x="71" y="70"/>
                  <a:pt x="71" y="70"/>
                </a:cubicBezTo>
                <a:cubicBezTo>
                  <a:pt x="97" y="70"/>
                  <a:pt x="97" y="70"/>
                  <a:pt x="97" y="70"/>
                </a:cubicBezTo>
                <a:cubicBezTo>
                  <a:pt x="99" y="70"/>
                  <a:pt x="100" y="68"/>
                  <a:pt x="100" y="66"/>
                </a:cubicBezTo>
                <a:cubicBezTo>
                  <a:pt x="100" y="64"/>
                  <a:pt x="99" y="63"/>
                  <a:pt x="97" y="63"/>
                </a:cubicBezTo>
                <a:cubicBezTo>
                  <a:pt x="71" y="63"/>
                  <a:pt x="71" y="63"/>
                  <a:pt x="71" y="63"/>
                </a:cubicBezTo>
                <a:cubicBezTo>
                  <a:pt x="69" y="63"/>
                  <a:pt x="68" y="64"/>
                  <a:pt x="68" y="66"/>
                </a:cubicBezTo>
                <a:cubicBezTo>
                  <a:pt x="68" y="68"/>
                  <a:pt x="69" y="70"/>
                  <a:pt x="71" y="70"/>
                </a:cubicBezTo>
                <a:close/>
                <a:moveTo>
                  <a:pt x="147" y="104"/>
                </a:moveTo>
                <a:cubicBezTo>
                  <a:pt x="147" y="104"/>
                  <a:pt x="147" y="104"/>
                  <a:pt x="147" y="104"/>
                </a:cubicBezTo>
                <a:cubicBezTo>
                  <a:pt x="145" y="102"/>
                  <a:pt x="142" y="101"/>
                  <a:pt x="138" y="101"/>
                </a:cubicBezTo>
                <a:cubicBezTo>
                  <a:pt x="134" y="101"/>
                  <a:pt x="131" y="102"/>
                  <a:pt x="129" y="104"/>
                </a:cubicBezTo>
                <a:cubicBezTo>
                  <a:pt x="126" y="107"/>
                  <a:pt x="125" y="110"/>
                  <a:pt x="125" y="114"/>
                </a:cubicBezTo>
                <a:cubicBezTo>
                  <a:pt x="125" y="117"/>
                  <a:pt x="126" y="121"/>
                  <a:pt x="128" y="123"/>
                </a:cubicBezTo>
                <a:cubicBezTo>
                  <a:pt x="129" y="123"/>
                  <a:pt x="129" y="123"/>
                  <a:pt x="129" y="123"/>
                </a:cubicBezTo>
                <a:cubicBezTo>
                  <a:pt x="131" y="125"/>
                  <a:pt x="134" y="127"/>
                  <a:pt x="138" y="127"/>
                </a:cubicBezTo>
                <a:cubicBezTo>
                  <a:pt x="142" y="127"/>
                  <a:pt x="145" y="125"/>
                  <a:pt x="147" y="123"/>
                </a:cubicBezTo>
                <a:cubicBezTo>
                  <a:pt x="150" y="121"/>
                  <a:pt x="151" y="117"/>
                  <a:pt x="151" y="114"/>
                </a:cubicBezTo>
                <a:cubicBezTo>
                  <a:pt x="151" y="110"/>
                  <a:pt x="150" y="107"/>
                  <a:pt x="147" y="105"/>
                </a:cubicBezTo>
                <a:cubicBezTo>
                  <a:pt x="147" y="104"/>
                  <a:pt x="147" y="104"/>
                  <a:pt x="147" y="104"/>
                </a:cubicBezTo>
                <a:close/>
                <a:moveTo>
                  <a:pt x="142" y="118"/>
                </a:moveTo>
                <a:cubicBezTo>
                  <a:pt x="142" y="118"/>
                  <a:pt x="142" y="118"/>
                  <a:pt x="142" y="118"/>
                </a:cubicBezTo>
                <a:cubicBezTo>
                  <a:pt x="141" y="119"/>
                  <a:pt x="140" y="120"/>
                  <a:pt x="138" y="120"/>
                </a:cubicBezTo>
                <a:cubicBezTo>
                  <a:pt x="136" y="120"/>
                  <a:pt x="135" y="119"/>
                  <a:pt x="134" y="118"/>
                </a:cubicBezTo>
                <a:cubicBezTo>
                  <a:pt x="133" y="118"/>
                  <a:pt x="133" y="118"/>
                  <a:pt x="133" y="118"/>
                </a:cubicBezTo>
                <a:cubicBezTo>
                  <a:pt x="132" y="117"/>
                  <a:pt x="132" y="115"/>
                  <a:pt x="132" y="114"/>
                </a:cubicBezTo>
                <a:cubicBezTo>
                  <a:pt x="132" y="112"/>
                  <a:pt x="132" y="111"/>
                  <a:pt x="134" y="109"/>
                </a:cubicBezTo>
                <a:cubicBezTo>
                  <a:pt x="134" y="109"/>
                  <a:pt x="134" y="109"/>
                  <a:pt x="134" y="109"/>
                </a:cubicBezTo>
                <a:cubicBezTo>
                  <a:pt x="135" y="108"/>
                  <a:pt x="136" y="108"/>
                  <a:pt x="138" y="108"/>
                </a:cubicBezTo>
                <a:cubicBezTo>
                  <a:pt x="140" y="108"/>
                  <a:pt x="141" y="108"/>
                  <a:pt x="142" y="109"/>
                </a:cubicBezTo>
                <a:cubicBezTo>
                  <a:pt x="142" y="110"/>
                  <a:pt x="142" y="110"/>
                  <a:pt x="142" y="110"/>
                </a:cubicBezTo>
                <a:cubicBezTo>
                  <a:pt x="143" y="111"/>
                  <a:pt x="144" y="112"/>
                  <a:pt x="144" y="114"/>
                </a:cubicBezTo>
                <a:cubicBezTo>
                  <a:pt x="144" y="115"/>
                  <a:pt x="143" y="117"/>
                  <a:pt x="142" y="118"/>
                </a:cubicBezTo>
                <a:close/>
                <a:moveTo>
                  <a:pt x="71" y="38"/>
                </a:moveTo>
                <a:cubicBezTo>
                  <a:pt x="71" y="38"/>
                  <a:pt x="71" y="38"/>
                  <a:pt x="71" y="38"/>
                </a:cubicBezTo>
                <a:cubicBezTo>
                  <a:pt x="97" y="38"/>
                  <a:pt x="97" y="38"/>
                  <a:pt x="97" y="38"/>
                </a:cubicBezTo>
                <a:cubicBezTo>
                  <a:pt x="99" y="38"/>
                  <a:pt x="100" y="36"/>
                  <a:pt x="100" y="34"/>
                </a:cubicBezTo>
                <a:cubicBezTo>
                  <a:pt x="100" y="33"/>
                  <a:pt x="99" y="31"/>
                  <a:pt x="97" y="31"/>
                </a:cubicBezTo>
                <a:cubicBezTo>
                  <a:pt x="71" y="31"/>
                  <a:pt x="71" y="31"/>
                  <a:pt x="71" y="31"/>
                </a:cubicBezTo>
                <a:cubicBezTo>
                  <a:pt x="69" y="31"/>
                  <a:pt x="68" y="33"/>
                  <a:pt x="68" y="34"/>
                </a:cubicBezTo>
                <a:cubicBezTo>
                  <a:pt x="68" y="36"/>
                  <a:pt x="69" y="38"/>
                  <a:pt x="71" y="38"/>
                </a:cubicBezTo>
                <a:close/>
                <a:moveTo>
                  <a:pt x="71" y="54"/>
                </a:moveTo>
                <a:cubicBezTo>
                  <a:pt x="71" y="54"/>
                  <a:pt x="71" y="54"/>
                  <a:pt x="71" y="54"/>
                </a:cubicBezTo>
                <a:cubicBezTo>
                  <a:pt x="97" y="54"/>
                  <a:pt x="97" y="54"/>
                  <a:pt x="97" y="54"/>
                </a:cubicBezTo>
                <a:cubicBezTo>
                  <a:pt x="99" y="54"/>
                  <a:pt x="100" y="52"/>
                  <a:pt x="100" y="50"/>
                </a:cubicBezTo>
                <a:cubicBezTo>
                  <a:pt x="100" y="48"/>
                  <a:pt x="99" y="47"/>
                  <a:pt x="97" y="47"/>
                </a:cubicBezTo>
                <a:cubicBezTo>
                  <a:pt x="71" y="47"/>
                  <a:pt x="71" y="47"/>
                  <a:pt x="71" y="47"/>
                </a:cubicBezTo>
                <a:cubicBezTo>
                  <a:pt x="69" y="47"/>
                  <a:pt x="68" y="48"/>
                  <a:pt x="68" y="50"/>
                </a:cubicBezTo>
                <a:cubicBezTo>
                  <a:pt x="68" y="52"/>
                  <a:pt x="69" y="54"/>
                  <a:pt x="71" y="54"/>
                </a:cubicBezTo>
                <a:close/>
                <a:moveTo>
                  <a:pt x="95" y="106"/>
                </a:moveTo>
                <a:cubicBezTo>
                  <a:pt x="95" y="106"/>
                  <a:pt x="95" y="106"/>
                  <a:pt x="95" y="106"/>
                </a:cubicBezTo>
                <a:cubicBezTo>
                  <a:pt x="95" y="105"/>
                  <a:pt x="95" y="105"/>
                  <a:pt x="95" y="105"/>
                </a:cubicBezTo>
                <a:cubicBezTo>
                  <a:pt x="92" y="103"/>
                  <a:pt x="88" y="101"/>
                  <a:pt x="84" y="101"/>
                </a:cubicBezTo>
                <a:cubicBezTo>
                  <a:pt x="80" y="101"/>
                  <a:pt x="76" y="103"/>
                  <a:pt x="73" y="105"/>
                </a:cubicBezTo>
                <a:cubicBezTo>
                  <a:pt x="73" y="105"/>
                  <a:pt x="73" y="105"/>
                  <a:pt x="73" y="105"/>
                </a:cubicBezTo>
                <a:cubicBezTo>
                  <a:pt x="70" y="108"/>
                  <a:pt x="68" y="112"/>
                  <a:pt x="68" y="116"/>
                </a:cubicBezTo>
                <a:cubicBezTo>
                  <a:pt x="68" y="121"/>
                  <a:pt x="70" y="124"/>
                  <a:pt x="73" y="127"/>
                </a:cubicBezTo>
                <a:cubicBezTo>
                  <a:pt x="76" y="130"/>
                  <a:pt x="80" y="132"/>
                  <a:pt x="84" y="132"/>
                </a:cubicBezTo>
                <a:cubicBezTo>
                  <a:pt x="88" y="132"/>
                  <a:pt x="92" y="130"/>
                  <a:pt x="95" y="127"/>
                </a:cubicBezTo>
                <a:cubicBezTo>
                  <a:pt x="95" y="127"/>
                  <a:pt x="95" y="127"/>
                  <a:pt x="95" y="127"/>
                </a:cubicBezTo>
                <a:cubicBezTo>
                  <a:pt x="98" y="124"/>
                  <a:pt x="99" y="121"/>
                  <a:pt x="99" y="116"/>
                </a:cubicBezTo>
                <a:cubicBezTo>
                  <a:pt x="99" y="112"/>
                  <a:pt x="98" y="108"/>
                  <a:pt x="95" y="106"/>
                </a:cubicBezTo>
                <a:close/>
                <a:moveTo>
                  <a:pt x="90" y="122"/>
                </a:moveTo>
                <a:cubicBezTo>
                  <a:pt x="90" y="122"/>
                  <a:pt x="90" y="122"/>
                  <a:pt x="90" y="122"/>
                </a:cubicBezTo>
                <a:cubicBezTo>
                  <a:pt x="88" y="124"/>
                  <a:pt x="86" y="125"/>
                  <a:pt x="84" y="125"/>
                </a:cubicBezTo>
                <a:cubicBezTo>
                  <a:pt x="82" y="125"/>
                  <a:pt x="79" y="124"/>
                  <a:pt x="78" y="122"/>
                </a:cubicBezTo>
                <a:cubicBezTo>
                  <a:pt x="78" y="122"/>
                  <a:pt x="78" y="122"/>
                  <a:pt x="78" y="122"/>
                </a:cubicBezTo>
                <a:cubicBezTo>
                  <a:pt x="78" y="122"/>
                  <a:pt x="78" y="122"/>
                  <a:pt x="78" y="122"/>
                </a:cubicBezTo>
                <a:cubicBezTo>
                  <a:pt x="76" y="121"/>
                  <a:pt x="76" y="119"/>
                  <a:pt x="76" y="116"/>
                </a:cubicBezTo>
                <a:cubicBezTo>
                  <a:pt x="76" y="114"/>
                  <a:pt x="76" y="112"/>
                  <a:pt x="78" y="110"/>
                </a:cubicBezTo>
                <a:cubicBezTo>
                  <a:pt x="78" y="110"/>
                  <a:pt x="78" y="110"/>
                  <a:pt x="78" y="110"/>
                </a:cubicBezTo>
                <a:cubicBezTo>
                  <a:pt x="80" y="109"/>
                  <a:pt x="82" y="108"/>
                  <a:pt x="84" y="108"/>
                </a:cubicBezTo>
                <a:cubicBezTo>
                  <a:pt x="86" y="108"/>
                  <a:pt x="88" y="109"/>
                  <a:pt x="90" y="110"/>
                </a:cubicBezTo>
                <a:cubicBezTo>
                  <a:pt x="90" y="111"/>
                  <a:pt x="90" y="111"/>
                  <a:pt x="90" y="111"/>
                </a:cubicBezTo>
                <a:cubicBezTo>
                  <a:pt x="91" y="112"/>
                  <a:pt x="92" y="114"/>
                  <a:pt x="92" y="116"/>
                </a:cubicBezTo>
                <a:cubicBezTo>
                  <a:pt x="92" y="119"/>
                  <a:pt x="91" y="121"/>
                  <a:pt x="90"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44096" name="ying0907 64"/>
          <p:cNvSpPr>
            <a:spLocks noChangeArrowheads="1"/>
          </p:cNvSpPr>
          <p:nvPr>
            <p:custDataLst>
              <p:tags r:id="rId14"/>
            </p:custDataLst>
          </p:nvPr>
        </p:nvSpPr>
        <p:spPr bwMode="auto">
          <a:xfrm>
            <a:off x="1631085" y="5743997"/>
            <a:ext cx="4121993" cy="3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a:t>
            </a:r>
            <a:endParaRPr lang="zh-CN" altLang="zh-CN" sz="1065"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nvGrpSpPr>
          <p:cNvPr id="44097" name="7 65"/>
          <p:cNvGrpSpPr/>
          <p:nvPr>
            <p:custDataLst>
              <p:tags r:id="rId15"/>
            </p:custDataLst>
          </p:nvPr>
        </p:nvGrpSpPr>
        <p:grpSpPr bwMode="auto">
          <a:xfrm>
            <a:off x="6864114" y="2576409"/>
            <a:ext cx="4511341" cy="3316818"/>
            <a:chOff x="3243" y="1030"/>
            <a:chExt cx="2132" cy="1567"/>
          </a:xfrm>
        </p:grpSpPr>
        <p:sp>
          <p:nvSpPr>
            <p:cNvPr id="44098" name="Oval 66"/>
            <p:cNvSpPr>
              <a:spLocks noChangeArrowheads="1"/>
            </p:cNvSpPr>
            <p:nvPr/>
          </p:nvSpPr>
          <p:spPr bwMode="auto">
            <a:xfrm>
              <a:off x="3243" y="2555"/>
              <a:ext cx="2132" cy="42"/>
            </a:xfrm>
            <a:prstGeom prst="ellipse">
              <a:avLst/>
            </a:prstGeom>
            <a:gradFill rotWithShape="1">
              <a:gsLst>
                <a:gs pos="0">
                  <a:schemeClr val="bg1">
                    <a:lumMod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solidFill>
                  <a:prstClr val="black"/>
                </a:solidFill>
              </a:endParaRPr>
            </a:p>
          </p:txBody>
        </p:sp>
        <p:pic>
          <p:nvPicPr>
            <p:cNvPr id="44099" name="Picture 67" descr="2"/>
            <p:cNvPicPr>
              <a:picLocks noChangeAspect="1" noChangeArrowheads="1"/>
            </p:cNvPicPr>
            <p:nvPr/>
          </p:nvPicPr>
          <p:blipFill>
            <a:blip r:embed="rId16"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00" name="ing0907 68" descr="psb"/>
            <p:cNvSpPr>
              <a:spLocks noChangeArrowheads="1"/>
            </p:cNvSpPr>
            <p:nvPr/>
          </p:nvSpPr>
          <p:spPr bwMode="auto">
            <a:xfrm>
              <a:off x="3395" y="1099"/>
              <a:ext cx="1871" cy="1083"/>
            </a:xfrm>
            <a:prstGeom prst="rect">
              <a:avLst/>
            </a:prstGeom>
            <a:blipFill dpi="0" rotWithShape="1">
              <a:blip r:embed="rId17"/>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solidFill>
                  <a:prstClr val="black"/>
                </a:solidFill>
              </a:endParaRPr>
            </a:p>
          </p:txBody>
        </p:sp>
      </p:grpSp>
      <p:sp>
        <p:nvSpPr>
          <p:cNvPr id="34" name="g0907 39"/>
          <p:cNvSpPr>
            <a:spLocks noChangeArrowheads="1"/>
          </p:cNvSpPr>
          <p:nvPr>
            <p:custDataLst>
              <p:tags r:id="rId18"/>
            </p:custDataLst>
          </p:nvPr>
        </p:nvSpPr>
        <p:spPr bwMode="auto">
          <a:xfrm>
            <a:off x="1066322" y="370401"/>
            <a:ext cx="370293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665" dirty="0">
                <a:solidFill>
                  <a:schemeClr val="accent1"/>
                </a:solidFill>
                <a:latin typeface="微软雅黑 Light" panose="020B0502040204020203" pitchFamily="34" charset="-122"/>
                <a:ea typeface="微软雅黑 Light" panose="020B0502040204020203" pitchFamily="34" charset="-122"/>
              </a:rPr>
              <a:t>此处添加</a:t>
            </a:r>
            <a:r>
              <a:rPr lang="zh-CN" altLang="en-US" sz="2665" dirty="0">
                <a:solidFill>
                  <a:schemeClr val="bg1">
                    <a:lumMod val="50000"/>
                  </a:schemeClr>
                </a:solidFill>
                <a:latin typeface="微软雅黑 Light" panose="020B0502040204020203" pitchFamily="34" charset="-122"/>
                <a:ea typeface="微软雅黑 Light" panose="020B0502040204020203" pitchFamily="34" charset="-122"/>
              </a:rPr>
              <a:t>标题文本</a:t>
            </a:r>
            <a:endParaRPr lang="en-US" altLang="zh-CN" sz="26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5" name="ng0907 5"/>
          <p:cNvSpPr txBox="1">
            <a:spLocks noChangeArrowheads="1"/>
          </p:cNvSpPr>
          <p:nvPr>
            <p:custDataLst>
              <p:tags r:id="rId19"/>
            </p:custDataLst>
          </p:nvPr>
        </p:nvSpPr>
        <p:spPr bwMode="auto">
          <a:xfrm>
            <a:off x="1064805" y="780771"/>
            <a:ext cx="3130088"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anose="020B0604020202020204" pitchFamily="34" charset="0"/>
              <a:buNone/>
            </a:pPr>
            <a:r>
              <a:rPr lang="en-US" altLang="zh-CN" sz="1335" dirty="0">
                <a:solidFill>
                  <a:schemeClr val="bg1">
                    <a:lumMod val="50000"/>
                  </a:schemeClr>
                </a:solidFill>
                <a:latin typeface="微软雅黑 Light" panose="020B0502040204020203" pitchFamily="34" charset="-122"/>
                <a:ea typeface="微软雅黑 Light" panose="020B0502040204020203" pitchFamily="34" charset="-122"/>
              </a:rPr>
              <a:t>This is a good space for a short subtitle</a:t>
            </a:r>
            <a:endParaRPr lang="en-US" altLang="zh-CN" sz="1335"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75"/>
                                        </p:tgtEl>
                                        <p:attrNameLst>
                                          <p:attrName>style.visibility</p:attrName>
                                        </p:attrNameLst>
                                      </p:cBhvr>
                                      <p:to>
                                        <p:strVal val="visible"/>
                                      </p:to>
                                    </p:set>
                                    <p:animEffect transition="in" filter="fade">
                                      <p:cBhvr>
                                        <p:cTn id="7" dur="500"/>
                                        <p:tgtEl>
                                          <p:spTgt spid="44075"/>
                                        </p:tgtEl>
                                      </p:cBhvr>
                                    </p:animEffect>
                                  </p:childTnLst>
                                </p:cTn>
                              </p:par>
                              <p:par>
                                <p:cTn id="8" presetID="10" presetClass="entr" presetSubtype="0" fill="hold" nodeType="withEffect">
                                  <p:stCondLst>
                                    <p:cond delay="200"/>
                                  </p:stCondLst>
                                  <p:childTnLst>
                                    <p:set>
                                      <p:cBhvr>
                                        <p:cTn id="9" dur="1" fill="hold">
                                          <p:stCondLst>
                                            <p:cond delay="0"/>
                                          </p:stCondLst>
                                        </p:cTn>
                                        <p:tgtEl>
                                          <p:spTgt spid="44097"/>
                                        </p:tgtEl>
                                        <p:attrNameLst>
                                          <p:attrName>style.visibility</p:attrName>
                                        </p:attrNameLst>
                                      </p:cBhvr>
                                      <p:to>
                                        <p:strVal val="visible"/>
                                      </p:to>
                                    </p:set>
                                    <p:animEffect transition="in" filter="fade">
                                      <p:cBhvr>
                                        <p:cTn id="10" dur="500"/>
                                        <p:tgtEl>
                                          <p:spTgt spid="44097"/>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44076"/>
                                        </p:tgtEl>
                                        <p:attrNameLst>
                                          <p:attrName>style.visibility</p:attrName>
                                        </p:attrNameLst>
                                      </p:cBhvr>
                                      <p:to>
                                        <p:strVal val="visible"/>
                                      </p:to>
                                    </p:set>
                                    <p:animEffect transition="in" filter="fade">
                                      <p:cBhvr>
                                        <p:cTn id="16" dur="500"/>
                                        <p:tgtEl>
                                          <p:spTgt spid="44076"/>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44077"/>
                                        </p:tgtEl>
                                        <p:attrNameLst>
                                          <p:attrName>style.visibility</p:attrName>
                                        </p:attrNameLst>
                                      </p:cBhvr>
                                      <p:to>
                                        <p:strVal val="visible"/>
                                      </p:to>
                                    </p:set>
                                    <p:animEffect transition="in" filter="fade">
                                      <p:cBhvr>
                                        <p:cTn id="19" dur="500"/>
                                        <p:tgtEl>
                                          <p:spTgt spid="44077"/>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44078"/>
                                        </p:tgtEl>
                                        <p:attrNameLst>
                                          <p:attrName>style.visibility</p:attrName>
                                        </p:attrNameLst>
                                      </p:cBhvr>
                                      <p:to>
                                        <p:strVal val="visible"/>
                                      </p:to>
                                    </p:set>
                                    <p:animEffect transition="in" filter="fade">
                                      <p:cBhvr>
                                        <p:cTn id="22" dur="500"/>
                                        <p:tgtEl>
                                          <p:spTgt spid="44078"/>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44079"/>
                                        </p:tgtEl>
                                        <p:attrNameLst>
                                          <p:attrName>style.visibility</p:attrName>
                                        </p:attrNameLst>
                                      </p:cBhvr>
                                      <p:to>
                                        <p:strVal val="visible"/>
                                      </p:to>
                                    </p:set>
                                    <p:animEffect transition="in" filter="fade">
                                      <p:cBhvr>
                                        <p:cTn id="25" dur="500"/>
                                        <p:tgtEl>
                                          <p:spTgt spid="44079"/>
                                        </p:tgtEl>
                                      </p:cBhvr>
                                    </p:animEffect>
                                  </p:childTnLst>
                                </p:cTn>
                              </p:par>
                              <p:par>
                                <p:cTn id="26" presetID="10" presetClass="entr" presetSubtype="0" fill="hold" nodeType="withEffect">
                                  <p:stCondLst>
                                    <p:cond delay="1500"/>
                                  </p:stCondLst>
                                  <p:childTnLst>
                                    <p:set>
                                      <p:cBhvr>
                                        <p:cTn id="27" dur="1" fill="hold">
                                          <p:stCondLst>
                                            <p:cond delay="0"/>
                                          </p:stCondLst>
                                        </p:cTn>
                                        <p:tgtEl>
                                          <p:spTgt spid="44090"/>
                                        </p:tgtEl>
                                        <p:attrNameLst>
                                          <p:attrName>style.visibility</p:attrName>
                                        </p:attrNameLst>
                                      </p:cBhvr>
                                      <p:to>
                                        <p:strVal val="visible"/>
                                      </p:to>
                                    </p:set>
                                    <p:animEffect transition="in" filter="fade">
                                      <p:cBhvr>
                                        <p:cTn id="28" dur="500"/>
                                        <p:tgtEl>
                                          <p:spTgt spid="44090"/>
                                        </p:tgtEl>
                                      </p:cBhvr>
                                    </p:animEffect>
                                  </p:childTnLst>
                                </p:cTn>
                              </p:par>
                              <p:par>
                                <p:cTn id="29" presetID="10" presetClass="entr" presetSubtype="0" fill="hold" nodeType="withEffect">
                                  <p:stCondLst>
                                    <p:cond delay="1800"/>
                                  </p:stCondLst>
                                  <p:childTnLst>
                                    <p:set>
                                      <p:cBhvr>
                                        <p:cTn id="30" dur="1" fill="hold">
                                          <p:stCondLst>
                                            <p:cond delay="0"/>
                                          </p:stCondLst>
                                        </p:cTn>
                                        <p:tgtEl>
                                          <p:spTgt spid="44089"/>
                                        </p:tgtEl>
                                        <p:attrNameLst>
                                          <p:attrName>style.visibility</p:attrName>
                                        </p:attrNameLst>
                                      </p:cBhvr>
                                      <p:to>
                                        <p:strVal val="visible"/>
                                      </p:to>
                                    </p:set>
                                    <p:animEffect transition="in" filter="fade">
                                      <p:cBhvr>
                                        <p:cTn id="31" dur="500"/>
                                        <p:tgtEl>
                                          <p:spTgt spid="44089"/>
                                        </p:tgtEl>
                                      </p:cBhvr>
                                    </p:animEffect>
                                  </p:childTnLst>
                                </p:cTn>
                              </p:par>
                              <p:par>
                                <p:cTn id="32" presetID="10" presetClass="entr" presetSubtype="0" fill="hold" grpId="0" nodeType="withEffect">
                                  <p:stCondLst>
                                    <p:cond delay="2100"/>
                                  </p:stCondLst>
                                  <p:childTnLst>
                                    <p:set>
                                      <p:cBhvr>
                                        <p:cTn id="33" dur="1" fill="hold">
                                          <p:stCondLst>
                                            <p:cond delay="0"/>
                                          </p:stCondLst>
                                        </p:cTn>
                                        <p:tgtEl>
                                          <p:spTgt spid="44088"/>
                                        </p:tgtEl>
                                        <p:attrNameLst>
                                          <p:attrName>style.visibility</p:attrName>
                                        </p:attrNameLst>
                                      </p:cBhvr>
                                      <p:to>
                                        <p:strVal val="visible"/>
                                      </p:to>
                                    </p:set>
                                    <p:animEffect transition="in" filter="fade">
                                      <p:cBhvr>
                                        <p:cTn id="34" dur="500"/>
                                        <p:tgtEl>
                                          <p:spTgt spid="44088"/>
                                        </p:tgtEl>
                                      </p:cBhvr>
                                    </p:animEffect>
                                  </p:childTnLst>
                                </p:cTn>
                              </p:par>
                              <p:par>
                                <p:cTn id="35" presetID="10" presetClass="entr" presetSubtype="0" fill="hold" grpId="0" nodeType="withEffect">
                                  <p:stCondLst>
                                    <p:cond delay="2400"/>
                                  </p:stCondLst>
                                  <p:childTnLst>
                                    <p:set>
                                      <p:cBhvr>
                                        <p:cTn id="36" dur="1" fill="hold">
                                          <p:stCondLst>
                                            <p:cond delay="0"/>
                                          </p:stCondLst>
                                        </p:cTn>
                                        <p:tgtEl>
                                          <p:spTgt spid="44091"/>
                                        </p:tgtEl>
                                        <p:attrNameLst>
                                          <p:attrName>style.visibility</p:attrName>
                                        </p:attrNameLst>
                                      </p:cBhvr>
                                      <p:to>
                                        <p:strVal val="visible"/>
                                      </p:to>
                                    </p:set>
                                    <p:animEffect transition="in" filter="fade">
                                      <p:cBhvr>
                                        <p:cTn id="37" dur="500"/>
                                        <p:tgtEl>
                                          <p:spTgt spid="44091"/>
                                        </p:tgtEl>
                                      </p:cBhvr>
                                    </p:animEffect>
                                  </p:childTnLst>
                                </p:cTn>
                              </p:par>
                              <p:par>
                                <p:cTn id="38" presetID="10" presetClass="entr" presetSubtype="0" fill="hold" grpId="0" nodeType="withEffect">
                                  <p:stCondLst>
                                    <p:cond delay="2700"/>
                                  </p:stCondLst>
                                  <p:childTnLst>
                                    <p:set>
                                      <p:cBhvr>
                                        <p:cTn id="39" dur="1" fill="hold">
                                          <p:stCondLst>
                                            <p:cond delay="0"/>
                                          </p:stCondLst>
                                        </p:cTn>
                                        <p:tgtEl>
                                          <p:spTgt spid="44092"/>
                                        </p:tgtEl>
                                        <p:attrNameLst>
                                          <p:attrName>style.visibility</p:attrName>
                                        </p:attrNameLst>
                                      </p:cBhvr>
                                      <p:to>
                                        <p:strVal val="visible"/>
                                      </p:to>
                                    </p:set>
                                    <p:animEffect transition="in" filter="fade">
                                      <p:cBhvr>
                                        <p:cTn id="40" dur="500"/>
                                        <p:tgtEl>
                                          <p:spTgt spid="44092"/>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44093"/>
                                        </p:tgtEl>
                                        <p:attrNameLst>
                                          <p:attrName>style.visibility</p:attrName>
                                        </p:attrNameLst>
                                      </p:cBhvr>
                                      <p:to>
                                        <p:strVal val="visible"/>
                                      </p:to>
                                    </p:set>
                                    <p:animEffect transition="in" filter="fade">
                                      <p:cBhvr>
                                        <p:cTn id="43" dur="500"/>
                                        <p:tgtEl>
                                          <p:spTgt spid="44093"/>
                                        </p:tgtEl>
                                      </p:cBhvr>
                                    </p:animEffect>
                                  </p:childTnLst>
                                </p:cTn>
                              </p:par>
                              <p:par>
                                <p:cTn id="44" presetID="10" presetClass="entr" presetSubtype="0" fill="hold" grpId="0" nodeType="withEffect">
                                  <p:stCondLst>
                                    <p:cond delay="3300"/>
                                  </p:stCondLst>
                                  <p:childTnLst>
                                    <p:set>
                                      <p:cBhvr>
                                        <p:cTn id="45" dur="1" fill="hold">
                                          <p:stCondLst>
                                            <p:cond delay="0"/>
                                          </p:stCondLst>
                                        </p:cTn>
                                        <p:tgtEl>
                                          <p:spTgt spid="44094"/>
                                        </p:tgtEl>
                                        <p:attrNameLst>
                                          <p:attrName>style.visibility</p:attrName>
                                        </p:attrNameLst>
                                      </p:cBhvr>
                                      <p:to>
                                        <p:strVal val="visible"/>
                                      </p:to>
                                    </p:set>
                                    <p:animEffect transition="in" filter="fade">
                                      <p:cBhvr>
                                        <p:cTn id="46" dur="500"/>
                                        <p:tgtEl>
                                          <p:spTgt spid="44094"/>
                                        </p:tgtEl>
                                      </p:cBhvr>
                                    </p:animEffect>
                                  </p:childTnLst>
                                </p:cTn>
                              </p:par>
                              <p:par>
                                <p:cTn id="47" presetID="10" presetClass="entr" presetSubtype="0" fill="hold" grpId="0" nodeType="withEffect">
                                  <p:stCondLst>
                                    <p:cond delay="3600"/>
                                  </p:stCondLst>
                                  <p:childTnLst>
                                    <p:set>
                                      <p:cBhvr>
                                        <p:cTn id="48" dur="1" fill="hold">
                                          <p:stCondLst>
                                            <p:cond delay="0"/>
                                          </p:stCondLst>
                                        </p:cTn>
                                        <p:tgtEl>
                                          <p:spTgt spid="44095"/>
                                        </p:tgtEl>
                                        <p:attrNameLst>
                                          <p:attrName>style.visibility</p:attrName>
                                        </p:attrNameLst>
                                      </p:cBhvr>
                                      <p:to>
                                        <p:strVal val="visible"/>
                                      </p:to>
                                    </p:set>
                                    <p:animEffect transition="in" filter="fade">
                                      <p:cBhvr>
                                        <p:cTn id="49" dur="500"/>
                                        <p:tgtEl>
                                          <p:spTgt spid="44095"/>
                                        </p:tgtEl>
                                      </p:cBhvr>
                                    </p:animEffect>
                                  </p:childTnLst>
                                </p:cTn>
                              </p:par>
                              <p:par>
                                <p:cTn id="50" presetID="10" presetClass="entr" presetSubtype="0" fill="hold" grpId="0" nodeType="withEffect">
                                  <p:stCondLst>
                                    <p:cond delay="3900"/>
                                  </p:stCondLst>
                                  <p:childTnLst>
                                    <p:set>
                                      <p:cBhvr>
                                        <p:cTn id="51" dur="1" fill="hold">
                                          <p:stCondLst>
                                            <p:cond delay="0"/>
                                          </p:stCondLst>
                                        </p:cTn>
                                        <p:tgtEl>
                                          <p:spTgt spid="44096"/>
                                        </p:tgtEl>
                                        <p:attrNameLst>
                                          <p:attrName>style.visibility</p:attrName>
                                        </p:attrNameLst>
                                      </p:cBhvr>
                                      <p:to>
                                        <p:strVal val="visible"/>
                                      </p:to>
                                    </p:set>
                                    <p:animEffect transition="in" filter="fade">
                                      <p:cBhvr>
                                        <p:cTn id="52" dur="500"/>
                                        <p:tgtEl>
                                          <p:spTgt spid="4409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5" grpId="0" animBg="1" autoUpdateAnimBg="0"/>
      <p:bldP spid="44076" grpId="0" animBg="1" autoUpdateAnimBg="0"/>
      <p:bldP spid="44077" grpId="0" animBg="1" autoUpdateAnimBg="0"/>
      <p:bldP spid="44078" grpId="0" animBg="1" autoUpdateAnimBg="0"/>
      <p:bldP spid="44079" grpId="0" animBg="1"/>
      <p:bldP spid="44088" grpId="0" animBg="1" autoUpdateAnimBg="0"/>
      <p:bldP spid="44091" grpId="0"/>
      <p:bldP spid="44092" grpId="0" animBg="1" autoUpdateAnimBg="0"/>
      <p:bldP spid="44093" grpId="0"/>
      <p:bldP spid="44094" grpId="0"/>
      <p:bldP spid="44095" grpId="0" animBg="1"/>
      <p:bldP spid="44096" grpId="0"/>
      <p:bldP spid="34" grpId="0"/>
      <p:bldP spid="3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839823" y="263526"/>
            <a:ext cx="10512355" cy="600075"/>
          </a:xfrm>
          <a:prstGeom prst="rect">
            <a:avLst/>
          </a:prstGeom>
        </p:spPr>
        <p:txBody>
          <a:bodyPr lIns="91412" tIns="45706" rIns="91412" bIns="45706"/>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zh-CN" altLang="en-US" sz="4800" dirty="0"/>
              <a:t>单击此处添加标题</a:t>
            </a:r>
            <a:endParaRPr lang="zh-CN" altLang="en-US" sz="4800" dirty="0"/>
          </a:p>
        </p:txBody>
      </p:sp>
      <p:sp>
        <p:nvSpPr>
          <p:cNvPr id="4" name="Rounded Rectangle 6"/>
          <p:cNvSpPr/>
          <p:nvPr/>
        </p:nvSpPr>
        <p:spPr>
          <a:xfrm>
            <a:off x="2925451" y="1857470"/>
            <a:ext cx="1240745" cy="1199492"/>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fontAlgn="base">
              <a:spcBef>
                <a:spcPct val="0"/>
              </a:spcBef>
              <a:spcAft>
                <a:spcPct val="0"/>
              </a:spcAft>
            </a:pPr>
            <a:endParaRPr lang="en-US" sz="2400" dirty="0">
              <a:solidFill>
                <a:prstClr val="white"/>
              </a:solidFill>
              <a:latin typeface="Verdana" panose="020B0604030504040204"/>
              <a:ea typeface="微软雅黑" panose="020B0503020204020204" pitchFamily="34" charset="-122"/>
            </a:endParaRPr>
          </a:p>
        </p:txBody>
      </p:sp>
      <p:sp>
        <p:nvSpPr>
          <p:cNvPr id="5" name="Rounded Rectangle 7"/>
          <p:cNvSpPr/>
          <p:nvPr/>
        </p:nvSpPr>
        <p:spPr>
          <a:xfrm>
            <a:off x="2947372" y="4341743"/>
            <a:ext cx="1240745" cy="1199492"/>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fontAlgn="base">
              <a:spcBef>
                <a:spcPct val="0"/>
              </a:spcBef>
              <a:spcAft>
                <a:spcPct val="0"/>
              </a:spcAft>
            </a:pPr>
            <a:endParaRPr lang="en-US" sz="2400" dirty="0">
              <a:solidFill>
                <a:prstClr val="white"/>
              </a:solidFill>
              <a:latin typeface="Verdana" panose="020B0604030504040204"/>
              <a:ea typeface="微软雅黑" panose="020B0503020204020204" pitchFamily="34" charset="-122"/>
            </a:endParaRPr>
          </a:p>
        </p:txBody>
      </p:sp>
      <p:sp>
        <p:nvSpPr>
          <p:cNvPr id="6" name="Rounded Rectangle 8"/>
          <p:cNvSpPr/>
          <p:nvPr/>
        </p:nvSpPr>
        <p:spPr>
          <a:xfrm>
            <a:off x="7924236" y="1857470"/>
            <a:ext cx="1240745" cy="1199492"/>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fontAlgn="base">
              <a:spcBef>
                <a:spcPct val="0"/>
              </a:spcBef>
              <a:spcAft>
                <a:spcPct val="0"/>
              </a:spcAft>
            </a:pPr>
            <a:endParaRPr lang="en-US" sz="2400" dirty="0">
              <a:solidFill>
                <a:prstClr val="white"/>
              </a:solidFill>
              <a:latin typeface="Verdana" panose="020B0604030504040204"/>
              <a:ea typeface="微软雅黑" panose="020B0503020204020204" pitchFamily="34" charset="-122"/>
            </a:endParaRPr>
          </a:p>
        </p:txBody>
      </p:sp>
      <p:sp>
        <p:nvSpPr>
          <p:cNvPr id="7" name="Rounded Rectangle 9"/>
          <p:cNvSpPr/>
          <p:nvPr/>
        </p:nvSpPr>
        <p:spPr>
          <a:xfrm>
            <a:off x="7924236" y="4341743"/>
            <a:ext cx="1240745" cy="1199492"/>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fontAlgn="base">
              <a:spcBef>
                <a:spcPct val="0"/>
              </a:spcBef>
              <a:spcAft>
                <a:spcPct val="0"/>
              </a:spcAft>
            </a:pPr>
            <a:endParaRPr lang="en-US" sz="2400" dirty="0">
              <a:solidFill>
                <a:prstClr val="white"/>
              </a:solidFill>
              <a:latin typeface="Verdana" panose="020B0604030504040204"/>
              <a:ea typeface="微软雅黑" panose="020B0503020204020204" pitchFamily="34" charset="-122"/>
            </a:endParaRPr>
          </a:p>
        </p:txBody>
      </p:sp>
      <p:sp>
        <p:nvSpPr>
          <p:cNvPr id="8" name="Rectangle 10"/>
          <p:cNvSpPr/>
          <p:nvPr/>
        </p:nvSpPr>
        <p:spPr>
          <a:xfrm>
            <a:off x="9244629" y="4249114"/>
            <a:ext cx="2437648" cy="1015443"/>
          </a:xfrm>
          <a:prstGeom prst="rect">
            <a:avLst/>
          </a:prstGeom>
        </p:spPr>
        <p:txBody>
          <a:bodyPr wrap="square" lIns="91412" tIns="45706" rIns="91412" bIns="45706">
            <a:spAutoFit/>
          </a:bodyPr>
          <a:lstStyle/>
          <a:p>
            <a:pPr defTabSz="1218565" fontAlgn="base">
              <a:lnSpc>
                <a:spcPct val="150000"/>
              </a:lnSpc>
              <a:spcBef>
                <a:spcPct val="0"/>
              </a:spcBef>
              <a:spcAft>
                <a:spcPct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218565"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此处添加详细文本描述，建议与标题相关整体语言风格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9" name="Straight Connector 12"/>
          <p:cNvCxnSpPr/>
          <p:nvPr/>
        </p:nvCxnSpPr>
        <p:spPr>
          <a:xfrm flipH="1" flipV="1">
            <a:off x="4166196" y="3056963"/>
            <a:ext cx="865570" cy="64118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flipH="1">
            <a:off x="4188117" y="3698148"/>
            <a:ext cx="843649" cy="6435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p:nvCxnSpPr>
        <p:spPr>
          <a:xfrm flipV="1">
            <a:off x="7058667" y="3056963"/>
            <a:ext cx="865570" cy="64118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8"/>
          <p:cNvCxnSpPr/>
          <p:nvPr/>
        </p:nvCxnSpPr>
        <p:spPr>
          <a:xfrm>
            <a:off x="7058667" y="3698148"/>
            <a:ext cx="865570" cy="64359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9"/>
          <p:cNvSpPr/>
          <p:nvPr/>
        </p:nvSpPr>
        <p:spPr>
          <a:xfrm>
            <a:off x="9244629" y="1810713"/>
            <a:ext cx="2437648" cy="1015443"/>
          </a:xfrm>
          <a:prstGeom prst="rect">
            <a:avLst/>
          </a:prstGeom>
        </p:spPr>
        <p:txBody>
          <a:bodyPr wrap="square" lIns="91412" tIns="45706" rIns="91412" bIns="45706">
            <a:spAutoFit/>
          </a:bodyPr>
          <a:lstStyle/>
          <a:p>
            <a:pPr defTabSz="1218565" fontAlgn="base">
              <a:lnSpc>
                <a:spcPct val="150000"/>
              </a:lnSpc>
              <a:spcBef>
                <a:spcPct val="0"/>
              </a:spcBef>
              <a:spcAft>
                <a:spcPct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218565"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此处添加详细文本描述，建议与标题相关整体语言风格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Rectangle 20"/>
          <p:cNvSpPr/>
          <p:nvPr/>
        </p:nvSpPr>
        <p:spPr>
          <a:xfrm>
            <a:off x="408155" y="4249114"/>
            <a:ext cx="2437648" cy="1015443"/>
          </a:xfrm>
          <a:prstGeom prst="rect">
            <a:avLst/>
          </a:prstGeom>
        </p:spPr>
        <p:txBody>
          <a:bodyPr wrap="square" lIns="91412" tIns="45706" rIns="91412" bIns="45706">
            <a:spAutoFit/>
          </a:bodyPr>
          <a:lstStyle/>
          <a:p>
            <a:pPr algn="r" defTabSz="1218565" fontAlgn="base">
              <a:lnSpc>
                <a:spcPct val="150000"/>
              </a:lnSpc>
              <a:spcBef>
                <a:spcPct val="0"/>
              </a:spcBef>
              <a:spcAft>
                <a:spcPct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218565"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此处添加详细文本描述，建议与标题相关整体语言风格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Rectangle 21"/>
          <p:cNvSpPr/>
          <p:nvPr/>
        </p:nvSpPr>
        <p:spPr>
          <a:xfrm>
            <a:off x="408155" y="1810713"/>
            <a:ext cx="2437648" cy="1015443"/>
          </a:xfrm>
          <a:prstGeom prst="rect">
            <a:avLst/>
          </a:prstGeom>
        </p:spPr>
        <p:txBody>
          <a:bodyPr wrap="square" lIns="91412" tIns="45706" rIns="91412" bIns="45706">
            <a:spAutoFit/>
          </a:bodyPr>
          <a:lstStyle/>
          <a:p>
            <a:pPr algn="r" defTabSz="1218565" fontAlgn="base">
              <a:lnSpc>
                <a:spcPct val="150000"/>
              </a:lnSpc>
              <a:spcBef>
                <a:spcPct val="0"/>
              </a:spcBef>
              <a:spcAft>
                <a:spcPct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218565"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此处添加详细文本描述，建议与标题相关整体语言风格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6" name="Group 23"/>
          <p:cNvGrpSpPr/>
          <p:nvPr/>
        </p:nvGrpSpPr>
        <p:grpSpPr>
          <a:xfrm>
            <a:off x="8096572" y="2201998"/>
            <a:ext cx="936779" cy="510436"/>
            <a:chOff x="6750050" y="3321051"/>
            <a:chExt cx="195263" cy="106363"/>
          </a:xfrm>
          <a:solidFill>
            <a:schemeClr val="bg1"/>
          </a:solidFill>
        </p:grpSpPr>
        <p:sp>
          <p:nvSpPr>
            <p:cNvPr id="17"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18"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19"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grpSp>
      <p:grpSp>
        <p:nvGrpSpPr>
          <p:cNvPr id="20" name="Group 27"/>
          <p:cNvGrpSpPr/>
          <p:nvPr/>
        </p:nvGrpSpPr>
        <p:grpSpPr>
          <a:xfrm>
            <a:off x="3221519" y="2113089"/>
            <a:ext cx="692450" cy="688253"/>
            <a:chOff x="744538" y="3198813"/>
            <a:chExt cx="249237" cy="247650"/>
          </a:xfrm>
          <a:solidFill>
            <a:schemeClr val="bg1"/>
          </a:solidFill>
        </p:grpSpPr>
        <p:sp>
          <p:nvSpPr>
            <p:cNvPr id="2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2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2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2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grpSp>
      <p:grpSp>
        <p:nvGrpSpPr>
          <p:cNvPr id="25" name="Group 32"/>
          <p:cNvGrpSpPr/>
          <p:nvPr/>
        </p:nvGrpSpPr>
        <p:grpSpPr>
          <a:xfrm>
            <a:off x="3227771" y="4600635"/>
            <a:ext cx="686199" cy="681711"/>
            <a:chOff x="1979613" y="3067051"/>
            <a:chExt cx="231775" cy="230188"/>
          </a:xfrm>
          <a:solidFill>
            <a:schemeClr val="bg1"/>
          </a:solidFill>
        </p:grpSpPr>
        <p:sp>
          <p:nvSpPr>
            <p:cNvPr id="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grpSp>
      <p:grpSp>
        <p:nvGrpSpPr>
          <p:cNvPr id="29" name="Group 36"/>
          <p:cNvGrpSpPr/>
          <p:nvPr/>
        </p:nvGrpSpPr>
        <p:grpSpPr>
          <a:xfrm>
            <a:off x="8202887" y="4565071"/>
            <a:ext cx="741782" cy="752836"/>
            <a:chOff x="2360613" y="2686051"/>
            <a:chExt cx="217488" cy="220662"/>
          </a:xfrm>
          <a:solidFill>
            <a:schemeClr val="bg1"/>
          </a:solidFill>
        </p:grpSpPr>
        <p:sp>
          <p:nvSpPr>
            <p:cNvPr id="3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31"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sp>
          <p:nvSpPr>
            <p:cNvPr id="32"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1218565" fontAlgn="base">
                <a:spcBef>
                  <a:spcPct val="0"/>
                </a:spcBef>
                <a:spcAft>
                  <a:spcPct val="0"/>
                </a:spcAft>
              </a:pPr>
              <a:endParaRPr lang="en-US" sz="2400" dirty="0">
                <a:solidFill>
                  <a:prstClr val="black"/>
                </a:solidFill>
                <a:latin typeface="Arial" panose="020B0604020202020204" pitchFamily="34" charset="0"/>
                <a:ea typeface="宋体" panose="02010600030101010101" pitchFamily="2" charset="-122"/>
              </a:endParaRPr>
            </a:p>
          </p:txBody>
        </p:sp>
      </p:grpSp>
      <p:sp>
        <p:nvSpPr>
          <p:cNvPr id="33" name="Rounded Rectangle 3"/>
          <p:cNvSpPr/>
          <p:nvPr/>
        </p:nvSpPr>
        <p:spPr>
          <a:xfrm>
            <a:off x="4865473" y="2558925"/>
            <a:ext cx="2364710" cy="2286085"/>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218565" fontAlgn="base">
              <a:spcBef>
                <a:spcPct val="0"/>
              </a:spcBef>
              <a:spcAft>
                <a:spcPct val="0"/>
              </a:spcAft>
            </a:pPr>
            <a:endParaRPr lang="en-US" sz="2400" dirty="0">
              <a:solidFill>
                <a:prstClr val="white"/>
              </a:solidFill>
              <a:latin typeface="微软雅黑" panose="020B0503020204020204" pitchFamily="34" charset="-122"/>
              <a:ea typeface="微软雅黑" panose="020B0503020204020204" pitchFamily="34" charset="-122"/>
            </a:endParaRPr>
          </a:p>
        </p:txBody>
      </p:sp>
      <p:sp>
        <p:nvSpPr>
          <p:cNvPr id="34" name="Freeform 10"/>
          <p:cNvSpPr>
            <a:spLocks noEditPoints="1"/>
          </p:cNvSpPr>
          <p:nvPr/>
        </p:nvSpPr>
        <p:spPr bwMode="auto">
          <a:xfrm>
            <a:off x="5490179" y="2823386"/>
            <a:ext cx="1115302" cy="1101403"/>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121882" tIns="60941" rIns="121882" bIns="60941" numCol="1" anchor="t" anchorCtr="0" compatLnSpc="1"/>
          <a:lstStyle/>
          <a:p>
            <a:pPr defTabSz="1218565" fontAlgn="base">
              <a:spcBef>
                <a:spcPct val="0"/>
              </a:spcBef>
              <a:spcAft>
                <a:spcPct val="0"/>
              </a:spcAft>
            </a:pPr>
            <a:endParaRPr lang="en-US" sz="2400" dirty="0">
              <a:solidFill>
                <a:prstClr val="black"/>
              </a:solidFill>
              <a:latin typeface="微软雅黑" panose="020B0503020204020204" pitchFamily="34" charset="-122"/>
              <a:ea typeface="微软雅黑" panose="020B0503020204020204" pitchFamily="34" charset="-122"/>
            </a:endParaRPr>
          </a:p>
        </p:txBody>
      </p:sp>
      <p:sp>
        <p:nvSpPr>
          <p:cNvPr id="35" name="Rectangle 43"/>
          <p:cNvSpPr/>
          <p:nvPr/>
        </p:nvSpPr>
        <p:spPr>
          <a:xfrm>
            <a:off x="5208612" y="4134470"/>
            <a:ext cx="1678435" cy="379435"/>
          </a:xfrm>
          <a:prstGeom prst="rect">
            <a:avLst/>
          </a:prstGeom>
        </p:spPr>
        <p:txBody>
          <a:bodyPr wrap="square" lIns="91412" tIns="45706" rIns="91412" bIns="45706">
            <a:spAutoFit/>
          </a:bodyPr>
          <a:lstStyle/>
          <a:p>
            <a:pPr algn="ctr" defTabSz="1218565" fontAlgn="base">
              <a:spcBef>
                <a:spcPct val="0"/>
              </a:spcBef>
              <a:spcAft>
                <a:spcPct val="0"/>
              </a:spcAft>
            </a:pPr>
            <a:r>
              <a:rPr lang="zh-CN" altLang="en-US" sz="1865" dirty="0">
                <a:solidFill>
                  <a:prstClr val="white"/>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zh-CN" altLang="en-US" sz="1865" dirty="0">
              <a:solidFill>
                <a:prstClr val="white"/>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ppt_x"/>
                                          </p:val>
                                        </p:tav>
                                        <p:tav tm="100000">
                                          <p:val>
                                            <p:strVal val="#ppt_x"/>
                                          </p:val>
                                        </p:tav>
                                      </p:tavLst>
                                    </p:anim>
                                    <p:anim calcmode="lin" valueType="num">
                                      <p:cBhvr additive="base">
                                        <p:cTn id="8" dur="25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250" fill="hold"/>
                                        <p:tgtEl>
                                          <p:spTgt spid="34"/>
                                        </p:tgtEl>
                                        <p:attrNameLst>
                                          <p:attrName>ppt_x</p:attrName>
                                        </p:attrNameLst>
                                      </p:cBhvr>
                                      <p:tavLst>
                                        <p:tav tm="0">
                                          <p:val>
                                            <p:strVal val="#ppt_x"/>
                                          </p:val>
                                        </p:tav>
                                        <p:tav tm="100000">
                                          <p:val>
                                            <p:strVal val="#ppt_x"/>
                                          </p:val>
                                        </p:tav>
                                      </p:tavLst>
                                    </p:anim>
                                    <p:anim calcmode="lin" valueType="num">
                                      <p:cBhvr additive="base">
                                        <p:cTn id="13" dur="25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50" fill="hold"/>
                                        <p:tgtEl>
                                          <p:spTgt spid="35"/>
                                        </p:tgtEl>
                                        <p:attrNameLst>
                                          <p:attrName>ppt_x</p:attrName>
                                        </p:attrNameLst>
                                      </p:cBhvr>
                                      <p:tavLst>
                                        <p:tav tm="0">
                                          <p:val>
                                            <p:strVal val="#ppt_x"/>
                                          </p:val>
                                        </p:tav>
                                        <p:tav tm="100000">
                                          <p:val>
                                            <p:strVal val="#ppt_x"/>
                                          </p:val>
                                        </p:tav>
                                      </p:tavLst>
                                    </p:anim>
                                    <p:anim calcmode="lin" valueType="num">
                                      <p:cBhvr additive="base">
                                        <p:cTn id="18" dur="25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ppt_x"/>
                                          </p:val>
                                        </p:tav>
                                        <p:tav tm="100000">
                                          <p:val>
                                            <p:strVal val="#ppt_x"/>
                                          </p:val>
                                        </p:tav>
                                      </p:tavLst>
                                    </p:anim>
                                    <p:anim calcmode="lin" valueType="num">
                                      <p:cBhvr additive="base">
                                        <p:cTn id="28" dur="25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ppt_x"/>
                                          </p:val>
                                        </p:tav>
                                        <p:tav tm="100000">
                                          <p:val>
                                            <p:strVal val="#ppt_x"/>
                                          </p:val>
                                        </p:tav>
                                      </p:tavLst>
                                    </p:anim>
                                    <p:anim calcmode="lin" valueType="num">
                                      <p:cBhvr additive="base">
                                        <p:cTn id="33" dur="25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ppt_x"/>
                                          </p:val>
                                        </p:tav>
                                        <p:tav tm="100000">
                                          <p:val>
                                            <p:strVal val="#ppt_x"/>
                                          </p:val>
                                        </p:tav>
                                      </p:tavLst>
                                    </p:anim>
                                    <p:anim calcmode="lin" valueType="num">
                                      <p:cBhvr additive="base">
                                        <p:cTn id="43" dur="25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250" fill="hold"/>
                                        <p:tgtEl>
                                          <p:spTgt spid="5"/>
                                        </p:tgtEl>
                                        <p:attrNameLst>
                                          <p:attrName>ppt_x</p:attrName>
                                        </p:attrNameLst>
                                      </p:cBhvr>
                                      <p:tavLst>
                                        <p:tav tm="0">
                                          <p:val>
                                            <p:strVal val="#ppt_x"/>
                                          </p:val>
                                        </p:tav>
                                        <p:tav tm="100000">
                                          <p:val>
                                            <p:strVal val="#ppt_x"/>
                                          </p:val>
                                        </p:tav>
                                      </p:tavLst>
                                    </p:anim>
                                    <p:anim calcmode="lin" valueType="num">
                                      <p:cBhvr additive="base">
                                        <p:cTn id="48" dur="250" fill="hold"/>
                                        <p:tgtEl>
                                          <p:spTgt spid="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250" fill="hold"/>
                                        <p:tgtEl>
                                          <p:spTgt spid="25"/>
                                        </p:tgtEl>
                                        <p:attrNameLst>
                                          <p:attrName>ppt_x</p:attrName>
                                        </p:attrNameLst>
                                      </p:cBhvr>
                                      <p:tavLst>
                                        <p:tav tm="0">
                                          <p:val>
                                            <p:strVal val="#ppt_x"/>
                                          </p:val>
                                        </p:tav>
                                        <p:tav tm="100000">
                                          <p:val>
                                            <p:strVal val="#ppt_x"/>
                                          </p:val>
                                        </p:tav>
                                      </p:tavLst>
                                    </p:anim>
                                    <p:anim calcmode="lin" valueType="num">
                                      <p:cBhvr additive="base">
                                        <p:cTn id="53" dur="25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ppt_x"/>
                                          </p:val>
                                        </p:tav>
                                        <p:tav tm="100000">
                                          <p:val>
                                            <p:strVal val="#ppt_x"/>
                                          </p:val>
                                        </p:tav>
                                      </p:tavLst>
                                    </p:anim>
                                    <p:anim calcmode="lin" valueType="num">
                                      <p:cBhvr additive="base">
                                        <p:cTn id="58" dur="25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50" fill="hold"/>
                                        <p:tgtEl>
                                          <p:spTgt spid="11"/>
                                        </p:tgtEl>
                                        <p:attrNameLst>
                                          <p:attrName>ppt_x</p:attrName>
                                        </p:attrNameLst>
                                      </p:cBhvr>
                                      <p:tavLst>
                                        <p:tav tm="0">
                                          <p:val>
                                            <p:strVal val="#ppt_x"/>
                                          </p:val>
                                        </p:tav>
                                        <p:tav tm="100000">
                                          <p:val>
                                            <p:strVal val="#ppt_x"/>
                                          </p:val>
                                        </p:tav>
                                      </p:tavLst>
                                    </p:anim>
                                    <p:anim calcmode="lin" valueType="num">
                                      <p:cBhvr additive="base">
                                        <p:cTn id="63" dur="25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250" fill="hold"/>
                                        <p:tgtEl>
                                          <p:spTgt spid="6"/>
                                        </p:tgtEl>
                                        <p:attrNameLst>
                                          <p:attrName>ppt_x</p:attrName>
                                        </p:attrNameLst>
                                      </p:cBhvr>
                                      <p:tavLst>
                                        <p:tav tm="0">
                                          <p:val>
                                            <p:strVal val="#ppt_x"/>
                                          </p:val>
                                        </p:tav>
                                        <p:tav tm="100000">
                                          <p:val>
                                            <p:strVal val="#ppt_x"/>
                                          </p:val>
                                        </p:tav>
                                      </p:tavLst>
                                    </p:anim>
                                    <p:anim calcmode="lin" valueType="num">
                                      <p:cBhvr additive="base">
                                        <p:cTn id="68" dur="250" fill="hold"/>
                                        <p:tgtEl>
                                          <p:spTgt spid="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50" fill="hold"/>
                                        <p:tgtEl>
                                          <p:spTgt spid="16"/>
                                        </p:tgtEl>
                                        <p:attrNameLst>
                                          <p:attrName>ppt_x</p:attrName>
                                        </p:attrNameLst>
                                      </p:cBhvr>
                                      <p:tavLst>
                                        <p:tav tm="0">
                                          <p:val>
                                            <p:strVal val="#ppt_x"/>
                                          </p:val>
                                        </p:tav>
                                        <p:tav tm="100000">
                                          <p:val>
                                            <p:strVal val="#ppt_x"/>
                                          </p:val>
                                        </p:tav>
                                      </p:tavLst>
                                    </p:anim>
                                    <p:anim calcmode="lin" valueType="num">
                                      <p:cBhvr additive="base">
                                        <p:cTn id="73" dur="25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250" fill="hold"/>
                                        <p:tgtEl>
                                          <p:spTgt spid="7"/>
                                        </p:tgtEl>
                                        <p:attrNameLst>
                                          <p:attrName>ppt_x</p:attrName>
                                        </p:attrNameLst>
                                      </p:cBhvr>
                                      <p:tavLst>
                                        <p:tav tm="0">
                                          <p:val>
                                            <p:strVal val="#ppt_x"/>
                                          </p:val>
                                        </p:tav>
                                        <p:tav tm="100000">
                                          <p:val>
                                            <p:strVal val="#ppt_x"/>
                                          </p:val>
                                        </p:tav>
                                      </p:tavLst>
                                    </p:anim>
                                    <p:anim calcmode="lin" valueType="num">
                                      <p:cBhvr additive="base">
                                        <p:cTn id="88" dur="250" fill="hold"/>
                                        <p:tgtEl>
                                          <p:spTgt spid="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50" fill="hold"/>
                                        <p:tgtEl>
                                          <p:spTgt spid="29"/>
                                        </p:tgtEl>
                                        <p:attrNameLst>
                                          <p:attrName>ppt_x</p:attrName>
                                        </p:attrNameLst>
                                      </p:cBhvr>
                                      <p:tavLst>
                                        <p:tav tm="0">
                                          <p:val>
                                            <p:strVal val="#ppt_x"/>
                                          </p:val>
                                        </p:tav>
                                        <p:tav tm="100000">
                                          <p:val>
                                            <p:strVal val="#ppt_x"/>
                                          </p:val>
                                        </p:tav>
                                      </p:tavLst>
                                    </p:anim>
                                    <p:anim calcmode="lin" valueType="num">
                                      <p:cBhvr additive="base">
                                        <p:cTn id="93" dur="250" fill="hold"/>
                                        <p:tgtEl>
                                          <p:spTgt spid="2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250" fill="hold"/>
                                        <p:tgtEl>
                                          <p:spTgt spid="8"/>
                                        </p:tgtEl>
                                        <p:attrNameLst>
                                          <p:attrName>ppt_x</p:attrName>
                                        </p:attrNameLst>
                                      </p:cBhvr>
                                      <p:tavLst>
                                        <p:tav tm="0">
                                          <p:val>
                                            <p:strVal val="#ppt_x"/>
                                          </p:val>
                                        </p:tav>
                                        <p:tav tm="100000">
                                          <p:val>
                                            <p:strVal val="#ppt_x"/>
                                          </p:val>
                                        </p:tav>
                                      </p:tavLst>
                                    </p:anim>
                                    <p:anim calcmode="lin" valueType="num">
                                      <p:cBhvr additive="base">
                                        <p:cTn id="9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3" grpId="0"/>
      <p:bldP spid="14" grpId="0"/>
      <p:bldP spid="15" grpId="0"/>
      <p:bldP spid="33" grpId="0" animBg="1"/>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5088463" y="2204295"/>
            <a:ext cx="5167167" cy="1096684"/>
          </a:xfrm>
          <a:prstGeom prst="bentConnector3">
            <a:avLst>
              <a:gd name="adj1"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组合 20"/>
          <p:cNvGrpSpPr/>
          <p:nvPr/>
        </p:nvGrpSpPr>
        <p:grpSpPr>
          <a:xfrm>
            <a:off x="4332892" y="1826392"/>
            <a:ext cx="755569" cy="755803"/>
            <a:chOff x="4534974" y="2492893"/>
            <a:chExt cx="756000" cy="756000"/>
          </a:xfrm>
        </p:grpSpPr>
        <p:sp>
          <p:nvSpPr>
            <p:cNvPr id="22" name="椭圆 21"/>
            <p:cNvSpPr/>
            <p:nvPr/>
          </p:nvSpPr>
          <p:spPr>
            <a:xfrm>
              <a:off x="4534974" y="2492893"/>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grpSp>
          <p:nvGrpSpPr>
            <p:cNvPr id="4"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2485"/>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zh-CN" altLang="en-US" sz="2485"/>
              </a:p>
            </p:txBody>
          </p:sp>
        </p:grpSp>
      </p:grpSp>
      <p:cxnSp>
        <p:nvCxnSpPr>
          <p:cNvPr id="26" name="肘形连接符 25"/>
          <p:cNvCxnSpPr>
            <a:stCxn id="28" idx="6"/>
            <a:endCxn id="61" idx="2"/>
          </p:cNvCxnSpPr>
          <p:nvPr/>
        </p:nvCxnSpPr>
        <p:spPr>
          <a:xfrm>
            <a:off x="5088464" y="4390357"/>
            <a:ext cx="2700536" cy="531592"/>
          </a:xfrm>
          <a:prstGeom prst="bentConnector3">
            <a:avLst>
              <a:gd name="adj1" fmla="val 50000"/>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 name="组合 26"/>
          <p:cNvGrpSpPr/>
          <p:nvPr/>
        </p:nvGrpSpPr>
        <p:grpSpPr>
          <a:xfrm>
            <a:off x="4332892" y="4012455"/>
            <a:ext cx="755569" cy="755803"/>
            <a:chOff x="4534974" y="4368345"/>
            <a:chExt cx="756000" cy="756000"/>
          </a:xfrm>
        </p:grpSpPr>
        <p:sp>
          <p:nvSpPr>
            <p:cNvPr id="28" name="椭圆 27"/>
            <p:cNvSpPr/>
            <p:nvPr/>
          </p:nvSpPr>
          <p:spPr>
            <a:xfrm>
              <a:off x="4534974" y="4368345"/>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850" tIns="60925" rIns="121850" bIns="60925" numCol="1" anchor="t" anchorCtr="0" compatLnSpc="1"/>
            <a:lstStyle/>
            <a:p>
              <a:endParaRPr lang="zh-CN" altLang="en-US" sz="2485">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5088461" y="3297326"/>
            <a:ext cx="3933853" cy="984816"/>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组合 40"/>
          <p:cNvGrpSpPr/>
          <p:nvPr/>
        </p:nvGrpSpPr>
        <p:grpSpPr>
          <a:xfrm>
            <a:off x="4332892" y="2919423"/>
            <a:ext cx="755569" cy="755803"/>
            <a:chOff x="4534974" y="3430619"/>
            <a:chExt cx="756000" cy="756000"/>
          </a:xfrm>
        </p:grpSpPr>
        <p:sp>
          <p:nvSpPr>
            <p:cNvPr id="44" name="椭圆 43"/>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dirty="0"/>
            </a:p>
          </p:txBody>
        </p:sp>
        <p:grpSp>
          <p:nvGrpSpPr>
            <p:cNvPr id="7"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50" tIns="60925" rIns="121850" bIns="60925" numCol="1" anchor="t" anchorCtr="0" compatLnSpc="1"/>
              <a:lstStyle/>
              <a:p>
                <a:endParaRPr lang="en-US" sz="2535"/>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50" tIns="60925" rIns="121850" bIns="60925" numCol="1" anchor="t" anchorCtr="0" compatLnSpc="1"/>
              <a:lstStyle/>
              <a:p>
                <a:endParaRPr lang="en-US" sz="2535"/>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50" tIns="60925" rIns="121850" bIns="60925" numCol="1" anchor="t" anchorCtr="0" compatLnSpc="1"/>
              <a:lstStyle/>
              <a:p>
                <a:endParaRPr lang="en-US" sz="2535"/>
              </a:p>
            </p:txBody>
          </p:sp>
        </p:grpSp>
      </p:grpSp>
      <p:cxnSp>
        <p:nvCxnSpPr>
          <p:cNvPr id="49" name="直接连接符 48"/>
          <p:cNvCxnSpPr>
            <a:endCxn id="51" idx="6"/>
          </p:cNvCxnSpPr>
          <p:nvPr/>
        </p:nvCxnSpPr>
        <p:spPr>
          <a:xfrm flipH="1" flipV="1">
            <a:off x="5088464" y="5483388"/>
            <a:ext cx="1279358"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8" name="组合 49"/>
          <p:cNvGrpSpPr/>
          <p:nvPr/>
        </p:nvGrpSpPr>
        <p:grpSpPr>
          <a:xfrm>
            <a:off x="4332892" y="5105486"/>
            <a:ext cx="755569" cy="755803"/>
            <a:chOff x="4534974" y="5306072"/>
            <a:chExt cx="756000" cy="756000"/>
          </a:xfrm>
        </p:grpSpPr>
        <p:sp>
          <p:nvSpPr>
            <p:cNvPr id="51" name="椭圆 50"/>
            <p:cNvSpPr/>
            <p:nvPr/>
          </p:nvSpPr>
          <p:spPr>
            <a:xfrm>
              <a:off x="4534974" y="5306072"/>
              <a:ext cx="756000" cy="75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grpSp>
          <p:nvGrpSpPr>
            <p:cNvPr id="9"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45"/>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45"/>
              </a:p>
            </p:txBody>
          </p:sp>
        </p:grpSp>
      </p:grpSp>
      <p:sp>
        <p:nvSpPr>
          <p:cNvPr id="55" name="任意多边形 54"/>
          <p:cNvSpPr/>
          <p:nvPr/>
        </p:nvSpPr>
        <p:spPr>
          <a:xfrm>
            <a:off x="9809331" y="2120444"/>
            <a:ext cx="1180428" cy="3697912"/>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56" name="任意多边形 55"/>
          <p:cNvSpPr/>
          <p:nvPr/>
        </p:nvSpPr>
        <p:spPr>
          <a:xfrm>
            <a:off x="8576017" y="3897001"/>
            <a:ext cx="1180428" cy="19213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57" name="任意多边形 56"/>
          <p:cNvSpPr/>
          <p:nvPr/>
        </p:nvSpPr>
        <p:spPr>
          <a:xfrm>
            <a:off x="7342700" y="4656904"/>
            <a:ext cx="1180428" cy="1161452"/>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58" name="任意多边形 57"/>
          <p:cNvSpPr/>
          <p:nvPr/>
        </p:nvSpPr>
        <p:spPr>
          <a:xfrm>
            <a:off x="5354168" y="5195435"/>
            <a:ext cx="1935647" cy="622917"/>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59" name="椭圆 58"/>
          <p:cNvSpPr/>
          <p:nvPr/>
        </p:nvSpPr>
        <p:spPr>
          <a:xfrm>
            <a:off x="10255627" y="3157015"/>
            <a:ext cx="287836" cy="2879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60" name="椭圆 59"/>
          <p:cNvSpPr/>
          <p:nvPr/>
        </p:nvSpPr>
        <p:spPr>
          <a:xfrm>
            <a:off x="9022313" y="4138179"/>
            <a:ext cx="287836" cy="2879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61" name="椭圆 60"/>
          <p:cNvSpPr/>
          <p:nvPr/>
        </p:nvSpPr>
        <p:spPr>
          <a:xfrm>
            <a:off x="7788998" y="4777986"/>
            <a:ext cx="287836" cy="2879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62" name="椭圆 61"/>
          <p:cNvSpPr/>
          <p:nvPr/>
        </p:nvSpPr>
        <p:spPr>
          <a:xfrm>
            <a:off x="6178072" y="5344857"/>
            <a:ext cx="287836" cy="2879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63" name="矩形 62"/>
          <p:cNvSpPr/>
          <p:nvPr/>
        </p:nvSpPr>
        <p:spPr>
          <a:xfrm>
            <a:off x="3283733" y="1747737"/>
            <a:ext cx="1005278" cy="338365"/>
          </a:xfrm>
          <a:prstGeom prst="rect">
            <a:avLst/>
          </a:prstGeom>
        </p:spPr>
        <p:txBody>
          <a:bodyPr wrap="none" lIns="91378" tIns="45690" rIns="91378" bIns="4569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1727445" y="2127615"/>
            <a:ext cx="2561568" cy="461665"/>
          </a:xfrm>
          <a:prstGeom prst="rect">
            <a:avLst/>
          </a:prstGeom>
        </p:spPr>
        <p:txBody>
          <a:bodyPr wrap="square">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3283733" y="2849270"/>
            <a:ext cx="1005278" cy="338365"/>
          </a:xfrm>
          <a:prstGeom prst="rect">
            <a:avLst/>
          </a:prstGeom>
        </p:spPr>
        <p:txBody>
          <a:bodyPr wrap="none" lIns="91378" tIns="45690" rIns="91378" bIns="4569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1727445" y="3229149"/>
            <a:ext cx="2561568" cy="461665"/>
          </a:xfrm>
          <a:prstGeom prst="rect">
            <a:avLst/>
          </a:prstGeom>
        </p:spPr>
        <p:txBody>
          <a:bodyPr wrap="square">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3283733" y="3950805"/>
            <a:ext cx="1005278" cy="338365"/>
          </a:xfrm>
          <a:prstGeom prst="rect">
            <a:avLst/>
          </a:prstGeom>
        </p:spPr>
        <p:txBody>
          <a:bodyPr wrap="none" lIns="91378" tIns="45690" rIns="91378" bIns="4569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1727445" y="4330683"/>
            <a:ext cx="2561568" cy="461665"/>
          </a:xfrm>
          <a:prstGeom prst="rect">
            <a:avLst/>
          </a:prstGeom>
        </p:spPr>
        <p:txBody>
          <a:bodyPr wrap="square">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3283733" y="5052339"/>
            <a:ext cx="1005278" cy="338365"/>
          </a:xfrm>
          <a:prstGeom prst="rect">
            <a:avLst/>
          </a:prstGeom>
        </p:spPr>
        <p:txBody>
          <a:bodyPr wrap="none" lIns="91378" tIns="45690" rIns="91378" bIns="4569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1727445" y="5432217"/>
            <a:ext cx="2561568" cy="461665"/>
          </a:xfrm>
          <a:prstGeom prst="rect">
            <a:avLst/>
          </a:prstGeom>
        </p:spPr>
        <p:txBody>
          <a:bodyPr wrap="square">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标题 4"/>
          <p:cNvSpPr txBox="1"/>
          <p:nvPr/>
        </p:nvSpPr>
        <p:spPr>
          <a:xfrm>
            <a:off x="50770" y="2538522"/>
            <a:ext cx="1727210" cy="332829"/>
          </a:xfrm>
          <a:prstGeom prst="rect">
            <a:avLst/>
          </a:prstGeom>
        </p:spPr>
        <p:txBody>
          <a:bodyPr vert="horz" lIns="91388" tIns="45694" rIns="91388" bIns="4569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103" y="2359"/>
            <a:ext cx="12188262" cy="6861991"/>
          </a:xfrm>
          <a:prstGeom prst="rect">
            <a:avLst/>
          </a:prstGeom>
        </p:spPr>
      </p:pic>
      <p:sp>
        <p:nvSpPr>
          <p:cNvPr id="10" name="任意多边形 30"/>
          <p:cNvSpPr/>
          <p:nvPr/>
        </p:nvSpPr>
        <p:spPr>
          <a:xfrm>
            <a:off x="-46787" y="-1"/>
            <a:ext cx="8302360" cy="6878841"/>
          </a:xfrm>
          <a:custGeom>
            <a:avLst/>
            <a:gdLst>
              <a:gd name="connsiteX0" fmla="*/ 0 w 4833257"/>
              <a:gd name="connsiteY0" fmla="*/ 3797560 h 3797560"/>
              <a:gd name="connsiteX1" fmla="*/ 2481943 w 4833257"/>
              <a:gd name="connsiteY1" fmla="*/ 3788229 h 3797560"/>
              <a:gd name="connsiteX2" fmla="*/ 4833257 w 4833257"/>
              <a:gd name="connsiteY2" fmla="*/ 0 h 3797560"/>
              <a:gd name="connsiteX3" fmla="*/ 9331 w 4833257"/>
              <a:gd name="connsiteY3" fmla="*/ 9331 h 3797560"/>
              <a:gd name="connsiteX4" fmla="*/ 0 w 4833257"/>
              <a:gd name="connsiteY4" fmla="*/ 3797560 h 3797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797560">
                <a:moveTo>
                  <a:pt x="0" y="3797560"/>
                </a:moveTo>
                <a:lnTo>
                  <a:pt x="2481943" y="3788229"/>
                </a:lnTo>
                <a:lnTo>
                  <a:pt x="4833257" y="0"/>
                </a:lnTo>
                <a:lnTo>
                  <a:pt x="9331" y="9331"/>
                </a:lnTo>
                <a:cubicBezTo>
                  <a:pt x="6221" y="1278294"/>
                  <a:pt x="3110" y="2547258"/>
                  <a:pt x="0" y="3797560"/>
                </a:cubicBezTo>
                <a:close/>
              </a:path>
            </a:pathLst>
          </a:custGeom>
          <a:solidFill>
            <a:schemeClr val="accent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Oval 5"/>
          <p:cNvSpPr>
            <a:spLocks noChangeArrowheads="1"/>
          </p:cNvSpPr>
          <p:nvPr/>
        </p:nvSpPr>
        <p:spPr bwMode="auto">
          <a:xfrm>
            <a:off x="3505075" y="3333019"/>
            <a:ext cx="911257" cy="911820"/>
          </a:xfrm>
          <a:prstGeom prst="ellipse">
            <a:avLst/>
          </a:prstGeom>
          <a:solidFill>
            <a:schemeClr val="accent2">
              <a:alpha val="72000"/>
            </a:schemeClr>
          </a:solidFill>
          <a:ln>
            <a:noFill/>
          </a:ln>
        </p:spPr>
        <p:txBody>
          <a:bodyPr/>
          <a:lstStyle/>
          <a:p>
            <a:endParaRPr lang="zh-CN" altLang="en-US" sz="2400"/>
          </a:p>
        </p:txBody>
      </p:sp>
      <p:sp>
        <p:nvSpPr>
          <p:cNvPr id="7" name="Rectangle 7"/>
          <p:cNvSpPr>
            <a:spLocks noChangeArrowheads="1"/>
          </p:cNvSpPr>
          <p:nvPr/>
        </p:nvSpPr>
        <p:spPr bwMode="auto">
          <a:xfrm>
            <a:off x="5520114" y="3237038"/>
            <a:ext cx="3647280" cy="9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Tx/>
              <a:buNone/>
            </a:pPr>
            <a:r>
              <a:rPr lang="zh-CN" altLang="en-US" sz="3200" b="1" dirty="0">
                <a:solidFill>
                  <a:schemeClr val="bg1"/>
                </a:solidFill>
                <a:latin typeface="微软雅黑" panose="020B0503020204020204" pitchFamily="34" charset="-122"/>
                <a:ea typeface="微软雅黑" panose="020B0503020204020204" pitchFamily="34" charset="-122"/>
              </a:rPr>
              <a:t>市场分析</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defRPr/>
            </a:pPr>
            <a:endParaRPr lang="en-US" altLang="zh-CN" sz="1335"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00" dirty="0">
                <a:solidFill>
                  <a:schemeClr val="bg1"/>
                </a:solidFill>
                <a:latin typeface="微软雅黑" panose="020B0503020204020204" pitchFamily="34" charset="-122"/>
                <a:ea typeface="微软雅黑" panose="020B0503020204020204" pitchFamily="34" charset="-122"/>
              </a:rPr>
              <a:t>添加此处添加节标题      添加此处添加节标题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4685049" y="2613161"/>
            <a:ext cx="0" cy="2255555"/>
          </a:xfrm>
          <a:prstGeom prst="line">
            <a:avLst/>
          </a:prstGeom>
          <a:noFill/>
          <a:ln w="28575" cmpd="sng">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8" name="Rectangle 8"/>
          <p:cNvSpPr>
            <a:spLocks noChangeArrowheads="1"/>
          </p:cNvSpPr>
          <p:nvPr/>
        </p:nvSpPr>
        <p:spPr bwMode="auto">
          <a:xfrm>
            <a:off x="3408531" y="3526529"/>
            <a:ext cx="1028383"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730" dirty="0">
                <a:solidFill>
                  <a:schemeClr val="bg1"/>
                </a:solidFill>
                <a:latin typeface="Impact" panose="020B0806030902050204" pitchFamily="34" charset="0"/>
              </a:rPr>
              <a:t>0</a:t>
            </a:r>
            <a:r>
              <a:rPr lang="en-US" altLang="zh-CN" sz="3730" dirty="0">
                <a:solidFill>
                  <a:schemeClr val="bg1"/>
                </a:solidFill>
                <a:latin typeface="Impact" panose="020B0806030902050204" pitchFamily="34" charset="0"/>
              </a:rPr>
              <a:t>3</a:t>
            </a:r>
            <a:endParaRPr lang="zh-CN" altLang="zh-CN" sz="373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 fill="hold"/>
                                        <p:tgtEl>
                                          <p:spTgt spid="5"/>
                                        </p:tgtEl>
                                        <p:attrNameLst>
                                          <p:attrName>ppt_w</p:attrName>
                                        </p:attrNameLst>
                                      </p:cBhvr>
                                      <p:tavLst>
                                        <p:tav tm="0">
                                          <p:val>
                                            <p:fltVal val="0"/>
                                          </p:val>
                                        </p:tav>
                                        <p:tav tm="100000">
                                          <p:val>
                                            <p:strVal val="#ppt_w"/>
                                          </p:val>
                                        </p:tav>
                                      </p:tavLst>
                                    </p:anim>
                                    <p:anim calcmode="lin" valueType="num">
                                      <p:cBhvr>
                                        <p:cTn id="13" dur="300" fill="hold"/>
                                        <p:tgtEl>
                                          <p:spTgt spid="5"/>
                                        </p:tgtEl>
                                        <p:attrNameLst>
                                          <p:attrName>ppt_h</p:attrName>
                                        </p:attrNameLst>
                                      </p:cBhvr>
                                      <p:tavLst>
                                        <p:tav tm="0">
                                          <p:val>
                                            <p:fltVal val="0"/>
                                          </p:val>
                                        </p:tav>
                                        <p:tav tm="100000">
                                          <p:val>
                                            <p:strVal val="#ppt_h"/>
                                          </p:val>
                                        </p:tav>
                                      </p:tavLst>
                                    </p:anim>
                                    <p:animEffect transition="in" filter="fade">
                                      <p:cBhvr>
                                        <p:cTn id="14" dur="300"/>
                                        <p:tgtEl>
                                          <p:spTgt spid="5"/>
                                        </p:tgtEl>
                                      </p:cBhvr>
                                    </p:animEffect>
                                  </p:childTnLst>
                                </p:cTn>
                              </p:par>
                              <p:par>
                                <p:cTn id="15" presetID="6" presetClass="emph" presetSubtype="0" autoRev="1" fill="hold" grpId="1" nodeType="withEffect">
                                  <p:stCondLst>
                                    <p:cond delay="400"/>
                                  </p:stCondLst>
                                  <p:childTnLst>
                                    <p:animScale>
                                      <p:cBhvr>
                                        <p:cTn id="16" dur="200" fill="hold"/>
                                        <p:tgtEl>
                                          <p:spTgt spid="5"/>
                                        </p:tgtEl>
                                      </p:cBhvr>
                                      <p:by x="110000" y="110000"/>
                                    </p:animScale>
                                  </p:childTnLst>
                                </p:cTn>
                              </p:par>
                              <p:par>
                                <p:cTn id="17" presetID="22" presetClass="entr" presetSubtype="1" fill="hold" grpId="0"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8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1+#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p:bldP spid="9"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20"/>
          <p:cNvSpPr>
            <a:spLocks noChangeAspect="1"/>
          </p:cNvSpPr>
          <p:nvPr/>
        </p:nvSpPr>
        <p:spPr>
          <a:xfrm>
            <a:off x="3492731" y="2802695"/>
            <a:ext cx="972357" cy="972657"/>
          </a:xfrm>
          <a:prstGeom prst="ellipse">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44" name="Oval 105"/>
          <p:cNvSpPr>
            <a:spLocks noChangeAspect="1"/>
          </p:cNvSpPr>
          <p:nvPr/>
        </p:nvSpPr>
        <p:spPr>
          <a:xfrm>
            <a:off x="7014412" y="2910835"/>
            <a:ext cx="756279" cy="7565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45" name="Oval 106"/>
          <p:cNvSpPr>
            <a:spLocks noChangeAspect="1"/>
          </p:cNvSpPr>
          <p:nvPr/>
        </p:nvSpPr>
        <p:spPr>
          <a:xfrm>
            <a:off x="2548440" y="2748657"/>
            <a:ext cx="1080397" cy="1080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46" name="Oval 109"/>
          <p:cNvSpPr>
            <a:spLocks noChangeAspect="1"/>
          </p:cNvSpPr>
          <p:nvPr/>
        </p:nvSpPr>
        <p:spPr>
          <a:xfrm>
            <a:off x="4879809" y="2630767"/>
            <a:ext cx="1296476" cy="12968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47" name="Oval 111"/>
          <p:cNvSpPr>
            <a:spLocks noChangeAspect="1"/>
          </p:cNvSpPr>
          <p:nvPr/>
        </p:nvSpPr>
        <p:spPr>
          <a:xfrm>
            <a:off x="4315244" y="2894596"/>
            <a:ext cx="756279" cy="756512"/>
          </a:xfrm>
          <a:prstGeom prst="ellipse">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48" name="Oval 112"/>
          <p:cNvSpPr>
            <a:spLocks noChangeAspect="1"/>
          </p:cNvSpPr>
          <p:nvPr/>
        </p:nvSpPr>
        <p:spPr>
          <a:xfrm>
            <a:off x="6023191" y="2748657"/>
            <a:ext cx="1080397" cy="1080730"/>
          </a:xfrm>
          <a:prstGeom prst="ellipse">
            <a:avLst/>
          </a:prstGeom>
          <a:solidFill>
            <a:schemeClr val="accent4">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49" name="Oval 113"/>
          <p:cNvSpPr>
            <a:spLocks noChangeAspect="1"/>
          </p:cNvSpPr>
          <p:nvPr/>
        </p:nvSpPr>
        <p:spPr>
          <a:xfrm>
            <a:off x="7642923" y="2948633"/>
            <a:ext cx="648239" cy="648439"/>
          </a:xfrm>
          <a:prstGeom prst="ellipse">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50" name="Oval 114"/>
          <p:cNvSpPr>
            <a:spLocks noChangeAspect="1"/>
          </p:cNvSpPr>
          <p:nvPr/>
        </p:nvSpPr>
        <p:spPr>
          <a:xfrm>
            <a:off x="8174443" y="2522692"/>
            <a:ext cx="1512554" cy="1513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51" name="Oval 115"/>
          <p:cNvSpPr>
            <a:spLocks noChangeAspect="1"/>
          </p:cNvSpPr>
          <p:nvPr/>
        </p:nvSpPr>
        <p:spPr>
          <a:xfrm>
            <a:off x="9513635" y="2786522"/>
            <a:ext cx="972357" cy="972657"/>
          </a:xfrm>
          <a:prstGeom prst="ellipse">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sp>
        <p:nvSpPr>
          <p:cNvPr id="55" name="Oval 119"/>
          <p:cNvSpPr>
            <a:spLocks noChangeAspect="1"/>
          </p:cNvSpPr>
          <p:nvPr/>
        </p:nvSpPr>
        <p:spPr>
          <a:xfrm>
            <a:off x="2047601" y="2954987"/>
            <a:ext cx="648239" cy="648439"/>
          </a:xfrm>
          <a:prstGeom prst="ellips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5" dirty="0"/>
          </a:p>
        </p:txBody>
      </p:sp>
      <p:grpSp>
        <p:nvGrpSpPr>
          <p:cNvPr id="3" name="Group 121"/>
          <p:cNvGrpSpPr/>
          <p:nvPr/>
        </p:nvGrpSpPr>
        <p:grpSpPr>
          <a:xfrm>
            <a:off x="1971025" y="3756685"/>
            <a:ext cx="820738" cy="856366"/>
            <a:chOff x="1037196" y="2876550"/>
            <a:chExt cx="821203" cy="856591"/>
          </a:xfrm>
        </p:grpSpPr>
        <p:cxnSp>
          <p:nvCxnSpPr>
            <p:cNvPr id="57" name="Straight Connector 122"/>
            <p:cNvCxnSpPr/>
            <p:nvPr/>
          </p:nvCxnSpPr>
          <p:spPr>
            <a:xfrm>
              <a:off x="1447800" y="2876550"/>
              <a:ext cx="0" cy="60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37196" y="3486983"/>
              <a:ext cx="821203"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4" name="Group 124"/>
          <p:cNvGrpSpPr/>
          <p:nvPr/>
        </p:nvGrpSpPr>
        <p:grpSpPr>
          <a:xfrm>
            <a:off x="2689221" y="1858098"/>
            <a:ext cx="820738" cy="766777"/>
            <a:chOff x="1509053" y="1499974"/>
            <a:chExt cx="821203" cy="766976"/>
          </a:xfrm>
        </p:grpSpPr>
        <p:cxnSp>
          <p:nvCxnSpPr>
            <p:cNvPr id="60" name="Straight Connector 125"/>
            <p:cNvCxnSpPr/>
            <p:nvPr/>
          </p:nvCxnSpPr>
          <p:spPr>
            <a:xfrm flipV="1">
              <a:off x="1919654" y="1757797"/>
              <a:ext cx="0" cy="5091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09053" y="1499974"/>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5" name="Group 127"/>
          <p:cNvGrpSpPr/>
          <p:nvPr/>
        </p:nvGrpSpPr>
        <p:grpSpPr>
          <a:xfrm>
            <a:off x="4283346" y="1858100"/>
            <a:ext cx="820738" cy="881047"/>
            <a:chOff x="2567057" y="1499974"/>
            <a:chExt cx="821203" cy="881276"/>
          </a:xfrm>
        </p:grpSpPr>
        <p:cxnSp>
          <p:nvCxnSpPr>
            <p:cNvPr id="63" name="Straight Connector 128"/>
            <p:cNvCxnSpPr/>
            <p:nvPr/>
          </p:nvCxnSpPr>
          <p:spPr>
            <a:xfrm flipV="1">
              <a:off x="2977662" y="1762991"/>
              <a:ext cx="0" cy="61825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567057" y="1499974"/>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6" name="Group 130"/>
          <p:cNvGrpSpPr/>
          <p:nvPr/>
        </p:nvGrpSpPr>
        <p:grpSpPr>
          <a:xfrm>
            <a:off x="6149468" y="1858098"/>
            <a:ext cx="820738" cy="766777"/>
            <a:chOff x="3853667" y="1499974"/>
            <a:chExt cx="821203" cy="766976"/>
          </a:xfrm>
        </p:grpSpPr>
        <p:cxnSp>
          <p:nvCxnSpPr>
            <p:cNvPr id="66" name="Straight Connector 131"/>
            <p:cNvCxnSpPr/>
            <p:nvPr/>
          </p:nvCxnSpPr>
          <p:spPr>
            <a:xfrm flipV="1">
              <a:off x="4264270" y="1757797"/>
              <a:ext cx="0" cy="5091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853667" y="1499974"/>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7" name="Group 133"/>
          <p:cNvGrpSpPr/>
          <p:nvPr/>
        </p:nvGrpSpPr>
        <p:grpSpPr>
          <a:xfrm>
            <a:off x="7542462" y="1858099"/>
            <a:ext cx="820738" cy="919136"/>
            <a:chOff x="4812028" y="1499974"/>
            <a:chExt cx="821203" cy="919376"/>
          </a:xfrm>
        </p:grpSpPr>
        <p:cxnSp>
          <p:nvCxnSpPr>
            <p:cNvPr id="69" name="Straight Connector 134"/>
            <p:cNvCxnSpPr/>
            <p:nvPr/>
          </p:nvCxnSpPr>
          <p:spPr>
            <a:xfrm flipV="1">
              <a:off x="5222632" y="1761259"/>
              <a:ext cx="0" cy="6580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12028" y="1499974"/>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8" name="Group 136"/>
          <p:cNvGrpSpPr/>
          <p:nvPr/>
        </p:nvGrpSpPr>
        <p:grpSpPr>
          <a:xfrm>
            <a:off x="9571770" y="1858098"/>
            <a:ext cx="820738" cy="804866"/>
            <a:chOff x="6174835" y="1499974"/>
            <a:chExt cx="821203" cy="805076"/>
          </a:xfrm>
        </p:grpSpPr>
        <p:cxnSp>
          <p:nvCxnSpPr>
            <p:cNvPr id="72" name="Straight Connector 137"/>
            <p:cNvCxnSpPr/>
            <p:nvPr/>
          </p:nvCxnSpPr>
          <p:spPr>
            <a:xfrm flipV="1">
              <a:off x="6585440" y="1759529"/>
              <a:ext cx="0" cy="54552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174835" y="1499974"/>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9" name="Group 142"/>
          <p:cNvGrpSpPr/>
          <p:nvPr/>
        </p:nvGrpSpPr>
        <p:grpSpPr>
          <a:xfrm>
            <a:off x="3550650" y="3870956"/>
            <a:ext cx="820738" cy="742099"/>
            <a:chOff x="2095205" y="2990850"/>
            <a:chExt cx="821203" cy="742294"/>
          </a:xfrm>
        </p:grpSpPr>
        <p:cxnSp>
          <p:nvCxnSpPr>
            <p:cNvPr id="78" name="Straight Connector 143"/>
            <p:cNvCxnSpPr/>
            <p:nvPr/>
          </p:nvCxnSpPr>
          <p:spPr>
            <a:xfrm>
              <a:off x="2505808" y="2990850"/>
              <a:ext cx="0" cy="495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095205" y="3486986"/>
              <a:ext cx="821203"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10" name="Group 145"/>
          <p:cNvGrpSpPr/>
          <p:nvPr/>
        </p:nvGrpSpPr>
        <p:grpSpPr>
          <a:xfrm>
            <a:off x="5101262" y="3985234"/>
            <a:ext cx="820738" cy="627812"/>
            <a:chOff x="3153212" y="3105150"/>
            <a:chExt cx="821203" cy="627977"/>
          </a:xfrm>
        </p:grpSpPr>
        <p:cxnSp>
          <p:nvCxnSpPr>
            <p:cNvPr id="85" name="Straight Connector 146"/>
            <p:cNvCxnSpPr/>
            <p:nvPr/>
          </p:nvCxnSpPr>
          <p:spPr>
            <a:xfrm>
              <a:off x="3563816" y="3105150"/>
              <a:ext cx="0" cy="381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153212" y="3486970"/>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11" name="Group 148"/>
          <p:cNvGrpSpPr/>
          <p:nvPr/>
        </p:nvGrpSpPr>
        <p:grpSpPr>
          <a:xfrm>
            <a:off x="6967517" y="3794782"/>
            <a:ext cx="820738" cy="818274"/>
            <a:chOff x="4454473" y="2914650"/>
            <a:chExt cx="821203" cy="818489"/>
          </a:xfrm>
        </p:grpSpPr>
        <p:cxnSp>
          <p:nvCxnSpPr>
            <p:cNvPr id="88" name="Straight Connector 149"/>
            <p:cNvCxnSpPr/>
            <p:nvPr/>
          </p:nvCxnSpPr>
          <p:spPr>
            <a:xfrm>
              <a:off x="4865078" y="2914650"/>
              <a:ext cx="0" cy="571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454473" y="3486981"/>
              <a:ext cx="821203"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grpSp>
        <p:nvGrpSpPr>
          <p:cNvPr id="12" name="Group 151"/>
          <p:cNvGrpSpPr/>
          <p:nvPr/>
        </p:nvGrpSpPr>
        <p:grpSpPr>
          <a:xfrm>
            <a:off x="8543517" y="4061405"/>
            <a:ext cx="820738" cy="551648"/>
            <a:chOff x="5436282" y="3181350"/>
            <a:chExt cx="821203" cy="551793"/>
          </a:xfrm>
        </p:grpSpPr>
        <p:cxnSp>
          <p:nvCxnSpPr>
            <p:cNvPr id="91" name="Straight Connector 152"/>
            <p:cNvCxnSpPr/>
            <p:nvPr/>
          </p:nvCxnSpPr>
          <p:spPr>
            <a:xfrm>
              <a:off x="5846886" y="3181350"/>
              <a:ext cx="0" cy="304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36282" y="3486986"/>
              <a:ext cx="821203"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dirty="0">
                  <a:solidFill>
                    <a:schemeClr val="tx1">
                      <a:lumMod val="75000"/>
                      <a:lumOff val="25000"/>
                    </a:schemeClr>
                  </a:solidFill>
                  <a:latin typeface="Impact MT Std" pitchFamily="34" charset="0"/>
                  <a:ea typeface="微软雅黑" panose="020B0503020204020204" pitchFamily="34" charset="-122"/>
                </a:rPr>
                <a:t>添加标题</a:t>
              </a:r>
              <a:endParaRPr lang="en-US" sz="1600" dirty="0">
                <a:solidFill>
                  <a:schemeClr val="tx1">
                    <a:lumMod val="75000"/>
                    <a:lumOff val="25000"/>
                  </a:schemeClr>
                </a:solidFill>
                <a:cs typeface="Arial" panose="020B0604020202020204" pitchFamily="34" charset="0"/>
              </a:endParaRPr>
            </a:p>
          </p:txBody>
        </p:sp>
      </p:grpSp>
      <p:sp>
        <p:nvSpPr>
          <p:cNvPr id="121" name="Freeform 36"/>
          <p:cNvSpPr>
            <a:spLocks noChangeAspect="1" noEditPoints="1"/>
          </p:cNvSpPr>
          <p:nvPr/>
        </p:nvSpPr>
        <p:spPr bwMode="auto">
          <a:xfrm>
            <a:off x="7167411" y="3148289"/>
            <a:ext cx="411686" cy="23077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388" tIns="45694" rIns="91388" bIns="45694" numCol="1" anchor="t" anchorCtr="0" compatLnSpc="1"/>
          <a:lstStyle/>
          <a:p>
            <a:endParaRPr lang="en-US" sz="1345" dirty="0"/>
          </a:p>
        </p:txBody>
      </p:sp>
      <p:sp>
        <p:nvSpPr>
          <p:cNvPr id="122" name="Freeform 6"/>
          <p:cNvSpPr>
            <a:spLocks noChangeAspect="1" noEditPoints="1"/>
          </p:cNvSpPr>
          <p:nvPr/>
        </p:nvSpPr>
        <p:spPr bwMode="auto">
          <a:xfrm>
            <a:off x="2912077" y="3105376"/>
            <a:ext cx="342296" cy="30077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388" tIns="45694" rIns="91388" bIns="45694" numCol="1" anchor="t" anchorCtr="0" compatLnSpc="1"/>
          <a:lstStyle/>
          <a:p>
            <a:endParaRPr lang="en-US" sz="1345" dirty="0"/>
          </a:p>
        </p:txBody>
      </p:sp>
      <p:sp>
        <p:nvSpPr>
          <p:cNvPr id="123" name="Freeform 26"/>
          <p:cNvSpPr>
            <a:spLocks noEditPoints="1"/>
          </p:cNvSpPr>
          <p:nvPr/>
        </p:nvSpPr>
        <p:spPr bwMode="auto">
          <a:xfrm>
            <a:off x="5361535" y="3111089"/>
            <a:ext cx="343190" cy="305595"/>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388" tIns="45694" rIns="91388" bIns="45694" numCol="1" anchor="t" anchorCtr="0" compatLnSpc="1"/>
          <a:lstStyle/>
          <a:p>
            <a:endParaRPr lang="en-US" sz="1345" dirty="0"/>
          </a:p>
        </p:txBody>
      </p:sp>
      <p:sp>
        <p:nvSpPr>
          <p:cNvPr id="124" name="Freeform 16"/>
          <p:cNvSpPr>
            <a:spLocks noEditPoints="1"/>
          </p:cNvSpPr>
          <p:nvPr/>
        </p:nvSpPr>
        <p:spPr bwMode="auto">
          <a:xfrm>
            <a:off x="8789830" y="3127421"/>
            <a:ext cx="325524" cy="326391"/>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388" tIns="45694" rIns="91388" bIns="45694" numCol="1" anchor="t" anchorCtr="0" compatLnSpc="1"/>
          <a:lstStyle/>
          <a:p>
            <a:endParaRPr lang="en-US" sz="1345" dirty="0"/>
          </a:p>
        </p:txBody>
      </p:sp>
      <p:sp>
        <p:nvSpPr>
          <p:cNvPr id="127" name="TextBox 126"/>
          <p:cNvSpPr txBox="1"/>
          <p:nvPr/>
        </p:nvSpPr>
        <p:spPr>
          <a:xfrm>
            <a:off x="2240296" y="5603280"/>
            <a:ext cx="8168259" cy="369332"/>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Impact MT Std" pitchFamily="34" charset="0"/>
              <a:ea typeface="微软雅黑" panose="020B0503020204020204" pitchFamily="34" charset="-122"/>
            </a:endParaRPr>
          </a:p>
        </p:txBody>
      </p:sp>
      <p:sp>
        <p:nvSpPr>
          <p:cNvPr id="128" name="TextBox 127"/>
          <p:cNvSpPr txBox="1"/>
          <p:nvPr/>
        </p:nvSpPr>
        <p:spPr>
          <a:xfrm>
            <a:off x="5327769" y="5168443"/>
            <a:ext cx="2058171" cy="246093"/>
          </a:xfrm>
          <a:prstGeom prst="rect">
            <a:avLst/>
          </a:prstGeom>
          <a:noFill/>
        </p:spPr>
        <p:txBody>
          <a:bodyPr wrap="square" lIns="0" tIns="0" rIns="0" bIns="0" rtlCol="0">
            <a:spAutoFit/>
          </a:bodyPr>
          <a:lstStyle/>
          <a:p>
            <a:r>
              <a:rPr lang="zh-CN" altLang="en-US" sz="1600" dirty="0">
                <a:solidFill>
                  <a:schemeClr val="tx1">
                    <a:lumMod val="75000"/>
                    <a:lumOff val="25000"/>
                  </a:schemeClr>
                </a:solidFill>
                <a:latin typeface="Impact MT Std" pitchFamily="34" charset="0"/>
                <a:ea typeface="微软雅黑" panose="020B0503020204020204" pitchFamily="34" charset="-122"/>
              </a:rPr>
              <a:t>单击添加标题内容</a:t>
            </a:r>
            <a:endParaRPr lang="zh-CN" altLang="en-US" sz="1600" dirty="0">
              <a:solidFill>
                <a:schemeClr val="tx1">
                  <a:lumMod val="75000"/>
                  <a:lumOff val="25000"/>
                </a:schemeClr>
              </a:solidFill>
              <a:latin typeface="Impact MT Std" pitchFamily="34" charset="0"/>
              <a:ea typeface="微软雅黑" panose="020B0503020204020204" pitchFamily="34" charset="-122"/>
            </a:endParaRPr>
          </a:p>
        </p:txBody>
      </p:sp>
      <p:sp>
        <p:nvSpPr>
          <p:cNvPr id="76" name="标题 4"/>
          <p:cNvSpPr txBox="1"/>
          <p:nvPr/>
        </p:nvSpPr>
        <p:spPr>
          <a:xfrm>
            <a:off x="50770" y="2538522"/>
            <a:ext cx="1727210" cy="332829"/>
          </a:xfrm>
          <a:prstGeom prst="rect">
            <a:avLst/>
          </a:prstGeom>
        </p:spPr>
        <p:txBody>
          <a:bodyPr vert="horz" lIns="91388" tIns="45694" rIns="91388" bIns="4569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up)">
                                      <p:cBhvr>
                                        <p:cTn id="87" dur="500"/>
                                        <p:tgtEl>
                                          <p:spTgt spid="3"/>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down)">
                                      <p:cBhvr>
                                        <p:cTn id="91" dur="500"/>
                                        <p:tgtEl>
                                          <p:spTgt spid="4"/>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up)">
                                      <p:cBhvr>
                                        <p:cTn id="95" dur="500"/>
                                        <p:tgtEl>
                                          <p:spTgt spid="9"/>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500"/>
                                        <p:tgtEl>
                                          <p:spTgt spid="5"/>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up)">
                                      <p:cBhvr>
                                        <p:cTn id="103" dur="500"/>
                                        <p:tgtEl>
                                          <p:spTgt spid="10"/>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wipe(down)">
                                      <p:cBhvr>
                                        <p:cTn id="107" dur="500"/>
                                        <p:tgtEl>
                                          <p:spTgt spid="6"/>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up)">
                                      <p:cBhvr>
                                        <p:cTn id="111" dur="500"/>
                                        <p:tgtEl>
                                          <p:spTgt spid="11"/>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down)">
                                      <p:cBhvr>
                                        <p:cTn id="115" dur="500"/>
                                        <p:tgtEl>
                                          <p:spTgt spid="7"/>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up)">
                                      <p:cBhvr>
                                        <p:cTn id="119" dur="500"/>
                                        <p:tgtEl>
                                          <p:spTgt spid="12"/>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wipe(down)">
                                      <p:cBhvr>
                                        <p:cTn id="123" dur="500"/>
                                        <p:tgtEl>
                                          <p:spTgt spid="8"/>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圆角矩形 46"/>
          <p:cNvSpPr/>
          <p:nvPr>
            <p:custDataLst>
              <p:tags r:id="rId1"/>
            </p:custDataLst>
          </p:nvPr>
        </p:nvSpPr>
        <p:spPr>
          <a:xfrm>
            <a:off x="6525748" y="1675345"/>
            <a:ext cx="4377258" cy="17281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PA_圆角矩形 47"/>
          <p:cNvSpPr/>
          <p:nvPr>
            <p:custDataLst>
              <p:tags r:id="rId2"/>
            </p:custDataLst>
          </p:nvPr>
        </p:nvSpPr>
        <p:spPr>
          <a:xfrm>
            <a:off x="1275243" y="4005064"/>
            <a:ext cx="4377258" cy="172819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PA_圆角矩形 48"/>
          <p:cNvSpPr/>
          <p:nvPr>
            <p:custDataLst>
              <p:tags r:id="rId3"/>
            </p:custDataLst>
          </p:nvPr>
        </p:nvSpPr>
        <p:spPr>
          <a:xfrm>
            <a:off x="6525748" y="4005061"/>
            <a:ext cx="4377258" cy="1728192"/>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PA_圆角矩形 13"/>
          <p:cNvSpPr/>
          <p:nvPr>
            <p:custDataLst>
              <p:tags r:id="rId4"/>
            </p:custDataLst>
          </p:nvPr>
        </p:nvSpPr>
        <p:spPr>
          <a:xfrm>
            <a:off x="1275246" y="1675345"/>
            <a:ext cx="4377258" cy="172819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PA_文本框 6"/>
          <p:cNvSpPr txBox="1"/>
          <p:nvPr>
            <p:custDataLst>
              <p:tags r:id="rId5"/>
            </p:custDataLst>
          </p:nvPr>
        </p:nvSpPr>
        <p:spPr>
          <a:xfrm>
            <a:off x="1373158" y="1862332"/>
            <a:ext cx="3377664" cy="912814"/>
          </a:xfrm>
          <a:prstGeom prst="rect">
            <a:avLst/>
          </a:prstGeom>
          <a:noFill/>
        </p:spPr>
        <p:txBody>
          <a:bodyPr wrap="square" rtlCol="0">
            <a:spAutoFit/>
          </a:bodyPr>
          <a:lstStyle/>
          <a:p>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PA_文本框 6"/>
          <p:cNvSpPr txBox="1"/>
          <p:nvPr>
            <p:custDataLst>
              <p:tags r:id="rId6"/>
            </p:custDataLst>
          </p:nvPr>
        </p:nvSpPr>
        <p:spPr>
          <a:xfrm>
            <a:off x="7516978" y="1862334"/>
            <a:ext cx="3377664" cy="912814"/>
          </a:xfrm>
          <a:prstGeom prst="rect">
            <a:avLst/>
          </a:prstGeom>
          <a:noFill/>
        </p:spPr>
        <p:txBody>
          <a:bodyPr wrap="square" rtlCol="0">
            <a:spAutoFit/>
          </a:bodyPr>
          <a:lstStyle/>
          <a:p>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1" name="PA_文本框 6"/>
          <p:cNvSpPr txBox="1"/>
          <p:nvPr>
            <p:custDataLst>
              <p:tags r:id="rId7"/>
            </p:custDataLst>
          </p:nvPr>
        </p:nvSpPr>
        <p:spPr>
          <a:xfrm>
            <a:off x="7516978" y="4192053"/>
            <a:ext cx="3377664" cy="912814"/>
          </a:xfrm>
          <a:prstGeom prst="rect">
            <a:avLst/>
          </a:prstGeom>
          <a:noFill/>
        </p:spPr>
        <p:txBody>
          <a:bodyPr wrap="square" rtlCol="0">
            <a:spAutoFit/>
          </a:bodyPr>
          <a:lstStyle/>
          <a:p>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2" name="PA_文本框 6"/>
          <p:cNvSpPr txBox="1"/>
          <p:nvPr>
            <p:custDataLst>
              <p:tags r:id="rId8"/>
            </p:custDataLst>
          </p:nvPr>
        </p:nvSpPr>
        <p:spPr>
          <a:xfrm>
            <a:off x="1373158" y="4192051"/>
            <a:ext cx="3377664" cy="912814"/>
          </a:xfrm>
          <a:prstGeom prst="rect">
            <a:avLst/>
          </a:prstGeom>
          <a:noFill/>
        </p:spPr>
        <p:txBody>
          <a:bodyPr wrap="square" rtlCol="0">
            <a:spAutoFit/>
          </a:bodyPr>
          <a:lstStyle/>
          <a:p>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13" name="PA_组合 8"/>
          <p:cNvGrpSpPr/>
          <p:nvPr>
            <p:custDataLst>
              <p:tags r:id="rId9"/>
            </p:custDataLst>
          </p:nvPr>
        </p:nvGrpSpPr>
        <p:grpSpPr>
          <a:xfrm>
            <a:off x="4538568" y="2185899"/>
            <a:ext cx="1503433" cy="1503897"/>
            <a:chOff x="3403564" y="1491631"/>
            <a:chExt cx="1127923" cy="1127923"/>
          </a:xfrm>
        </p:grpSpPr>
        <p:sp>
          <p:nvSpPr>
            <p:cNvPr id="14" name="KSO_Shape"/>
            <p:cNvSpPr/>
            <p:nvPr/>
          </p:nvSpPr>
          <p:spPr>
            <a:xfrm rot="10800000">
              <a:off x="3403564" y="1491631"/>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1"/>
            </a:solidFill>
            <a:ln>
              <a:noFill/>
            </a:ln>
            <a:effectLst>
              <a:outerShdw blurRad="127000" dist="38100" dir="13500000" sx="102000" sy="102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65">
                <a:solidFill>
                  <a:schemeClr val="bg1"/>
                </a:solidFill>
              </a:endParaRPr>
            </a:p>
          </p:txBody>
        </p:sp>
        <p:sp>
          <p:nvSpPr>
            <p:cNvPr id="15" name="文本框 62"/>
            <p:cNvSpPr txBox="1"/>
            <p:nvPr/>
          </p:nvSpPr>
          <p:spPr>
            <a:xfrm>
              <a:off x="3702936" y="1661686"/>
              <a:ext cx="754285" cy="684515"/>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01</a:t>
              </a:r>
              <a:endParaRPr lang="en-US" altLang="zh-CN" sz="1865" dirty="0">
                <a:solidFill>
                  <a:schemeClr val="bg1"/>
                </a:solidFill>
                <a:latin typeface="微软雅黑" panose="020B0503020204020204" pitchFamily="34" charset="-122"/>
                <a:ea typeface="微软雅黑" panose="020B0503020204020204" pitchFamily="34" charset="-122"/>
              </a:endParaRPr>
            </a:p>
            <a:p>
              <a:pPr algn="ctr"/>
              <a:endParaRPr lang="en-US" altLang="zh-CN" sz="1865"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添加内容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6" name="PA_组合 9"/>
          <p:cNvGrpSpPr/>
          <p:nvPr>
            <p:custDataLst>
              <p:tags r:id="rId10"/>
            </p:custDataLst>
          </p:nvPr>
        </p:nvGrpSpPr>
        <p:grpSpPr>
          <a:xfrm>
            <a:off x="6150001" y="2185899"/>
            <a:ext cx="1503433" cy="1503897"/>
            <a:chOff x="4612514" y="1491631"/>
            <a:chExt cx="1127923" cy="1127923"/>
          </a:xfrm>
        </p:grpSpPr>
        <p:sp>
          <p:nvSpPr>
            <p:cNvPr id="17" name="KSO_Shape"/>
            <p:cNvSpPr/>
            <p:nvPr/>
          </p:nvSpPr>
          <p:spPr>
            <a:xfrm rot="16200000">
              <a:off x="4612514" y="1491631"/>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2"/>
            </a:solidFill>
            <a:ln>
              <a:noFill/>
            </a:ln>
            <a:effectLst>
              <a:outerShdw blurRad="127000" dist="38100" dir="18900000" sx="102000" sy="102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65">
                <a:solidFill>
                  <a:schemeClr val="bg1"/>
                </a:solidFill>
              </a:endParaRPr>
            </a:p>
          </p:txBody>
        </p:sp>
        <p:sp>
          <p:nvSpPr>
            <p:cNvPr id="18" name="文本框 62"/>
            <p:cNvSpPr txBox="1"/>
            <p:nvPr/>
          </p:nvSpPr>
          <p:spPr>
            <a:xfrm>
              <a:off x="4686776" y="1662486"/>
              <a:ext cx="754285" cy="684515"/>
            </a:xfrm>
            <a:prstGeom prst="rect">
              <a:avLst/>
            </a:prstGeom>
            <a:noFill/>
          </p:spPr>
          <p:txBody>
            <a:bodyPr wrap="none" rtlCol="0">
              <a:spAutoFit/>
            </a:bodyPr>
            <a:lstStyle/>
            <a:p>
              <a:pPr algn="ctr"/>
              <a:r>
                <a:rPr lang="en-US" altLang="zh-CN" sz="1865" dirty="0">
                  <a:solidFill>
                    <a:schemeClr val="bg1"/>
                  </a:solidFill>
                  <a:latin typeface="微软雅黑" panose="020B0503020204020204" pitchFamily="34" charset="-122"/>
                  <a:ea typeface="微软雅黑" panose="020B0503020204020204" pitchFamily="34" charset="-122"/>
                </a:rPr>
                <a:t>02</a:t>
              </a:r>
              <a:endParaRPr lang="en-US" altLang="zh-CN" sz="1865" dirty="0">
                <a:solidFill>
                  <a:schemeClr val="bg1"/>
                </a:solidFill>
                <a:latin typeface="微软雅黑" panose="020B0503020204020204" pitchFamily="34" charset="-122"/>
                <a:ea typeface="微软雅黑" panose="020B0503020204020204" pitchFamily="34" charset="-122"/>
              </a:endParaRPr>
            </a:p>
            <a:p>
              <a:pPr algn="ctr"/>
              <a:endParaRPr lang="en-US" altLang="zh-CN" sz="1865"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添加内容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9" name="PA_组合 11"/>
          <p:cNvGrpSpPr/>
          <p:nvPr>
            <p:custDataLst>
              <p:tags r:id="rId11"/>
            </p:custDataLst>
          </p:nvPr>
        </p:nvGrpSpPr>
        <p:grpSpPr>
          <a:xfrm>
            <a:off x="4538562" y="3784264"/>
            <a:ext cx="1503433" cy="1503897"/>
            <a:chOff x="3403562" y="2690405"/>
            <a:chExt cx="1127923" cy="1127923"/>
          </a:xfrm>
        </p:grpSpPr>
        <p:sp>
          <p:nvSpPr>
            <p:cNvPr id="20" name="KSO_Shape"/>
            <p:cNvSpPr/>
            <p:nvPr/>
          </p:nvSpPr>
          <p:spPr>
            <a:xfrm rot="5400000">
              <a:off x="3403562" y="2690405"/>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3"/>
            </a:solidFill>
            <a:ln>
              <a:noFill/>
            </a:ln>
            <a:effectLst>
              <a:outerShdw blurRad="1270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65">
                <a:solidFill>
                  <a:schemeClr val="bg1"/>
                </a:solidFill>
              </a:endParaRPr>
            </a:p>
          </p:txBody>
        </p:sp>
        <p:sp>
          <p:nvSpPr>
            <p:cNvPr id="21" name="文本框 62"/>
            <p:cNvSpPr txBox="1"/>
            <p:nvPr/>
          </p:nvSpPr>
          <p:spPr>
            <a:xfrm>
              <a:off x="3702940" y="2741806"/>
              <a:ext cx="754285" cy="68451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endParaRPr lang="en-US" altLang="zh-CN" sz="1865" dirty="0">
                <a:solidFill>
                  <a:schemeClr val="bg1"/>
                </a:solidFill>
                <a:latin typeface="微软雅黑" panose="020B0503020204020204" pitchFamily="34" charset="-122"/>
                <a:ea typeface="微软雅黑" panose="020B0503020204020204" pitchFamily="34" charset="-122"/>
              </a:endParaRPr>
            </a:p>
            <a:p>
              <a:pPr algn="ctr"/>
              <a:r>
                <a:rPr lang="en-US" altLang="zh-CN" sz="1865" dirty="0">
                  <a:solidFill>
                    <a:schemeClr val="bg1"/>
                  </a:solidFill>
                  <a:latin typeface="微软雅黑" panose="020B0503020204020204" pitchFamily="34" charset="-122"/>
                  <a:ea typeface="微软雅黑" panose="020B0503020204020204" pitchFamily="34" charset="-122"/>
                </a:rPr>
                <a:t>03</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22" name="PA_组合 12"/>
          <p:cNvGrpSpPr/>
          <p:nvPr>
            <p:custDataLst>
              <p:tags r:id="rId12"/>
            </p:custDataLst>
          </p:nvPr>
        </p:nvGrpSpPr>
        <p:grpSpPr>
          <a:xfrm>
            <a:off x="6150003" y="3785098"/>
            <a:ext cx="1503433" cy="1503897"/>
            <a:chOff x="4612514" y="2691030"/>
            <a:chExt cx="1127923" cy="1127923"/>
          </a:xfrm>
        </p:grpSpPr>
        <p:sp>
          <p:nvSpPr>
            <p:cNvPr id="23" name="KSO_Shape"/>
            <p:cNvSpPr/>
            <p:nvPr/>
          </p:nvSpPr>
          <p:spPr>
            <a:xfrm>
              <a:off x="4612514" y="2691030"/>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4"/>
            </a:solidFill>
            <a:ln>
              <a:noFill/>
            </a:ln>
            <a:effectLst>
              <a:outerShdw blurRad="127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865">
                <a:solidFill>
                  <a:schemeClr val="bg1"/>
                </a:solidFill>
              </a:endParaRPr>
            </a:p>
          </p:txBody>
        </p:sp>
        <p:sp>
          <p:nvSpPr>
            <p:cNvPr id="24" name="文本框 62"/>
            <p:cNvSpPr txBox="1"/>
            <p:nvPr/>
          </p:nvSpPr>
          <p:spPr>
            <a:xfrm>
              <a:off x="4694715" y="2741806"/>
              <a:ext cx="754285" cy="68451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添加内容</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endParaRPr lang="en-US" altLang="zh-CN" sz="1865" dirty="0">
                <a:solidFill>
                  <a:schemeClr val="bg1"/>
                </a:solidFill>
                <a:latin typeface="微软雅黑" panose="020B0503020204020204" pitchFamily="34" charset="-122"/>
                <a:ea typeface="微软雅黑" panose="020B0503020204020204" pitchFamily="34" charset="-122"/>
              </a:endParaRPr>
            </a:p>
            <a:p>
              <a:pPr algn="ctr"/>
              <a:r>
                <a:rPr lang="en-US" altLang="zh-CN" sz="1865" dirty="0">
                  <a:solidFill>
                    <a:schemeClr val="bg1"/>
                  </a:solidFill>
                  <a:latin typeface="微软雅黑" panose="020B0503020204020204" pitchFamily="34" charset="-122"/>
                  <a:ea typeface="微软雅黑" panose="020B0503020204020204" pitchFamily="34" charset="-122"/>
                </a:rPr>
                <a:t>04</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14" presetClass="entr" presetSubtype="10" fill="hold" grpId="0"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0" presetClass="entr" presetSubtype="0" fill="hold" nodeType="withEffect">
                                  <p:stCondLst>
                                    <p:cond delay="3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22" presetClass="entr" presetSubtype="8" fill="hold" grpId="0" nodeType="withEffect">
                                  <p:stCondLst>
                                    <p:cond delay="3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4" presetClass="entr" presetSubtype="10" fill="hold" grpId="0" nodeType="withEffect">
                                  <p:stCondLst>
                                    <p:cond delay="40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0" presetClass="entr" presetSubtype="0" fill="hold" nodeType="withEffect">
                                  <p:stCondLst>
                                    <p:cond delay="4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22" presetClass="entr" presetSubtype="2" fill="hold" grpId="0" nodeType="withEffect">
                                  <p:stCondLst>
                                    <p:cond delay="500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14" presetClass="entr" presetSubtype="10" fill="hold" grpId="0" nodeType="withEffect">
                                  <p:stCondLst>
                                    <p:cond delay="5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0" presetClass="entr" presetSubtype="0" fill="hold" nodeType="withEffect">
                                  <p:stCondLst>
                                    <p:cond delay="60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22" presetClass="entr" presetSubtype="8" fill="hold" grpId="0" nodeType="withEffect">
                                  <p:stCondLst>
                                    <p:cond delay="6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14" presetClass="entr" presetSubtype="10" fill="hold" grpId="0" nodeType="withEffect">
                                  <p:stCondLst>
                                    <p:cond delay="700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82"/>
          <p:cNvSpPr/>
          <p:nvPr/>
        </p:nvSpPr>
        <p:spPr>
          <a:xfrm>
            <a:off x="6096001" y="2813599"/>
            <a:ext cx="2148794" cy="2181171"/>
          </a:xfrm>
          <a:prstGeom prst="chevron">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sp>
        <p:nvSpPr>
          <p:cNvPr id="3" name="Chevron 110"/>
          <p:cNvSpPr/>
          <p:nvPr/>
        </p:nvSpPr>
        <p:spPr>
          <a:xfrm rot="10800000" flipH="1">
            <a:off x="7734078" y="3080955"/>
            <a:ext cx="1515248" cy="1538080"/>
          </a:xfrm>
          <a:prstGeom prst="chevron">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sp>
        <p:nvSpPr>
          <p:cNvPr id="4" name="Chevron 28"/>
          <p:cNvSpPr/>
          <p:nvPr/>
        </p:nvSpPr>
        <p:spPr>
          <a:xfrm flipH="1">
            <a:off x="3878953" y="2813599"/>
            <a:ext cx="2148794" cy="2181171"/>
          </a:xfrm>
          <a:prstGeom prst="chevron">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sp>
        <p:nvSpPr>
          <p:cNvPr id="5" name="Chevron 29"/>
          <p:cNvSpPr/>
          <p:nvPr/>
        </p:nvSpPr>
        <p:spPr>
          <a:xfrm rot="10800000">
            <a:off x="2874423" y="3091115"/>
            <a:ext cx="1515248" cy="1538080"/>
          </a:xfrm>
          <a:prstGeom prst="chevron">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grpSp>
        <p:nvGrpSpPr>
          <p:cNvPr id="6" name="Group 157"/>
          <p:cNvGrpSpPr/>
          <p:nvPr/>
        </p:nvGrpSpPr>
        <p:grpSpPr>
          <a:xfrm>
            <a:off x="5145991" y="2962263"/>
            <a:ext cx="1793801" cy="1794453"/>
            <a:chOff x="3899266" y="1250711"/>
            <a:chExt cx="1032272" cy="1032272"/>
          </a:xfrm>
        </p:grpSpPr>
        <p:sp>
          <p:nvSpPr>
            <p:cNvPr id="7" name="Diamond 33"/>
            <p:cNvSpPr/>
            <p:nvPr/>
          </p:nvSpPr>
          <p:spPr>
            <a:xfrm>
              <a:off x="3899266" y="1250711"/>
              <a:ext cx="1032272" cy="1032272"/>
            </a:xfrm>
            <a:prstGeom prst="diamond">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23"/>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71387" tIns="85694" rIns="171387" bIns="85694" numCol="1" anchor="t" anchorCtr="0" compatLnSpc="1"/>
            <a:lstStyle/>
            <a:p>
              <a:endParaRPr lang="en-US" sz="2400" dirty="0"/>
            </a:p>
          </p:txBody>
        </p:sp>
      </p:grpSp>
      <p:grpSp>
        <p:nvGrpSpPr>
          <p:cNvPr id="9" name="Group 37"/>
          <p:cNvGrpSpPr/>
          <p:nvPr/>
        </p:nvGrpSpPr>
        <p:grpSpPr>
          <a:xfrm>
            <a:off x="4408796" y="3481180"/>
            <a:ext cx="300375" cy="401233"/>
            <a:chOff x="754063" y="1211263"/>
            <a:chExt cx="269875" cy="360363"/>
          </a:xfrm>
          <a:solidFill>
            <a:schemeClr val="bg1"/>
          </a:solidFill>
        </p:grpSpPr>
        <p:sp>
          <p:nvSpPr>
            <p:cNvPr id="10"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171387" tIns="85694" rIns="171387" bIns="85694" numCol="1" anchor="t" anchorCtr="0" compatLnSpc="1"/>
            <a:lstStyle/>
            <a:p>
              <a:endParaRPr lang="en-US" sz="2400"/>
            </a:p>
          </p:txBody>
        </p:sp>
        <p:sp>
          <p:nvSpPr>
            <p:cNvPr id="11"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171387" tIns="85694" rIns="171387" bIns="85694" numCol="1" anchor="t" anchorCtr="0" compatLnSpc="1"/>
            <a:lstStyle/>
            <a:p>
              <a:endParaRPr lang="en-US" sz="2400"/>
            </a:p>
          </p:txBody>
        </p:sp>
      </p:grpSp>
      <p:sp>
        <p:nvSpPr>
          <p:cNvPr id="12" name="Freeform 72"/>
          <p:cNvSpPr>
            <a:spLocks noEditPoints="1"/>
          </p:cNvSpPr>
          <p:nvPr/>
        </p:nvSpPr>
        <p:spPr bwMode="auto">
          <a:xfrm>
            <a:off x="7204866" y="3397992"/>
            <a:ext cx="451230" cy="451390"/>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21890" tIns="60945" rIns="121890" bIns="60945" numCol="1" anchor="t" anchorCtr="0" compatLnSpc="1"/>
          <a:lstStyle/>
          <a:p>
            <a:endParaRPr lang="en-US" sz="2400"/>
          </a:p>
        </p:txBody>
      </p:sp>
      <p:grpSp>
        <p:nvGrpSpPr>
          <p:cNvPr id="13" name="Group 41"/>
          <p:cNvGrpSpPr/>
          <p:nvPr/>
        </p:nvGrpSpPr>
        <p:grpSpPr>
          <a:xfrm>
            <a:off x="3278228" y="3538595"/>
            <a:ext cx="254856" cy="257214"/>
            <a:chOff x="0" y="2706688"/>
            <a:chExt cx="357188" cy="360363"/>
          </a:xfrm>
          <a:solidFill>
            <a:schemeClr val="bg1"/>
          </a:solidFill>
        </p:grpSpPr>
        <p:sp>
          <p:nvSpPr>
            <p:cNvPr id="14"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ln>
          </p:spPr>
          <p:txBody>
            <a:bodyPr vert="horz" wrap="square" lIns="171387" tIns="85694" rIns="171387" bIns="85694" numCol="1" anchor="t" anchorCtr="0" compatLnSpc="1"/>
            <a:lstStyle/>
            <a:p>
              <a:endParaRPr lang="en-US" sz="2400"/>
            </a:p>
          </p:txBody>
        </p:sp>
        <p:sp>
          <p:nvSpPr>
            <p:cNvPr id="15" name="Rectangle 108"/>
            <p:cNvSpPr>
              <a:spLocks noChangeArrowheads="1"/>
            </p:cNvSpPr>
            <p:nvPr/>
          </p:nvSpPr>
          <p:spPr bwMode="auto">
            <a:xfrm>
              <a:off x="79375" y="2841626"/>
              <a:ext cx="42863" cy="34925"/>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16" name="Rectangle 109"/>
            <p:cNvSpPr>
              <a:spLocks noChangeArrowheads="1"/>
            </p:cNvSpPr>
            <p:nvPr/>
          </p:nvSpPr>
          <p:spPr bwMode="auto">
            <a:xfrm>
              <a:off x="79375" y="2897188"/>
              <a:ext cx="42863" cy="34925"/>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17" name="Rectangle 110"/>
            <p:cNvSpPr>
              <a:spLocks noChangeArrowheads="1"/>
            </p:cNvSpPr>
            <p:nvPr/>
          </p:nvSpPr>
          <p:spPr bwMode="auto">
            <a:xfrm>
              <a:off x="79375" y="2955926"/>
              <a:ext cx="42863" cy="31750"/>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18" name="Rectangle 111"/>
            <p:cNvSpPr>
              <a:spLocks noChangeArrowheads="1"/>
            </p:cNvSpPr>
            <p:nvPr/>
          </p:nvSpPr>
          <p:spPr bwMode="auto">
            <a:xfrm>
              <a:off x="155575" y="2955926"/>
              <a:ext cx="46038" cy="31750"/>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19" name="Rectangle 112"/>
            <p:cNvSpPr>
              <a:spLocks noChangeArrowheads="1"/>
            </p:cNvSpPr>
            <p:nvPr/>
          </p:nvSpPr>
          <p:spPr bwMode="auto">
            <a:xfrm>
              <a:off x="155575" y="2897188"/>
              <a:ext cx="46038" cy="34925"/>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20" name="Rectangle 113"/>
            <p:cNvSpPr>
              <a:spLocks noChangeArrowheads="1"/>
            </p:cNvSpPr>
            <p:nvPr/>
          </p:nvSpPr>
          <p:spPr bwMode="auto">
            <a:xfrm>
              <a:off x="155575" y="2841626"/>
              <a:ext cx="46038" cy="34925"/>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21" name="Rectangle 114"/>
            <p:cNvSpPr>
              <a:spLocks noChangeArrowheads="1"/>
            </p:cNvSpPr>
            <p:nvPr/>
          </p:nvSpPr>
          <p:spPr bwMode="auto">
            <a:xfrm>
              <a:off x="233363" y="2955926"/>
              <a:ext cx="47625" cy="31750"/>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22" name="Rectangle 115"/>
            <p:cNvSpPr>
              <a:spLocks noChangeArrowheads="1"/>
            </p:cNvSpPr>
            <p:nvPr/>
          </p:nvSpPr>
          <p:spPr bwMode="auto">
            <a:xfrm>
              <a:off x="233363" y="2897188"/>
              <a:ext cx="47625" cy="34925"/>
            </a:xfrm>
            <a:prstGeom prst="rect">
              <a:avLst/>
            </a:prstGeom>
            <a:grpFill/>
            <a:ln w="9525">
              <a:noFill/>
              <a:miter lim="800000"/>
            </a:ln>
          </p:spPr>
          <p:txBody>
            <a:bodyPr vert="horz" wrap="square" lIns="171387" tIns="85694" rIns="171387" bIns="85694" numCol="1" anchor="t" anchorCtr="0" compatLnSpc="1"/>
            <a:lstStyle/>
            <a:p>
              <a:endParaRPr lang="en-US" sz="2400"/>
            </a:p>
          </p:txBody>
        </p:sp>
        <p:sp>
          <p:nvSpPr>
            <p:cNvPr id="23" name="Rectangle 116"/>
            <p:cNvSpPr>
              <a:spLocks noChangeArrowheads="1"/>
            </p:cNvSpPr>
            <p:nvPr/>
          </p:nvSpPr>
          <p:spPr bwMode="auto">
            <a:xfrm>
              <a:off x="233363" y="2841626"/>
              <a:ext cx="47625" cy="34925"/>
            </a:xfrm>
            <a:prstGeom prst="rect">
              <a:avLst/>
            </a:prstGeom>
            <a:grpFill/>
            <a:ln w="9525">
              <a:noFill/>
              <a:miter lim="800000"/>
            </a:ln>
          </p:spPr>
          <p:txBody>
            <a:bodyPr vert="horz" wrap="square" lIns="171387" tIns="85694" rIns="171387" bIns="85694" numCol="1" anchor="t" anchorCtr="0" compatLnSpc="1"/>
            <a:lstStyle/>
            <a:p>
              <a:endParaRPr lang="en-US" sz="2400"/>
            </a:p>
          </p:txBody>
        </p:sp>
      </p:grpSp>
      <p:sp>
        <p:nvSpPr>
          <p:cNvPr id="24" name="Freeform 153"/>
          <p:cNvSpPr>
            <a:spLocks noEditPoints="1"/>
          </p:cNvSpPr>
          <p:nvPr/>
        </p:nvSpPr>
        <p:spPr bwMode="auto">
          <a:xfrm>
            <a:off x="8509868" y="3514158"/>
            <a:ext cx="306692" cy="291362"/>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1890" tIns="60945" rIns="121890" bIns="60945" numCol="1" anchor="t" anchorCtr="0" compatLnSpc="1"/>
          <a:lstStyle/>
          <a:p>
            <a:endParaRPr lang="en-US" sz="2400" dirty="0"/>
          </a:p>
        </p:txBody>
      </p:sp>
      <p:sp>
        <p:nvSpPr>
          <p:cNvPr id="25" name="TextBox 143"/>
          <p:cNvSpPr txBox="1"/>
          <p:nvPr/>
        </p:nvSpPr>
        <p:spPr>
          <a:xfrm>
            <a:off x="1728862" y="4761404"/>
            <a:ext cx="2336138" cy="1164618"/>
          </a:xfrm>
          <a:prstGeom prst="rect">
            <a:avLst/>
          </a:prstGeom>
          <a:noFill/>
        </p:spPr>
        <p:txBody>
          <a:bodyPr wrap="square" lIns="86683" tIns="43341" rIns="86683" bIns="43341"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143"/>
          <p:cNvSpPr txBox="1"/>
          <p:nvPr/>
        </p:nvSpPr>
        <p:spPr>
          <a:xfrm>
            <a:off x="2617212" y="1269427"/>
            <a:ext cx="2336138" cy="1164618"/>
          </a:xfrm>
          <a:prstGeom prst="rect">
            <a:avLst/>
          </a:prstGeom>
          <a:noFill/>
        </p:spPr>
        <p:txBody>
          <a:bodyPr wrap="square" lIns="86683" tIns="43341" rIns="86683" bIns="43341"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43"/>
          <p:cNvSpPr txBox="1"/>
          <p:nvPr/>
        </p:nvSpPr>
        <p:spPr>
          <a:xfrm>
            <a:off x="6918519" y="5184180"/>
            <a:ext cx="2336138" cy="1164618"/>
          </a:xfrm>
          <a:prstGeom prst="rect">
            <a:avLst/>
          </a:prstGeom>
          <a:noFill/>
        </p:spPr>
        <p:txBody>
          <a:bodyPr wrap="square" lIns="86683" tIns="43341" rIns="86683" bIns="43341"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143"/>
          <p:cNvSpPr txBox="1"/>
          <p:nvPr/>
        </p:nvSpPr>
        <p:spPr>
          <a:xfrm>
            <a:off x="8313048" y="1806741"/>
            <a:ext cx="2336138" cy="1164618"/>
          </a:xfrm>
          <a:prstGeom prst="rect">
            <a:avLst/>
          </a:prstGeom>
          <a:noFill/>
        </p:spPr>
        <p:txBody>
          <a:bodyPr wrap="square" lIns="86683" tIns="43341" rIns="86683" bIns="43341"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6000"/>
                            </p:stCondLst>
                            <p:childTnLst>
                              <p:par>
                                <p:cTn id="49" presetID="22" presetClass="entr" presetSubtype="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8000"/>
                            </p:stCondLst>
                            <p:childTnLst>
                              <p:par>
                                <p:cTn id="63" presetID="22" presetClass="entr" presetSubtype="2"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right)">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P spid="24" grpId="0" animBg="1"/>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2365"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599565"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6765"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396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053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773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493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nSpc>
                <a:spcPct val="100000"/>
              </a:lnSpc>
              <a:spcBef>
                <a:spcPct val="0"/>
              </a:spcBef>
              <a:buFontTx/>
              <a:buNone/>
            </a:pPr>
            <a:fld id="{1E68D567-562E-4BD5-BD0C-F48F2ECD24FA}" type="slidenum">
              <a:rPr lang="zh-CN" altLang="en-US" sz="1200">
                <a:solidFill>
                  <a:schemeClr val="bg1"/>
                </a:solidFill>
                <a:latin typeface="Century Gothic" panose="020B0502020202020204" pitchFamily="34" charset="0"/>
                <a:ea typeface="微软雅黑" panose="020B0503020204020204" pitchFamily="34" charset="-122"/>
              </a:rPr>
            </a:fld>
            <a:endParaRPr lang="zh-CN" altLang="en-US" sz="1200" dirty="0">
              <a:solidFill>
                <a:schemeClr val="bg1"/>
              </a:solidFill>
              <a:latin typeface="Century Gothic" panose="020B0502020202020204" pitchFamily="34" charset="0"/>
              <a:ea typeface="微软雅黑" panose="020B0503020204020204" pitchFamily="34" charset="-122"/>
            </a:endParaRPr>
          </a:p>
        </p:txBody>
      </p:sp>
      <p:graphicFrame>
        <p:nvGraphicFramePr>
          <p:cNvPr id="6" name="图表 22"/>
          <p:cNvGraphicFramePr/>
          <p:nvPr/>
        </p:nvGraphicFramePr>
        <p:xfrm>
          <a:off x="312936" y="1155700"/>
          <a:ext cx="5686258" cy="4254500"/>
        </p:xfrm>
        <a:graphic>
          <a:graphicData uri="http://schemas.openxmlformats.org/drawingml/2006/chart">
            <c:chart xmlns:c="http://schemas.openxmlformats.org/drawingml/2006/chart" xmlns:r="http://schemas.openxmlformats.org/officeDocument/2006/relationships" r:id="rId1"/>
          </a:graphicData>
        </a:graphic>
      </p:graphicFrame>
      <p:sp>
        <p:nvSpPr>
          <p:cNvPr id="10" name="矩形 9"/>
          <p:cNvSpPr/>
          <p:nvPr/>
        </p:nvSpPr>
        <p:spPr>
          <a:xfrm>
            <a:off x="7848060" y="1452564"/>
            <a:ext cx="3389854" cy="646303"/>
          </a:xfrm>
          <a:prstGeom prst="rect">
            <a:avLst/>
          </a:prstGeom>
        </p:spPr>
        <p:txBody>
          <a:bodyPr lIns="91412" tIns="45706" rIns="91412" bIns="45706">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848060" y="3001964"/>
            <a:ext cx="3389854" cy="646303"/>
          </a:xfrm>
          <a:prstGeom prst="rect">
            <a:avLst/>
          </a:prstGeom>
        </p:spPr>
        <p:txBody>
          <a:bodyPr lIns="91412" tIns="45706" rIns="91412" bIns="45706">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848060" y="4597401"/>
            <a:ext cx="3389854" cy="646303"/>
          </a:xfrm>
          <a:prstGeom prst="rect">
            <a:avLst/>
          </a:prstGeom>
        </p:spPr>
        <p:txBody>
          <a:bodyPr lIns="91412" tIns="45706" rIns="91412" bIns="45706">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6788548" y="2421200"/>
            <a:ext cx="987121"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600" dirty="0">
                <a:solidFill>
                  <a:schemeClr val="tx1">
                    <a:lumMod val="75000"/>
                    <a:lumOff val="25000"/>
                  </a:schemeClr>
                </a:solidFill>
              </a:rPr>
              <a:t>系列</a:t>
            </a:r>
            <a:r>
              <a:rPr lang="en-US" altLang="zh-CN" sz="1600" dirty="0">
                <a:solidFill>
                  <a:schemeClr val="tx1">
                    <a:lumMod val="75000"/>
                    <a:lumOff val="25000"/>
                  </a:schemeClr>
                </a:solidFill>
              </a:rPr>
              <a:t>1</a:t>
            </a:r>
            <a:endParaRPr lang="zh-CN" altLang="en-US" sz="1600" dirty="0">
              <a:solidFill>
                <a:schemeClr val="tx1">
                  <a:lumMod val="75000"/>
                  <a:lumOff val="25000"/>
                </a:schemeClr>
              </a:solidFill>
            </a:endParaRPr>
          </a:p>
        </p:txBody>
      </p:sp>
      <p:sp>
        <p:nvSpPr>
          <p:cNvPr id="7" name="椭圆 6"/>
          <p:cNvSpPr/>
          <p:nvPr/>
        </p:nvSpPr>
        <p:spPr>
          <a:xfrm>
            <a:off x="6773655" y="1352551"/>
            <a:ext cx="987121" cy="987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12298" name="Freeform 71"/>
          <p:cNvSpPr>
            <a:spLocks noEditPoints="1"/>
          </p:cNvSpPr>
          <p:nvPr/>
        </p:nvSpPr>
        <p:spPr bwMode="auto">
          <a:xfrm>
            <a:off x="7037099" y="1592263"/>
            <a:ext cx="460233" cy="508001"/>
          </a:xfrm>
          <a:custGeom>
            <a:avLst/>
            <a:gdLst>
              <a:gd name="T0" fmla="*/ 1768584970 w 110"/>
              <a:gd name="T1" fmla="*/ 329325574 h 122"/>
              <a:gd name="T2" fmla="*/ 752964239 w 110"/>
              <a:gd name="T3" fmla="*/ 329325574 h 122"/>
              <a:gd name="T4" fmla="*/ 1155708659 w 110"/>
              <a:gd name="T5" fmla="*/ 34664754 h 122"/>
              <a:gd name="T6" fmla="*/ 1348329559 w 110"/>
              <a:gd name="T7" fmla="*/ 34664754 h 122"/>
              <a:gd name="T8" fmla="*/ 1768584970 w 110"/>
              <a:gd name="T9" fmla="*/ 329325574 h 122"/>
              <a:gd name="T10" fmla="*/ 1786095961 w 110"/>
              <a:gd name="T11" fmla="*/ 450654295 h 122"/>
              <a:gd name="T12" fmla="*/ 735453248 w 110"/>
              <a:gd name="T13" fmla="*/ 450654295 h 122"/>
              <a:gd name="T14" fmla="*/ 595365320 w 110"/>
              <a:gd name="T15" fmla="*/ 1109305443 h 122"/>
              <a:gd name="T16" fmla="*/ 1190730641 w 110"/>
              <a:gd name="T17" fmla="*/ 2114612459 h 122"/>
              <a:gd name="T18" fmla="*/ 1208241632 w 110"/>
              <a:gd name="T19" fmla="*/ 2114612459 h 122"/>
              <a:gd name="T20" fmla="*/ 1208241632 w 110"/>
              <a:gd name="T21" fmla="*/ 1369297344 h 122"/>
              <a:gd name="T22" fmla="*/ 1085668881 w 110"/>
              <a:gd name="T23" fmla="*/ 1213303869 h 122"/>
              <a:gd name="T24" fmla="*/ 1260774605 w 110"/>
              <a:gd name="T25" fmla="*/ 1039971770 h 122"/>
              <a:gd name="T26" fmla="*/ 1435884514 w 110"/>
              <a:gd name="T27" fmla="*/ 1213303869 h 122"/>
              <a:gd name="T28" fmla="*/ 1313307577 w 110"/>
              <a:gd name="T29" fmla="*/ 1369297344 h 122"/>
              <a:gd name="T30" fmla="*/ 1313307577 w 110"/>
              <a:gd name="T31" fmla="*/ 2114612459 h 122"/>
              <a:gd name="T32" fmla="*/ 1330818568 w 110"/>
              <a:gd name="T33" fmla="*/ 2114612459 h 122"/>
              <a:gd name="T34" fmla="*/ 1926183889 w 110"/>
              <a:gd name="T35" fmla="*/ 1109305443 h 122"/>
              <a:gd name="T36" fmla="*/ 1786095961 w 110"/>
              <a:gd name="T37" fmla="*/ 450654295 h 122"/>
              <a:gd name="T38" fmla="*/ 998113926 w 110"/>
              <a:gd name="T39" fmla="*/ 2010614033 h 122"/>
              <a:gd name="T40" fmla="*/ 17510991 w 110"/>
              <a:gd name="T41" fmla="*/ 2010614033 h 122"/>
              <a:gd name="T42" fmla="*/ 0 w 110"/>
              <a:gd name="T43" fmla="*/ 2062613246 h 122"/>
              <a:gd name="T44" fmla="*/ 17510991 w 110"/>
              <a:gd name="T45" fmla="*/ 2114612459 h 122"/>
              <a:gd name="T46" fmla="*/ 998113926 w 110"/>
              <a:gd name="T47" fmla="*/ 2114612459 h 122"/>
              <a:gd name="T48" fmla="*/ 1033135908 w 110"/>
              <a:gd name="T49" fmla="*/ 2062613246 h 122"/>
              <a:gd name="T50" fmla="*/ 998113926 w 110"/>
              <a:gd name="T51" fmla="*/ 201061403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122">
                <a:moveTo>
                  <a:pt x="101" y="19"/>
                </a:moveTo>
                <a:cubicBezTo>
                  <a:pt x="43" y="19"/>
                  <a:pt x="43" y="19"/>
                  <a:pt x="43" y="19"/>
                </a:cubicBezTo>
                <a:cubicBezTo>
                  <a:pt x="43" y="0"/>
                  <a:pt x="44" y="2"/>
                  <a:pt x="66" y="2"/>
                </a:cubicBezTo>
                <a:cubicBezTo>
                  <a:pt x="77" y="2"/>
                  <a:pt x="77" y="2"/>
                  <a:pt x="77" y="2"/>
                </a:cubicBezTo>
                <a:cubicBezTo>
                  <a:pt x="100" y="2"/>
                  <a:pt x="101" y="0"/>
                  <a:pt x="101" y="19"/>
                </a:cubicBezTo>
                <a:close/>
                <a:moveTo>
                  <a:pt x="102" y="26"/>
                </a:moveTo>
                <a:cubicBezTo>
                  <a:pt x="42" y="26"/>
                  <a:pt x="42" y="26"/>
                  <a:pt x="42" y="26"/>
                </a:cubicBezTo>
                <a:cubicBezTo>
                  <a:pt x="34" y="64"/>
                  <a:pt x="34" y="64"/>
                  <a:pt x="34" y="64"/>
                </a:cubicBezTo>
                <a:cubicBezTo>
                  <a:pt x="64" y="64"/>
                  <a:pt x="58" y="122"/>
                  <a:pt x="68" y="122"/>
                </a:cubicBezTo>
                <a:cubicBezTo>
                  <a:pt x="68" y="122"/>
                  <a:pt x="69" y="122"/>
                  <a:pt x="69" y="122"/>
                </a:cubicBezTo>
                <a:cubicBezTo>
                  <a:pt x="69" y="79"/>
                  <a:pt x="69" y="79"/>
                  <a:pt x="69" y="79"/>
                </a:cubicBezTo>
                <a:cubicBezTo>
                  <a:pt x="65" y="78"/>
                  <a:pt x="62" y="74"/>
                  <a:pt x="62" y="70"/>
                </a:cubicBezTo>
                <a:cubicBezTo>
                  <a:pt x="62" y="65"/>
                  <a:pt x="67" y="60"/>
                  <a:pt x="72" y="60"/>
                </a:cubicBezTo>
                <a:cubicBezTo>
                  <a:pt x="77" y="60"/>
                  <a:pt x="82" y="65"/>
                  <a:pt x="82" y="70"/>
                </a:cubicBezTo>
                <a:cubicBezTo>
                  <a:pt x="82" y="74"/>
                  <a:pt x="79" y="78"/>
                  <a:pt x="75" y="79"/>
                </a:cubicBezTo>
                <a:cubicBezTo>
                  <a:pt x="75" y="122"/>
                  <a:pt x="75" y="122"/>
                  <a:pt x="75" y="122"/>
                </a:cubicBezTo>
                <a:cubicBezTo>
                  <a:pt x="75" y="122"/>
                  <a:pt x="76" y="122"/>
                  <a:pt x="76" y="122"/>
                </a:cubicBezTo>
                <a:cubicBezTo>
                  <a:pt x="85" y="122"/>
                  <a:pt x="79" y="64"/>
                  <a:pt x="110" y="64"/>
                </a:cubicBezTo>
                <a:lnTo>
                  <a:pt x="102" y="26"/>
                </a:lnTo>
                <a:close/>
                <a:moveTo>
                  <a:pt x="57" y="116"/>
                </a:moveTo>
                <a:cubicBezTo>
                  <a:pt x="1" y="116"/>
                  <a:pt x="1" y="116"/>
                  <a:pt x="1" y="116"/>
                </a:cubicBezTo>
                <a:cubicBezTo>
                  <a:pt x="0" y="116"/>
                  <a:pt x="0" y="117"/>
                  <a:pt x="0" y="119"/>
                </a:cubicBezTo>
                <a:cubicBezTo>
                  <a:pt x="0" y="121"/>
                  <a:pt x="0" y="122"/>
                  <a:pt x="1" y="122"/>
                </a:cubicBezTo>
                <a:cubicBezTo>
                  <a:pt x="57" y="122"/>
                  <a:pt x="57" y="122"/>
                  <a:pt x="57" y="122"/>
                </a:cubicBezTo>
                <a:cubicBezTo>
                  <a:pt x="58" y="122"/>
                  <a:pt x="59" y="121"/>
                  <a:pt x="59" y="119"/>
                </a:cubicBezTo>
                <a:cubicBezTo>
                  <a:pt x="59" y="117"/>
                  <a:pt x="58" y="116"/>
                  <a:pt x="57" y="1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endParaRPr lang="zh-CN" altLang="en-US" sz="2400"/>
          </a:p>
        </p:txBody>
      </p:sp>
      <p:sp>
        <p:nvSpPr>
          <p:cNvPr id="26" name="文本框 25"/>
          <p:cNvSpPr txBox="1"/>
          <p:nvPr/>
        </p:nvSpPr>
        <p:spPr>
          <a:xfrm>
            <a:off x="6773655" y="4014433"/>
            <a:ext cx="987121" cy="338398"/>
          </a:xfrm>
          <a:prstGeom prst="rect">
            <a:avLst/>
          </a:prstGeom>
          <a:noFill/>
        </p:spPr>
        <p:txBody>
          <a:bodyPr lIns="91412" tIns="45706" rIns="91412" bIns="45706">
            <a:spAutoFit/>
          </a:bodyPr>
          <a:lstStyle/>
          <a:p>
            <a:pPr algn="ctr">
              <a:defRPr/>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rPr>
              <a:t>系列</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rPr>
              <a:t>2</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2" name="组合 28"/>
          <p:cNvGrpSpPr/>
          <p:nvPr/>
        </p:nvGrpSpPr>
        <p:grpSpPr bwMode="auto">
          <a:xfrm>
            <a:off x="6791112" y="2935289"/>
            <a:ext cx="985534" cy="987425"/>
            <a:chOff x="6790926" y="2936017"/>
            <a:chExt cx="986614" cy="986614"/>
          </a:xfrm>
        </p:grpSpPr>
        <p:sp>
          <p:nvSpPr>
            <p:cNvPr id="24" name="椭圆 23"/>
            <p:cNvSpPr/>
            <p:nvPr/>
          </p:nvSpPr>
          <p:spPr>
            <a:xfrm>
              <a:off x="6790926" y="2936017"/>
              <a:ext cx="986614" cy="9866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2316" name="Freeform 67"/>
            <p:cNvSpPr>
              <a:spLocks noEditPoints="1"/>
            </p:cNvSpPr>
            <p:nvPr/>
          </p:nvSpPr>
          <p:spPr bwMode="auto">
            <a:xfrm>
              <a:off x="7029428" y="3174520"/>
              <a:ext cx="509610" cy="509608"/>
            </a:xfrm>
            <a:custGeom>
              <a:avLst/>
              <a:gdLst>
                <a:gd name="T0" fmla="*/ 2111259927 w 122"/>
                <a:gd name="T1" fmla="*/ 1919313219 h 122"/>
                <a:gd name="T2" fmla="*/ 1587806915 w 122"/>
                <a:gd name="T3" fmla="*/ 1378414452 h 122"/>
                <a:gd name="T4" fmla="*/ 1535463284 w 122"/>
                <a:gd name="T5" fmla="*/ 1378414452 h 122"/>
                <a:gd name="T6" fmla="*/ 1360976162 w 122"/>
                <a:gd name="T7" fmla="*/ 1203932192 h 122"/>
                <a:gd name="T8" fmla="*/ 1186493217 w 122"/>
                <a:gd name="T9" fmla="*/ 1029449931 h 122"/>
                <a:gd name="T10" fmla="*/ 1186493217 w 122"/>
                <a:gd name="T11" fmla="*/ 1029449931 h 122"/>
                <a:gd name="T12" fmla="*/ 1308632532 w 122"/>
                <a:gd name="T13" fmla="*/ 645585617 h 122"/>
                <a:gd name="T14" fmla="*/ 663040204 w 122"/>
                <a:gd name="T15" fmla="*/ 0 h 122"/>
                <a:gd name="T16" fmla="*/ 0 w 122"/>
                <a:gd name="T17" fmla="*/ 645585617 h 122"/>
                <a:gd name="T18" fmla="*/ 663040204 w 122"/>
                <a:gd name="T19" fmla="*/ 1291171233 h 122"/>
                <a:gd name="T20" fmla="*/ 1029458148 w 122"/>
                <a:gd name="T21" fmla="*/ 1169036575 h 122"/>
                <a:gd name="T22" fmla="*/ 1029458148 w 122"/>
                <a:gd name="T23" fmla="*/ 1169036575 h 122"/>
                <a:gd name="T24" fmla="*/ 1203941094 w 122"/>
                <a:gd name="T25" fmla="*/ 1343518835 h 122"/>
                <a:gd name="T26" fmla="*/ 1395871916 w 122"/>
                <a:gd name="T27" fmla="*/ 1535448904 h 122"/>
                <a:gd name="T28" fmla="*/ 1395871916 w 122"/>
                <a:gd name="T29" fmla="*/ 1570344521 h 122"/>
                <a:gd name="T30" fmla="*/ 1919324928 w 122"/>
                <a:gd name="T31" fmla="*/ 2093795479 h 122"/>
                <a:gd name="T32" fmla="*/ 2041464243 w 122"/>
                <a:gd name="T33" fmla="*/ 2041447877 h 122"/>
                <a:gd name="T34" fmla="*/ 2058912120 w 122"/>
                <a:gd name="T35" fmla="*/ 2041447877 h 122"/>
                <a:gd name="T36" fmla="*/ 2111259927 w 122"/>
                <a:gd name="T37" fmla="*/ 1919313219 h 122"/>
                <a:gd name="T38" fmla="*/ 663040204 w 122"/>
                <a:gd name="T39" fmla="*/ 1151588767 h 122"/>
                <a:gd name="T40" fmla="*/ 157035068 w 122"/>
                <a:gd name="T41" fmla="*/ 645585617 h 122"/>
                <a:gd name="T42" fmla="*/ 663040204 w 122"/>
                <a:gd name="T43" fmla="*/ 139586644 h 122"/>
                <a:gd name="T44" fmla="*/ 1169045340 w 122"/>
                <a:gd name="T45" fmla="*/ 645585617 h 122"/>
                <a:gd name="T46" fmla="*/ 663040204 w 122"/>
                <a:gd name="T47" fmla="*/ 1151588767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 name="组合 27"/>
          <p:cNvGrpSpPr/>
          <p:nvPr/>
        </p:nvGrpSpPr>
        <p:grpSpPr bwMode="auto">
          <a:xfrm>
            <a:off x="6791112" y="4519614"/>
            <a:ext cx="985534" cy="985837"/>
            <a:chOff x="6790926" y="4519158"/>
            <a:chExt cx="986614" cy="986614"/>
          </a:xfrm>
        </p:grpSpPr>
        <p:sp>
          <p:nvSpPr>
            <p:cNvPr id="25" name="椭圆 24"/>
            <p:cNvSpPr/>
            <p:nvPr/>
          </p:nvSpPr>
          <p:spPr>
            <a:xfrm>
              <a:off x="6790926" y="4519158"/>
              <a:ext cx="986614" cy="9866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nvGrpSpPr>
            <p:cNvPr id="4" name="组合 18"/>
            <p:cNvGrpSpPr/>
            <p:nvPr/>
          </p:nvGrpSpPr>
          <p:grpSpPr>
            <a:xfrm>
              <a:off x="7012401" y="4702906"/>
              <a:ext cx="543664" cy="619118"/>
              <a:chOff x="3516313" y="5559425"/>
              <a:chExt cx="446088" cy="508000"/>
            </a:xfrm>
            <a:solidFill>
              <a:schemeClr val="bg1"/>
            </a:solidFill>
          </p:grpSpPr>
          <p:sp>
            <p:nvSpPr>
              <p:cNvPr id="20" name="Freeform 25"/>
              <p:cNvSpPr>
                <a:spLocks noEditPoints="1"/>
              </p:cNvSpPr>
              <p:nvPr/>
            </p:nvSpPr>
            <p:spPr bwMode="auto">
              <a:xfrm>
                <a:off x="3516313" y="5559425"/>
                <a:ext cx="446088" cy="508000"/>
              </a:xfrm>
              <a:custGeom>
                <a:avLst/>
                <a:gdLst>
                  <a:gd name="T0" fmla="*/ 174 w 178"/>
                  <a:gd name="T1" fmla="*/ 77 h 203"/>
                  <a:gd name="T2" fmla="*/ 162 w 178"/>
                  <a:gd name="T3" fmla="*/ 34 h 203"/>
                  <a:gd name="T4" fmla="*/ 123 w 178"/>
                  <a:gd name="T5" fmla="*/ 31 h 203"/>
                  <a:gd name="T6" fmla="*/ 89 w 178"/>
                  <a:gd name="T7" fmla="*/ 0 h 203"/>
                  <a:gd name="T8" fmla="*/ 54 w 178"/>
                  <a:gd name="T9" fmla="*/ 34 h 203"/>
                  <a:gd name="T10" fmla="*/ 5 w 178"/>
                  <a:gd name="T11" fmla="*/ 42 h 203"/>
                  <a:gd name="T12" fmla="*/ 20 w 178"/>
                  <a:gd name="T13" fmla="*/ 101 h 203"/>
                  <a:gd name="T14" fmla="*/ 0 w 178"/>
                  <a:gd name="T15" fmla="*/ 145 h 203"/>
                  <a:gd name="T16" fmla="*/ 33 w 178"/>
                  <a:gd name="T17" fmla="*/ 171 h 203"/>
                  <a:gd name="T18" fmla="*/ 70 w 178"/>
                  <a:gd name="T19" fmla="*/ 194 h 203"/>
                  <a:gd name="T20" fmla="*/ 99 w 178"/>
                  <a:gd name="T21" fmla="*/ 201 h 203"/>
                  <a:gd name="T22" fmla="*/ 146 w 178"/>
                  <a:gd name="T23" fmla="*/ 172 h 203"/>
                  <a:gd name="T24" fmla="*/ 178 w 178"/>
                  <a:gd name="T25" fmla="*/ 146 h 203"/>
                  <a:gd name="T26" fmla="*/ 146 w 178"/>
                  <a:gd name="T27" fmla="*/ 39 h 203"/>
                  <a:gd name="T28" fmla="*/ 171 w 178"/>
                  <a:gd name="T29" fmla="*/ 58 h 203"/>
                  <a:gd name="T30" fmla="*/ 152 w 178"/>
                  <a:gd name="T31" fmla="*/ 95 h 203"/>
                  <a:gd name="T32" fmla="*/ 146 w 178"/>
                  <a:gd name="T33" fmla="*/ 39 h 203"/>
                  <a:gd name="T34" fmla="*/ 147 w 178"/>
                  <a:gd name="T35" fmla="*/ 103 h 203"/>
                  <a:gd name="T36" fmla="*/ 136 w 178"/>
                  <a:gd name="T37" fmla="*/ 89 h 203"/>
                  <a:gd name="T38" fmla="*/ 112 w 178"/>
                  <a:gd name="T39" fmla="*/ 133 h 203"/>
                  <a:gd name="T40" fmla="*/ 50 w 178"/>
                  <a:gd name="T41" fmla="*/ 121 h 203"/>
                  <a:gd name="T42" fmla="*/ 66 w 178"/>
                  <a:gd name="T43" fmla="*/ 70 h 203"/>
                  <a:gd name="T44" fmla="*/ 128 w 178"/>
                  <a:gd name="T45" fmla="*/ 82 h 203"/>
                  <a:gd name="T46" fmla="*/ 127 w 178"/>
                  <a:gd name="T47" fmla="*/ 72 h 203"/>
                  <a:gd name="T48" fmla="*/ 109 w 178"/>
                  <a:gd name="T49" fmla="*/ 47 h 203"/>
                  <a:gd name="T50" fmla="*/ 62 w 178"/>
                  <a:gd name="T51" fmla="*/ 34 h 203"/>
                  <a:gd name="T52" fmla="*/ 89 w 178"/>
                  <a:gd name="T53" fmla="*/ 7 h 203"/>
                  <a:gd name="T54" fmla="*/ 117 w 178"/>
                  <a:gd name="T55" fmla="*/ 36 h 203"/>
                  <a:gd name="T56" fmla="*/ 72 w 178"/>
                  <a:gd name="T57" fmla="*/ 40 h 203"/>
                  <a:gd name="T58" fmla="*/ 58 w 178"/>
                  <a:gd name="T59" fmla="*/ 43 h 203"/>
                  <a:gd name="T60" fmla="*/ 61 w 178"/>
                  <a:gd name="T61" fmla="*/ 64 h 203"/>
                  <a:gd name="T62" fmla="*/ 12 w 178"/>
                  <a:gd name="T63" fmla="*/ 73 h 203"/>
                  <a:gd name="T64" fmla="*/ 19 w 178"/>
                  <a:gd name="T65" fmla="*/ 40 h 203"/>
                  <a:gd name="T66" fmla="*/ 48 w 178"/>
                  <a:gd name="T67" fmla="*/ 52 h 203"/>
                  <a:gd name="T68" fmla="*/ 23 w 178"/>
                  <a:gd name="T69" fmla="*/ 93 h 203"/>
                  <a:gd name="T70" fmla="*/ 30 w 178"/>
                  <a:gd name="T71" fmla="*/ 101 h 203"/>
                  <a:gd name="T72" fmla="*/ 42 w 178"/>
                  <a:gd name="T73" fmla="*/ 101 h 203"/>
                  <a:gd name="T74" fmla="*/ 19 w 178"/>
                  <a:gd name="T75" fmla="*/ 162 h 203"/>
                  <a:gd name="T76" fmla="*/ 11 w 178"/>
                  <a:gd name="T77" fmla="*/ 129 h 203"/>
                  <a:gd name="T78" fmla="*/ 43 w 178"/>
                  <a:gd name="T79" fmla="*/ 125 h 203"/>
                  <a:gd name="T80" fmla="*/ 55 w 178"/>
                  <a:gd name="T81" fmla="*/ 149 h 203"/>
                  <a:gd name="T82" fmla="*/ 81 w 178"/>
                  <a:gd name="T83" fmla="*/ 151 h 203"/>
                  <a:gd name="T84" fmla="*/ 55 w 178"/>
                  <a:gd name="T85" fmla="*/ 149 h 203"/>
                  <a:gd name="T86" fmla="*/ 96 w 178"/>
                  <a:gd name="T87" fmla="*/ 194 h 203"/>
                  <a:gd name="T88" fmla="*/ 70 w 178"/>
                  <a:gd name="T89" fmla="*/ 183 h 203"/>
                  <a:gd name="T90" fmla="*/ 89 w 178"/>
                  <a:gd name="T91" fmla="*/ 156 h 203"/>
                  <a:gd name="T92" fmla="*/ 116 w 178"/>
                  <a:gd name="T93" fmla="*/ 169 h 203"/>
                  <a:gd name="T94" fmla="*/ 97 w 178"/>
                  <a:gd name="T95" fmla="*/ 151 h 203"/>
                  <a:gd name="T96" fmla="*/ 120 w 178"/>
                  <a:gd name="T97" fmla="*/ 160 h 203"/>
                  <a:gd name="T98" fmla="*/ 146 w 178"/>
                  <a:gd name="T99" fmla="*/ 165 h 203"/>
                  <a:gd name="T100" fmla="*/ 135 w 178"/>
                  <a:gd name="T101" fmla="*/ 125 h 203"/>
                  <a:gd name="T102" fmla="*/ 166 w 178"/>
                  <a:gd name="T103" fmla="*/ 13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203">
                    <a:moveTo>
                      <a:pt x="158" y="102"/>
                    </a:moveTo>
                    <a:cubicBezTo>
                      <a:pt x="159" y="100"/>
                      <a:pt x="160" y="99"/>
                      <a:pt x="161" y="97"/>
                    </a:cubicBezTo>
                    <a:cubicBezTo>
                      <a:pt x="167" y="90"/>
                      <a:pt x="171" y="83"/>
                      <a:pt x="174" y="77"/>
                    </a:cubicBezTo>
                    <a:cubicBezTo>
                      <a:pt x="177" y="70"/>
                      <a:pt x="178" y="64"/>
                      <a:pt x="178" y="58"/>
                    </a:cubicBezTo>
                    <a:cubicBezTo>
                      <a:pt x="178" y="52"/>
                      <a:pt x="177" y="47"/>
                      <a:pt x="174" y="43"/>
                    </a:cubicBezTo>
                    <a:cubicBezTo>
                      <a:pt x="171" y="39"/>
                      <a:pt x="167" y="36"/>
                      <a:pt x="162" y="34"/>
                    </a:cubicBezTo>
                    <a:cubicBezTo>
                      <a:pt x="157" y="32"/>
                      <a:pt x="152" y="31"/>
                      <a:pt x="146" y="31"/>
                    </a:cubicBezTo>
                    <a:cubicBezTo>
                      <a:pt x="139" y="32"/>
                      <a:pt x="132" y="32"/>
                      <a:pt x="125" y="34"/>
                    </a:cubicBezTo>
                    <a:cubicBezTo>
                      <a:pt x="124" y="33"/>
                      <a:pt x="124" y="32"/>
                      <a:pt x="123" y="31"/>
                    </a:cubicBezTo>
                    <a:cubicBezTo>
                      <a:pt x="119" y="22"/>
                      <a:pt x="114" y="14"/>
                      <a:pt x="109" y="9"/>
                    </a:cubicBezTo>
                    <a:cubicBezTo>
                      <a:pt x="106" y="6"/>
                      <a:pt x="103" y="4"/>
                      <a:pt x="99" y="2"/>
                    </a:cubicBezTo>
                    <a:cubicBezTo>
                      <a:pt x="96" y="1"/>
                      <a:pt x="93" y="0"/>
                      <a:pt x="89" y="0"/>
                    </a:cubicBezTo>
                    <a:cubicBezTo>
                      <a:pt x="85" y="0"/>
                      <a:pt x="82" y="1"/>
                      <a:pt x="79" y="2"/>
                    </a:cubicBezTo>
                    <a:cubicBezTo>
                      <a:pt x="73" y="5"/>
                      <a:pt x="68" y="10"/>
                      <a:pt x="64" y="16"/>
                    </a:cubicBezTo>
                    <a:cubicBezTo>
                      <a:pt x="60" y="21"/>
                      <a:pt x="57" y="27"/>
                      <a:pt x="54" y="34"/>
                    </a:cubicBezTo>
                    <a:cubicBezTo>
                      <a:pt x="46" y="32"/>
                      <a:pt x="39" y="31"/>
                      <a:pt x="33" y="31"/>
                    </a:cubicBezTo>
                    <a:cubicBezTo>
                      <a:pt x="27" y="31"/>
                      <a:pt x="21" y="32"/>
                      <a:pt x="17" y="33"/>
                    </a:cubicBezTo>
                    <a:cubicBezTo>
                      <a:pt x="12" y="35"/>
                      <a:pt x="8" y="38"/>
                      <a:pt x="5" y="42"/>
                    </a:cubicBezTo>
                    <a:cubicBezTo>
                      <a:pt x="2" y="46"/>
                      <a:pt x="0" y="51"/>
                      <a:pt x="0" y="57"/>
                    </a:cubicBezTo>
                    <a:cubicBezTo>
                      <a:pt x="0" y="63"/>
                      <a:pt x="2" y="70"/>
                      <a:pt x="5" y="76"/>
                    </a:cubicBezTo>
                    <a:cubicBezTo>
                      <a:pt x="8" y="84"/>
                      <a:pt x="14" y="93"/>
                      <a:pt x="20" y="101"/>
                    </a:cubicBezTo>
                    <a:cubicBezTo>
                      <a:pt x="19" y="103"/>
                      <a:pt x="18" y="104"/>
                      <a:pt x="17" y="105"/>
                    </a:cubicBezTo>
                    <a:cubicBezTo>
                      <a:pt x="12" y="113"/>
                      <a:pt x="7" y="120"/>
                      <a:pt x="4" y="126"/>
                    </a:cubicBezTo>
                    <a:cubicBezTo>
                      <a:pt x="2" y="133"/>
                      <a:pt x="0" y="139"/>
                      <a:pt x="0" y="145"/>
                    </a:cubicBezTo>
                    <a:cubicBezTo>
                      <a:pt x="0" y="151"/>
                      <a:pt x="1" y="156"/>
                      <a:pt x="5" y="160"/>
                    </a:cubicBezTo>
                    <a:cubicBezTo>
                      <a:pt x="7" y="164"/>
                      <a:pt x="12" y="167"/>
                      <a:pt x="16" y="169"/>
                    </a:cubicBezTo>
                    <a:cubicBezTo>
                      <a:pt x="21" y="171"/>
                      <a:pt x="27" y="171"/>
                      <a:pt x="33" y="171"/>
                    </a:cubicBezTo>
                    <a:cubicBezTo>
                      <a:pt x="39" y="171"/>
                      <a:pt x="46" y="171"/>
                      <a:pt x="53" y="169"/>
                    </a:cubicBezTo>
                    <a:cubicBezTo>
                      <a:pt x="54" y="170"/>
                      <a:pt x="54" y="171"/>
                      <a:pt x="55" y="172"/>
                    </a:cubicBezTo>
                    <a:cubicBezTo>
                      <a:pt x="59" y="181"/>
                      <a:pt x="64" y="189"/>
                      <a:pt x="70" y="194"/>
                    </a:cubicBezTo>
                    <a:cubicBezTo>
                      <a:pt x="72" y="197"/>
                      <a:pt x="75" y="199"/>
                      <a:pt x="79" y="201"/>
                    </a:cubicBezTo>
                    <a:cubicBezTo>
                      <a:pt x="82" y="202"/>
                      <a:pt x="85" y="203"/>
                      <a:pt x="89" y="203"/>
                    </a:cubicBezTo>
                    <a:cubicBezTo>
                      <a:pt x="93" y="203"/>
                      <a:pt x="96" y="202"/>
                      <a:pt x="99" y="201"/>
                    </a:cubicBezTo>
                    <a:cubicBezTo>
                      <a:pt x="105" y="198"/>
                      <a:pt x="110" y="193"/>
                      <a:pt x="115" y="187"/>
                    </a:cubicBezTo>
                    <a:cubicBezTo>
                      <a:pt x="118" y="182"/>
                      <a:pt x="122" y="176"/>
                      <a:pt x="124" y="169"/>
                    </a:cubicBezTo>
                    <a:cubicBezTo>
                      <a:pt x="132" y="171"/>
                      <a:pt x="139" y="172"/>
                      <a:pt x="146" y="172"/>
                    </a:cubicBezTo>
                    <a:cubicBezTo>
                      <a:pt x="151" y="172"/>
                      <a:pt x="157" y="171"/>
                      <a:pt x="161" y="170"/>
                    </a:cubicBezTo>
                    <a:cubicBezTo>
                      <a:pt x="166" y="168"/>
                      <a:pt x="170" y="165"/>
                      <a:pt x="173" y="161"/>
                    </a:cubicBezTo>
                    <a:cubicBezTo>
                      <a:pt x="176" y="157"/>
                      <a:pt x="178" y="151"/>
                      <a:pt x="178" y="146"/>
                    </a:cubicBezTo>
                    <a:cubicBezTo>
                      <a:pt x="178" y="140"/>
                      <a:pt x="176" y="133"/>
                      <a:pt x="173" y="127"/>
                    </a:cubicBezTo>
                    <a:cubicBezTo>
                      <a:pt x="170" y="119"/>
                      <a:pt x="165" y="110"/>
                      <a:pt x="158" y="102"/>
                    </a:cubicBezTo>
                    <a:close/>
                    <a:moveTo>
                      <a:pt x="146" y="39"/>
                    </a:moveTo>
                    <a:cubicBezTo>
                      <a:pt x="151" y="39"/>
                      <a:pt x="156" y="40"/>
                      <a:pt x="159" y="41"/>
                    </a:cubicBezTo>
                    <a:cubicBezTo>
                      <a:pt x="163" y="42"/>
                      <a:pt x="166" y="44"/>
                      <a:pt x="168" y="47"/>
                    </a:cubicBezTo>
                    <a:cubicBezTo>
                      <a:pt x="170" y="50"/>
                      <a:pt x="171" y="53"/>
                      <a:pt x="171" y="58"/>
                    </a:cubicBezTo>
                    <a:cubicBezTo>
                      <a:pt x="171" y="62"/>
                      <a:pt x="170" y="68"/>
                      <a:pt x="167" y="74"/>
                    </a:cubicBezTo>
                    <a:cubicBezTo>
                      <a:pt x="164" y="81"/>
                      <a:pt x="159" y="88"/>
                      <a:pt x="153" y="96"/>
                    </a:cubicBezTo>
                    <a:cubicBezTo>
                      <a:pt x="152" y="95"/>
                      <a:pt x="152" y="95"/>
                      <a:pt x="152" y="95"/>
                    </a:cubicBezTo>
                    <a:cubicBezTo>
                      <a:pt x="147" y="90"/>
                      <a:pt x="141" y="84"/>
                      <a:pt x="135" y="78"/>
                    </a:cubicBezTo>
                    <a:cubicBezTo>
                      <a:pt x="134" y="65"/>
                      <a:pt x="131" y="52"/>
                      <a:pt x="127" y="41"/>
                    </a:cubicBezTo>
                    <a:cubicBezTo>
                      <a:pt x="134" y="40"/>
                      <a:pt x="140" y="39"/>
                      <a:pt x="146" y="39"/>
                    </a:cubicBezTo>
                    <a:close/>
                    <a:moveTo>
                      <a:pt x="136" y="89"/>
                    </a:moveTo>
                    <a:cubicBezTo>
                      <a:pt x="140" y="93"/>
                      <a:pt x="144" y="98"/>
                      <a:pt x="148" y="102"/>
                    </a:cubicBezTo>
                    <a:cubicBezTo>
                      <a:pt x="147" y="103"/>
                      <a:pt x="147" y="103"/>
                      <a:pt x="147" y="103"/>
                    </a:cubicBezTo>
                    <a:cubicBezTo>
                      <a:pt x="143" y="107"/>
                      <a:pt x="140" y="110"/>
                      <a:pt x="136" y="114"/>
                    </a:cubicBezTo>
                    <a:cubicBezTo>
                      <a:pt x="136" y="110"/>
                      <a:pt x="136" y="106"/>
                      <a:pt x="136" y="101"/>
                    </a:cubicBezTo>
                    <a:cubicBezTo>
                      <a:pt x="136" y="97"/>
                      <a:pt x="136" y="93"/>
                      <a:pt x="136" y="89"/>
                    </a:cubicBezTo>
                    <a:close/>
                    <a:moveTo>
                      <a:pt x="129" y="101"/>
                    </a:moveTo>
                    <a:cubicBezTo>
                      <a:pt x="129" y="108"/>
                      <a:pt x="129" y="115"/>
                      <a:pt x="128" y="121"/>
                    </a:cubicBezTo>
                    <a:cubicBezTo>
                      <a:pt x="123" y="125"/>
                      <a:pt x="118" y="129"/>
                      <a:pt x="112" y="133"/>
                    </a:cubicBezTo>
                    <a:cubicBezTo>
                      <a:pt x="105" y="138"/>
                      <a:pt x="97" y="143"/>
                      <a:pt x="89" y="147"/>
                    </a:cubicBezTo>
                    <a:cubicBezTo>
                      <a:pt x="81" y="143"/>
                      <a:pt x="73" y="138"/>
                      <a:pt x="65" y="133"/>
                    </a:cubicBezTo>
                    <a:cubicBezTo>
                      <a:pt x="60" y="129"/>
                      <a:pt x="55" y="125"/>
                      <a:pt x="50" y="121"/>
                    </a:cubicBezTo>
                    <a:cubicBezTo>
                      <a:pt x="50" y="115"/>
                      <a:pt x="49" y="108"/>
                      <a:pt x="49" y="101"/>
                    </a:cubicBezTo>
                    <a:cubicBezTo>
                      <a:pt x="49" y="95"/>
                      <a:pt x="50" y="88"/>
                      <a:pt x="50" y="82"/>
                    </a:cubicBezTo>
                    <a:cubicBezTo>
                      <a:pt x="55" y="78"/>
                      <a:pt x="60" y="74"/>
                      <a:pt x="66" y="70"/>
                    </a:cubicBezTo>
                    <a:cubicBezTo>
                      <a:pt x="74" y="65"/>
                      <a:pt x="81" y="60"/>
                      <a:pt x="89" y="56"/>
                    </a:cubicBezTo>
                    <a:cubicBezTo>
                      <a:pt x="97" y="60"/>
                      <a:pt x="105" y="65"/>
                      <a:pt x="113" y="70"/>
                    </a:cubicBezTo>
                    <a:cubicBezTo>
                      <a:pt x="118" y="74"/>
                      <a:pt x="123" y="78"/>
                      <a:pt x="128" y="82"/>
                    </a:cubicBezTo>
                    <a:cubicBezTo>
                      <a:pt x="129" y="88"/>
                      <a:pt x="129" y="95"/>
                      <a:pt x="129" y="101"/>
                    </a:cubicBezTo>
                    <a:close/>
                    <a:moveTo>
                      <a:pt x="123" y="54"/>
                    </a:moveTo>
                    <a:cubicBezTo>
                      <a:pt x="125" y="59"/>
                      <a:pt x="126" y="65"/>
                      <a:pt x="127" y="72"/>
                    </a:cubicBezTo>
                    <a:cubicBezTo>
                      <a:pt x="124" y="69"/>
                      <a:pt x="120" y="67"/>
                      <a:pt x="117" y="64"/>
                    </a:cubicBezTo>
                    <a:cubicBezTo>
                      <a:pt x="111" y="60"/>
                      <a:pt x="104" y="56"/>
                      <a:pt x="97" y="52"/>
                    </a:cubicBezTo>
                    <a:cubicBezTo>
                      <a:pt x="101" y="50"/>
                      <a:pt x="105" y="48"/>
                      <a:pt x="109" y="47"/>
                    </a:cubicBezTo>
                    <a:cubicBezTo>
                      <a:pt x="113" y="45"/>
                      <a:pt x="116" y="44"/>
                      <a:pt x="120" y="43"/>
                    </a:cubicBezTo>
                    <a:cubicBezTo>
                      <a:pt x="121" y="47"/>
                      <a:pt x="122" y="50"/>
                      <a:pt x="123" y="54"/>
                    </a:cubicBezTo>
                    <a:close/>
                    <a:moveTo>
                      <a:pt x="62" y="34"/>
                    </a:moveTo>
                    <a:cubicBezTo>
                      <a:pt x="65" y="25"/>
                      <a:pt x="70" y="19"/>
                      <a:pt x="75" y="14"/>
                    </a:cubicBezTo>
                    <a:cubicBezTo>
                      <a:pt x="77" y="12"/>
                      <a:pt x="79" y="10"/>
                      <a:pt x="82" y="9"/>
                    </a:cubicBezTo>
                    <a:cubicBezTo>
                      <a:pt x="84" y="8"/>
                      <a:pt x="87" y="7"/>
                      <a:pt x="89" y="7"/>
                    </a:cubicBezTo>
                    <a:cubicBezTo>
                      <a:pt x="91" y="7"/>
                      <a:pt x="94" y="8"/>
                      <a:pt x="96" y="9"/>
                    </a:cubicBezTo>
                    <a:cubicBezTo>
                      <a:pt x="100" y="11"/>
                      <a:pt x="105" y="15"/>
                      <a:pt x="109" y="20"/>
                    </a:cubicBezTo>
                    <a:cubicBezTo>
                      <a:pt x="112" y="24"/>
                      <a:pt x="115" y="30"/>
                      <a:pt x="117" y="36"/>
                    </a:cubicBezTo>
                    <a:cubicBezTo>
                      <a:pt x="114" y="37"/>
                      <a:pt x="110" y="39"/>
                      <a:pt x="106" y="40"/>
                    </a:cubicBezTo>
                    <a:cubicBezTo>
                      <a:pt x="101" y="42"/>
                      <a:pt x="95" y="45"/>
                      <a:pt x="89" y="47"/>
                    </a:cubicBezTo>
                    <a:cubicBezTo>
                      <a:pt x="84" y="44"/>
                      <a:pt x="78" y="42"/>
                      <a:pt x="72" y="40"/>
                    </a:cubicBezTo>
                    <a:cubicBezTo>
                      <a:pt x="68" y="38"/>
                      <a:pt x="65" y="37"/>
                      <a:pt x="61" y="36"/>
                    </a:cubicBezTo>
                    <a:cubicBezTo>
                      <a:pt x="61" y="35"/>
                      <a:pt x="61" y="34"/>
                      <a:pt x="62" y="34"/>
                    </a:cubicBezTo>
                    <a:close/>
                    <a:moveTo>
                      <a:pt x="58" y="43"/>
                    </a:moveTo>
                    <a:cubicBezTo>
                      <a:pt x="62" y="44"/>
                      <a:pt x="66" y="45"/>
                      <a:pt x="69" y="47"/>
                    </a:cubicBezTo>
                    <a:cubicBezTo>
                      <a:pt x="73" y="48"/>
                      <a:pt x="77" y="50"/>
                      <a:pt x="81" y="52"/>
                    </a:cubicBezTo>
                    <a:cubicBezTo>
                      <a:pt x="75" y="55"/>
                      <a:pt x="68" y="59"/>
                      <a:pt x="61" y="64"/>
                    </a:cubicBezTo>
                    <a:cubicBezTo>
                      <a:pt x="58" y="66"/>
                      <a:pt x="55" y="69"/>
                      <a:pt x="51" y="71"/>
                    </a:cubicBezTo>
                    <a:cubicBezTo>
                      <a:pt x="53" y="61"/>
                      <a:pt x="55" y="51"/>
                      <a:pt x="58" y="43"/>
                    </a:cubicBezTo>
                    <a:close/>
                    <a:moveTo>
                      <a:pt x="12" y="73"/>
                    </a:moveTo>
                    <a:cubicBezTo>
                      <a:pt x="9" y="67"/>
                      <a:pt x="8" y="62"/>
                      <a:pt x="8" y="57"/>
                    </a:cubicBezTo>
                    <a:cubicBezTo>
                      <a:pt x="8" y="53"/>
                      <a:pt x="9" y="49"/>
                      <a:pt x="11" y="46"/>
                    </a:cubicBezTo>
                    <a:cubicBezTo>
                      <a:pt x="13" y="44"/>
                      <a:pt x="16" y="42"/>
                      <a:pt x="19" y="40"/>
                    </a:cubicBezTo>
                    <a:cubicBezTo>
                      <a:pt x="23" y="39"/>
                      <a:pt x="27" y="38"/>
                      <a:pt x="33" y="38"/>
                    </a:cubicBezTo>
                    <a:cubicBezTo>
                      <a:pt x="38" y="38"/>
                      <a:pt x="44" y="39"/>
                      <a:pt x="51" y="41"/>
                    </a:cubicBezTo>
                    <a:cubicBezTo>
                      <a:pt x="50" y="44"/>
                      <a:pt x="49" y="48"/>
                      <a:pt x="48" y="52"/>
                    </a:cubicBezTo>
                    <a:cubicBezTo>
                      <a:pt x="46" y="60"/>
                      <a:pt x="44" y="69"/>
                      <a:pt x="43" y="78"/>
                    </a:cubicBezTo>
                    <a:cubicBezTo>
                      <a:pt x="37" y="84"/>
                      <a:pt x="31" y="90"/>
                      <a:pt x="25" y="95"/>
                    </a:cubicBezTo>
                    <a:cubicBezTo>
                      <a:pt x="25" y="94"/>
                      <a:pt x="24" y="93"/>
                      <a:pt x="23" y="93"/>
                    </a:cubicBezTo>
                    <a:cubicBezTo>
                      <a:pt x="18" y="86"/>
                      <a:pt x="14" y="79"/>
                      <a:pt x="12" y="73"/>
                    </a:cubicBezTo>
                    <a:close/>
                    <a:moveTo>
                      <a:pt x="42" y="114"/>
                    </a:moveTo>
                    <a:cubicBezTo>
                      <a:pt x="38" y="110"/>
                      <a:pt x="34" y="105"/>
                      <a:pt x="30" y="101"/>
                    </a:cubicBezTo>
                    <a:cubicBezTo>
                      <a:pt x="31" y="100"/>
                      <a:pt x="31" y="100"/>
                      <a:pt x="31" y="100"/>
                    </a:cubicBezTo>
                    <a:cubicBezTo>
                      <a:pt x="35" y="96"/>
                      <a:pt x="38" y="93"/>
                      <a:pt x="42" y="89"/>
                    </a:cubicBezTo>
                    <a:cubicBezTo>
                      <a:pt x="42" y="93"/>
                      <a:pt x="42" y="97"/>
                      <a:pt x="42" y="101"/>
                    </a:cubicBezTo>
                    <a:cubicBezTo>
                      <a:pt x="42" y="106"/>
                      <a:pt x="42" y="110"/>
                      <a:pt x="42" y="114"/>
                    </a:cubicBezTo>
                    <a:close/>
                    <a:moveTo>
                      <a:pt x="33" y="164"/>
                    </a:moveTo>
                    <a:cubicBezTo>
                      <a:pt x="27" y="164"/>
                      <a:pt x="23" y="163"/>
                      <a:pt x="19" y="162"/>
                    </a:cubicBezTo>
                    <a:cubicBezTo>
                      <a:pt x="15" y="161"/>
                      <a:pt x="12" y="159"/>
                      <a:pt x="11" y="156"/>
                    </a:cubicBezTo>
                    <a:cubicBezTo>
                      <a:pt x="8" y="153"/>
                      <a:pt x="7" y="150"/>
                      <a:pt x="7" y="145"/>
                    </a:cubicBezTo>
                    <a:cubicBezTo>
                      <a:pt x="7" y="141"/>
                      <a:pt x="9" y="135"/>
                      <a:pt x="11" y="129"/>
                    </a:cubicBezTo>
                    <a:cubicBezTo>
                      <a:pt x="14" y="122"/>
                      <a:pt x="19" y="115"/>
                      <a:pt x="25" y="107"/>
                    </a:cubicBezTo>
                    <a:cubicBezTo>
                      <a:pt x="26" y="108"/>
                      <a:pt x="26" y="108"/>
                      <a:pt x="26" y="108"/>
                    </a:cubicBezTo>
                    <a:cubicBezTo>
                      <a:pt x="31" y="113"/>
                      <a:pt x="37" y="119"/>
                      <a:pt x="43" y="125"/>
                    </a:cubicBezTo>
                    <a:cubicBezTo>
                      <a:pt x="45" y="138"/>
                      <a:pt x="47" y="151"/>
                      <a:pt x="51" y="162"/>
                    </a:cubicBezTo>
                    <a:cubicBezTo>
                      <a:pt x="44" y="163"/>
                      <a:pt x="38" y="164"/>
                      <a:pt x="33" y="164"/>
                    </a:cubicBezTo>
                    <a:close/>
                    <a:moveTo>
                      <a:pt x="55" y="149"/>
                    </a:moveTo>
                    <a:cubicBezTo>
                      <a:pt x="54" y="144"/>
                      <a:pt x="52" y="138"/>
                      <a:pt x="51" y="131"/>
                    </a:cubicBezTo>
                    <a:cubicBezTo>
                      <a:pt x="55" y="134"/>
                      <a:pt x="58" y="136"/>
                      <a:pt x="61" y="139"/>
                    </a:cubicBezTo>
                    <a:cubicBezTo>
                      <a:pt x="68" y="143"/>
                      <a:pt x="74" y="147"/>
                      <a:pt x="81" y="151"/>
                    </a:cubicBezTo>
                    <a:cubicBezTo>
                      <a:pt x="77" y="153"/>
                      <a:pt x="73" y="155"/>
                      <a:pt x="69" y="156"/>
                    </a:cubicBezTo>
                    <a:cubicBezTo>
                      <a:pt x="65" y="158"/>
                      <a:pt x="62" y="159"/>
                      <a:pt x="58" y="160"/>
                    </a:cubicBezTo>
                    <a:cubicBezTo>
                      <a:pt x="57" y="156"/>
                      <a:pt x="56" y="153"/>
                      <a:pt x="55" y="149"/>
                    </a:cubicBezTo>
                    <a:close/>
                    <a:moveTo>
                      <a:pt x="116" y="169"/>
                    </a:moveTo>
                    <a:cubicBezTo>
                      <a:pt x="113" y="178"/>
                      <a:pt x="108" y="184"/>
                      <a:pt x="103" y="189"/>
                    </a:cubicBezTo>
                    <a:cubicBezTo>
                      <a:pt x="101" y="191"/>
                      <a:pt x="99" y="193"/>
                      <a:pt x="96" y="194"/>
                    </a:cubicBezTo>
                    <a:cubicBezTo>
                      <a:pt x="94" y="195"/>
                      <a:pt x="91" y="196"/>
                      <a:pt x="89" y="196"/>
                    </a:cubicBezTo>
                    <a:cubicBezTo>
                      <a:pt x="87" y="196"/>
                      <a:pt x="84" y="195"/>
                      <a:pt x="82" y="194"/>
                    </a:cubicBezTo>
                    <a:cubicBezTo>
                      <a:pt x="78" y="192"/>
                      <a:pt x="73" y="188"/>
                      <a:pt x="70" y="183"/>
                    </a:cubicBezTo>
                    <a:cubicBezTo>
                      <a:pt x="66" y="179"/>
                      <a:pt x="63" y="173"/>
                      <a:pt x="61" y="167"/>
                    </a:cubicBezTo>
                    <a:cubicBezTo>
                      <a:pt x="64" y="166"/>
                      <a:pt x="68" y="164"/>
                      <a:pt x="72" y="163"/>
                    </a:cubicBezTo>
                    <a:cubicBezTo>
                      <a:pt x="77" y="161"/>
                      <a:pt x="83" y="158"/>
                      <a:pt x="89" y="156"/>
                    </a:cubicBezTo>
                    <a:cubicBezTo>
                      <a:pt x="95" y="159"/>
                      <a:pt x="100" y="161"/>
                      <a:pt x="106" y="163"/>
                    </a:cubicBezTo>
                    <a:cubicBezTo>
                      <a:pt x="110" y="165"/>
                      <a:pt x="114" y="166"/>
                      <a:pt x="117" y="167"/>
                    </a:cubicBezTo>
                    <a:cubicBezTo>
                      <a:pt x="117" y="168"/>
                      <a:pt x="117" y="168"/>
                      <a:pt x="116" y="169"/>
                    </a:cubicBezTo>
                    <a:close/>
                    <a:moveTo>
                      <a:pt x="120" y="160"/>
                    </a:moveTo>
                    <a:cubicBezTo>
                      <a:pt x="116" y="159"/>
                      <a:pt x="113" y="158"/>
                      <a:pt x="109" y="156"/>
                    </a:cubicBezTo>
                    <a:cubicBezTo>
                      <a:pt x="105" y="155"/>
                      <a:pt x="101" y="153"/>
                      <a:pt x="97" y="151"/>
                    </a:cubicBezTo>
                    <a:cubicBezTo>
                      <a:pt x="103" y="148"/>
                      <a:pt x="110" y="144"/>
                      <a:pt x="117" y="139"/>
                    </a:cubicBezTo>
                    <a:cubicBezTo>
                      <a:pt x="120" y="137"/>
                      <a:pt x="123" y="134"/>
                      <a:pt x="127" y="132"/>
                    </a:cubicBezTo>
                    <a:cubicBezTo>
                      <a:pt x="125" y="142"/>
                      <a:pt x="123" y="152"/>
                      <a:pt x="120" y="160"/>
                    </a:cubicBezTo>
                    <a:close/>
                    <a:moveTo>
                      <a:pt x="167" y="157"/>
                    </a:moveTo>
                    <a:cubicBezTo>
                      <a:pt x="165" y="159"/>
                      <a:pt x="162" y="161"/>
                      <a:pt x="159" y="163"/>
                    </a:cubicBezTo>
                    <a:cubicBezTo>
                      <a:pt x="155" y="164"/>
                      <a:pt x="151" y="165"/>
                      <a:pt x="146" y="165"/>
                    </a:cubicBezTo>
                    <a:cubicBezTo>
                      <a:pt x="140" y="165"/>
                      <a:pt x="134" y="164"/>
                      <a:pt x="127" y="162"/>
                    </a:cubicBezTo>
                    <a:cubicBezTo>
                      <a:pt x="128" y="159"/>
                      <a:pt x="129" y="155"/>
                      <a:pt x="130" y="151"/>
                    </a:cubicBezTo>
                    <a:cubicBezTo>
                      <a:pt x="132" y="143"/>
                      <a:pt x="134" y="134"/>
                      <a:pt x="135" y="125"/>
                    </a:cubicBezTo>
                    <a:cubicBezTo>
                      <a:pt x="142" y="119"/>
                      <a:pt x="148" y="113"/>
                      <a:pt x="153" y="108"/>
                    </a:cubicBezTo>
                    <a:cubicBezTo>
                      <a:pt x="154" y="109"/>
                      <a:pt x="154" y="110"/>
                      <a:pt x="155" y="110"/>
                    </a:cubicBezTo>
                    <a:cubicBezTo>
                      <a:pt x="160" y="117"/>
                      <a:pt x="164" y="124"/>
                      <a:pt x="166" y="130"/>
                    </a:cubicBezTo>
                    <a:cubicBezTo>
                      <a:pt x="169" y="136"/>
                      <a:pt x="170" y="141"/>
                      <a:pt x="170" y="146"/>
                    </a:cubicBezTo>
                    <a:cubicBezTo>
                      <a:pt x="170" y="150"/>
                      <a:pt x="169" y="154"/>
                      <a:pt x="167"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dirty="0"/>
              </a:p>
            </p:txBody>
          </p:sp>
          <p:sp>
            <p:nvSpPr>
              <p:cNvPr id="21" name="Oval 26"/>
              <p:cNvSpPr>
                <a:spLocks noChangeArrowheads="1"/>
              </p:cNvSpPr>
              <p:nvPr/>
            </p:nvSpPr>
            <p:spPr bwMode="auto">
              <a:xfrm>
                <a:off x="3694113" y="5767387"/>
                <a:ext cx="9366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dirty="0"/>
              </a:p>
            </p:txBody>
          </p:sp>
        </p:grpSp>
      </p:grpSp>
      <p:sp>
        <p:nvSpPr>
          <p:cNvPr id="30" name="矩形 29"/>
          <p:cNvSpPr/>
          <p:nvPr/>
        </p:nvSpPr>
        <p:spPr>
          <a:xfrm>
            <a:off x="403395" y="5414555"/>
            <a:ext cx="5494230" cy="461637"/>
          </a:xfrm>
          <a:prstGeom prst="rect">
            <a:avLst/>
          </a:prstGeom>
        </p:spPr>
        <p:txBody>
          <a:bodyPr lIns="91412" tIns="45706" rIns="91412" bIns="45706">
            <a:spAutoFit/>
          </a:bodyPr>
          <a:lstStyle/>
          <a:p>
            <a:pP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rot="20383925">
            <a:off x="6691131" y="1373188"/>
            <a:ext cx="195202" cy="19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33" name="椭圆 32"/>
          <p:cNvSpPr/>
          <p:nvPr/>
        </p:nvSpPr>
        <p:spPr>
          <a:xfrm rot="20383925">
            <a:off x="6589561" y="1906589"/>
            <a:ext cx="130135" cy="1301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34" name="椭圆 33"/>
          <p:cNvSpPr/>
          <p:nvPr/>
        </p:nvSpPr>
        <p:spPr>
          <a:xfrm rot="20383925">
            <a:off x="7348153" y="1260474"/>
            <a:ext cx="79350" cy="793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40" name="椭圆 39"/>
          <p:cNvSpPr/>
          <p:nvPr/>
        </p:nvSpPr>
        <p:spPr>
          <a:xfrm rot="7200000">
            <a:off x="6552244" y="3186932"/>
            <a:ext cx="149225" cy="150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41" name="椭圆 40"/>
          <p:cNvSpPr/>
          <p:nvPr/>
        </p:nvSpPr>
        <p:spPr>
          <a:xfrm rot="7200000">
            <a:off x="6645090" y="3448067"/>
            <a:ext cx="98426" cy="983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42" name="椭圆 41"/>
          <p:cNvSpPr/>
          <p:nvPr/>
        </p:nvSpPr>
        <p:spPr>
          <a:xfrm rot="7200000">
            <a:off x="6722861" y="3125797"/>
            <a:ext cx="60325" cy="60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44" name="椭圆 43"/>
          <p:cNvSpPr/>
          <p:nvPr/>
        </p:nvSpPr>
        <p:spPr>
          <a:xfrm rot="14217330">
            <a:off x="7556809" y="4545843"/>
            <a:ext cx="231775" cy="2332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45" name="椭圆 44"/>
          <p:cNvSpPr/>
          <p:nvPr/>
        </p:nvSpPr>
        <p:spPr>
          <a:xfrm rot="14217330">
            <a:off x="7711553" y="5311800"/>
            <a:ext cx="153988" cy="153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46" name="椭圆 45"/>
          <p:cNvSpPr/>
          <p:nvPr/>
        </p:nvSpPr>
        <p:spPr>
          <a:xfrm rot="14217330">
            <a:off x="7603647" y="5459427"/>
            <a:ext cx="93662" cy="93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zh-CN" altLang="en-US" sz="2400" dirty="0"/>
          </a:p>
        </p:txBody>
      </p:sp>
      <p:sp>
        <p:nvSpPr>
          <p:cNvPr id="36" name="文本框 35"/>
          <p:cNvSpPr txBox="1"/>
          <p:nvPr/>
        </p:nvSpPr>
        <p:spPr>
          <a:xfrm>
            <a:off x="6773655" y="5586057"/>
            <a:ext cx="987121" cy="338398"/>
          </a:xfrm>
          <a:prstGeom prst="rect">
            <a:avLst/>
          </a:prstGeom>
          <a:noFill/>
        </p:spPr>
        <p:txBody>
          <a:bodyPr lIns="91412" tIns="45706" rIns="91412" bIns="45706">
            <a:spAutoFit/>
          </a:bodyPr>
          <a:lstStyle/>
          <a:p>
            <a:pPr algn="ctr">
              <a:defRPr/>
            </a:pP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rPr>
              <a:t>系列</a:t>
            </a:r>
            <a:r>
              <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rPr>
              <a:t>3</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53" presetClass="entr" presetSubtype="16" fill="hold" grpId="0" nodeType="withEffect">
                                  <p:stCondLst>
                                    <p:cond delay="11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grpId="0" nodeType="withEffect">
                                  <p:stCondLst>
                                    <p:cond delay="110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grpId="0" nodeType="withEffect">
                                  <p:stCondLst>
                                    <p:cond delay="11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11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22" presetClass="entr" presetSubtype="8" fill="hold" grpId="0" nodeType="withEffect">
                                  <p:stCondLst>
                                    <p:cond delay="110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10" presetClass="entr" presetSubtype="0" fill="hold" grpId="0" nodeType="withEffect">
                                  <p:stCondLst>
                                    <p:cond delay="11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1500"/>
                            </p:stCondLst>
                            <p:childTnLst>
                              <p:par>
                                <p:cTn id="65" presetID="53" presetClass="entr" presetSubtype="16"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left)">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2" grpId="0"/>
      <p:bldP spid="15" grpId="0"/>
      <p:bldP spid="9" grpId="0"/>
      <p:bldP spid="7" grpId="0" animBg="1"/>
      <p:bldP spid="26" grpId="0"/>
      <p:bldP spid="30" grpId="0"/>
      <p:bldP spid="32" grpId="0" animBg="1"/>
      <p:bldP spid="33" grpId="0" animBg="1"/>
      <p:bldP spid="34" grpId="0" animBg="1"/>
      <p:bldP spid="40" grpId="0" animBg="1"/>
      <p:bldP spid="41" grpId="0" animBg="1"/>
      <p:bldP spid="42" grpId="0" animBg="1"/>
      <p:bldP spid="44" grpId="0" animBg="1"/>
      <p:bldP spid="45" grpId="0" animBg="1"/>
      <p:bldP spid="46"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103" y="2359"/>
            <a:ext cx="12188262" cy="6861991"/>
          </a:xfrm>
          <a:prstGeom prst="rect">
            <a:avLst/>
          </a:prstGeom>
        </p:spPr>
      </p:pic>
      <p:sp>
        <p:nvSpPr>
          <p:cNvPr id="10" name="任意多边形 30"/>
          <p:cNvSpPr/>
          <p:nvPr/>
        </p:nvSpPr>
        <p:spPr>
          <a:xfrm>
            <a:off x="-46787" y="-1"/>
            <a:ext cx="8302360" cy="6878841"/>
          </a:xfrm>
          <a:custGeom>
            <a:avLst/>
            <a:gdLst>
              <a:gd name="connsiteX0" fmla="*/ 0 w 4833257"/>
              <a:gd name="connsiteY0" fmla="*/ 3797560 h 3797560"/>
              <a:gd name="connsiteX1" fmla="*/ 2481943 w 4833257"/>
              <a:gd name="connsiteY1" fmla="*/ 3788229 h 3797560"/>
              <a:gd name="connsiteX2" fmla="*/ 4833257 w 4833257"/>
              <a:gd name="connsiteY2" fmla="*/ 0 h 3797560"/>
              <a:gd name="connsiteX3" fmla="*/ 9331 w 4833257"/>
              <a:gd name="connsiteY3" fmla="*/ 9331 h 3797560"/>
              <a:gd name="connsiteX4" fmla="*/ 0 w 4833257"/>
              <a:gd name="connsiteY4" fmla="*/ 3797560 h 3797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797560">
                <a:moveTo>
                  <a:pt x="0" y="3797560"/>
                </a:moveTo>
                <a:lnTo>
                  <a:pt x="2481943" y="3788229"/>
                </a:lnTo>
                <a:lnTo>
                  <a:pt x="4833257" y="0"/>
                </a:lnTo>
                <a:lnTo>
                  <a:pt x="9331" y="9331"/>
                </a:lnTo>
                <a:cubicBezTo>
                  <a:pt x="6221" y="1278294"/>
                  <a:pt x="3110" y="2547258"/>
                  <a:pt x="0" y="3797560"/>
                </a:cubicBezTo>
                <a:close/>
              </a:path>
            </a:pathLst>
          </a:custGeom>
          <a:solidFill>
            <a:schemeClr val="accent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Oval 5"/>
          <p:cNvSpPr>
            <a:spLocks noChangeArrowheads="1"/>
          </p:cNvSpPr>
          <p:nvPr/>
        </p:nvSpPr>
        <p:spPr bwMode="auto">
          <a:xfrm>
            <a:off x="3505075" y="3333019"/>
            <a:ext cx="911257" cy="911820"/>
          </a:xfrm>
          <a:prstGeom prst="ellipse">
            <a:avLst/>
          </a:prstGeom>
          <a:solidFill>
            <a:schemeClr val="accent2">
              <a:alpha val="72000"/>
            </a:schemeClr>
          </a:solidFill>
          <a:ln>
            <a:noFill/>
          </a:ln>
        </p:spPr>
        <p:txBody>
          <a:bodyPr/>
          <a:lstStyle/>
          <a:p>
            <a:endParaRPr lang="zh-CN" altLang="en-US" sz="2400"/>
          </a:p>
        </p:txBody>
      </p:sp>
      <p:sp>
        <p:nvSpPr>
          <p:cNvPr id="7" name="Rectangle 7"/>
          <p:cNvSpPr>
            <a:spLocks noChangeArrowheads="1"/>
          </p:cNvSpPr>
          <p:nvPr/>
        </p:nvSpPr>
        <p:spPr bwMode="auto">
          <a:xfrm>
            <a:off x="5520114" y="3345209"/>
            <a:ext cx="3647280" cy="7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投资回报</a:t>
            </a:r>
            <a:endParaRPr lang="en-US" altLang="zh-CN" sz="1335" dirty="0">
              <a:solidFill>
                <a:schemeClr val="bg1"/>
              </a:solidFill>
              <a:latin typeface="微软雅黑" panose="020B0503020204020204" pitchFamily="34" charset="-122"/>
              <a:ea typeface="微软雅黑" panose="020B0503020204020204" pitchFamily="34" charset="-122"/>
            </a:endParaRPr>
          </a:p>
          <a:p>
            <a:pPr>
              <a:defRPr/>
            </a:pPr>
            <a:r>
              <a:rPr lang="zh-CN" altLang="en-US" sz="1400" dirty="0">
                <a:solidFill>
                  <a:schemeClr val="bg1"/>
                </a:solidFill>
                <a:latin typeface="微软雅黑" panose="020B0503020204020204" pitchFamily="34" charset="-122"/>
                <a:ea typeface="微软雅黑" panose="020B0503020204020204" pitchFamily="34" charset="-122"/>
              </a:rPr>
              <a:t>添加此处添加节标题      添加此处添加节标题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4685049" y="2613161"/>
            <a:ext cx="0" cy="2255555"/>
          </a:xfrm>
          <a:prstGeom prst="line">
            <a:avLst/>
          </a:prstGeom>
          <a:noFill/>
          <a:ln w="28575" cmpd="sng">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8" name="Rectangle 8"/>
          <p:cNvSpPr>
            <a:spLocks noChangeArrowheads="1"/>
          </p:cNvSpPr>
          <p:nvPr/>
        </p:nvSpPr>
        <p:spPr bwMode="auto">
          <a:xfrm>
            <a:off x="3408531" y="3526529"/>
            <a:ext cx="1028383"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730" dirty="0">
                <a:solidFill>
                  <a:schemeClr val="bg1"/>
                </a:solidFill>
                <a:latin typeface="Impact" panose="020B0806030902050204" pitchFamily="34" charset="0"/>
              </a:rPr>
              <a:t>0</a:t>
            </a:r>
            <a:r>
              <a:rPr lang="en-US" altLang="zh-CN" sz="3730" dirty="0">
                <a:solidFill>
                  <a:schemeClr val="bg1"/>
                </a:solidFill>
                <a:latin typeface="Impact" panose="020B0806030902050204" pitchFamily="34" charset="0"/>
              </a:rPr>
              <a:t>4</a:t>
            </a:r>
            <a:endParaRPr lang="zh-CN" altLang="zh-CN" sz="373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par>
                                <p:cTn id="10" presetID="6" presetClass="emph" presetSubtype="0" autoRev="1" fill="hold" grpId="1" nodeType="withEffect">
                                  <p:stCondLst>
                                    <p:cond delay="400"/>
                                  </p:stCondLst>
                                  <p:childTnLst>
                                    <p:animScale>
                                      <p:cBhvr>
                                        <p:cTn id="11" dur="200" fill="hold"/>
                                        <p:tgtEl>
                                          <p:spTgt spid="5"/>
                                        </p:tgtEl>
                                      </p:cBhvr>
                                      <p:by x="110000" y="110000"/>
                                    </p:animScale>
                                  </p:childTnLst>
                                </p:cTn>
                              </p:par>
                              <p:par>
                                <p:cTn id="12" presetID="22" presetClass="entr" presetSubtype="1" fill="hold" grpId="0" nodeType="withEffect">
                                  <p:stCondLst>
                                    <p:cond delay="90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1+#ppt_w/2"/>
                                          </p:val>
                                        </p:tav>
                                        <p:tav tm="100000">
                                          <p:val>
                                            <p:strVal val="#ppt_x"/>
                                          </p:val>
                                        </p:tav>
                                      </p:tavLst>
                                    </p:anim>
                                    <p:anim calcmode="lin" valueType="num">
                                      <p:cBhvr additive="base">
                                        <p:cTn id="19" dur="75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8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1+#ppt_w/2"/>
                                          </p:val>
                                        </p:tav>
                                        <p:tav tm="100000">
                                          <p:val>
                                            <p:strVal val="#ppt_x"/>
                                          </p:val>
                                        </p:tav>
                                      </p:tavLst>
                                    </p:anim>
                                    <p:anim calcmode="lin" valueType="num">
                                      <p:cBhvr additive="base">
                                        <p:cTn id="23" dur="75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p:bldP spid="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91"/>
          <p:cNvSpPr/>
          <p:nvPr/>
        </p:nvSpPr>
        <p:spPr>
          <a:xfrm rot="3600000" flipH="1">
            <a:off x="7397150" y="2901283"/>
            <a:ext cx="462953" cy="39895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p>
        </p:txBody>
      </p:sp>
      <p:sp>
        <p:nvSpPr>
          <p:cNvPr id="3" name="Donut 92"/>
          <p:cNvSpPr/>
          <p:nvPr/>
        </p:nvSpPr>
        <p:spPr>
          <a:xfrm flipH="1">
            <a:off x="6577462" y="2216060"/>
            <a:ext cx="1368822" cy="1369319"/>
          </a:xfrm>
          <a:prstGeom prst="donut">
            <a:avLst>
              <a:gd name="adj" fmla="val 19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grpSp>
        <p:nvGrpSpPr>
          <p:cNvPr id="4" name="Group 93"/>
          <p:cNvGrpSpPr/>
          <p:nvPr/>
        </p:nvGrpSpPr>
        <p:grpSpPr>
          <a:xfrm flipH="1">
            <a:off x="7340180" y="2583522"/>
            <a:ext cx="1670426" cy="423562"/>
            <a:chOff x="1793077" y="1463668"/>
            <a:chExt cx="1371600" cy="347664"/>
          </a:xfrm>
          <a:solidFill>
            <a:schemeClr val="accent2"/>
          </a:solidFill>
        </p:grpSpPr>
        <p:sp>
          <p:nvSpPr>
            <p:cNvPr id="5" name="Round Same Side Corner Rectangle 94"/>
            <p:cNvSpPr/>
            <p:nvPr/>
          </p:nvSpPr>
          <p:spPr>
            <a:xfrm rot="16200000">
              <a:off x="2305045" y="951700"/>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5" dirty="0">
                <a:solidFill>
                  <a:schemeClr val="bg1"/>
                </a:solidFill>
                <a:latin typeface="微软雅黑" panose="020B0503020204020204" pitchFamily="34" charset="-122"/>
                <a:ea typeface="微软雅黑" panose="020B0503020204020204" pitchFamily="34" charset="-122"/>
              </a:endParaRPr>
            </a:p>
          </p:txBody>
        </p:sp>
        <p:sp>
          <p:nvSpPr>
            <p:cNvPr id="6" name="Text Placeholder 3"/>
            <p:cNvSpPr txBox="1"/>
            <p:nvPr/>
          </p:nvSpPr>
          <p:spPr>
            <a:xfrm>
              <a:off x="1852744" y="1512606"/>
              <a:ext cx="280359" cy="286204"/>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265" dirty="0">
                  <a:solidFill>
                    <a:schemeClr val="bg1"/>
                  </a:solidFill>
                  <a:latin typeface="微软雅黑" panose="020B0503020204020204" pitchFamily="34" charset="-122"/>
                  <a:ea typeface="微软雅黑" panose="020B0503020204020204" pitchFamily="34" charset="-122"/>
                </a:rPr>
                <a:t>0</a:t>
              </a:r>
              <a:r>
                <a:rPr lang="en-US" sz="2265" dirty="0">
                  <a:solidFill>
                    <a:schemeClr val="bg1"/>
                  </a:solidFill>
                  <a:latin typeface="微软雅黑" panose="020B0503020204020204" pitchFamily="34" charset="-122"/>
                  <a:ea typeface="微软雅黑" panose="020B0503020204020204" pitchFamily="34" charset="-122"/>
                </a:rPr>
                <a:t>2</a:t>
              </a:r>
              <a:endParaRPr lang="en-US" sz="2265" dirty="0">
                <a:solidFill>
                  <a:schemeClr val="bg1"/>
                </a:solidFill>
                <a:latin typeface="微软雅黑" panose="020B0503020204020204" pitchFamily="34" charset="-122"/>
                <a:ea typeface="微软雅黑" panose="020B0503020204020204" pitchFamily="34" charset="-122"/>
              </a:endParaRPr>
            </a:p>
          </p:txBody>
        </p:sp>
      </p:grpSp>
      <p:sp>
        <p:nvSpPr>
          <p:cNvPr id="7" name="Isosceles Triangle 98"/>
          <p:cNvSpPr/>
          <p:nvPr/>
        </p:nvSpPr>
        <p:spPr>
          <a:xfrm rot="3600000" flipH="1">
            <a:off x="7447932" y="4756624"/>
            <a:ext cx="462953" cy="39895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p>
        </p:txBody>
      </p:sp>
      <p:sp>
        <p:nvSpPr>
          <p:cNvPr id="8" name="Donut 99"/>
          <p:cNvSpPr/>
          <p:nvPr/>
        </p:nvSpPr>
        <p:spPr>
          <a:xfrm flipH="1">
            <a:off x="6628244" y="4071402"/>
            <a:ext cx="1368822" cy="1369319"/>
          </a:xfrm>
          <a:prstGeom prst="donut">
            <a:avLst>
              <a:gd name="adj" fmla="val 190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grpSp>
        <p:nvGrpSpPr>
          <p:cNvPr id="9" name="Group 100"/>
          <p:cNvGrpSpPr/>
          <p:nvPr/>
        </p:nvGrpSpPr>
        <p:grpSpPr>
          <a:xfrm flipH="1">
            <a:off x="7390966" y="4442744"/>
            <a:ext cx="1670426" cy="423563"/>
            <a:chOff x="1793075" y="1466851"/>
            <a:chExt cx="1371600" cy="347664"/>
          </a:xfrm>
          <a:solidFill>
            <a:schemeClr val="accent4"/>
          </a:solidFill>
        </p:grpSpPr>
        <p:sp>
          <p:nvSpPr>
            <p:cNvPr id="10" name="Round Same Side Corner Rectangle 101"/>
            <p:cNvSpPr/>
            <p:nvPr/>
          </p:nvSpPr>
          <p:spPr>
            <a:xfrm rot="16200000">
              <a:off x="2305043"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5" dirty="0">
                <a:solidFill>
                  <a:schemeClr val="bg1"/>
                </a:solidFill>
                <a:latin typeface="微软雅黑" panose="020B0503020204020204" pitchFamily="34" charset="-122"/>
                <a:ea typeface="微软雅黑" panose="020B0503020204020204" pitchFamily="34" charset="-122"/>
              </a:endParaRPr>
            </a:p>
          </p:txBody>
        </p:sp>
        <p:sp>
          <p:nvSpPr>
            <p:cNvPr id="11" name="Text Placeholder 3"/>
            <p:cNvSpPr txBox="1"/>
            <p:nvPr/>
          </p:nvSpPr>
          <p:spPr>
            <a:xfrm>
              <a:off x="1852742" y="1506055"/>
              <a:ext cx="280359" cy="286203"/>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265" dirty="0">
                  <a:solidFill>
                    <a:schemeClr val="bg1"/>
                  </a:solidFill>
                  <a:latin typeface="微软雅黑" panose="020B0503020204020204" pitchFamily="34" charset="-122"/>
                  <a:ea typeface="微软雅黑" panose="020B0503020204020204" pitchFamily="34" charset="-122"/>
                </a:rPr>
                <a:t>0</a:t>
              </a:r>
              <a:r>
                <a:rPr lang="en-US" sz="2265" dirty="0">
                  <a:solidFill>
                    <a:schemeClr val="bg1"/>
                  </a:solidFill>
                  <a:latin typeface="微软雅黑" panose="020B0503020204020204" pitchFamily="34" charset="-122"/>
                  <a:ea typeface="微软雅黑" panose="020B0503020204020204" pitchFamily="34" charset="-122"/>
                </a:rPr>
                <a:t>4</a:t>
              </a:r>
              <a:endParaRPr lang="en-US" sz="2265" dirty="0">
                <a:solidFill>
                  <a:schemeClr val="bg1"/>
                </a:solidFill>
                <a:latin typeface="微软雅黑" panose="020B0503020204020204" pitchFamily="34" charset="-122"/>
                <a:ea typeface="微软雅黑" panose="020B0503020204020204" pitchFamily="34" charset="-122"/>
              </a:endParaRPr>
            </a:p>
          </p:txBody>
        </p:sp>
      </p:grpSp>
      <p:cxnSp>
        <p:nvCxnSpPr>
          <p:cNvPr id="12" name="Straight Connector 108"/>
          <p:cNvCxnSpPr/>
          <p:nvPr/>
        </p:nvCxnSpPr>
        <p:spPr>
          <a:xfrm>
            <a:off x="5328237" y="1947649"/>
            <a:ext cx="1320320" cy="684658"/>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10"/>
          <p:cNvCxnSpPr/>
          <p:nvPr/>
        </p:nvCxnSpPr>
        <p:spPr>
          <a:xfrm rot="10800000" flipV="1">
            <a:off x="5328237" y="3169129"/>
            <a:ext cx="1320320" cy="684661"/>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11"/>
          <p:cNvCxnSpPr/>
          <p:nvPr/>
        </p:nvCxnSpPr>
        <p:spPr>
          <a:xfrm rot="10800000" flipV="1">
            <a:off x="5328237" y="4924858"/>
            <a:ext cx="1320320" cy="684661"/>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2"/>
          <p:cNvCxnSpPr/>
          <p:nvPr/>
        </p:nvCxnSpPr>
        <p:spPr>
          <a:xfrm>
            <a:off x="5328237" y="3904589"/>
            <a:ext cx="1320320" cy="684658"/>
          </a:xfrm>
          <a:prstGeom prst="line">
            <a:avLst/>
          </a:prstGeom>
          <a:ln w="952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6" name="Isosceles Triangle 114"/>
          <p:cNvSpPr/>
          <p:nvPr/>
        </p:nvSpPr>
        <p:spPr>
          <a:xfrm rot="18000000">
            <a:off x="4086219" y="2233984"/>
            <a:ext cx="462953" cy="39895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p>
        </p:txBody>
      </p:sp>
      <p:sp>
        <p:nvSpPr>
          <p:cNvPr id="17" name="Donut 115"/>
          <p:cNvSpPr/>
          <p:nvPr/>
        </p:nvSpPr>
        <p:spPr>
          <a:xfrm>
            <a:off x="4000041" y="1557370"/>
            <a:ext cx="1368822" cy="1369319"/>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grpSp>
        <p:nvGrpSpPr>
          <p:cNvPr id="18" name="Group 54"/>
          <p:cNvGrpSpPr/>
          <p:nvPr/>
        </p:nvGrpSpPr>
        <p:grpSpPr>
          <a:xfrm>
            <a:off x="2935721" y="1928716"/>
            <a:ext cx="1670426" cy="423563"/>
            <a:chOff x="1793078" y="1466850"/>
            <a:chExt cx="1371600" cy="347664"/>
          </a:xfrm>
          <a:solidFill>
            <a:schemeClr val="accent1"/>
          </a:solidFill>
        </p:grpSpPr>
        <p:sp>
          <p:nvSpPr>
            <p:cNvPr id="19" name="Round Same Side Corner Rectangle 117"/>
            <p:cNvSpPr/>
            <p:nvPr/>
          </p:nvSpPr>
          <p:spPr>
            <a:xfrm rot="16200000">
              <a:off x="2305046" y="954882"/>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5" dirty="0">
                <a:solidFill>
                  <a:schemeClr val="bg1"/>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1870806" y="1492979"/>
              <a:ext cx="265880" cy="286204"/>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265" dirty="0">
                  <a:solidFill>
                    <a:schemeClr val="bg1"/>
                  </a:solidFill>
                  <a:latin typeface="微软雅黑" panose="020B0503020204020204" pitchFamily="34" charset="-122"/>
                  <a:ea typeface="微软雅黑" panose="020B0503020204020204" pitchFamily="34" charset="-122"/>
                </a:rPr>
                <a:t>01</a:t>
              </a:r>
              <a:endParaRPr lang="en-US" sz="2265" dirty="0">
                <a:solidFill>
                  <a:schemeClr val="bg1"/>
                </a:solidFill>
                <a:latin typeface="微软雅黑" panose="020B0503020204020204" pitchFamily="34" charset="-122"/>
                <a:ea typeface="微软雅黑" panose="020B0503020204020204" pitchFamily="34" charset="-122"/>
              </a:endParaRPr>
            </a:p>
          </p:txBody>
        </p:sp>
      </p:grpSp>
      <p:sp>
        <p:nvSpPr>
          <p:cNvPr id="21" name="Isosceles Triangle 121"/>
          <p:cNvSpPr/>
          <p:nvPr/>
        </p:nvSpPr>
        <p:spPr>
          <a:xfrm rot="18000000">
            <a:off x="4086219" y="3854355"/>
            <a:ext cx="462953" cy="39895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p>
        </p:txBody>
      </p:sp>
      <p:sp>
        <p:nvSpPr>
          <p:cNvPr id="22" name="Donut 122"/>
          <p:cNvSpPr/>
          <p:nvPr/>
        </p:nvSpPr>
        <p:spPr>
          <a:xfrm>
            <a:off x="4000041" y="3169131"/>
            <a:ext cx="1368822" cy="1369319"/>
          </a:xfrm>
          <a:prstGeom prst="donut">
            <a:avLst>
              <a:gd name="adj" fmla="val 190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grpSp>
        <p:nvGrpSpPr>
          <p:cNvPr id="23" name="Group 79"/>
          <p:cNvGrpSpPr/>
          <p:nvPr/>
        </p:nvGrpSpPr>
        <p:grpSpPr>
          <a:xfrm>
            <a:off x="2935722" y="3540472"/>
            <a:ext cx="1670426" cy="423563"/>
            <a:chOff x="1793079" y="1466851"/>
            <a:chExt cx="1371600" cy="347664"/>
          </a:xfrm>
          <a:solidFill>
            <a:schemeClr val="accent3"/>
          </a:solidFill>
        </p:grpSpPr>
        <p:sp>
          <p:nvSpPr>
            <p:cNvPr id="24" name="Round Same Side Corner Rectangle 124"/>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5" dirty="0">
                <a:solidFill>
                  <a:schemeClr val="bg1"/>
                </a:solidFill>
                <a:latin typeface="微软雅黑" panose="020B0503020204020204" pitchFamily="34" charset="-122"/>
                <a:ea typeface="微软雅黑" panose="020B0503020204020204" pitchFamily="34" charset="-122"/>
              </a:endParaRPr>
            </a:p>
          </p:txBody>
        </p:sp>
        <p:sp>
          <p:nvSpPr>
            <p:cNvPr id="25" name="Text Placeholder 3"/>
            <p:cNvSpPr txBox="1"/>
            <p:nvPr/>
          </p:nvSpPr>
          <p:spPr>
            <a:xfrm>
              <a:off x="1874385" y="1506055"/>
              <a:ext cx="280359" cy="286203"/>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265" dirty="0">
                  <a:solidFill>
                    <a:schemeClr val="bg1"/>
                  </a:solidFill>
                  <a:latin typeface="微软雅黑" panose="020B0503020204020204" pitchFamily="34" charset="-122"/>
                  <a:ea typeface="微软雅黑" panose="020B0503020204020204" pitchFamily="34" charset="-122"/>
                </a:rPr>
                <a:t>0</a:t>
              </a:r>
              <a:r>
                <a:rPr lang="en-US" sz="2265" dirty="0">
                  <a:solidFill>
                    <a:schemeClr val="bg1"/>
                  </a:solidFill>
                  <a:latin typeface="微软雅黑" panose="020B0503020204020204" pitchFamily="34" charset="-122"/>
                  <a:ea typeface="微软雅黑" panose="020B0503020204020204" pitchFamily="34" charset="-122"/>
                </a:rPr>
                <a:t>3</a:t>
              </a:r>
              <a:endParaRPr lang="en-US" sz="2265" dirty="0">
                <a:solidFill>
                  <a:schemeClr val="bg1"/>
                </a:solidFill>
                <a:latin typeface="微软雅黑" panose="020B0503020204020204" pitchFamily="34" charset="-122"/>
                <a:ea typeface="微软雅黑" panose="020B0503020204020204" pitchFamily="34" charset="-122"/>
              </a:endParaRPr>
            </a:p>
          </p:txBody>
        </p:sp>
      </p:grpSp>
      <p:sp>
        <p:nvSpPr>
          <p:cNvPr id="26" name="Isosceles Triangle 128"/>
          <p:cNvSpPr/>
          <p:nvPr/>
        </p:nvSpPr>
        <p:spPr>
          <a:xfrm rot="18000000">
            <a:off x="4086219" y="5520808"/>
            <a:ext cx="462953" cy="39895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p>
        </p:txBody>
      </p:sp>
      <p:sp>
        <p:nvSpPr>
          <p:cNvPr id="27" name="Donut 129"/>
          <p:cNvSpPr/>
          <p:nvPr/>
        </p:nvSpPr>
        <p:spPr>
          <a:xfrm>
            <a:off x="4000041" y="4724744"/>
            <a:ext cx="1368822" cy="1369319"/>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en-US" sz="2400">
              <a:solidFill>
                <a:schemeClr val="tx1"/>
              </a:solidFill>
            </a:endParaRPr>
          </a:p>
        </p:txBody>
      </p:sp>
      <p:grpSp>
        <p:nvGrpSpPr>
          <p:cNvPr id="28" name="Group 86"/>
          <p:cNvGrpSpPr/>
          <p:nvPr/>
        </p:nvGrpSpPr>
        <p:grpSpPr>
          <a:xfrm>
            <a:off x="2935722" y="5204649"/>
            <a:ext cx="1670426" cy="423563"/>
            <a:chOff x="1793079" y="1466851"/>
            <a:chExt cx="1371600" cy="347664"/>
          </a:xfrm>
          <a:solidFill>
            <a:schemeClr val="accent1"/>
          </a:solidFill>
        </p:grpSpPr>
        <p:sp>
          <p:nvSpPr>
            <p:cNvPr id="29" name="Round Same Side Corner Rectangle 131"/>
            <p:cNvSpPr/>
            <p:nvPr/>
          </p:nvSpPr>
          <p:spPr>
            <a:xfrm rot="16200000">
              <a:off x="2305047" y="954883"/>
              <a:ext cx="347664" cy="13716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5" dirty="0">
                <a:solidFill>
                  <a:schemeClr val="bg1"/>
                </a:solidFill>
                <a:latin typeface="微软雅黑" panose="020B0503020204020204" pitchFamily="34" charset="-122"/>
                <a:ea typeface="微软雅黑" panose="020B0503020204020204" pitchFamily="34" charset="-122"/>
              </a:endParaRPr>
            </a:p>
          </p:txBody>
        </p:sp>
        <p:sp>
          <p:nvSpPr>
            <p:cNvPr id="30" name="Text Placeholder 3"/>
            <p:cNvSpPr txBox="1"/>
            <p:nvPr/>
          </p:nvSpPr>
          <p:spPr>
            <a:xfrm>
              <a:off x="1874385" y="1506055"/>
              <a:ext cx="280359" cy="286203"/>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265" dirty="0">
                  <a:solidFill>
                    <a:schemeClr val="bg1"/>
                  </a:solidFill>
                  <a:latin typeface="微软雅黑" panose="020B0503020204020204" pitchFamily="34" charset="-122"/>
                  <a:ea typeface="微软雅黑" panose="020B0503020204020204" pitchFamily="34" charset="-122"/>
                </a:rPr>
                <a:t>0</a:t>
              </a:r>
              <a:r>
                <a:rPr lang="en-US" sz="2265" dirty="0">
                  <a:solidFill>
                    <a:schemeClr val="bg1"/>
                  </a:solidFill>
                  <a:latin typeface="微软雅黑" panose="020B0503020204020204" pitchFamily="34" charset="-122"/>
                  <a:ea typeface="微软雅黑" panose="020B0503020204020204" pitchFamily="34" charset="-122"/>
                </a:rPr>
                <a:t>5</a:t>
              </a:r>
              <a:endParaRPr lang="en-US" sz="2265" dirty="0">
                <a:solidFill>
                  <a:schemeClr val="bg1"/>
                </a:solidFill>
                <a:latin typeface="微软雅黑" panose="020B0503020204020204" pitchFamily="34" charset="-122"/>
                <a:ea typeface="微软雅黑" panose="020B0503020204020204" pitchFamily="34" charset="-122"/>
              </a:endParaRPr>
            </a:p>
          </p:txBody>
        </p:sp>
      </p:grpSp>
      <p:sp>
        <p:nvSpPr>
          <p:cNvPr id="31" name="TextBox 23"/>
          <p:cNvSpPr txBox="1"/>
          <p:nvPr/>
        </p:nvSpPr>
        <p:spPr>
          <a:xfrm>
            <a:off x="385128" y="5246190"/>
            <a:ext cx="2472258" cy="918525"/>
          </a:xfrm>
          <a:prstGeom prst="rect">
            <a:avLst/>
          </a:prstGeom>
          <a:noFill/>
        </p:spPr>
        <p:txBody>
          <a:bodyPr wrap="square" lIns="86683" tIns="43341" rIns="86683" bIns="43341" rtlCol="0">
            <a:spAutoFit/>
          </a:bodyPr>
          <a:lstStyle/>
          <a:p>
            <a:pPr algn="just">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2" name="TextBox 24"/>
          <p:cNvSpPr txBox="1"/>
          <p:nvPr/>
        </p:nvSpPr>
        <p:spPr>
          <a:xfrm>
            <a:off x="1035301" y="486323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23"/>
          <p:cNvSpPr txBox="1"/>
          <p:nvPr/>
        </p:nvSpPr>
        <p:spPr>
          <a:xfrm>
            <a:off x="433119" y="3667985"/>
            <a:ext cx="2472258" cy="918525"/>
          </a:xfrm>
          <a:prstGeom prst="rect">
            <a:avLst/>
          </a:prstGeom>
          <a:noFill/>
        </p:spPr>
        <p:txBody>
          <a:bodyPr wrap="square" lIns="86683" tIns="43341" rIns="86683" bIns="43341" rtlCol="0">
            <a:spAutoFit/>
          </a:bodyPr>
          <a:lstStyle/>
          <a:p>
            <a:pPr algn="just">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4" name="TextBox 24"/>
          <p:cNvSpPr txBox="1"/>
          <p:nvPr/>
        </p:nvSpPr>
        <p:spPr>
          <a:xfrm>
            <a:off x="1083291" y="3285028"/>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23"/>
          <p:cNvSpPr txBox="1"/>
          <p:nvPr/>
        </p:nvSpPr>
        <p:spPr>
          <a:xfrm>
            <a:off x="337138" y="1893303"/>
            <a:ext cx="2472258" cy="918525"/>
          </a:xfrm>
          <a:prstGeom prst="rect">
            <a:avLst/>
          </a:prstGeom>
          <a:noFill/>
        </p:spPr>
        <p:txBody>
          <a:bodyPr wrap="square" lIns="86683" tIns="43341" rIns="86683" bIns="43341" rtlCol="0">
            <a:spAutoFit/>
          </a:bodyPr>
          <a:lstStyle/>
          <a:p>
            <a:pPr algn="just">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6" name="TextBox 24"/>
          <p:cNvSpPr txBox="1"/>
          <p:nvPr/>
        </p:nvSpPr>
        <p:spPr>
          <a:xfrm>
            <a:off x="1392929" y="1558291"/>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23"/>
          <p:cNvSpPr txBox="1"/>
          <p:nvPr/>
        </p:nvSpPr>
        <p:spPr>
          <a:xfrm>
            <a:off x="9142652" y="2880877"/>
            <a:ext cx="2472258"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8" name="TextBox 24"/>
          <p:cNvSpPr txBox="1"/>
          <p:nvPr/>
        </p:nvSpPr>
        <p:spPr>
          <a:xfrm>
            <a:off x="9142652" y="2497921"/>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23"/>
          <p:cNvSpPr txBox="1"/>
          <p:nvPr/>
        </p:nvSpPr>
        <p:spPr>
          <a:xfrm>
            <a:off x="9142652" y="4840736"/>
            <a:ext cx="2472258"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0" name="TextBox 24"/>
          <p:cNvSpPr txBox="1"/>
          <p:nvPr/>
        </p:nvSpPr>
        <p:spPr>
          <a:xfrm>
            <a:off x="9142652" y="4457780"/>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lide(fromRight)">
                                      <p:cBhvr>
                                        <p:cTn id="16" dur="500"/>
                                        <p:tgtEl>
                                          <p:spTgt spid="18"/>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p:tgtEl>
                                          <p:spTgt spid="35"/>
                                        </p:tgtEl>
                                        <p:attrNameLst>
                                          <p:attrName>ppt_y</p:attrName>
                                        </p:attrNameLst>
                                      </p:cBhvr>
                                      <p:tavLst>
                                        <p:tav tm="0">
                                          <p:val>
                                            <p:strVal val="#ppt_y+#ppt_h*1.125000"/>
                                          </p:val>
                                        </p:tav>
                                        <p:tav tm="100000">
                                          <p:val>
                                            <p:strVal val="#ppt_y"/>
                                          </p:val>
                                        </p:tav>
                                      </p:tavLst>
                                    </p:anim>
                                    <p:animEffect transition="in" filter="wipe(up)">
                                      <p:cBhvr>
                                        <p:cTn id="21" dur="500"/>
                                        <p:tgtEl>
                                          <p:spTgt spid="3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p:tgtEl>
                                          <p:spTgt spid="36"/>
                                        </p:tgtEl>
                                        <p:attrNameLst>
                                          <p:attrName>ppt_y</p:attrName>
                                        </p:attrNameLst>
                                      </p:cBhvr>
                                      <p:tavLst>
                                        <p:tav tm="0">
                                          <p:val>
                                            <p:strVal val="#ppt_y-#ppt_h*1.125000"/>
                                          </p:val>
                                        </p:tav>
                                        <p:tav tm="100000">
                                          <p:val>
                                            <p:strVal val="#ppt_y"/>
                                          </p:val>
                                        </p:tav>
                                      </p:tavLst>
                                    </p:anim>
                                    <p:animEffect transition="in" filter="wipe(down)">
                                      <p:cBhvr>
                                        <p:cTn id="25" dur="500"/>
                                        <p:tgtEl>
                                          <p:spTgt spid="36"/>
                                        </p:tgtEl>
                                      </p:cBhvr>
                                    </p:animEffect>
                                  </p:childTnLst>
                                </p:cTn>
                              </p:par>
                            </p:childTnLst>
                          </p:cTn>
                        </p:par>
                        <p:par>
                          <p:cTn id="26" fill="hold">
                            <p:stCondLst>
                              <p:cond delay="1500"/>
                            </p:stCondLst>
                            <p:childTnLst>
                              <p:par>
                                <p:cTn id="27" presetID="18" presetClass="entr" presetSubtype="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2" presetClass="entr" presetSubtype="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lide(fromLeft)">
                                      <p:cBhvr>
                                        <p:cTn id="42" dur="500"/>
                                        <p:tgtEl>
                                          <p:spTgt spid="4"/>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p:tgtEl>
                                          <p:spTgt spid="37"/>
                                        </p:tgtEl>
                                        <p:attrNameLst>
                                          <p:attrName>ppt_y</p:attrName>
                                        </p:attrNameLst>
                                      </p:cBhvr>
                                      <p:tavLst>
                                        <p:tav tm="0">
                                          <p:val>
                                            <p:strVal val="#ppt_y+#ppt_h*1.125000"/>
                                          </p:val>
                                        </p:tav>
                                        <p:tav tm="100000">
                                          <p:val>
                                            <p:strVal val="#ppt_y"/>
                                          </p:val>
                                        </p:tav>
                                      </p:tavLst>
                                    </p:anim>
                                    <p:animEffect transition="in" filter="wipe(up)">
                                      <p:cBhvr>
                                        <p:cTn id="47" dur="500"/>
                                        <p:tgtEl>
                                          <p:spTgt spid="37"/>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p:tgtEl>
                                          <p:spTgt spid="38"/>
                                        </p:tgtEl>
                                        <p:attrNameLst>
                                          <p:attrName>ppt_y</p:attrName>
                                        </p:attrNameLst>
                                      </p:cBhvr>
                                      <p:tavLst>
                                        <p:tav tm="0">
                                          <p:val>
                                            <p:strVal val="#ppt_y-#ppt_h*1.125000"/>
                                          </p:val>
                                        </p:tav>
                                        <p:tav tm="100000">
                                          <p:val>
                                            <p:strVal val="#ppt_y"/>
                                          </p:val>
                                        </p:tav>
                                      </p:tavLst>
                                    </p:anim>
                                    <p:animEffect transition="in" filter="wipe(down)">
                                      <p:cBhvr>
                                        <p:cTn id="51" dur="500"/>
                                        <p:tgtEl>
                                          <p:spTgt spid="38"/>
                                        </p:tgtEl>
                                      </p:cBhvr>
                                    </p:animEffect>
                                  </p:childTnLst>
                                </p:cTn>
                              </p:par>
                            </p:childTnLst>
                          </p:cTn>
                        </p:par>
                        <p:par>
                          <p:cTn id="52" fill="hold">
                            <p:stCondLst>
                              <p:cond delay="3500"/>
                            </p:stCondLst>
                            <p:childTnLst>
                              <p:par>
                                <p:cTn id="53" presetID="18" presetClass="entr" presetSubtype="12"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500"/>
                                        <p:tgtEl>
                                          <p:spTgt spid="13"/>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2" presetClass="entr" presetSubtype="2"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slide(fromRight)">
                                      <p:cBhvr>
                                        <p:cTn id="68" dur="500"/>
                                        <p:tgtEl>
                                          <p:spTgt spid="23"/>
                                        </p:tgtEl>
                                      </p:cBhvr>
                                    </p:animEffect>
                                  </p:childTnLst>
                                </p:cTn>
                              </p:par>
                            </p:childTnLst>
                          </p:cTn>
                        </p:par>
                        <p:par>
                          <p:cTn id="69" fill="hold">
                            <p:stCondLst>
                              <p:cond delay="5000"/>
                            </p:stCondLst>
                            <p:childTnLst>
                              <p:par>
                                <p:cTn id="70" presetID="1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p:tgtEl>
                                          <p:spTgt spid="33"/>
                                        </p:tgtEl>
                                        <p:attrNameLst>
                                          <p:attrName>ppt_y</p:attrName>
                                        </p:attrNameLst>
                                      </p:cBhvr>
                                      <p:tavLst>
                                        <p:tav tm="0">
                                          <p:val>
                                            <p:strVal val="#ppt_y+#ppt_h*1.125000"/>
                                          </p:val>
                                        </p:tav>
                                        <p:tav tm="100000">
                                          <p:val>
                                            <p:strVal val="#ppt_y"/>
                                          </p:val>
                                        </p:tav>
                                      </p:tavLst>
                                    </p:anim>
                                    <p:animEffect transition="in" filter="wipe(up)">
                                      <p:cBhvr>
                                        <p:cTn id="73" dur="500"/>
                                        <p:tgtEl>
                                          <p:spTgt spid="33"/>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p:tgtEl>
                                          <p:spTgt spid="34"/>
                                        </p:tgtEl>
                                        <p:attrNameLst>
                                          <p:attrName>ppt_y</p:attrName>
                                        </p:attrNameLst>
                                      </p:cBhvr>
                                      <p:tavLst>
                                        <p:tav tm="0">
                                          <p:val>
                                            <p:strVal val="#ppt_y-#ppt_h*1.125000"/>
                                          </p:val>
                                        </p:tav>
                                        <p:tav tm="100000">
                                          <p:val>
                                            <p:strVal val="#ppt_y"/>
                                          </p:val>
                                        </p:tav>
                                      </p:tavLst>
                                    </p:anim>
                                    <p:animEffect transition="in" filter="wipe(down)">
                                      <p:cBhvr>
                                        <p:cTn id="77" dur="500"/>
                                        <p:tgtEl>
                                          <p:spTgt spid="34"/>
                                        </p:tgtEl>
                                      </p:cBhvr>
                                    </p:animEffect>
                                  </p:childTnLst>
                                </p:cTn>
                              </p:par>
                            </p:childTnLst>
                          </p:cTn>
                        </p:par>
                        <p:par>
                          <p:cTn id="78" fill="hold">
                            <p:stCondLst>
                              <p:cond delay="5500"/>
                            </p:stCondLst>
                            <p:childTnLst>
                              <p:par>
                                <p:cTn id="79" presetID="18" presetClass="entr" presetSubtype="6"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strips(downRight)">
                                      <p:cBhvr>
                                        <p:cTn id="81" dur="500"/>
                                        <p:tgtEl>
                                          <p:spTgt spid="15"/>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par>
                                <p:cTn id="92" presetID="12" presetClass="entr" presetSubtype="8"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slide(fromLeft)">
                                      <p:cBhvr>
                                        <p:cTn id="94" dur="500"/>
                                        <p:tgtEl>
                                          <p:spTgt spid="9"/>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p:tgtEl>
                                          <p:spTgt spid="39"/>
                                        </p:tgtEl>
                                        <p:attrNameLst>
                                          <p:attrName>ppt_y</p:attrName>
                                        </p:attrNameLst>
                                      </p:cBhvr>
                                      <p:tavLst>
                                        <p:tav tm="0">
                                          <p:val>
                                            <p:strVal val="#ppt_y+#ppt_h*1.125000"/>
                                          </p:val>
                                        </p:tav>
                                        <p:tav tm="100000">
                                          <p:val>
                                            <p:strVal val="#ppt_y"/>
                                          </p:val>
                                        </p:tav>
                                      </p:tavLst>
                                    </p:anim>
                                    <p:animEffect transition="in" filter="wipe(up)">
                                      <p:cBhvr>
                                        <p:cTn id="99" dur="500"/>
                                        <p:tgtEl>
                                          <p:spTgt spid="39"/>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p:tgtEl>
                                          <p:spTgt spid="40"/>
                                        </p:tgtEl>
                                        <p:attrNameLst>
                                          <p:attrName>ppt_y</p:attrName>
                                        </p:attrNameLst>
                                      </p:cBhvr>
                                      <p:tavLst>
                                        <p:tav tm="0">
                                          <p:val>
                                            <p:strVal val="#ppt_y-#ppt_h*1.125000"/>
                                          </p:val>
                                        </p:tav>
                                        <p:tav tm="100000">
                                          <p:val>
                                            <p:strVal val="#ppt_y"/>
                                          </p:val>
                                        </p:tav>
                                      </p:tavLst>
                                    </p:anim>
                                    <p:animEffect transition="in" filter="wipe(down)">
                                      <p:cBhvr>
                                        <p:cTn id="103" dur="500"/>
                                        <p:tgtEl>
                                          <p:spTgt spid="40"/>
                                        </p:tgtEl>
                                      </p:cBhvr>
                                    </p:animEffect>
                                  </p:childTnLst>
                                </p:cTn>
                              </p:par>
                            </p:childTnLst>
                          </p:cTn>
                        </p:par>
                        <p:par>
                          <p:cTn id="104" fill="hold">
                            <p:stCondLst>
                              <p:cond delay="7500"/>
                            </p:stCondLst>
                            <p:childTnLst>
                              <p:par>
                                <p:cTn id="105" presetID="18" presetClass="entr" presetSubtype="12"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strips(downLeft)">
                                      <p:cBhvr>
                                        <p:cTn id="107" dur="500"/>
                                        <p:tgtEl>
                                          <p:spTgt spid="14"/>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ppt_w</p:attrName>
                                        </p:attrNameLst>
                                      </p:cBhvr>
                                      <p:tavLst>
                                        <p:tav tm="0">
                                          <p:val>
                                            <p:fltVal val="0"/>
                                          </p:val>
                                        </p:tav>
                                        <p:tav tm="100000">
                                          <p:val>
                                            <p:strVal val="#ppt_w"/>
                                          </p:val>
                                        </p:tav>
                                      </p:tavLst>
                                    </p:anim>
                                    <p:anim calcmode="lin" valueType="num">
                                      <p:cBhvr>
                                        <p:cTn id="112" dur="500" fill="hold"/>
                                        <p:tgtEl>
                                          <p:spTgt spid="27"/>
                                        </p:tgtEl>
                                        <p:attrNameLst>
                                          <p:attrName>ppt_h</p:attrName>
                                        </p:attrNameLst>
                                      </p:cBhvr>
                                      <p:tavLst>
                                        <p:tav tm="0">
                                          <p:val>
                                            <p:fltVal val="0"/>
                                          </p:val>
                                        </p:tav>
                                        <p:tav tm="100000">
                                          <p:val>
                                            <p:strVal val="#ppt_h"/>
                                          </p:val>
                                        </p:tav>
                                      </p:tavLst>
                                    </p:anim>
                                    <p:animEffect transition="in" filter="fade">
                                      <p:cBhvr>
                                        <p:cTn id="113" dur="500"/>
                                        <p:tgtEl>
                                          <p:spTgt spid="27"/>
                                        </p:tgtEl>
                                      </p:cBhvr>
                                    </p:animEffect>
                                  </p:childTnLst>
                                </p:cTn>
                              </p:par>
                            </p:childTnLst>
                          </p:cTn>
                        </p:par>
                        <p:par>
                          <p:cTn id="114" fill="hold">
                            <p:stCondLst>
                              <p:cond delay="8500"/>
                            </p:stCondLst>
                            <p:childTnLst>
                              <p:par>
                                <p:cTn id="115" presetID="10"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2" presetClass="entr" presetSubtype="2"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slide(fromRight)">
                                      <p:cBhvr>
                                        <p:cTn id="120" dur="500"/>
                                        <p:tgtEl>
                                          <p:spTgt spid="28"/>
                                        </p:tgtEl>
                                      </p:cBhvr>
                                    </p:animEffect>
                                  </p:childTnLst>
                                </p:cTn>
                              </p:par>
                            </p:childTnLst>
                          </p:cTn>
                        </p:par>
                        <p:par>
                          <p:cTn id="121" fill="hold">
                            <p:stCondLst>
                              <p:cond delay="9000"/>
                            </p:stCondLst>
                            <p:childTnLst>
                              <p:par>
                                <p:cTn id="122" presetID="1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additive="base">
                                        <p:cTn id="124" dur="500"/>
                                        <p:tgtEl>
                                          <p:spTgt spid="31"/>
                                        </p:tgtEl>
                                        <p:attrNameLst>
                                          <p:attrName>ppt_y</p:attrName>
                                        </p:attrNameLst>
                                      </p:cBhvr>
                                      <p:tavLst>
                                        <p:tav tm="0">
                                          <p:val>
                                            <p:strVal val="#ppt_y+#ppt_h*1.125000"/>
                                          </p:val>
                                        </p:tav>
                                        <p:tav tm="100000">
                                          <p:val>
                                            <p:strVal val="#ppt_y"/>
                                          </p:val>
                                        </p:tav>
                                      </p:tavLst>
                                    </p:anim>
                                    <p:animEffect transition="in" filter="wipe(up)">
                                      <p:cBhvr>
                                        <p:cTn id="125" dur="500"/>
                                        <p:tgtEl>
                                          <p:spTgt spid="31"/>
                                        </p:tgtEl>
                                      </p:cBhvr>
                                    </p:animEffect>
                                  </p:childTnLst>
                                </p:cTn>
                              </p:par>
                              <p:par>
                                <p:cTn id="126" presetID="12" presetClass="entr" presetSubtype="1"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500"/>
                                        <p:tgtEl>
                                          <p:spTgt spid="32"/>
                                        </p:tgtEl>
                                        <p:attrNameLst>
                                          <p:attrName>ppt_y</p:attrName>
                                        </p:attrNameLst>
                                      </p:cBhvr>
                                      <p:tavLst>
                                        <p:tav tm="0">
                                          <p:val>
                                            <p:strVal val="#ppt_y-#ppt_h*1.125000"/>
                                          </p:val>
                                        </p:tav>
                                        <p:tav tm="100000">
                                          <p:val>
                                            <p:strVal val="#ppt_y"/>
                                          </p:val>
                                        </p:tav>
                                      </p:tavLst>
                                    </p:anim>
                                    <p:animEffect transition="in" filter="wipe(down)">
                                      <p:cBhvr>
                                        <p:cTn id="1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6" grpId="0" animBg="1"/>
      <p:bldP spid="17" grpId="0" animBg="1"/>
      <p:bldP spid="21" grpId="0" animBg="1"/>
      <p:bldP spid="22" grpId="0" animBg="1"/>
      <p:bldP spid="26" grpId="0" animBg="1"/>
      <p:bldP spid="27" grpId="0" animBg="1"/>
      <p:bldP spid="31" grpId="0"/>
      <p:bldP spid="32" grpId="0"/>
      <p:bldP spid="33" grpId="0"/>
      <p:bldP spid="34" grpId="0"/>
      <p:bldP spid="35" grpId="0"/>
      <p:bldP spid="36"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a:off x="2397879" y="3740435"/>
            <a:ext cx="5567383" cy="3167374"/>
          </a:xfrm>
          <a:custGeom>
            <a:avLst/>
            <a:gdLst>
              <a:gd name="connsiteX0" fmla="*/ 0 w 1847850"/>
              <a:gd name="connsiteY0" fmla="*/ 1219200 h 1238250"/>
              <a:gd name="connsiteX1" fmla="*/ 828675 w 1847850"/>
              <a:gd name="connsiteY1" fmla="*/ 1228725 h 1238250"/>
              <a:gd name="connsiteX2" fmla="*/ 1847850 w 1847850"/>
              <a:gd name="connsiteY2" fmla="*/ 1238250 h 1238250"/>
              <a:gd name="connsiteX3" fmla="*/ 571500 w 1847850"/>
              <a:gd name="connsiteY3" fmla="*/ 0 h 1238250"/>
              <a:gd name="connsiteX4" fmla="*/ 0 w 1847850"/>
              <a:gd name="connsiteY4" fmla="*/ 1219200 h 123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1238250">
                <a:moveTo>
                  <a:pt x="0" y="1219200"/>
                </a:moveTo>
                <a:lnTo>
                  <a:pt x="828675" y="1228725"/>
                </a:lnTo>
                <a:lnTo>
                  <a:pt x="1847850" y="1238250"/>
                </a:lnTo>
                <a:lnTo>
                  <a:pt x="571500" y="0"/>
                </a:lnTo>
                <a:lnTo>
                  <a:pt x="0" y="1219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任意多边形 30"/>
          <p:cNvSpPr/>
          <p:nvPr/>
        </p:nvSpPr>
        <p:spPr>
          <a:xfrm>
            <a:off x="-46788" y="-1"/>
            <a:ext cx="7486523" cy="6858001"/>
          </a:xfrm>
          <a:custGeom>
            <a:avLst/>
            <a:gdLst>
              <a:gd name="connsiteX0" fmla="*/ 0 w 4833257"/>
              <a:gd name="connsiteY0" fmla="*/ 3797560 h 3797560"/>
              <a:gd name="connsiteX1" fmla="*/ 2481943 w 4833257"/>
              <a:gd name="connsiteY1" fmla="*/ 3788229 h 3797560"/>
              <a:gd name="connsiteX2" fmla="*/ 4833257 w 4833257"/>
              <a:gd name="connsiteY2" fmla="*/ 0 h 3797560"/>
              <a:gd name="connsiteX3" fmla="*/ 9331 w 4833257"/>
              <a:gd name="connsiteY3" fmla="*/ 9331 h 3797560"/>
              <a:gd name="connsiteX4" fmla="*/ 0 w 4833257"/>
              <a:gd name="connsiteY4" fmla="*/ 3797560 h 3797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797560">
                <a:moveTo>
                  <a:pt x="0" y="3797560"/>
                </a:moveTo>
                <a:lnTo>
                  <a:pt x="2481943" y="3788229"/>
                </a:lnTo>
                <a:lnTo>
                  <a:pt x="4833257" y="0"/>
                </a:lnTo>
                <a:lnTo>
                  <a:pt x="9331" y="9331"/>
                </a:lnTo>
                <a:cubicBezTo>
                  <a:pt x="6221" y="1278294"/>
                  <a:pt x="3110" y="2547258"/>
                  <a:pt x="0" y="3797560"/>
                </a:cubicBezTo>
                <a:close/>
              </a:path>
            </a:pathLst>
          </a:cu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TextBox 5"/>
          <p:cNvSpPr txBox="1">
            <a:spLocks noChangeArrowheads="1"/>
          </p:cNvSpPr>
          <p:nvPr/>
        </p:nvSpPr>
        <p:spPr bwMode="auto">
          <a:xfrm>
            <a:off x="3548210" y="1505134"/>
            <a:ext cx="1560061" cy="748666"/>
          </a:xfrm>
          <a:prstGeom prst="rect">
            <a:avLst/>
          </a:prstGeom>
          <a:noFill/>
          <a:ln w="9525">
            <a:noFill/>
            <a:miter lim="800000"/>
          </a:ln>
        </p:spPr>
        <p:txBody>
          <a:bodyPr wrap="square">
            <a:spAutoFit/>
          </a:bodyPr>
          <a:lstStyle/>
          <a:p>
            <a:pPr>
              <a:buFontTx/>
              <a:buNone/>
            </a:pPr>
            <a:r>
              <a:rPr lang="zh-CN" altLang="en-US" sz="4265"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zh-CN" altLang="en-US" sz="4265"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4809562" y="1692685"/>
            <a:ext cx="1883473" cy="461537"/>
          </a:xfrm>
          <a:prstGeom prst="rect">
            <a:avLst/>
          </a:prstGeom>
          <a:noFill/>
          <a:ln w="9525">
            <a:noFill/>
            <a:miter lim="800000"/>
          </a:ln>
        </p:spPr>
        <p:txBody>
          <a:bodyPr wrap="square">
            <a:spAutoFit/>
          </a:bodyPr>
          <a:lstStyle/>
          <a:p>
            <a:pPr>
              <a:buFontTx/>
              <a:buNone/>
            </a:pPr>
            <a:r>
              <a:rPr lang="en-US" altLang="zh-CN" sz="2400" b="1" dirty="0">
                <a:solidFill>
                  <a:schemeClr val="accent1"/>
                </a:solidFill>
                <a:ea typeface="微软雅黑" panose="020B0503020204020204" pitchFamily="34" charset="-122"/>
              </a:rPr>
              <a:t>Contents</a:t>
            </a:r>
            <a:endParaRPr lang="zh-CN" altLang="en-US" sz="2400" b="1" dirty="0">
              <a:solidFill>
                <a:schemeClr val="accent1"/>
              </a:solidFill>
              <a:ea typeface="微软雅黑" panose="020B0503020204020204" pitchFamily="34" charset="-122"/>
            </a:endParaRPr>
          </a:p>
        </p:txBody>
      </p:sp>
      <p:sp>
        <p:nvSpPr>
          <p:cNvPr id="9" name="AutoShape 3"/>
          <p:cNvSpPr>
            <a:spLocks noChangeAspect="1" noChangeArrowheads="1" noTextEdit="1"/>
          </p:cNvSpPr>
          <p:nvPr/>
        </p:nvSpPr>
        <p:spPr bwMode="auto">
          <a:xfrm>
            <a:off x="5509388" y="2998607"/>
            <a:ext cx="723553" cy="721628"/>
          </a:xfrm>
          <a:prstGeom prst="rect">
            <a:avLst/>
          </a:prstGeom>
          <a:noFill/>
          <a:ln w="9525">
            <a:noFill/>
            <a:miter lim="800000"/>
          </a:ln>
        </p:spPr>
        <p:txBody>
          <a:bodyPr/>
          <a:lstStyle/>
          <a:p>
            <a:endParaRPr lang="zh-CN" altLang="en-US" sz="2400"/>
          </a:p>
        </p:txBody>
      </p:sp>
      <p:sp>
        <p:nvSpPr>
          <p:cNvPr id="10" name="Oval 5"/>
          <p:cNvSpPr>
            <a:spLocks noChangeArrowheads="1"/>
          </p:cNvSpPr>
          <p:nvPr/>
        </p:nvSpPr>
        <p:spPr bwMode="auto">
          <a:xfrm>
            <a:off x="5509389" y="2998608"/>
            <a:ext cx="731250" cy="729326"/>
          </a:xfrm>
          <a:prstGeom prst="ellipse">
            <a:avLst/>
          </a:prstGeom>
          <a:solidFill>
            <a:schemeClr val="bg2"/>
          </a:solidFill>
          <a:ln w="9525">
            <a:noFill/>
            <a:round/>
          </a:ln>
        </p:spPr>
        <p:txBody>
          <a:bodyPr/>
          <a:lstStyle/>
          <a:p>
            <a:pPr>
              <a:buFontTx/>
              <a:buNone/>
            </a:pPr>
            <a:endParaRPr lang="zh-CN" altLang="en-US" sz="2400"/>
          </a:p>
        </p:txBody>
      </p:sp>
      <p:sp>
        <p:nvSpPr>
          <p:cNvPr id="11" name="Oval 6"/>
          <p:cNvSpPr>
            <a:spLocks noChangeArrowheads="1"/>
          </p:cNvSpPr>
          <p:nvPr/>
        </p:nvSpPr>
        <p:spPr bwMode="auto">
          <a:xfrm>
            <a:off x="5581333" y="3070552"/>
            <a:ext cx="602319" cy="600395"/>
          </a:xfrm>
          <a:prstGeom prst="ellipse">
            <a:avLst/>
          </a:prstGeom>
          <a:solidFill>
            <a:schemeClr val="accent1"/>
          </a:solidFill>
          <a:ln w="9525">
            <a:noFill/>
            <a:round/>
          </a:ln>
        </p:spPr>
        <p:txBody>
          <a:bodyPr/>
          <a:lstStyle/>
          <a:p>
            <a:pPr>
              <a:buFontTx/>
              <a:buNone/>
            </a:pPr>
            <a:endParaRPr lang="zh-CN" altLang="en-US" sz="2400"/>
          </a:p>
        </p:txBody>
      </p:sp>
      <p:sp>
        <p:nvSpPr>
          <p:cNvPr id="12" name="TextBox 14"/>
          <p:cNvSpPr txBox="1">
            <a:spLocks noChangeArrowheads="1"/>
          </p:cNvSpPr>
          <p:nvPr/>
        </p:nvSpPr>
        <p:spPr bwMode="auto">
          <a:xfrm>
            <a:off x="5687135" y="3087482"/>
            <a:ext cx="443424" cy="584647"/>
          </a:xfrm>
          <a:prstGeom prst="rect">
            <a:avLst/>
          </a:prstGeom>
          <a:noFill/>
          <a:ln w="9525">
            <a:noFill/>
            <a:miter lim="800000"/>
          </a:ln>
        </p:spPr>
        <p:txBody>
          <a:bodyPr wrap="square">
            <a:spAutoFit/>
          </a:bodyPr>
          <a:lstStyle/>
          <a:p>
            <a:pPr>
              <a:buFontTx/>
              <a:buNone/>
            </a:pPr>
            <a:r>
              <a:rPr lang="en-US" altLang="zh-CN" sz="3200">
                <a:solidFill>
                  <a:srgbClr val="FFFFFF"/>
                </a:solidFill>
                <a:latin typeface="微软雅黑" panose="020B0503020204020204" pitchFamily="34" charset="-122"/>
                <a:ea typeface="微软雅黑" panose="020B0503020204020204" pitchFamily="34" charset="-122"/>
              </a:rPr>
              <a:t>1</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13" name="TextBox 15"/>
          <p:cNvSpPr txBox="1">
            <a:spLocks noChangeArrowheads="1"/>
          </p:cNvSpPr>
          <p:nvPr/>
        </p:nvSpPr>
        <p:spPr bwMode="auto">
          <a:xfrm>
            <a:off x="6372888" y="3061097"/>
            <a:ext cx="1876024" cy="502573"/>
          </a:xfrm>
          <a:prstGeom prst="rect">
            <a:avLst/>
          </a:prstGeom>
          <a:noFill/>
          <a:ln w="9525">
            <a:noFill/>
            <a:miter lim="800000"/>
          </a:ln>
        </p:spPr>
        <p:txBody>
          <a:bodyPr wrap="square">
            <a:spAutoFit/>
          </a:bodyPr>
          <a:lstStyle/>
          <a:p>
            <a:pPr>
              <a:buFontTx/>
              <a:buNone/>
            </a:pPr>
            <a:r>
              <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rPr>
              <a:t>项目介绍</a:t>
            </a:r>
            <a:endPar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AutoShape 3"/>
          <p:cNvSpPr>
            <a:spLocks noChangeAspect="1" noChangeArrowheads="1" noTextEdit="1"/>
          </p:cNvSpPr>
          <p:nvPr/>
        </p:nvSpPr>
        <p:spPr bwMode="auto">
          <a:xfrm>
            <a:off x="5509388" y="3910427"/>
            <a:ext cx="723553" cy="721628"/>
          </a:xfrm>
          <a:prstGeom prst="rect">
            <a:avLst/>
          </a:prstGeom>
          <a:noFill/>
          <a:ln w="9525">
            <a:noFill/>
            <a:miter lim="800000"/>
          </a:ln>
        </p:spPr>
        <p:txBody>
          <a:bodyPr/>
          <a:lstStyle/>
          <a:p>
            <a:endParaRPr lang="zh-CN" altLang="en-US" sz="2400"/>
          </a:p>
        </p:txBody>
      </p:sp>
      <p:sp>
        <p:nvSpPr>
          <p:cNvPr id="15" name="Oval 5"/>
          <p:cNvSpPr>
            <a:spLocks noChangeArrowheads="1"/>
          </p:cNvSpPr>
          <p:nvPr/>
        </p:nvSpPr>
        <p:spPr bwMode="auto">
          <a:xfrm>
            <a:off x="5509389" y="3910428"/>
            <a:ext cx="731250" cy="729326"/>
          </a:xfrm>
          <a:prstGeom prst="ellipse">
            <a:avLst/>
          </a:prstGeom>
          <a:solidFill>
            <a:schemeClr val="bg2"/>
          </a:solidFill>
          <a:ln w="9525">
            <a:noFill/>
            <a:round/>
          </a:ln>
        </p:spPr>
        <p:txBody>
          <a:bodyPr/>
          <a:lstStyle/>
          <a:p>
            <a:pPr>
              <a:buFontTx/>
              <a:buNone/>
            </a:pPr>
            <a:endParaRPr lang="zh-CN" altLang="en-US" sz="2400"/>
          </a:p>
        </p:txBody>
      </p:sp>
      <p:sp>
        <p:nvSpPr>
          <p:cNvPr id="16" name="Oval 6"/>
          <p:cNvSpPr>
            <a:spLocks noChangeArrowheads="1"/>
          </p:cNvSpPr>
          <p:nvPr/>
        </p:nvSpPr>
        <p:spPr bwMode="auto">
          <a:xfrm>
            <a:off x="5581333" y="3982371"/>
            <a:ext cx="602319" cy="600395"/>
          </a:xfrm>
          <a:prstGeom prst="ellipse">
            <a:avLst/>
          </a:prstGeom>
          <a:solidFill>
            <a:schemeClr val="accent2"/>
          </a:solidFill>
          <a:ln w="9525">
            <a:noFill/>
            <a:round/>
          </a:ln>
        </p:spPr>
        <p:txBody>
          <a:bodyPr/>
          <a:lstStyle/>
          <a:p>
            <a:pPr>
              <a:buFontTx/>
              <a:buNone/>
            </a:pPr>
            <a:endParaRPr lang="zh-CN" altLang="en-US" sz="2400"/>
          </a:p>
        </p:txBody>
      </p:sp>
      <p:sp>
        <p:nvSpPr>
          <p:cNvPr id="17" name="TextBox 19"/>
          <p:cNvSpPr txBox="1">
            <a:spLocks noChangeArrowheads="1"/>
          </p:cNvSpPr>
          <p:nvPr/>
        </p:nvSpPr>
        <p:spPr bwMode="auto">
          <a:xfrm>
            <a:off x="5687135" y="3999302"/>
            <a:ext cx="443424" cy="584647"/>
          </a:xfrm>
          <a:prstGeom prst="rect">
            <a:avLst/>
          </a:prstGeom>
          <a:noFill/>
          <a:ln w="9525">
            <a:noFill/>
            <a:miter lim="800000"/>
          </a:ln>
        </p:spPr>
        <p:txBody>
          <a:bodyPr wrap="square">
            <a:spAutoFit/>
          </a:bodyPr>
          <a:lstStyle/>
          <a:p>
            <a:pPr>
              <a:buFontTx/>
              <a:buNone/>
            </a:pPr>
            <a:r>
              <a:rPr lang="en-US" altLang="zh-CN" sz="3200" dirty="0">
                <a:solidFill>
                  <a:srgbClr val="FFFFFF"/>
                </a:solidFill>
                <a:latin typeface="微软雅黑" panose="020B0503020204020204" pitchFamily="34" charset="-122"/>
                <a:ea typeface="微软雅黑" panose="020B0503020204020204" pitchFamily="34" charset="-122"/>
              </a:rPr>
              <a:t>2</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18" name="TextBox 20"/>
          <p:cNvSpPr txBox="1">
            <a:spLocks noChangeArrowheads="1"/>
          </p:cNvSpPr>
          <p:nvPr/>
        </p:nvSpPr>
        <p:spPr bwMode="auto">
          <a:xfrm>
            <a:off x="6374842" y="3976340"/>
            <a:ext cx="1876024" cy="502573"/>
          </a:xfrm>
          <a:prstGeom prst="rect">
            <a:avLst/>
          </a:prstGeom>
          <a:noFill/>
          <a:ln w="9525">
            <a:noFill/>
            <a:miter lim="800000"/>
          </a:ln>
        </p:spPr>
        <p:txBody>
          <a:bodyPr wrap="square">
            <a:spAutoFit/>
          </a:bodyPr>
          <a:lstStyle/>
          <a:p>
            <a:pPr>
              <a:buFontTx/>
              <a:buNone/>
            </a:pPr>
            <a:r>
              <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rPr>
              <a:t>产品运行</a:t>
            </a:r>
            <a:endPar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AutoShape 3"/>
          <p:cNvSpPr>
            <a:spLocks noChangeAspect="1" noChangeArrowheads="1" noTextEdit="1"/>
          </p:cNvSpPr>
          <p:nvPr/>
        </p:nvSpPr>
        <p:spPr bwMode="auto">
          <a:xfrm>
            <a:off x="8681570" y="2920919"/>
            <a:ext cx="723553" cy="721631"/>
          </a:xfrm>
          <a:prstGeom prst="rect">
            <a:avLst/>
          </a:prstGeom>
          <a:noFill/>
          <a:ln w="9525">
            <a:noFill/>
            <a:miter lim="800000"/>
          </a:ln>
        </p:spPr>
        <p:txBody>
          <a:bodyPr/>
          <a:lstStyle/>
          <a:p>
            <a:endParaRPr lang="zh-CN" altLang="en-US" sz="2400"/>
          </a:p>
        </p:txBody>
      </p:sp>
      <p:sp>
        <p:nvSpPr>
          <p:cNvPr id="20" name="Oval 5"/>
          <p:cNvSpPr>
            <a:spLocks noChangeArrowheads="1"/>
          </p:cNvSpPr>
          <p:nvPr/>
        </p:nvSpPr>
        <p:spPr bwMode="auto">
          <a:xfrm>
            <a:off x="8681571" y="2920920"/>
            <a:ext cx="731250" cy="729328"/>
          </a:xfrm>
          <a:prstGeom prst="ellipse">
            <a:avLst/>
          </a:prstGeom>
          <a:solidFill>
            <a:schemeClr val="bg2"/>
          </a:solidFill>
          <a:ln w="9525">
            <a:noFill/>
            <a:round/>
          </a:ln>
        </p:spPr>
        <p:txBody>
          <a:bodyPr/>
          <a:lstStyle/>
          <a:p>
            <a:pPr>
              <a:buFontTx/>
              <a:buNone/>
            </a:pPr>
            <a:endParaRPr lang="zh-CN" altLang="en-US" sz="2400"/>
          </a:p>
        </p:txBody>
      </p:sp>
      <p:sp>
        <p:nvSpPr>
          <p:cNvPr id="21" name="Oval 6"/>
          <p:cNvSpPr>
            <a:spLocks noChangeArrowheads="1"/>
          </p:cNvSpPr>
          <p:nvPr/>
        </p:nvSpPr>
        <p:spPr bwMode="auto">
          <a:xfrm>
            <a:off x="8753515" y="2992863"/>
            <a:ext cx="602319" cy="600395"/>
          </a:xfrm>
          <a:prstGeom prst="ellipse">
            <a:avLst/>
          </a:prstGeom>
          <a:solidFill>
            <a:schemeClr val="accent1"/>
          </a:solidFill>
          <a:ln w="9525">
            <a:noFill/>
            <a:round/>
          </a:ln>
        </p:spPr>
        <p:txBody>
          <a:bodyPr/>
          <a:lstStyle/>
          <a:p>
            <a:pPr>
              <a:buFontTx/>
              <a:buNone/>
            </a:pPr>
            <a:endParaRPr lang="zh-CN" altLang="en-US" sz="2400"/>
          </a:p>
        </p:txBody>
      </p:sp>
      <p:sp>
        <p:nvSpPr>
          <p:cNvPr id="22" name="TextBox 24"/>
          <p:cNvSpPr txBox="1">
            <a:spLocks noChangeArrowheads="1"/>
          </p:cNvSpPr>
          <p:nvPr/>
        </p:nvSpPr>
        <p:spPr bwMode="auto">
          <a:xfrm>
            <a:off x="8859317" y="3011909"/>
            <a:ext cx="443424" cy="584647"/>
          </a:xfrm>
          <a:prstGeom prst="rect">
            <a:avLst/>
          </a:prstGeom>
          <a:noFill/>
          <a:ln w="9525">
            <a:noFill/>
            <a:miter lim="800000"/>
          </a:ln>
        </p:spPr>
        <p:txBody>
          <a:bodyPr wrap="square">
            <a:spAutoFit/>
          </a:bodyPr>
          <a:lstStyle/>
          <a:p>
            <a:pPr>
              <a:buFontTx/>
              <a:buNone/>
            </a:pPr>
            <a:r>
              <a:rPr lang="en-US" altLang="zh-CN" sz="3200" dirty="0">
                <a:solidFill>
                  <a:srgbClr val="FFFFFF"/>
                </a:solidFill>
                <a:latin typeface="微软雅黑" panose="020B0503020204020204" pitchFamily="34" charset="-122"/>
                <a:ea typeface="微软雅黑" panose="020B0503020204020204" pitchFamily="34" charset="-122"/>
              </a:rPr>
              <a:t>3</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23" name="TextBox 25"/>
          <p:cNvSpPr txBox="1">
            <a:spLocks noChangeArrowheads="1"/>
          </p:cNvSpPr>
          <p:nvPr/>
        </p:nvSpPr>
        <p:spPr bwMode="auto">
          <a:xfrm>
            <a:off x="9547024" y="2986833"/>
            <a:ext cx="2632715" cy="502573"/>
          </a:xfrm>
          <a:prstGeom prst="rect">
            <a:avLst/>
          </a:prstGeom>
          <a:noFill/>
          <a:ln w="9525">
            <a:noFill/>
            <a:miter lim="800000"/>
          </a:ln>
        </p:spPr>
        <p:txBody>
          <a:bodyPr wrap="square">
            <a:spAutoFit/>
          </a:bodyPr>
          <a:lstStyle/>
          <a:p>
            <a:pPr>
              <a:buFontTx/>
              <a:buNone/>
            </a:pPr>
            <a:r>
              <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rPr>
              <a:t>市场分析</a:t>
            </a:r>
            <a:endPar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AutoShape 3"/>
          <p:cNvSpPr>
            <a:spLocks noChangeAspect="1" noChangeArrowheads="1" noTextEdit="1"/>
          </p:cNvSpPr>
          <p:nvPr/>
        </p:nvSpPr>
        <p:spPr bwMode="auto">
          <a:xfrm>
            <a:off x="5520444" y="5901164"/>
            <a:ext cx="723553" cy="721628"/>
          </a:xfrm>
          <a:prstGeom prst="rect">
            <a:avLst/>
          </a:prstGeom>
          <a:noFill/>
          <a:ln w="9525">
            <a:noFill/>
            <a:miter lim="800000"/>
          </a:ln>
        </p:spPr>
        <p:txBody>
          <a:bodyPr/>
          <a:lstStyle/>
          <a:p>
            <a:endParaRPr lang="zh-CN" altLang="en-US" sz="2400"/>
          </a:p>
        </p:txBody>
      </p:sp>
      <p:sp>
        <p:nvSpPr>
          <p:cNvPr id="25" name="Oval 5"/>
          <p:cNvSpPr>
            <a:spLocks noChangeArrowheads="1"/>
          </p:cNvSpPr>
          <p:nvPr/>
        </p:nvSpPr>
        <p:spPr bwMode="auto">
          <a:xfrm>
            <a:off x="8633250" y="3880730"/>
            <a:ext cx="731250" cy="729326"/>
          </a:xfrm>
          <a:prstGeom prst="ellipse">
            <a:avLst/>
          </a:prstGeom>
          <a:solidFill>
            <a:schemeClr val="bg2"/>
          </a:solidFill>
          <a:ln w="9525">
            <a:noFill/>
            <a:round/>
          </a:ln>
        </p:spPr>
        <p:txBody>
          <a:bodyPr/>
          <a:lstStyle/>
          <a:p>
            <a:pPr>
              <a:buFontTx/>
              <a:buNone/>
            </a:pPr>
            <a:endParaRPr lang="zh-CN" altLang="en-US" sz="2400"/>
          </a:p>
        </p:txBody>
      </p:sp>
      <p:sp>
        <p:nvSpPr>
          <p:cNvPr id="26" name="Oval 6"/>
          <p:cNvSpPr>
            <a:spLocks noChangeArrowheads="1"/>
          </p:cNvSpPr>
          <p:nvPr/>
        </p:nvSpPr>
        <p:spPr bwMode="auto">
          <a:xfrm>
            <a:off x="8729231" y="3934751"/>
            <a:ext cx="602319" cy="600395"/>
          </a:xfrm>
          <a:prstGeom prst="ellipse">
            <a:avLst/>
          </a:prstGeom>
          <a:solidFill>
            <a:schemeClr val="accent2"/>
          </a:solidFill>
          <a:ln w="9525">
            <a:noFill/>
            <a:round/>
          </a:ln>
        </p:spPr>
        <p:txBody>
          <a:bodyPr/>
          <a:lstStyle/>
          <a:p>
            <a:pPr>
              <a:buFontTx/>
              <a:buNone/>
            </a:pPr>
            <a:endParaRPr lang="zh-CN" altLang="en-US" sz="2400"/>
          </a:p>
        </p:txBody>
      </p:sp>
      <p:sp>
        <p:nvSpPr>
          <p:cNvPr id="27" name="TextBox 29"/>
          <p:cNvSpPr txBox="1">
            <a:spLocks noChangeArrowheads="1"/>
          </p:cNvSpPr>
          <p:nvPr/>
        </p:nvSpPr>
        <p:spPr bwMode="auto">
          <a:xfrm>
            <a:off x="8835033" y="3951681"/>
            <a:ext cx="443424" cy="584647"/>
          </a:xfrm>
          <a:prstGeom prst="rect">
            <a:avLst/>
          </a:prstGeom>
          <a:noFill/>
          <a:ln w="9525">
            <a:noFill/>
            <a:miter lim="800000"/>
          </a:ln>
        </p:spPr>
        <p:txBody>
          <a:bodyPr wrap="square">
            <a:spAutoFit/>
          </a:bodyPr>
          <a:lstStyle/>
          <a:p>
            <a:pPr>
              <a:buFontTx/>
              <a:buNone/>
            </a:pPr>
            <a:r>
              <a:rPr lang="en-US" altLang="zh-CN" sz="3200">
                <a:solidFill>
                  <a:srgbClr val="FFFFFF"/>
                </a:solidFill>
                <a:latin typeface="微软雅黑" panose="020B0503020204020204" pitchFamily="34" charset="-122"/>
                <a:ea typeface="微软雅黑" panose="020B0503020204020204" pitchFamily="34" charset="-122"/>
              </a:rPr>
              <a:t>4</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28" name="TextBox 30"/>
          <p:cNvSpPr txBox="1">
            <a:spLocks noChangeArrowheads="1"/>
          </p:cNvSpPr>
          <p:nvPr/>
        </p:nvSpPr>
        <p:spPr bwMode="auto">
          <a:xfrm>
            <a:off x="9522740" y="3928721"/>
            <a:ext cx="2632715" cy="502573"/>
          </a:xfrm>
          <a:prstGeom prst="rect">
            <a:avLst/>
          </a:prstGeom>
          <a:noFill/>
          <a:ln w="9525">
            <a:noFill/>
            <a:miter lim="800000"/>
          </a:ln>
        </p:spPr>
        <p:txBody>
          <a:bodyPr wrap="square">
            <a:spAutoFit/>
          </a:bodyPr>
          <a:lstStyle/>
          <a:p>
            <a:pPr>
              <a:buFontTx/>
              <a:buNone/>
            </a:pPr>
            <a:r>
              <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rPr>
              <a:t>投资回报</a:t>
            </a:r>
            <a:endParaRPr lang="zh-CN" altLang="en-US" sz="26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1350"/>
                            </p:stCondLst>
                            <p:childTnLst>
                              <p:par>
                                <p:cTn id="29" presetID="5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9"/>
                                        </p:tgtEl>
                                        <p:attrNameLst>
                                          <p:attrName>style.visibility</p:attrName>
                                        </p:attrNameLst>
                                      </p:cBhvr>
                                      <p:to>
                                        <p:strVal val="visible"/>
                                      </p:to>
                                    </p:set>
                                    <p:animScale>
                                      <p:cBhvr>
                                        <p:cTn id="3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9"/>
                                        </p:tgtEl>
                                        <p:attrNameLst>
                                          <p:attrName>ppt_x</p:attrName>
                                          <p:attrName>ppt_y</p:attrName>
                                        </p:attrNameLst>
                                      </p:cBhvr>
                                      <p:rCtr x="0" y="0"/>
                                    </p:animMotion>
                                    <p:animEffect transition="in" filter="fade">
                                      <p:cBhvr>
                                        <p:cTn id="33" dur="1000"/>
                                        <p:tgtEl>
                                          <p:spTgt spid="9"/>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Scale>
                                      <p:cBhvr>
                                        <p:cTn id="3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0"/>
                                        </p:tgtEl>
                                        <p:attrNameLst>
                                          <p:attrName>ppt_x</p:attrName>
                                          <p:attrName>ppt_y</p:attrName>
                                        </p:attrNameLst>
                                      </p:cBhvr>
                                      <p:rCtr x="0" y="0"/>
                                    </p:animMotion>
                                    <p:animEffect transition="in" filter="fade">
                                      <p:cBhvr>
                                        <p:cTn id="38" dur="1000"/>
                                        <p:tgtEl>
                                          <p:spTgt spid="10"/>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Scale>
                                      <p:cBhvr>
                                        <p:cTn id="4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1"/>
                                        </p:tgtEl>
                                        <p:attrNameLst>
                                          <p:attrName>ppt_x</p:attrName>
                                          <p:attrName>ppt_y</p:attrName>
                                        </p:attrNameLst>
                                      </p:cBhvr>
                                      <p:rCtr x="0" y="0"/>
                                    </p:animMotion>
                                    <p:animEffect transition="in" filter="fade">
                                      <p:cBhvr>
                                        <p:cTn id="43" dur="1000"/>
                                        <p:tgtEl>
                                          <p:spTgt spid="11"/>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Scale>
                                      <p:cBhvr>
                                        <p:cTn id="4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2"/>
                                        </p:tgtEl>
                                        <p:attrNameLst>
                                          <p:attrName>ppt_x</p:attrName>
                                          <p:attrName>ppt_y</p:attrName>
                                        </p:attrNameLst>
                                      </p:cBhvr>
                                      <p:rCtr x="0" y="0"/>
                                    </p:animMotion>
                                    <p:animEffect transition="in" filter="fade">
                                      <p:cBhvr>
                                        <p:cTn id="48" dur="1000"/>
                                        <p:tgtEl>
                                          <p:spTgt spid="12"/>
                                        </p:tgtEl>
                                      </p:cBhvr>
                                    </p:animEffect>
                                  </p:childTnLst>
                                </p:cTn>
                              </p:par>
                            </p:childTnLst>
                          </p:cTn>
                        </p:par>
                        <p:par>
                          <p:cTn id="49" fill="hold">
                            <p:stCondLst>
                              <p:cond delay="235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2850"/>
                            </p:stCondLst>
                            <p:childTnLst>
                              <p:par>
                                <p:cTn id="54" presetID="52" presetClass="entr" presetSubtype="0" fill="hold" grpId="0" nodeType="afterEffect" nodePh="1">
                                  <p:stCondLst>
                                    <p:cond delay="0"/>
                                  </p:stCondLst>
                                  <p:endCondLst>
                                    <p:cond evt="begin" delay="0">
                                      <p:tn val="54"/>
                                    </p:cond>
                                  </p:endCondLst>
                                  <p:childTnLst>
                                    <p:set>
                                      <p:cBhvr>
                                        <p:cTn id="55" dur="1" fill="hold">
                                          <p:stCondLst>
                                            <p:cond delay="0"/>
                                          </p:stCondLst>
                                        </p:cTn>
                                        <p:tgtEl>
                                          <p:spTgt spid="14"/>
                                        </p:tgtEl>
                                        <p:attrNameLst>
                                          <p:attrName>style.visibility</p:attrName>
                                        </p:attrNameLst>
                                      </p:cBhvr>
                                      <p:to>
                                        <p:strVal val="visible"/>
                                      </p:to>
                                    </p:set>
                                    <p:animScale>
                                      <p:cBhvr>
                                        <p:cTn id="5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7" dur="1000" decel="50000" fill="hold">
                                          <p:stCondLst>
                                            <p:cond delay="0"/>
                                          </p:stCondLst>
                                        </p:cTn>
                                        <p:tgtEl>
                                          <p:spTgt spid="14"/>
                                        </p:tgtEl>
                                        <p:attrNameLst>
                                          <p:attrName>ppt_x</p:attrName>
                                          <p:attrName>ppt_y</p:attrName>
                                        </p:attrNameLst>
                                      </p:cBhvr>
                                      <p:rCtr x="0" y="0"/>
                                    </p:animMotion>
                                    <p:animEffect transition="in" filter="fade">
                                      <p:cBhvr>
                                        <p:cTn id="58" dur="1000"/>
                                        <p:tgtEl>
                                          <p:spTgt spid="14"/>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Scale>
                                      <p:cBhvr>
                                        <p:cTn id="6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15"/>
                                        </p:tgtEl>
                                        <p:attrNameLst>
                                          <p:attrName>ppt_x</p:attrName>
                                          <p:attrName>ppt_y</p:attrName>
                                        </p:attrNameLst>
                                      </p:cBhvr>
                                      <p:rCtr x="0" y="0"/>
                                    </p:animMotion>
                                    <p:animEffect transition="in" filter="fade">
                                      <p:cBhvr>
                                        <p:cTn id="63" dur="1000"/>
                                        <p:tgtEl>
                                          <p:spTgt spid="15"/>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Scale>
                                      <p:cBhvr>
                                        <p:cTn id="6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16"/>
                                        </p:tgtEl>
                                        <p:attrNameLst>
                                          <p:attrName>ppt_x</p:attrName>
                                          <p:attrName>ppt_y</p:attrName>
                                        </p:attrNameLst>
                                      </p:cBhvr>
                                      <p:rCtr x="0" y="0"/>
                                    </p:animMotion>
                                    <p:animEffect transition="in" filter="fade">
                                      <p:cBhvr>
                                        <p:cTn id="68" dur="1000"/>
                                        <p:tgtEl>
                                          <p:spTgt spid="16"/>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Scale>
                                      <p:cBhvr>
                                        <p:cTn id="7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17"/>
                                        </p:tgtEl>
                                        <p:attrNameLst>
                                          <p:attrName>ppt_x</p:attrName>
                                          <p:attrName>ppt_y</p:attrName>
                                        </p:attrNameLst>
                                      </p:cBhvr>
                                      <p:rCtr x="0" y="0"/>
                                    </p:animMotion>
                                    <p:animEffect transition="in" filter="fade">
                                      <p:cBhvr>
                                        <p:cTn id="73" dur="1000"/>
                                        <p:tgtEl>
                                          <p:spTgt spid="17"/>
                                        </p:tgtEl>
                                      </p:cBhvr>
                                    </p:animEffect>
                                  </p:childTnLst>
                                </p:cTn>
                              </p:par>
                            </p:childTnLst>
                          </p:cTn>
                        </p:par>
                        <p:par>
                          <p:cTn id="74" fill="hold">
                            <p:stCondLst>
                              <p:cond delay="385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4350"/>
                            </p:stCondLst>
                            <p:childTnLst>
                              <p:par>
                                <p:cTn id="79" presetID="52" presetClass="entr" presetSubtype="0" fill="hold" grpId="0" nodeType="afterEffect" nodePh="1">
                                  <p:stCondLst>
                                    <p:cond delay="0"/>
                                  </p:stCondLst>
                                  <p:endCondLst>
                                    <p:cond evt="begin" delay="0">
                                      <p:tn val="79"/>
                                    </p:cond>
                                  </p:endCondLst>
                                  <p:childTnLst>
                                    <p:set>
                                      <p:cBhvr>
                                        <p:cTn id="80" dur="1" fill="hold">
                                          <p:stCondLst>
                                            <p:cond delay="0"/>
                                          </p:stCondLst>
                                        </p:cTn>
                                        <p:tgtEl>
                                          <p:spTgt spid="19"/>
                                        </p:tgtEl>
                                        <p:attrNameLst>
                                          <p:attrName>style.visibility</p:attrName>
                                        </p:attrNameLst>
                                      </p:cBhvr>
                                      <p:to>
                                        <p:strVal val="visible"/>
                                      </p:to>
                                    </p:set>
                                    <p:animScale>
                                      <p:cBhvr>
                                        <p:cTn id="8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19"/>
                                        </p:tgtEl>
                                        <p:attrNameLst>
                                          <p:attrName>ppt_x</p:attrName>
                                          <p:attrName>ppt_y</p:attrName>
                                        </p:attrNameLst>
                                      </p:cBhvr>
                                      <p:rCtr x="0" y="0"/>
                                    </p:animMotion>
                                    <p:animEffect transition="in" filter="fade">
                                      <p:cBhvr>
                                        <p:cTn id="83" dur="1000"/>
                                        <p:tgtEl>
                                          <p:spTgt spid="19"/>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Scale>
                                      <p:cBhvr>
                                        <p:cTn id="8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20"/>
                                        </p:tgtEl>
                                        <p:attrNameLst>
                                          <p:attrName>ppt_x</p:attrName>
                                          <p:attrName>ppt_y</p:attrName>
                                        </p:attrNameLst>
                                      </p:cBhvr>
                                      <p:rCtr x="0" y="0"/>
                                    </p:animMotion>
                                    <p:animEffect transition="in" filter="fade">
                                      <p:cBhvr>
                                        <p:cTn id="88" dur="1000"/>
                                        <p:tgtEl>
                                          <p:spTgt spid="20"/>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Scale>
                                      <p:cBhvr>
                                        <p:cTn id="9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2" dur="1000" decel="50000" fill="hold">
                                          <p:stCondLst>
                                            <p:cond delay="0"/>
                                          </p:stCondLst>
                                        </p:cTn>
                                        <p:tgtEl>
                                          <p:spTgt spid="21"/>
                                        </p:tgtEl>
                                        <p:attrNameLst>
                                          <p:attrName>ppt_x</p:attrName>
                                          <p:attrName>ppt_y</p:attrName>
                                        </p:attrNameLst>
                                      </p:cBhvr>
                                      <p:rCtr x="0" y="0"/>
                                    </p:animMotion>
                                    <p:animEffect transition="in" filter="fade">
                                      <p:cBhvr>
                                        <p:cTn id="93" dur="1000"/>
                                        <p:tgtEl>
                                          <p:spTgt spid="21"/>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Scale>
                                      <p:cBhvr>
                                        <p:cTn id="9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7" dur="1000" decel="50000" fill="hold">
                                          <p:stCondLst>
                                            <p:cond delay="0"/>
                                          </p:stCondLst>
                                        </p:cTn>
                                        <p:tgtEl>
                                          <p:spTgt spid="22"/>
                                        </p:tgtEl>
                                        <p:attrNameLst>
                                          <p:attrName>ppt_x</p:attrName>
                                          <p:attrName>ppt_y</p:attrName>
                                        </p:attrNameLst>
                                      </p:cBhvr>
                                      <p:rCtr x="0" y="0"/>
                                    </p:animMotion>
                                    <p:animEffect transition="in" filter="fade">
                                      <p:cBhvr>
                                        <p:cTn id="98" dur="1000"/>
                                        <p:tgtEl>
                                          <p:spTgt spid="22"/>
                                        </p:tgtEl>
                                      </p:cBhvr>
                                    </p:animEffect>
                                  </p:childTnLst>
                                </p:cTn>
                              </p:par>
                            </p:childTnLst>
                          </p:cTn>
                        </p:par>
                        <p:par>
                          <p:cTn id="99" fill="hold">
                            <p:stCondLst>
                              <p:cond delay="5350"/>
                            </p:stCondLst>
                            <p:childTnLst>
                              <p:par>
                                <p:cTn id="100" presetID="2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5850"/>
                            </p:stCondLst>
                            <p:childTnLst>
                              <p:par>
                                <p:cTn id="104" presetID="52" presetClass="entr" presetSubtype="0" fill="hold" grpId="0" nodeType="afterEffect" nodePh="1">
                                  <p:stCondLst>
                                    <p:cond delay="0"/>
                                  </p:stCondLst>
                                  <p:endCondLst>
                                    <p:cond evt="begin" delay="0">
                                      <p:tn val="104"/>
                                    </p:cond>
                                  </p:endCondLst>
                                  <p:childTnLst>
                                    <p:set>
                                      <p:cBhvr>
                                        <p:cTn id="105" dur="1" fill="hold">
                                          <p:stCondLst>
                                            <p:cond delay="0"/>
                                          </p:stCondLst>
                                        </p:cTn>
                                        <p:tgtEl>
                                          <p:spTgt spid="24"/>
                                        </p:tgtEl>
                                        <p:attrNameLst>
                                          <p:attrName>style.visibility</p:attrName>
                                        </p:attrNameLst>
                                      </p:cBhvr>
                                      <p:to>
                                        <p:strVal val="visible"/>
                                      </p:to>
                                    </p:set>
                                    <p:animScale>
                                      <p:cBhvr>
                                        <p:cTn id="10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7" dur="1000" decel="50000" fill="hold">
                                          <p:stCondLst>
                                            <p:cond delay="0"/>
                                          </p:stCondLst>
                                        </p:cTn>
                                        <p:tgtEl>
                                          <p:spTgt spid="24"/>
                                        </p:tgtEl>
                                        <p:attrNameLst>
                                          <p:attrName>ppt_x</p:attrName>
                                          <p:attrName>ppt_y</p:attrName>
                                        </p:attrNameLst>
                                      </p:cBhvr>
                                      <p:rCtr x="0" y="0"/>
                                    </p:animMotion>
                                    <p:animEffect transition="in" filter="fade">
                                      <p:cBhvr>
                                        <p:cTn id="108" dur="1000"/>
                                        <p:tgtEl>
                                          <p:spTgt spid="24"/>
                                        </p:tgtEl>
                                      </p:cBhvr>
                                    </p:animEffect>
                                  </p:childTnLst>
                                </p:cTn>
                              </p:par>
                              <p:par>
                                <p:cTn id="109" presetID="52" presetClass="entr" presetSubtype="0"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Scale>
                                      <p:cBhvr>
                                        <p:cTn id="11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2" dur="1000" decel="50000" fill="hold">
                                          <p:stCondLst>
                                            <p:cond delay="0"/>
                                          </p:stCondLst>
                                        </p:cTn>
                                        <p:tgtEl>
                                          <p:spTgt spid="25"/>
                                        </p:tgtEl>
                                        <p:attrNameLst>
                                          <p:attrName>ppt_x</p:attrName>
                                          <p:attrName>ppt_y</p:attrName>
                                        </p:attrNameLst>
                                      </p:cBhvr>
                                      <p:rCtr x="0" y="0"/>
                                    </p:animMotion>
                                    <p:animEffect transition="in" filter="fade">
                                      <p:cBhvr>
                                        <p:cTn id="113" dur="1000"/>
                                        <p:tgtEl>
                                          <p:spTgt spid="25"/>
                                        </p:tgtEl>
                                      </p:cBhvr>
                                    </p:animEffect>
                                  </p:childTnLst>
                                </p:cTn>
                              </p:par>
                              <p:par>
                                <p:cTn id="114" presetID="52" presetClass="entr" presetSubtype="0"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Scale>
                                      <p:cBhvr>
                                        <p:cTn id="11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7" dur="1000" decel="50000" fill="hold">
                                          <p:stCondLst>
                                            <p:cond delay="0"/>
                                          </p:stCondLst>
                                        </p:cTn>
                                        <p:tgtEl>
                                          <p:spTgt spid="26"/>
                                        </p:tgtEl>
                                        <p:attrNameLst>
                                          <p:attrName>ppt_x</p:attrName>
                                          <p:attrName>ppt_y</p:attrName>
                                        </p:attrNameLst>
                                      </p:cBhvr>
                                      <p:rCtr x="0" y="0"/>
                                    </p:animMotion>
                                    <p:animEffect transition="in" filter="fade">
                                      <p:cBhvr>
                                        <p:cTn id="118" dur="1000"/>
                                        <p:tgtEl>
                                          <p:spTgt spid="26"/>
                                        </p:tgtEl>
                                      </p:cBhvr>
                                    </p:animEffect>
                                  </p:childTnLst>
                                </p:cTn>
                              </p:par>
                              <p:par>
                                <p:cTn id="119" presetID="52"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Scale>
                                      <p:cBhvr>
                                        <p:cTn id="12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2" dur="1000" decel="50000" fill="hold">
                                          <p:stCondLst>
                                            <p:cond delay="0"/>
                                          </p:stCondLst>
                                        </p:cTn>
                                        <p:tgtEl>
                                          <p:spTgt spid="27"/>
                                        </p:tgtEl>
                                        <p:attrNameLst>
                                          <p:attrName>ppt_x</p:attrName>
                                          <p:attrName>ppt_y</p:attrName>
                                        </p:attrNameLst>
                                      </p:cBhvr>
                                      <p:rCtr x="0" y="0"/>
                                    </p:animMotion>
                                    <p:animEffect transition="in" filter="fade">
                                      <p:cBhvr>
                                        <p:cTn id="123" dur="1000"/>
                                        <p:tgtEl>
                                          <p:spTgt spid="27"/>
                                        </p:tgtEl>
                                      </p:cBhvr>
                                    </p:animEffect>
                                  </p:childTnLst>
                                </p:cTn>
                              </p:par>
                            </p:childTnLst>
                          </p:cTn>
                        </p:par>
                        <p:par>
                          <p:cTn id="124" fill="hold">
                            <p:stCondLst>
                              <p:cond delay="6850"/>
                            </p:stCondLst>
                            <p:childTnLst>
                              <p:par>
                                <p:cTn id="125" presetID="22" presetClass="entr" presetSubtype="8"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left)">
                                      <p:cBhvr>
                                        <p:cTn id="1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1" grpId="0" animBg="1"/>
      <p:bldP spid="6" grpId="0" autoUpdateAnimBg="0"/>
      <p:bldP spid="7" grpId="0" autoUpdateAnimBg="0"/>
      <p:bldP spid="9" grpId="0" animBg="1"/>
      <p:bldP spid="10" grpId="0" animBg="1" autoUpdateAnimBg="0"/>
      <p:bldP spid="11" grpId="0" animBg="1" autoUpdateAnimBg="0"/>
      <p:bldP spid="12" grpId="0" autoUpdateAnimBg="0"/>
      <p:bldP spid="13" grpId="0" autoUpdateAnimBg="0"/>
      <p:bldP spid="14" grpId="0" animBg="1"/>
      <p:bldP spid="15" grpId="0" animBg="1" autoUpdateAnimBg="0"/>
      <p:bldP spid="16" grpId="0" animBg="1" autoUpdateAnimBg="0"/>
      <p:bldP spid="17" grpId="0" autoUpdateAnimBg="0"/>
      <p:bldP spid="18" grpId="0" autoUpdateAnimBg="0"/>
      <p:bldP spid="19" grpId="0" animBg="1"/>
      <p:bldP spid="20" grpId="0" animBg="1" autoUpdateAnimBg="0"/>
      <p:bldP spid="21" grpId="0" animBg="1" autoUpdateAnimBg="0"/>
      <p:bldP spid="22" grpId="0" autoUpdateAnimBg="0"/>
      <p:bldP spid="23" grpId="0" autoUpdateAnimBg="0"/>
      <p:bldP spid="24" grpId="0" animBg="1"/>
      <p:bldP spid="25" grpId="0" animBg="1" autoUpdateAnimBg="0"/>
      <p:bldP spid="26" grpId="0" animBg="1" autoUpdateAnimBg="0"/>
      <p:bldP spid="27" grpId="0" autoUpdateAnimBg="0"/>
      <p:bldP spid="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nying0907 21"/>
          <p:cNvSpPr>
            <a:spLocks noChangeArrowheads="1"/>
          </p:cNvSpPr>
          <p:nvPr>
            <p:custDataLst>
              <p:tags r:id="rId1"/>
            </p:custDataLst>
          </p:nvPr>
        </p:nvSpPr>
        <p:spPr bwMode="auto">
          <a:xfrm>
            <a:off x="1883" y="2169052"/>
            <a:ext cx="3002627" cy="3524250"/>
          </a:xfrm>
          <a:prstGeom prst="rect">
            <a:avLst/>
          </a:prstGeom>
          <a:solidFill>
            <a:schemeClr val="accent2">
              <a:alpha val="50000"/>
            </a:schemeClr>
          </a:solidFill>
          <a:ln>
            <a:noFill/>
          </a:ln>
        </p:spPr>
        <p:txBody>
          <a:bodyPr/>
          <a:lstStyle/>
          <a:p>
            <a:endParaRPr lang="zh-CN" altLang="en-US" sz="2400">
              <a:solidFill>
                <a:prstClr val="black"/>
              </a:solidFill>
            </a:endParaRPr>
          </a:p>
        </p:txBody>
      </p:sp>
      <p:sp>
        <p:nvSpPr>
          <p:cNvPr id="31766" name="0907 22" descr="psb"/>
          <p:cNvSpPr>
            <a:spLocks noChangeArrowheads="1"/>
          </p:cNvSpPr>
          <p:nvPr>
            <p:custDataLst>
              <p:tags r:id="rId2"/>
            </p:custDataLst>
          </p:nvPr>
        </p:nvSpPr>
        <p:spPr bwMode="auto">
          <a:xfrm>
            <a:off x="3004510" y="2169052"/>
            <a:ext cx="3652238" cy="3524250"/>
          </a:xfrm>
          <a:prstGeom prst="rect">
            <a:avLst/>
          </a:prstGeom>
          <a:blipFill dpi="0" rotWithShape="1">
            <a:blip r:embed="rId3"/>
            <a:srcRect/>
            <a:stretch>
              <a:fillRect l="-27486" r="-27486"/>
            </a:stretch>
          </a:blipFill>
          <a:ln>
            <a:noFill/>
          </a:ln>
        </p:spPr>
        <p:txBody>
          <a:bodyPr/>
          <a:lstStyle/>
          <a:p>
            <a:endParaRPr lang="zh-CN" altLang="en-US" sz="2400">
              <a:solidFill>
                <a:prstClr val="black"/>
              </a:solidFill>
            </a:endParaRPr>
          </a:p>
        </p:txBody>
      </p:sp>
      <p:sp>
        <p:nvSpPr>
          <p:cNvPr id="31767" name="ng0907 23"/>
          <p:cNvSpPr>
            <a:spLocks noChangeArrowheads="1"/>
          </p:cNvSpPr>
          <p:nvPr>
            <p:custDataLst>
              <p:tags r:id="rId4"/>
            </p:custDataLst>
          </p:nvPr>
        </p:nvSpPr>
        <p:spPr bwMode="auto">
          <a:xfrm>
            <a:off x="9471042" y="2169052"/>
            <a:ext cx="2714845" cy="3524250"/>
          </a:xfrm>
          <a:prstGeom prst="rect">
            <a:avLst/>
          </a:prstGeom>
          <a:solidFill>
            <a:schemeClr val="accent3">
              <a:alpha val="50000"/>
            </a:schemeClr>
          </a:solidFill>
          <a:ln>
            <a:noFill/>
          </a:ln>
        </p:spPr>
        <p:txBody>
          <a:bodyPr/>
          <a:lstStyle/>
          <a:p>
            <a:endParaRPr lang="zh-CN" altLang="en-US" sz="2400">
              <a:solidFill>
                <a:prstClr val="black"/>
              </a:solidFill>
            </a:endParaRPr>
          </a:p>
        </p:txBody>
      </p:sp>
      <p:sp>
        <p:nvSpPr>
          <p:cNvPr id="31768" name="24"/>
          <p:cNvSpPr>
            <a:spLocks noChangeArrowheads="1"/>
          </p:cNvSpPr>
          <p:nvPr>
            <p:custDataLst>
              <p:tags r:id="rId5"/>
            </p:custDataLst>
          </p:nvPr>
        </p:nvSpPr>
        <p:spPr bwMode="auto">
          <a:xfrm>
            <a:off x="6656748" y="2169050"/>
            <a:ext cx="2814298" cy="4687892"/>
          </a:xfrm>
          <a:prstGeom prst="rect">
            <a:avLst/>
          </a:prstGeom>
          <a:solidFill>
            <a:schemeClr val="accent1"/>
          </a:solidFill>
          <a:ln>
            <a:noFill/>
          </a:ln>
        </p:spPr>
        <p:txBody>
          <a:bodyPr/>
          <a:lstStyle/>
          <a:p>
            <a:endParaRPr lang="zh-CN" altLang="en-US" sz="2400">
              <a:solidFill>
                <a:prstClr val="black"/>
              </a:solidFill>
            </a:endParaRPr>
          </a:p>
        </p:txBody>
      </p:sp>
      <p:sp>
        <p:nvSpPr>
          <p:cNvPr id="31771" name="0907 27"/>
          <p:cNvSpPr>
            <a:spLocks noChangeArrowheads="1"/>
          </p:cNvSpPr>
          <p:nvPr>
            <p:custDataLst>
              <p:tags r:id="rId6"/>
            </p:custDataLst>
          </p:nvPr>
        </p:nvSpPr>
        <p:spPr bwMode="auto">
          <a:xfrm>
            <a:off x="6814983" y="4431344"/>
            <a:ext cx="2544372" cy="186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1065" dirty="0">
                <a:solidFill>
                  <a:srgbClr val="F8F8F8"/>
                </a:solidFill>
                <a:latin typeface="微软雅黑 Light" panose="020B0502040204020203" pitchFamily="34" charset="-122"/>
                <a:ea typeface="微软雅黑 Light" panose="020B0502040204020203" pitchFamily="34" charset="-122"/>
              </a:rPr>
              <a:t>We have many PowerPoint </a:t>
            </a:r>
            <a:r>
              <a:rPr lang="zh-CN" altLang="en-US" sz="1065" dirty="0">
                <a:solidFill>
                  <a:srgbClr val="F8F8F8"/>
                </a:solidFill>
                <a:latin typeface="微软雅黑 Light" panose="020B0502040204020203" pitchFamily="34" charset="-122"/>
                <a:ea typeface="微软雅黑 Light" panose="020B0502040204020203" pitchFamily="34" charset="-122"/>
              </a:rPr>
              <a:t>templates</a:t>
            </a:r>
            <a:r>
              <a:rPr lang="en-US" altLang="zh-CN" sz="1065" dirty="0">
                <a:solidFill>
                  <a:srgbClr val="F8F8F8"/>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We have many PowerPoint </a:t>
            </a:r>
            <a:r>
              <a:rPr lang="zh-CN" altLang="en-US" sz="1065" dirty="0">
                <a:solidFill>
                  <a:srgbClr val="F8F8F8"/>
                </a:solidFill>
                <a:latin typeface="微软雅黑 Light" panose="020B0502040204020203" pitchFamily="34" charset="-122"/>
                <a:ea typeface="微软雅黑 Light" panose="020B0502040204020203" pitchFamily="34" charset="-122"/>
              </a:rPr>
              <a:t>templates</a:t>
            </a:r>
            <a:r>
              <a:rPr lang="en-US" altLang="zh-CN" sz="1065" dirty="0">
                <a:solidFill>
                  <a:srgbClr val="F8F8F8"/>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065" dirty="0">
              <a:solidFill>
                <a:srgbClr val="F8F8F8"/>
              </a:solidFill>
              <a:latin typeface="微软雅黑 Light" panose="020B0502040204020203" pitchFamily="34" charset="-122"/>
              <a:ea typeface="微软雅黑 Light" panose="020B0502040204020203" pitchFamily="34" charset="-122"/>
            </a:endParaRPr>
          </a:p>
        </p:txBody>
      </p:sp>
      <p:sp>
        <p:nvSpPr>
          <p:cNvPr id="31772" name="28"/>
          <p:cNvSpPr>
            <a:spLocks noChangeArrowheads="1"/>
          </p:cNvSpPr>
          <p:nvPr>
            <p:custDataLst>
              <p:tags r:id="rId7"/>
            </p:custDataLst>
          </p:nvPr>
        </p:nvSpPr>
        <p:spPr bwMode="auto">
          <a:xfrm>
            <a:off x="7147659" y="3804810"/>
            <a:ext cx="182823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335" dirty="0">
                <a:solidFill>
                  <a:srgbClr val="F8F8F8"/>
                </a:solidFill>
                <a:latin typeface="微软雅黑 Light" panose="020B0502040204020203" pitchFamily="34" charset="-122"/>
                <a:ea typeface="微软雅黑 Light" panose="020B0502040204020203" pitchFamily="34" charset="-122"/>
              </a:rPr>
              <a:t>WHAT MAKES US</a:t>
            </a:r>
            <a:endParaRPr lang="zh-CN" altLang="zh-CN" sz="1335" b="1" dirty="0">
              <a:solidFill>
                <a:srgbClr val="F8F8F8"/>
              </a:solidFill>
              <a:latin typeface="微软雅黑 Light" panose="020B0502040204020203" pitchFamily="34" charset="-122"/>
              <a:ea typeface="微软雅黑 Light" panose="020B0502040204020203" pitchFamily="34" charset="-122"/>
            </a:endParaRPr>
          </a:p>
          <a:p>
            <a:pPr algn="ctr"/>
            <a:r>
              <a:rPr lang="zh-CN" altLang="zh-CN" sz="1335" b="1" dirty="0">
                <a:solidFill>
                  <a:srgbClr val="F8F8F8"/>
                </a:solidFill>
                <a:latin typeface="微软雅黑 Light" panose="020B0502040204020203" pitchFamily="34" charset="-122"/>
                <a:ea typeface="微软雅黑 Light" panose="020B0502040204020203" pitchFamily="34" charset="-122"/>
              </a:rPr>
              <a:t>DIFFERENT</a:t>
            </a:r>
            <a:r>
              <a:rPr lang="zh-CN" altLang="zh-CN" sz="1335" dirty="0">
                <a:solidFill>
                  <a:srgbClr val="F8F8F8"/>
                </a:solidFill>
                <a:latin typeface="微软雅黑 Light" panose="020B0502040204020203" pitchFamily="34" charset="-122"/>
                <a:ea typeface="微软雅黑 Light" panose="020B0502040204020203" pitchFamily="34" charset="-122"/>
              </a:rPr>
              <a:t>?</a:t>
            </a:r>
            <a:endParaRPr lang="zh-CN" altLang="zh-CN" sz="1065" dirty="0">
              <a:solidFill>
                <a:srgbClr val="F8F8F8"/>
              </a:solidFill>
              <a:latin typeface="微软雅黑 Light" panose="020B0502040204020203" pitchFamily="34" charset="-122"/>
              <a:ea typeface="微软雅黑 Light" panose="020B0502040204020203" pitchFamily="34" charset="-122"/>
            </a:endParaRPr>
          </a:p>
        </p:txBody>
      </p:sp>
      <p:sp>
        <p:nvSpPr>
          <p:cNvPr id="31773" name="g0907 29"/>
          <p:cNvSpPr>
            <a:spLocks noEditPoints="1"/>
          </p:cNvSpPr>
          <p:nvPr>
            <p:custDataLst>
              <p:tags r:id="rId8"/>
            </p:custDataLst>
          </p:nvPr>
        </p:nvSpPr>
        <p:spPr bwMode="auto">
          <a:xfrm>
            <a:off x="9744008" y="4143478"/>
            <a:ext cx="228529" cy="287867"/>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lumMod val="50000"/>
            </a:schemeClr>
          </a:solidFill>
          <a:ln>
            <a:noFill/>
          </a:ln>
        </p:spPr>
        <p:txBody>
          <a:bodyPr/>
          <a:lstStyle/>
          <a:p>
            <a:endParaRPr lang="zh-CN" altLang="en-US" sz="2400">
              <a:solidFill>
                <a:prstClr val="black"/>
              </a:solidFill>
            </a:endParaRPr>
          </a:p>
        </p:txBody>
      </p:sp>
      <p:sp>
        <p:nvSpPr>
          <p:cNvPr id="31774" name="enying0907 30"/>
          <p:cNvSpPr>
            <a:spLocks noEditPoints="1"/>
          </p:cNvSpPr>
          <p:nvPr>
            <p:custDataLst>
              <p:tags r:id="rId9"/>
            </p:custDataLst>
          </p:nvPr>
        </p:nvSpPr>
        <p:spPr bwMode="auto">
          <a:xfrm>
            <a:off x="9748241" y="2835377"/>
            <a:ext cx="258154" cy="262467"/>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lumMod val="50000"/>
            </a:schemeClr>
          </a:solidFill>
          <a:ln>
            <a:noFill/>
          </a:ln>
        </p:spPr>
        <p:txBody>
          <a:bodyPr/>
          <a:lstStyle/>
          <a:p>
            <a:endParaRPr lang="zh-CN" altLang="en-US" sz="2400">
              <a:solidFill>
                <a:prstClr val="black"/>
              </a:solidFill>
            </a:endParaRPr>
          </a:p>
        </p:txBody>
      </p:sp>
      <p:sp>
        <p:nvSpPr>
          <p:cNvPr id="31775" name="ng0907 31"/>
          <p:cNvSpPr>
            <a:spLocks noChangeArrowheads="1"/>
          </p:cNvSpPr>
          <p:nvPr>
            <p:custDataLst>
              <p:tags r:id="rId10"/>
            </p:custDataLst>
          </p:nvPr>
        </p:nvSpPr>
        <p:spPr bwMode="auto">
          <a:xfrm>
            <a:off x="7264043" y="2881532"/>
            <a:ext cx="153622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2665" b="1" dirty="0">
                <a:solidFill>
                  <a:srgbClr val="F8F8F8"/>
                </a:solidFill>
                <a:latin typeface="微软雅黑 Light" panose="020B0502040204020203" pitchFamily="34" charset="-122"/>
                <a:ea typeface="微软雅黑 Light" panose="020B0502040204020203" pitchFamily="34" charset="-122"/>
              </a:rPr>
              <a:t>85%</a:t>
            </a:r>
            <a:endParaRPr lang="zh-CN" altLang="zh-CN" sz="2665" b="1" dirty="0">
              <a:solidFill>
                <a:srgbClr val="F8F8F8"/>
              </a:solidFill>
              <a:latin typeface="微软雅黑 Light" panose="020B0502040204020203" pitchFamily="34" charset="-122"/>
              <a:ea typeface="微软雅黑 Light" panose="020B0502040204020203" pitchFamily="34" charset="-122"/>
            </a:endParaRPr>
          </a:p>
        </p:txBody>
      </p:sp>
      <p:sp>
        <p:nvSpPr>
          <p:cNvPr id="31776" name="0907 32"/>
          <p:cNvSpPr>
            <a:spLocks noChangeArrowheads="1"/>
          </p:cNvSpPr>
          <p:nvPr>
            <p:custDataLst>
              <p:tags r:id="rId11"/>
            </p:custDataLst>
          </p:nvPr>
        </p:nvSpPr>
        <p:spPr bwMode="auto">
          <a:xfrm>
            <a:off x="7551821" y="2606364"/>
            <a:ext cx="926814" cy="927101"/>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solidFill>
                <a:prstClr val="black"/>
              </a:solidFill>
              <a:latin typeface="微软雅黑 Light" panose="020B0502040204020203" pitchFamily="34" charset="-122"/>
              <a:ea typeface="微软雅黑 Light" panose="020B0502040204020203" pitchFamily="34" charset="-122"/>
            </a:endParaRPr>
          </a:p>
        </p:txBody>
      </p:sp>
      <p:sp>
        <p:nvSpPr>
          <p:cNvPr id="31777" name="33"/>
          <p:cNvSpPr>
            <a:spLocks noChangeArrowheads="1"/>
          </p:cNvSpPr>
          <p:nvPr>
            <p:custDataLst>
              <p:tags r:id="rId12"/>
            </p:custDataLst>
          </p:nvPr>
        </p:nvSpPr>
        <p:spPr bwMode="auto">
          <a:xfrm>
            <a:off x="10173562" y="2875594"/>
            <a:ext cx="1585323" cy="98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65" b="1" dirty="0">
                <a:solidFill>
                  <a:schemeClr val="bg1"/>
                </a:solidFill>
                <a:latin typeface="微软雅黑 Light" panose="020B0502040204020203" pitchFamily="34" charset="-122"/>
                <a:ea typeface="微软雅黑 Light" panose="020B0502040204020203" pitchFamily="34" charset="-122"/>
              </a:rPr>
              <a:t>Weekday Sales</a:t>
            </a:r>
            <a:endParaRPr lang="zh-CN" altLang="en-US" sz="1065" b="1" dirty="0">
              <a:solidFill>
                <a:schemeClr val="bg1"/>
              </a:solidFill>
              <a:latin typeface="微软雅黑 Light" panose="020B0502040204020203" pitchFamily="34" charset="-122"/>
              <a:ea typeface="微软雅黑 Light" panose="020B0502040204020203" pitchFamily="34" charset="-122"/>
            </a:endParaRPr>
          </a:p>
          <a:p>
            <a:endParaRPr lang="zh-CN" altLang="en-US" sz="1065" dirty="0">
              <a:solidFill>
                <a:schemeClr val="bg1"/>
              </a:solidFill>
              <a:latin typeface="微软雅黑 Light" panose="020B0502040204020203" pitchFamily="34" charset="-122"/>
              <a:ea typeface="微软雅黑 Light" panose="020B0502040204020203" pitchFamily="34" charset="-122"/>
            </a:endParaRPr>
          </a:p>
          <a:p>
            <a:r>
              <a:rPr lang="en-US" altLang="zh-CN" sz="1065" dirty="0">
                <a:solidFill>
                  <a:schemeClr val="bg1"/>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solidFill>
                <a:latin typeface="微软雅黑 Light" panose="020B0502040204020203" pitchFamily="34" charset="-122"/>
                <a:ea typeface="微软雅黑 Light" panose="020B0502040204020203" pitchFamily="34" charset="-122"/>
              </a:rPr>
              <a:t>templates</a:t>
            </a:r>
            <a:r>
              <a:rPr lang="en-US" altLang="zh-CN" sz="1065" dirty="0">
                <a:solidFill>
                  <a:schemeClr val="bg1"/>
                </a:solidFill>
                <a:latin typeface="微软雅黑 Light" panose="020B0502040204020203" pitchFamily="34" charset="-122"/>
                <a:ea typeface="微软雅黑 Light" panose="020B0502040204020203" pitchFamily="34" charset="-122"/>
              </a:rPr>
              <a:t> that has been specifically designed</a:t>
            </a:r>
            <a:r>
              <a:rPr lang="zh-CN" altLang="en-US" sz="1065" dirty="0">
                <a:solidFill>
                  <a:schemeClr val="bg1"/>
                </a:solidFill>
                <a:latin typeface="微软雅黑 Light" panose="020B0502040204020203" pitchFamily="34" charset="-122"/>
                <a:ea typeface="微软雅黑 Light" panose="020B0502040204020203" pitchFamily="34" charset="-122"/>
              </a:rPr>
              <a:t>.</a:t>
            </a:r>
            <a:endParaRPr lang="zh-CN" altLang="en-US" sz="1065" dirty="0">
              <a:solidFill>
                <a:schemeClr val="bg1"/>
              </a:solidFill>
              <a:latin typeface="微软雅黑 Light" panose="020B0502040204020203" pitchFamily="34" charset="-122"/>
              <a:ea typeface="微软雅黑 Light" panose="020B0502040204020203" pitchFamily="34" charset="-122"/>
            </a:endParaRPr>
          </a:p>
        </p:txBody>
      </p:sp>
      <p:sp>
        <p:nvSpPr>
          <p:cNvPr id="31778" name="7 34"/>
          <p:cNvSpPr>
            <a:spLocks noChangeArrowheads="1"/>
          </p:cNvSpPr>
          <p:nvPr>
            <p:custDataLst>
              <p:tags r:id="rId13"/>
            </p:custDataLst>
          </p:nvPr>
        </p:nvSpPr>
        <p:spPr bwMode="auto">
          <a:xfrm>
            <a:off x="10173562" y="4211211"/>
            <a:ext cx="1585323" cy="98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65" b="1" dirty="0">
                <a:solidFill>
                  <a:schemeClr val="bg1"/>
                </a:solidFill>
                <a:latin typeface="微软雅黑 Light" panose="020B0502040204020203" pitchFamily="34" charset="-122"/>
                <a:ea typeface="微软雅黑 Light" panose="020B0502040204020203" pitchFamily="34" charset="-122"/>
              </a:rPr>
              <a:t>Weekend Sales</a:t>
            </a:r>
            <a:endParaRPr lang="zh-CN" altLang="en-US" sz="1065" b="1" dirty="0">
              <a:solidFill>
                <a:schemeClr val="bg1"/>
              </a:solidFill>
              <a:latin typeface="微软雅黑 Light" panose="020B0502040204020203" pitchFamily="34" charset="-122"/>
              <a:ea typeface="微软雅黑 Light" panose="020B0502040204020203" pitchFamily="34" charset="-122"/>
            </a:endParaRPr>
          </a:p>
          <a:p>
            <a:endParaRPr lang="zh-CN" altLang="en-US" sz="1065" dirty="0">
              <a:solidFill>
                <a:schemeClr val="bg1"/>
              </a:solidFill>
              <a:latin typeface="微软雅黑 Light" panose="020B0502040204020203" pitchFamily="34" charset="-122"/>
              <a:ea typeface="微软雅黑 Light" panose="020B0502040204020203" pitchFamily="34" charset="-122"/>
            </a:endParaRPr>
          </a:p>
          <a:p>
            <a:r>
              <a:rPr lang="en-US" altLang="zh-CN" sz="1065" dirty="0">
                <a:solidFill>
                  <a:schemeClr val="bg1"/>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solidFill>
                <a:latin typeface="微软雅黑 Light" panose="020B0502040204020203" pitchFamily="34" charset="-122"/>
                <a:ea typeface="微软雅黑 Light" panose="020B0502040204020203" pitchFamily="34" charset="-122"/>
              </a:rPr>
              <a:t>templates</a:t>
            </a:r>
            <a:r>
              <a:rPr lang="en-US" altLang="zh-CN" sz="1065" dirty="0">
                <a:solidFill>
                  <a:schemeClr val="bg1"/>
                </a:solidFill>
                <a:latin typeface="微软雅黑 Light" panose="020B0502040204020203" pitchFamily="34" charset="-122"/>
                <a:ea typeface="微软雅黑 Light" panose="020B0502040204020203" pitchFamily="34" charset="-122"/>
              </a:rPr>
              <a:t> that has been specifically designed</a:t>
            </a:r>
            <a:r>
              <a:rPr lang="zh-CN" altLang="en-US" sz="1065" dirty="0">
                <a:solidFill>
                  <a:schemeClr val="bg1"/>
                </a:solidFill>
                <a:latin typeface="微软雅黑 Light" panose="020B0502040204020203" pitchFamily="34" charset="-122"/>
                <a:ea typeface="微软雅黑 Light" panose="020B0502040204020203" pitchFamily="34" charset="-122"/>
              </a:rPr>
              <a:t>.</a:t>
            </a:r>
            <a:endParaRPr lang="zh-CN" altLang="en-US" sz="1065" dirty="0">
              <a:solidFill>
                <a:schemeClr val="bg1"/>
              </a:solidFill>
              <a:latin typeface="微软雅黑 Light" panose="020B0502040204020203" pitchFamily="34" charset="-122"/>
              <a:ea typeface="微软雅黑 Light" panose="020B0502040204020203" pitchFamily="34" charset="-122"/>
            </a:endParaRPr>
          </a:p>
        </p:txBody>
      </p:sp>
      <p:sp>
        <p:nvSpPr>
          <p:cNvPr id="46" name="g0907 15"/>
          <p:cNvSpPr txBox="1">
            <a:spLocks noChangeArrowheads="1"/>
          </p:cNvSpPr>
          <p:nvPr>
            <p:custDataLst>
              <p:tags r:id="rId14"/>
            </p:custDataLst>
          </p:nvPr>
        </p:nvSpPr>
        <p:spPr bwMode="auto">
          <a:xfrm>
            <a:off x="291164" y="2569100"/>
            <a:ext cx="684803" cy="18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730" dirty="0">
                <a:solidFill>
                  <a:schemeClr val="bg1">
                    <a:lumMod val="50000"/>
                  </a:schemeClr>
                </a:solidFill>
                <a:latin typeface="Arial" panose="020B0604020202020204" pitchFamily="34" charset="0"/>
                <a:cs typeface="Arial" panose="020B0604020202020204" pitchFamily="34" charset="0"/>
              </a:rPr>
              <a:t>“</a:t>
            </a:r>
            <a:endParaRPr lang="zh-CN" altLang="zh-CN" sz="11730" dirty="0">
              <a:solidFill>
                <a:schemeClr val="bg1">
                  <a:lumMod val="50000"/>
                </a:schemeClr>
              </a:solidFill>
              <a:latin typeface="Arial" panose="020B0604020202020204" pitchFamily="34" charset="0"/>
              <a:cs typeface="Arial" panose="020B0604020202020204" pitchFamily="34" charset="0"/>
            </a:endParaRPr>
          </a:p>
        </p:txBody>
      </p:sp>
      <p:sp>
        <p:nvSpPr>
          <p:cNvPr id="31770" name="26"/>
          <p:cNvSpPr>
            <a:spLocks noChangeArrowheads="1"/>
          </p:cNvSpPr>
          <p:nvPr>
            <p:custDataLst>
              <p:tags r:id="rId15"/>
            </p:custDataLst>
          </p:nvPr>
        </p:nvSpPr>
        <p:spPr bwMode="auto">
          <a:xfrm>
            <a:off x="344392" y="3355523"/>
            <a:ext cx="2207565" cy="127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065" dirty="0">
                <a:solidFill>
                  <a:schemeClr val="bg1"/>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solidFill>
                <a:latin typeface="微软雅黑 Light" panose="020B0502040204020203" pitchFamily="34" charset="-122"/>
                <a:ea typeface="微软雅黑 Light" panose="020B0502040204020203" pitchFamily="34" charset="-122"/>
              </a:rPr>
              <a:t>templates</a:t>
            </a:r>
            <a:r>
              <a:rPr lang="en-US" altLang="zh-CN" sz="1065" dirty="0">
                <a:solidFill>
                  <a:schemeClr val="bg1"/>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06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65"/>
                                        </p:tgtEl>
                                        <p:attrNameLst>
                                          <p:attrName>style.visibility</p:attrName>
                                        </p:attrNameLst>
                                      </p:cBhvr>
                                      <p:to>
                                        <p:strVal val="visible"/>
                                      </p:to>
                                    </p:set>
                                    <p:animEffect transition="in" filter="fade">
                                      <p:cBhvr>
                                        <p:cTn id="7" dur="500"/>
                                        <p:tgtEl>
                                          <p:spTgt spid="3176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1766"/>
                                        </p:tgtEl>
                                        <p:attrNameLst>
                                          <p:attrName>style.visibility</p:attrName>
                                        </p:attrNameLst>
                                      </p:cBhvr>
                                      <p:to>
                                        <p:strVal val="visible"/>
                                      </p:to>
                                    </p:set>
                                    <p:animEffect transition="in" filter="fade">
                                      <p:cBhvr>
                                        <p:cTn id="10" dur="500"/>
                                        <p:tgtEl>
                                          <p:spTgt spid="3176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1767"/>
                                        </p:tgtEl>
                                        <p:attrNameLst>
                                          <p:attrName>style.visibility</p:attrName>
                                        </p:attrNameLst>
                                      </p:cBhvr>
                                      <p:to>
                                        <p:strVal val="visible"/>
                                      </p:to>
                                    </p:set>
                                    <p:animEffect transition="in" filter="fade">
                                      <p:cBhvr>
                                        <p:cTn id="13" dur="500"/>
                                        <p:tgtEl>
                                          <p:spTgt spid="3176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31768"/>
                                        </p:tgtEl>
                                        <p:attrNameLst>
                                          <p:attrName>style.visibility</p:attrName>
                                        </p:attrNameLst>
                                      </p:cBhvr>
                                      <p:to>
                                        <p:strVal val="visible"/>
                                      </p:to>
                                    </p:set>
                                    <p:animEffect transition="in" filter="fade">
                                      <p:cBhvr>
                                        <p:cTn id="16" dur="500"/>
                                        <p:tgtEl>
                                          <p:spTgt spid="3176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31771"/>
                                        </p:tgtEl>
                                        <p:attrNameLst>
                                          <p:attrName>style.visibility</p:attrName>
                                        </p:attrNameLst>
                                      </p:cBhvr>
                                      <p:to>
                                        <p:strVal val="visible"/>
                                      </p:to>
                                    </p:set>
                                    <p:animEffect transition="in" filter="fade">
                                      <p:cBhvr>
                                        <p:cTn id="19" dur="500"/>
                                        <p:tgtEl>
                                          <p:spTgt spid="3177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1772"/>
                                        </p:tgtEl>
                                        <p:attrNameLst>
                                          <p:attrName>style.visibility</p:attrName>
                                        </p:attrNameLst>
                                      </p:cBhvr>
                                      <p:to>
                                        <p:strVal val="visible"/>
                                      </p:to>
                                    </p:set>
                                    <p:animEffect transition="in" filter="fade">
                                      <p:cBhvr>
                                        <p:cTn id="22" dur="500"/>
                                        <p:tgtEl>
                                          <p:spTgt spid="317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31773"/>
                                        </p:tgtEl>
                                        <p:attrNameLst>
                                          <p:attrName>style.visibility</p:attrName>
                                        </p:attrNameLst>
                                      </p:cBhvr>
                                      <p:to>
                                        <p:strVal val="visible"/>
                                      </p:to>
                                    </p:set>
                                    <p:animEffect transition="in" filter="fade">
                                      <p:cBhvr>
                                        <p:cTn id="25" dur="500"/>
                                        <p:tgtEl>
                                          <p:spTgt spid="3177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31774"/>
                                        </p:tgtEl>
                                        <p:attrNameLst>
                                          <p:attrName>style.visibility</p:attrName>
                                        </p:attrNameLst>
                                      </p:cBhvr>
                                      <p:to>
                                        <p:strVal val="visible"/>
                                      </p:to>
                                    </p:set>
                                    <p:animEffect transition="in" filter="fade">
                                      <p:cBhvr>
                                        <p:cTn id="28" dur="500"/>
                                        <p:tgtEl>
                                          <p:spTgt spid="3177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31775"/>
                                        </p:tgtEl>
                                        <p:attrNameLst>
                                          <p:attrName>style.visibility</p:attrName>
                                        </p:attrNameLst>
                                      </p:cBhvr>
                                      <p:to>
                                        <p:strVal val="visible"/>
                                      </p:to>
                                    </p:set>
                                    <p:animEffect transition="in" filter="fade">
                                      <p:cBhvr>
                                        <p:cTn id="31" dur="500"/>
                                        <p:tgtEl>
                                          <p:spTgt spid="31775"/>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31776"/>
                                        </p:tgtEl>
                                        <p:attrNameLst>
                                          <p:attrName>style.visibility</p:attrName>
                                        </p:attrNameLst>
                                      </p:cBhvr>
                                      <p:to>
                                        <p:strVal val="visible"/>
                                      </p:to>
                                    </p:set>
                                    <p:animEffect transition="in" filter="fade">
                                      <p:cBhvr>
                                        <p:cTn id="34" dur="500"/>
                                        <p:tgtEl>
                                          <p:spTgt spid="31776"/>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31777"/>
                                        </p:tgtEl>
                                        <p:attrNameLst>
                                          <p:attrName>style.visibility</p:attrName>
                                        </p:attrNameLst>
                                      </p:cBhvr>
                                      <p:to>
                                        <p:strVal val="visible"/>
                                      </p:to>
                                    </p:set>
                                    <p:animEffect transition="in" filter="fade">
                                      <p:cBhvr>
                                        <p:cTn id="37" dur="500"/>
                                        <p:tgtEl>
                                          <p:spTgt spid="3177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31778"/>
                                        </p:tgtEl>
                                        <p:attrNameLst>
                                          <p:attrName>style.visibility</p:attrName>
                                        </p:attrNameLst>
                                      </p:cBhvr>
                                      <p:to>
                                        <p:strVal val="visible"/>
                                      </p:to>
                                    </p:set>
                                    <p:animEffect transition="in" filter="fade">
                                      <p:cBhvr>
                                        <p:cTn id="40" dur="500"/>
                                        <p:tgtEl>
                                          <p:spTgt spid="3177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31770"/>
                                        </p:tgtEl>
                                        <p:attrNameLst>
                                          <p:attrName>style.visibility</p:attrName>
                                        </p:attrNameLst>
                                      </p:cBhvr>
                                      <p:to>
                                        <p:strVal val="visible"/>
                                      </p:to>
                                    </p:set>
                                    <p:animEffect transition="in" filter="fade">
                                      <p:cBhvr>
                                        <p:cTn id="46" dur="5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5" grpId="0" animBg="1"/>
      <p:bldP spid="31766" grpId="0" animBg="1"/>
      <p:bldP spid="31767" grpId="0" animBg="1"/>
      <p:bldP spid="31768" grpId="0" animBg="1"/>
      <p:bldP spid="31771" grpId="0"/>
      <p:bldP spid="31772" grpId="0"/>
      <p:bldP spid="31773" grpId="0" animBg="1"/>
      <p:bldP spid="31774" grpId="0" animBg="1"/>
      <p:bldP spid="31775" grpId="0"/>
      <p:bldP spid="31776" grpId="0" animBg="1"/>
      <p:bldP spid="31777" grpId="0"/>
      <p:bldP spid="31778" grpId="0"/>
      <p:bldP spid="46" grpId="0"/>
      <p:bldP spid="317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03526" y="3838668"/>
            <a:ext cx="1499233" cy="396331"/>
            <a:chOff x="1424694" y="3437117"/>
            <a:chExt cx="1499779" cy="396331"/>
          </a:xfrm>
          <a:solidFill>
            <a:schemeClr val="accent1"/>
          </a:solidFill>
        </p:grpSpPr>
        <p:sp>
          <p:nvSpPr>
            <p:cNvPr id="3"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0"/>
          <p:cNvGrpSpPr/>
          <p:nvPr/>
        </p:nvGrpSpPr>
        <p:grpSpPr>
          <a:xfrm>
            <a:off x="2771522" y="3985298"/>
            <a:ext cx="1499233" cy="385328"/>
            <a:chOff x="2993261" y="3583747"/>
            <a:chExt cx="1499779" cy="385328"/>
          </a:xfrm>
          <a:solidFill>
            <a:schemeClr val="accent2"/>
          </a:solidFill>
        </p:grpSpPr>
        <p:sp>
          <p:nvSpPr>
            <p:cNvPr id="6"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1"/>
          <p:cNvGrpSpPr/>
          <p:nvPr/>
        </p:nvGrpSpPr>
        <p:grpSpPr>
          <a:xfrm>
            <a:off x="4339518" y="3838669"/>
            <a:ext cx="1499233" cy="396330"/>
            <a:chOff x="4561827" y="3437117"/>
            <a:chExt cx="1499779" cy="396330"/>
          </a:xfrm>
          <a:solidFill>
            <a:schemeClr val="accent3"/>
          </a:solidFill>
        </p:grpSpPr>
        <p:sp>
          <p:nvSpPr>
            <p:cNvPr id="9"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2"/>
          <p:cNvGrpSpPr/>
          <p:nvPr/>
        </p:nvGrpSpPr>
        <p:grpSpPr>
          <a:xfrm>
            <a:off x="5907514" y="3985298"/>
            <a:ext cx="1499233" cy="385328"/>
            <a:chOff x="6130393" y="3583747"/>
            <a:chExt cx="1499779" cy="385328"/>
          </a:xfrm>
          <a:solidFill>
            <a:schemeClr val="accent4"/>
          </a:solidFill>
        </p:grpSpPr>
        <p:sp>
          <p:nvSpPr>
            <p:cNvPr id="12"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35"/>
          <p:cNvGrpSpPr/>
          <p:nvPr/>
        </p:nvGrpSpPr>
        <p:grpSpPr>
          <a:xfrm>
            <a:off x="9043508" y="3985299"/>
            <a:ext cx="1499233" cy="385326"/>
            <a:chOff x="9267526" y="3583748"/>
            <a:chExt cx="1499779" cy="385327"/>
          </a:xfrm>
          <a:solidFill>
            <a:schemeClr val="accent2"/>
          </a:solidFill>
        </p:grpSpPr>
        <p:sp>
          <p:nvSpPr>
            <p:cNvPr id="15"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19"/>
          <p:cNvGrpSpPr/>
          <p:nvPr/>
        </p:nvGrpSpPr>
        <p:grpSpPr>
          <a:xfrm>
            <a:off x="7475512" y="3838668"/>
            <a:ext cx="1499233" cy="396331"/>
            <a:chOff x="7698960" y="3437117"/>
            <a:chExt cx="1499779" cy="396331"/>
          </a:xfrm>
          <a:solidFill>
            <a:schemeClr val="accent1"/>
          </a:solidFill>
        </p:grpSpPr>
        <p:sp>
          <p:nvSpPr>
            <p:cNvPr id="18"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0"/>
          <p:cNvGrpSpPr/>
          <p:nvPr/>
        </p:nvGrpSpPr>
        <p:grpSpPr>
          <a:xfrm>
            <a:off x="9561037" y="4456297"/>
            <a:ext cx="464175" cy="465138"/>
            <a:chOff x="9145588" y="4435475"/>
            <a:chExt cx="464344" cy="465138"/>
          </a:xfrm>
          <a:solidFill>
            <a:schemeClr val="accent2"/>
          </a:solidFill>
        </p:grpSpPr>
        <p:sp>
          <p:nvSpPr>
            <p:cNvPr id="2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30"/>
          <p:cNvGrpSpPr/>
          <p:nvPr/>
        </p:nvGrpSpPr>
        <p:grpSpPr>
          <a:xfrm>
            <a:off x="8061802" y="3303792"/>
            <a:ext cx="464175" cy="464345"/>
            <a:chOff x="7287419" y="2577307"/>
            <a:chExt cx="464344" cy="464344"/>
          </a:xfrm>
          <a:solidFill>
            <a:schemeClr val="accent1"/>
          </a:solidFill>
        </p:grpSpPr>
        <p:sp>
          <p:nvSpPr>
            <p:cNvPr id="31"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AutoShape 59"/>
          <p:cNvSpPr/>
          <p:nvPr/>
        </p:nvSpPr>
        <p:spPr bwMode="auto">
          <a:xfrm>
            <a:off x="3216358" y="4446870"/>
            <a:ext cx="464968" cy="46434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lIns="19046" tIns="19046" rIns="19046" bIns="19046"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38"/>
          <p:cNvGrpSpPr/>
          <p:nvPr/>
        </p:nvGrpSpPr>
        <p:grpSpPr>
          <a:xfrm>
            <a:off x="4925412" y="3297362"/>
            <a:ext cx="464968" cy="391319"/>
            <a:chOff x="5368132" y="2625725"/>
            <a:chExt cx="465138" cy="391319"/>
          </a:xfrm>
          <a:solidFill>
            <a:schemeClr val="accent3"/>
          </a:solidFill>
        </p:grpSpPr>
        <p:sp>
          <p:nvSpPr>
            <p:cNvPr id="3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42"/>
          <p:cNvGrpSpPr/>
          <p:nvPr/>
        </p:nvGrpSpPr>
        <p:grpSpPr>
          <a:xfrm>
            <a:off x="1721055" y="3303397"/>
            <a:ext cx="464175" cy="362744"/>
            <a:chOff x="2581275" y="1710532"/>
            <a:chExt cx="464344" cy="362744"/>
          </a:xfrm>
          <a:solidFill>
            <a:schemeClr val="accent1"/>
          </a:solidFill>
        </p:grpSpPr>
        <p:sp>
          <p:nvSpPr>
            <p:cNvPr id="4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52"/>
          <p:cNvGrpSpPr/>
          <p:nvPr/>
        </p:nvGrpSpPr>
        <p:grpSpPr>
          <a:xfrm>
            <a:off x="6498347" y="4446870"/>
            <a:ext cx="318972" cy="465138"/>
            <a:chOff x="5441157" y="4440238"/>
            <a:chExt cx="319088" cy="465138"/>
          </a:xfrm>
          <a:solidFill>
            <a:schemeClr val="accent4"/>
          </a:solidFill>
        </p:grpSpPr>
        <p:sp>
          <p:nvSpPr>
            <p:cNvPr id="48"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23"/>
          <p:cNvSpPr txBox="1"/>
          <p:nvPr/>
        </p:nvSpPr>
        <p:spPr>
          <a:xfrm>
            <a:off x="8894382" y="2630449"/>
            <a:ext cx="2237221"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2" name="TextBox 24"/>
          <p:cNvSpPr txBox="1"/>
          <p:nvPr/>
        </p:nvSpPr>
        <p:spPr>
          <a:xfrm>
            <a:off x="8894380" y="224749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23"/>
          <p:cNvSpPr txBox="1"/>
          <p:nvPr/>
        </p:nvSpPr>
        <p:spPr>
          <a:xfrm>
            <a:off x="7423587" y="5333880"/>
            <a:ext cx="2237221"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4" name="TextBox 24"/>
          <p:cNvSpPr txBox="1"/>
          <p:nvPr/>
        </p:nvSpPr>
        <p:spPr>
          <a:xfrm>
            <a:off x="7423585" y="495092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23"/>
          <p:cNvSpPr txBox="1"/>
          <p:nvPr/>
        </p:nvSpPr>
        <p:spPr>
          <a:xfrm>
            <a:off x="5646374" y="2630449"/>
            <a:ext cx="2237221"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6" name="TextBox 24"/>
          <p:cNvSpPr txBox="1"/>
          <p:nvPr/>
        </p:nvSpPr>
        <p:spPr>
          <a:xfrm>
            <a:off x="5646372" y="224749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23"/>
          <p:cNvSpPr txBox="1"/>
          <p:nvPr/>
        </p:nvSpPr>
        <p:spPr>
          <a:xfrm>
            <a:off x="4359427" y="5333880"/>
            <a:ext cx="2237221"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8" name="TextBox 24"/>
          <p:cNvSpPr txBox="1"/>
          <p:nvPr/>
        </p:nvSpPr>
        <p:spPr>
          <a:xfrm>
            <a:off x="4359425" y="495092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23"/>
          <p:cNvSpPr txBox="1"/>
          <p:nvPr/>
        </p:nvSpPr>
        <p:spPr>
          <a:xfrm>
            <a:off x="2652252" y="2630449"/>
            <a:ext cx="2237221"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0" name="TextBox 24"/>
          <p:cNvSpPr txBox="1"/>
          <p:nvPr/>
        </p:nvSpPr>
        <p:spPr>
          <a:xfrm>
            <a:off x="2652251" y="224749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23"/>
          <p:cNvSpPr txBox="1"/>
          <p:nvPr/>
        </p:nvSpPr>
        <p:spPr>
          <a:xfrm>
            <a:off x="1225230" y="5333880"/>
            <a:ext cx="2237221" cy="918525"/>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2" name="TextBox 24"/>
          <p:cNvSpPr txBox="1"/>
          <p:nvPr/>
        </p:nvSpPr>
        <p:spPr>
          <a:xfrm>
            <a:off x="1225229" y="4950923"/>
            <a:ext cx="1406165" cy="333622"/>
          </a:xfrm>
          <a:prstGeom prst="rect">
            <a:avLst/>
          </a:prstGeom>
          <a:noFill/>
        </p:spPr>
        <p:txBody>
          <a:bodyPr wrap="none" lIns="86683" tIns="43341" rIns="86683" bIns="43341"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p:tgtEl>
                                          <p:spTgt spid="51"/>
                                        </p:tgtEl>
                                        <p:attrNameLst>
                                          <p:attrName>ppt_y</p:attrName>
                                        </p:attrNameLst>
                                      </p:cBhvr>
                                      <p:tavLst>
                                        <p:tav tm="0">
                                          <p:val>
                                            <p:strVal val="#ppt_y+#ppt_h*1.125000"/>
                                          </p:val>
                                        </p:tav>
                                        <p:tav tm="100000">
                                          <p:val>
                                            <p:strVal val="#ppt_y"/>
                                          </p:val>
                                        </p:tav>
                                      </p:tavLst>
                                    </p:anim>
                                    <p:animEffect transition="in" filter="wipe(up)">
                                      <p:cBhvr>
                                        <p:cTn id="19" dur="500"/>
                                        <p:tgtEl>
                                          <p:spTgt spid="51"/>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p:tgtEl>
                                          <p:spTgt spid="52"/>
                                        </p:tgtEl>
                                        <p:attrNameLst>
                                          <p:attrName>ppt_y</p:attrName>
                                        </p:attrNameLst>
                                      </p:cBhvr>
                                      <p:tavLst>
                                        <p:tav tm="0">
                                          <p:val>
                                            <p:strVal val="#ppt_y-#ppt_h*1.125000"/>
                                          </p:val>
                                        </p:tav>
                                        <p:tav tm="100000">
                                          <p:val>
                                            <p:strVal val="#ppt_y"/>
                                          </p:val>
                                        </p:tav>
                                      </p:tavLst>
                                    </p:anim>
                                    <p:animEffect transition="in" filter="wipe(down)">
                                      <p:cBhvr>
                                        <p:cTn id="23" dur="500"/>
                                        <p:tgtEl>
                                          <p:spTgt spid="52"/>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p:tgtEl>
                                          <p:spTgt spid="53"/>
                                        </p:tgtEl>
                                        <p:attrNameLst>
                                          <p:attrName>ppt_y</p:attrName>
                                        </p:attrNameLst>
                                      </p:cBhvr>
                                      <p:tavLst>
                                        <p:tav tm="0">
                                          <p:val>
                                            <p:strVal val="#ppt_y+#ppt_h*1.125000"/>
                                          </p:val>
                                        </p:tav>
                                        <p:tav tm="100000">
                                          <p:val>
                                            <p:strVal val="#ppt_y"/>
                                          </p:val>
                                        </p:tav>
                                      </p:tavLst>
                                    </p:anim>
                                    <p:animEffect transition="in" filter="wipe(up)">
                                      <p:cBhvr>
                                        <p:cTn id="39" dur="500"/>
                                        <p:tgtEl>
                                          <p:spTgt spid="53"/>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p:tgtEl>
                                          <p:spTgt spid="54"/>
                                        </p:tgtEl>
                                        <p:attrNameLst>
                                          <p:attrName>ppt_y</p:attrName>
                                        </p:attrNameLst>
                                      </p:cBhvr>
                                      <p:tavLst>
                                        <p:tav tm="0">
                                          <p:val>
                                            <p:strVal val="#ppt_y-#ppt_h*1.125000"/>
                                          </p:val>
                                        </p:tav>
                                        <p:tav tm="100000">
                                          <p:val>
                                            <p:strVal val="#ppt_y"/>
                                          </p:val>
                                        </p:tav>
                                      </p:tavLst>
                                    </p:anim>
                                    <p:animEffect transition="in" filter="wipe(down)">
                                      <p:cBhvr>
                                        <p:cTn id="43" dur="500"/>
                                        <p:tgtEl>
                                          <p:spTgt spid="54"/>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500"/>
                                        <p:tgtEl>
                                          <p:spTgt spid="55"/>
                                        </p:tgtEl>
                                        <p:attrNameLst>
                                          <p:attrName>ppt_y</p:attrName>
                                        </p:attrNameLst>
                                      </p:cBhvr>
                                      <p:tavLst>
                                        <p:tav tm="0">
                                          <p:val>
                                            <p:strVal val="#ppt_y+#ppt_h*1.125000"/>
                                          </p:val>
                                        </p:tav>
                                        <p:tav tm="100000">
                                          <p:val>
                                            <p:strVal val="#ppt_y"/>
                                          </p:val>
                                        </p:tav>
                                      </p:tavLst>
                                    </p:anim>
                                    <p:animEffect transition="in" filter="wipe(up)">
                                      <p:cBhvr>
                                        <p:cTn id="59" dur="500"/>
                                        <p:tgtEl>
                                          <p:spTgt spid="55"/>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p:tgtEl>
                                          <p:spTgt spid="56"/>
                                        </p:tgtEl>
                                        <p:attrNameLst>
                                          <p:attrName>ppt_y</p:attrName>
                                        </p:attrNameLst>
                                      </p:cBhvr>
                                      <p:tavLst>
                                        <p:tav tm="0">
                                          <p:val>
                                            <p:strVal val="#ppt_y-#ppt_h*1.125000"/>
                                          </p:val>
                                        </p:tav>
                                        <p:tav tm="100000">
                                          <p:val>
                                            <p:strVal val="#ppt_y"/>
                                          </p:val>
                                        </p:tav>
                                      </p:tavLst>
                                    </p:anim>
                                    <p:animEffect transition="in" filter="wipe(down)">
                                      <p:cBhvr>
                                        <p:cTn id="63" dur="500"/>
                                        <p:tgtEl>
                                          <p:spTgt spid="56"/>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0-#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additive="base">
                                        <p:cTn id="78" dur="500"/>
                                        <p:tgtEl>
                                          <p:spTgt spid="57"/>
                                        </p:tgtEl>
                                        <p:attrNameLst>
                                          <p:attrName>ppt_y</p:attrName>
                                        </p:attrNameLst>
                                      </p:cBhvr>
                                      <p:tavLst>
                                        <p:tav tm="0">
                                          <p:val>
                                            <p:strVal val="#ppt_y+#ppt_h*1.125000"/>
                                          </p:val>
                                        </p:tav>
                                        <p:tav tm="100000">
                                          <p:val>
                                            <p:strVal val="#ppt_y"/>
                                          </p:val>
                                        </p:tav>
                                      </p:tavLst>
                                    </p:anim>
                                    <p:animEffect transition="in" filter="wipe(up)">
                                      <p:cBhvr>
                                        <p:cTn id="79" dur="500"/>
                                        <p:tgtEl>
                                          <p:spTgt spid="57"/>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p:tgtEl>
                                          <p:spTgt spid="58"/>
                                        </p:tgtEl>
                                        <p:attrNameLst>
                                          <p:attrName>ppt_y</p:attrName>
                                        </p:attrNameLst>
                                      </p:cBhvr>
                                      <p:tavLst>
                                        <p:tav tm="0">
                                          <p:val>
                                            <p:strVal val="#ppt_y-#ppt_h*1.125000"/>
                                          </p:val>
                                        </p:tav>
                                        <p:tav tm="100000">
                                          <p:val>
                                            <p:strVal val="#ppt_y"/>
                                          </p:val>
                                        </p:tav>
                                      </p:tavLst>
                                    </p:anim>
                                    <p:animEffect transition="in" filter="wipe(down)">
                                      <p:cBhvr>
                                        <p:cTn id="83" dur="500"/>
                                        <p:tgtEl>
                                          <p:spTgt spid="58"/>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0-#ppt_w/2"/>
                                          </p:val>
                                        </p:tav>
                                        <p:tav tm="100000">
                                          <p:val>
                                            <p:strVal val="#ppt_x"/>
                                          </p:val>
                                        </p:tav>
                                      </p:tavLst>
                                    </p:anim>
                                    <p:anim calcmode="lin" valueType="num">
                                      <p:cBhvr additive="base">
                                        <p:cTn id="88" dur="500" fill="hold"/>
                                        <p:tgtEl>
                                          <p:spTgt spid="5"/>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 calcmode="lin" valueType="num">
                                      <p:cBhvr additive="base">
                                        <p:cTn id="98" dur="500"/>
                                        <p:tgtEl>
                                          <p:spTgt spid="59"/>
                                        </p:tgtEl>
                                        <p:attrNameLst>
                                          <p:attrName>ppt_y</p:attrName>
                                        </p:attrNameLst>
                                      </p:cBhvr>
                                      <p:tavLst>
                                        <p:tav tm="0">
                                          <p:val>
                                            <p:strVal val="#ppt_y+#ppt_h*1.125000"/>
                                          </p:val>
                                        </p:tav>
                                        <p:tav tm="100000">
                                          <p:val>
                                            <p:strVal val="#ppt_y"/>
                                          </p:val>
                                        </p:tav>
                                      </p:tavLst>
                                    </p:anim>
                                    <p:animEffect transition="in" filter="wipe(up)">
                                      <p:cBhvr>
                                        <p:cTn id="99" dur="500"/>
                                        <p:tgtEl>
                                          <p:spTgt spid="59"/>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additive="base">
                                        <p:cTn id="102" dur="500"/>
                                        <p:tgtEl>
                                          <p:spTgt spid="60"/>
                                        </p:tgtEl>
                                        <p:attrNameLst>
                                          <p:attrName>ppt_y</p:attrName>
                                        </p:attrNameLst>
                                      </p:cBhvr>
                                      <p:tavLst>
                                        <p:tav tm="0">
                                          <p:val>
                                            <p:strVal val="#ppt_y-#ppt_h*1.125000"/>
                                          </p:val>
                                        </p:tav>
                                        <p:tav tm="100000">
                                          <p:val>
                                            <p:strVal val="#ppt_y"/>
                                          </p:val>
                                        </p:tav>
                                      </p:tavLst>
                                    </p:anim>
                                    <p:animEffect transition="in" filter="wipe(down)">
                                      <p:cBhvr>
                                        <p:cTn id="103" dur="500"/>
                                        <p:tgtEl>
                                          <p:spTgt spid="60"/>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0-#ppt_w/2"/>
                                          </p:val>
                                        </p:tav>
                                        <p:tav tm="100000">
                                          <p:val>
                                            <p:strVal val="#ppt_x"/>
                                          </p:val>
                                        </p:tav>
                                      </p:tavLst>
                                    </p:anim>
                                    <p:anim calcmode="lin" valueType="num">
                                      <p:cBhvr additive="base">
                                        <p:cTn id="108" dur="500" fill="hold"/>
                                        <p:tgtEl>
                                          <p:spTgt spid="2"/>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 calcmode="lin" valueType="num">
                                      <p:cBhvr additive="base">
                                        <p:cTn id="118" dur="500"/>
                                        <p:tgtEl>
                                          <p:spTgt spid="61"/>
                                        </p:tgtEl>
                                        <p:attrNameLst>
                                          <p:attrName>ppt_y</p:attrName>
                                        </p:attrNameLst>
                                      </p:cBhvr>
                                      <p:tavLst>
                                        <p:tav tm="0">
                                          <p:val>
                                            <p:strVal val="#ppt_y+#ppt_h*1.125000"/>
                                          </p:val>
                                        </p:tav>
                                        <p:tav tm="100000">
                                          <p:val>
                                            <p:strVal val="#ppt_y"/>
                                          </p:val>
                                        </p:tav>
                                      </p:tavLst>
                                    </p:anim>
                                    <p:animEffect transition="in" filter="wipe(up)">
                                      <p:cBhvr>
                                        <p:cTn id="119" dur="500"/>
                                        <p:tgtEl>
                                          <p:spTgt spid="61"/>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additive="base">
                                        <p:cTn id="122" dur="500"/>
                                        <p:tgtEl>
                                          <p:spTgt spid="62"/>
                                        </p:tgtEl>
                                        <p:attrNameLst>
                                          <p:attrName>ppt_y</p:attrName>
                                        </p:attrNameLst>
                                      </p:cBhvr>
                                      <p:tavLst>
                                        <p:tav tm="0">
                                          <p:val>
                                            <p:strVal val="#ppt_y-#ppt_h*1.125000"/>
                                          </p:val>
                                        </p:tav>
                                        <p:tav tm="100000">
                                          <p:val>
                                            <p:strVal val="#ppt_y"/>
                                          </p:val>
                                        </p:tav>
                                      </p:tavLst>
                                    </p:anim>
                                    <p:animEffect transition="in" filter="wipe(down)">
                                      <p:cBhvr>
                                        <p:cTn id="1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89986" y="2032001"/>
            <a:ext cx="1845164" cy="1845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弦形 2"/>
          <p:cNvSpPr/>
          <p:nvPr/>
        </p:nvSpPr>
        <p:spPr>
          <a:xfrm rot="18680620">
            <a:off x="1383385" y="2031619"/>
            <a:ext cx="1847071" cy="1846501"/>
          </a:xfrm>
          <a:prstGeom prst="chord">
            <a:avLst>
              <a:gd name="adj1" fmla="val 2700000"/>
              <a:gd name="adj2" fmla="val 139927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5181882" y="2032001"/>
            <a:ext cx="1845164" cy="1845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弦形 29"/>
          <p:cNvSpPr/>
          <p:nvPr/>
        </p:nvSpPr>
        <p:spPr>
          <a:xfrm rot="19987531">
            <a:off x="5175566" y="2031334"/>
            <a:ext cx="1846501" cy="1847071"/>
          </a:xfrm>
          <a:prstGeom prst="chord">
            <a:avLst>
              <a:gd name="adj1" fmla="val 2700000"/>
              <a:gd name="adj2" fmla="val 112562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8996016" y="2032001"/>
            <a:ext cx="1845164" cy="1845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弦形 31"/>
          <p:cNvSpPr/>
          <p:nvPr/>
        </p:nvSpPr>
        <p:spPr>
          <a:xfrm rot="17175824">
            <a:off x="8989414" y="2031619"/>
            <a:ext cx="1847071" cy="1846501"/>
          </a:xfrm>
          <a:prstGeom prst="chord">
            <a:avLst>
              <a:gd name="adj1" fmla="val 2700000"/>
              <a:gd name="adj2" fmla="val 17058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a:off x="1941366" y="2436971"/>
            <a:ext cx="679994" cy="461537"/>
          </a:xfrm>
          <a:prstGeom prst="rect">
            <a:avLst/>
          </a:prstGeom>
        </p:spPr>
        <p:txBody>
          <a:bodyPr wrap="none">
            <a:spAutoFit/>
          </a:bodyPr>
          <a:lstStyle/>
          <a:p>
            <a:r>
              <a:rPr lang="en-US" altLang="zh-CN" sz="2400" dirty="0">
                <a:solidFill>
                  <a:schemeClr val="tx1">
                    <a:lumMod val="75000"/>
                    <a:lumOff val="25000"/>
                  </a:schemeClr>
                </a:solidFill>
                <a:latin typeface="微软雅黑 Light" panose="020B0502040204020203" pitchFamily="34" charset="-122"/>
                <a:ea typeface="微软雅黑 Light" panose="020B0502040204020203" pitchFamily="34" charset="-122"/>
              </a:rPr>
              <a:t>62</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2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34" name="矩形 33"/>
          <p:cNvSpPr/>
          <p:nvPr/>
        </p:nvSpPr>
        <p:spPr>
          <a:xfrm>
            <a:off x="5756147" y="2792738"/>
            <a:ext cx="684803" cy="461537"/>
          </a:xfrm>
          <a:prstGeom prst="rect">
            <a:avLst/>
          </a:prstGeom>
        </p:spPr>
        <p:txBody>
          <a:bodyPr wrap="none">
            <a:spAutoFit/>
          </a:bodyPr>
          <a:lstStyle/>
          <a:p>
            <a:r>
              <a:rPr lang="en-US" altLang="zh-CN" sz="2400" dirty="0">
                <a:solidFill>
                  <a:schemeClr val="tx1">
                    <a:lumMod val="75000"/>
                    <a:lumOff val="25000"/>
                  </a:schemeClr>
                </a:solidFill>
                <a:latin typeface="微软雅黑 Light" panose="020B0502040204020203" pitchFamily="34" charset="-122"/>
                <a:ea typeface="微软雅黑 Light" panose="020B0502040204020203" pitchFamily="34" charset="-122"/>
              </a:rPr>
              <a:t>24</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2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35" name="矩形 34"/>
          <p:cNvSpPr/>
          <p:nvPr/>
        </p:nvSpPr>
        <p:spPr>
          <a:xfrm>
            <a:off x="9547398" y="2123847"/>
            <a:ext cx="673582" cy="461537"/>
          </a:xfrm>
          <a:prstGeom prst="rect">
            <a:avLst/>
          </a:prstGeom>
        </p:spPr>
        <p:txBody>
          <a:bodyPr wrap="none">
            <a:spAutoFit/>
          </a:bodyPr>
          <a:lstStyle/>
          <a:p>
            <a:r>
              <a:rPr lang="en-US" altLang="zh-CN" sz="2400" dirty="0">
                <a:solidFill>
                  <a:schemeClr val="tx1">
                    <a:lumMod val="75000"/>
                    <a:lumOff val="25000"/>
                  </a:schemeClr>
                </a:solidFill>
                <a:latin typeface="微软雅黑 Light" panose="020B0502040204020203" pitchFamily="34" charset="-122"/>
                <a:ea typeface="微软雅黑 Light" panose="020B0502040204020203" pitchFamily="34" charset="-122"/>
              </a:rPr>
              <a:t>75</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a:t>
            </a:r>
            <a:endParaRPr lang="zh-CN" altLang="en-US" sz="2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36" name="矩形 35"/>
          <p:cNvSpPr/>
          <p:nvPr/>
        </p:nvSpPr>
        <p:spPr>
          <a:xfrm>
            <a:off x="1536901" y="4174212"/>
            <a:ext cx="1447731" cy="379463"/>
          </a:xfrm>
          <a:prstGeom prst="rect">
            <a:avLst/>
          </a:prstGeom>
          <a:solidFill>
            <a:schemeClr val="accent1"/>
          </a:solidFill>
        </p:spPr>
        <p:txBody>
          <a:bodyPr wrap="square">
            <a:spAutoFit/>
          </a:bodyPr>
          <a:lstStyle/>
          <a:p>
            <a:pPr algn="ctr" fontAlgn="base">
              <a:spcBef>
                <a:spcPct val="0"/>
              </a:spcBef>
              <a:spcAft>
                <a:spcPct val="0"/>
              </a:spcAft>
            </a:pPr>
            <a:r>
              <a:rPr lang="zh-CN" altLang="en-US" sz="18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8" name="矩形 37"/>
          <p:cNvSpPr/>
          <p:nvPr/>
        </p:nvSpPr>
        <p:spPr>
          <a:xfrm>
            <a:off x="5344136" y="4174212"/>
            <a:ext cx="1447731" cy="379463"/>
          </a:xfrm>
          <a:prstGeom prst="rect">
            <a:avLst/>
          </a:prstGeom>
          <a:solidFill>
            <a:schemeClr val="accent2"/>
          </a:solidFill>
        </p:spPr>
        <p:txBody>
          <a:bodyPr wrap="square">
            <a:spAutoFit/>
          </a:bodyPr>
          <a:lstStyle/>
          <a:p>
            <a:pPr algn="ctr" fontAlgn="base">
              <a:spcBef>
                <a:spcPct val="0"/>
              </a:spcBef>
              <a:spcAft>
                <a:spcPct val="0"/>
              </a:spcAft>
            </a:pPr>
            <a:r>
              <a:rPr lang="zh-CN" altLang="en-US" sz="18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9" name="矩形 38"/>
          <p:cNvSpPr/>
          <p:nvPr/>
        </p:nvSpPr>
        <p:spPr>
          <a:xfrm>
            <a:off x="9151859" y="4174212"/>
            <a:ext cx="1447731" cy="379463"/>
          </a:xfrm>
          <a:prstGeom prst="rect">
            <a:avLst/>
          </a:prstGeom>
          <a:solidFill>
            <a:schemeClr val="accent3"/>
          </a:solidFill>
        </p:spPr>
        <p:txBody>
          <a:bodyPr wrap="square">
            <a:spAutoFit/>
          </a:bodyPr>
          <a:lstStyle/>
          <a:p>
            <a:pPr algn="ctr" fontAlgn="base">
              <a:spcBef>
                <a:spcPct val="0"/>
              </a:spcBef>
              <a:spcAft>
                <a:spcPct val="0"/>
              </a:spcAft>
            </a:pPr>
            <a:r>
              <a:rPr lang="zh-CN" altLang="en-US" sz="18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865"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0" name="矩形 39"/>
          <p:cNvSpPr/>
          <p:nvPr/>
        </p:nvSpPr>
        <p:spPr>
          <a:xfrm>
            <a:off x="1218254" y="4826067"/>
            <a:ext cx="2349784" cy="830997"/>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025489" y="4826067"/>
            <a:ext cx="2349784" cy="830997"/>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8833211" y="4826067"/>
            <a:ext cx="2349784" cy="830997"/>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28169" y="874565"/>
            <a:ext cx="11137546" cy="830997"/>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这里输入简单的文字概述这里输入简单文字概述简单的文字概述这里输入简单的文字概述这里输入这里输入简单的文字概述这里输入简单文字概述简单的文字概述这里输入简单的文字概述这里输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ppt_w</p:attrName>
                                        </p:attrNameLst>
                                      </p:cBhvr>
                                      <p:tavLst>
                                        <p:tav tm="0">
                                          <p:val>
                                            <p:fltVal val="0"/>
                                          </p:val>
                                        </p:tav>
                                        <p:tav tm="100000">
                                          <p:val>
                                            <p:strVal val="#ppt_w"/>
                                          </p:val>
                                        </p:tav>
                                      </p:tavLst>
                                    </p:anim>
                                    <p:anim calcmode="lin" valueType="num">
                                      <p:cBhvr>
                                        <p:cTn id="12" dur="300" fill="hold"/>
                                        <p:tgtEl>
                                          <p:spTgt spid="2"/>
                                        </p:tgtEl>
                                        <p:attrNameLst>
                                          <p:attrName>ppt_h</p:attrName>
                                        </p:attrNameLst>
                                      </p:cBhvr>
                                      <p:tavLst>
                                        <p:tav tm="0">
                                          <p:val>
                                            <p:fltVal val="0"/>
                                          </p:val>
                                        </p:tav>
                                        <p:tav tm="100000">
                                          <p:val>
                                            <p:strVal val="#ppt_h"/>
                                          </p:val>
                                        </p:tav>
                                      </p:tavLst>
                                    </p:anim>
                                    <p:animEffect transition="in" filter="fade">
                                      <p:cBhvr>
                                        <p:cTn id="13" dur="300"/>
                                        <p:tgtEl>
                                          <p:spTgt spid="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3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300" fill="hold"/>
                                        <p:tgtEl>
                                          <p:spTgt spid="33"/>
                                        </p:tgtEl>
                                        <p:attrNameLst>
                                          <p:attrName>ppt_w</p:attrName>
                                        </p:attrNameLst>
                                      </p:cBhvr>
                                      <p:tavLst>
                                        <p:tav tm="0">
                                          <p:val>
                                            <p:fltVal val="0"/>
                                          </p:val>
                                        </p:tav>
                                        <p:tav tm="100000">
                                          <p:val>
                                            <p:strVal val="#ppt_w"/>
                                          </p:val>
                                        </p:tav>
                                      </p:tavLst>
                                    </p:anim>
                                    <p:anim calcmode="lin" valueType="num">
                                      <p:cBhvr>
                                        <p:cTn id="21" dur="300" fill="hold"/>
                                        <p:tgtEl>
                                          <p:spTgt spid="33"/>
                                        </p:tgtEl>
                                        <p:attrNameLst>
                                          <p:attrName>ppt_h</p:attrName>
                                        </p:attrNameLst>
                                      </p:cBhvr>
                                      <p:tavLst>
                                        <p:tav tm="0">
                                          <p:val>
                                            <p:fltVal val="0"/>
                                          </p:val>
                                        </p:tav>
                                        <p:tav tm="100000">
                                          <p:val>
                                            <p:strVal val="#ppt_h"/>
                                          </p:val>
                                        </p:tav>
                                      </p:tavLst>
                                    </p:anim>
                                    <p:animEffect transition="in" filter="fade">
                                      <p:cBhvr>
                                        <p:cTn id="22" dur="300"/>
                                        <p:tgtEl>
                                          <p:spTgt spid="33"/>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300" fill="hold"/>
                                        <p:tgtEl>
                                          <p:spTgt spid="29"/>
                                        </p:tgtEl>
                                        <p:attrNameLst>
                                          <p:attrName>ppt_w</p:attrName>
                                        </p:attrNameLst>
                                      </p:cBhvr>
                                      <p:tavLst>
                                        <p:tav tm="0">
                                          <p:val>
                                            <p:fltVal val="0"/>
                                          </p:val>
                                        </p:tav>
                                        <p:tav tm="100000">
                                          <p:val>
                                            <p:strVal val="#ppt_w"/>
                                          </p:val>
                                        </p:tav>
                                      </p:tavLst>
                                    </p:anim>
                                    <p:anim calcmode="lin" valueType="num">
                                      <p:cBhvr>
                                        <p:cTn id="36" dur="300" fill="hold"/>
                                        <p:tgtEl>
                                          <p:spTgt spid="29"/>
                                        </p:tgtEl>
                                        <p:attrNameLst>
                                          <p:attrName>ppt_h</p:attrName>
                                        </p:attrNameLst>
                                      </p:cBhvr>
                                      <p:tavLst>
                                        <p:tav tm="0">
                                          <p:val>
                                            <p:fltVal val="0"/>
                                          </p:val>
                                        </p:tav>
                                        <p:tav tm="100000">
                                          <p:val>
                                            <p:strVal val="#ppt_h"/>
                                          </p:val>
                                        </p:tav>
                                      </p:tavLst>
                                    </p:anim>
                                    <p:animEffect transition="in" filter="fade">
                                      <p:cBhvr>
                                        <p:cTn id="37" dur="300"/>
                                        <p:tgtEl>
                                          <p:spTgt spid="29"/>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300"/>
                                        <p:tgtEl>
                                          <p:spTgt spid="3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300" fill="hold"/>
                                        <p:tgtEl>
                                          <p:spTgt spid="34"/>
                                        </p:tgtEl>
                                        <p:attrNameLst>
                                          <p:attrName>ppt_w</p:attrName>
                                        </p:attrNameLst>
                                      </p:cBhvr>
                                      <p:tavLst>
                                        <p:tav tm="0">
                                          <p:val>
                                            <p:fltVal val="0"/>
                                          </p:val>
                                        </p:tav>
                                        <p:tav tm="100000">
                                          <p:val>
                                            <p:strVal val="#ppt_w"/>
                                          </p:val>
                                        </p:tav>
                                      </p:tavLst>
                                    </p:anim>
                                    <p:anim calcmode="lin" valueType="num">
                                      <p:cBhvr>
                                        <p:cTn id="45" dur="300" fill="hold"/>
                                        <p:tgtEl>
                                          <p:spTgt spid="34"/>
                                        </p:tgtEl>
                                        <p:attrNameLst>
                                          <p:attrName>ppt_h</p:attrName>
                                        </p:attrNameLst>
                                      </p:cBhvr>
                                      <p:tavLst>
                                        <p:tav tm="0">
                                          <p:val>
                                            <p:fltVal val="0"/>
                                          </p:val>
                                        </p:tav>
                                        <p:tav tm="100000">
                                          <p:val>
                                            <p:strVal val="#ppt_h"/>
                                          </p:val>
                                        </p:tav>
                                      </p:tavLst>
                                    </p:anim>
                                    <p:animEffect transition="in" filter="fade">
                                      <p:cBhvr>
                                        <p:cTn id="46" dur="300"/>
                                        <p:tgtEl>
                                          <p:spTgt spid="34"/>
                                        </p:tgtEl>
                                      </p:cBhvr>
                                    </p:animEffect>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300" fill="hold"/>
                                        <p:tgtEl>
                                          <p:spTgt spid="31"/>
                                        </p:tgtEl>
                                        <p:attrNameLst>
                                          <p:attrName>ppt_w</p:attrName>
                                        </p:attrNameLst>
                                      </p:cBhvr>
                                      <p:tavLst>
                                        <p:tav tm="0">
                                          <p:val>
                                            <p:fltVal val="0"/>
                                          </p:val>
                                        </p:tav>
                                        <p:tav tm="100000">
                                          <p:val>
                                            <p:strVal val="#ppt_w"/>
                                          </p:val>
                                        </p:tav>
                                      </p:tavLst>
                                    </p:anim>
                                    <p:anim calcmode="lin" valueType="num">
                                      <p:cBhvr>
                                        <p:cTn id="60" dur="300" fill="hold"/>
                                        <p:tgtEl>
                                          <p:spTgt spid="31"/>
                                        </p:tgtEl>
                                        <p:attrNameLst>
                                          <p:attrName>ppt_h</p:attrName>
                                        </p:attrNameLst>
                                      </p:cBhvr>
                                      <p:tavLst>
                                        <p:tav tm="0">
                                          <p:val>
                                            <p:fltVal val="0"/>
                                          </p:val>
                                        </p:tav>
                                        <p:tav tm="100000">
                                          <p:val>
                                            <p:strVal val="#ppt_h"/>
                                          </p:val>
                                        </p:tav>
                                      </p:tavLst>
                                    </p:anim>
                                    <p:animEffect transition="in" filter="fade">
                                      <p:cBhvr>
                                        <p:cTn id="61" dur="300"/>
                                        <p:tgtEl>
                                          <p:spTgt spid="31"/>
                                        </p:tgtEl>
                                      </p:cBhvr>
                                    </p:animEffect>
                                  </p:childTnLst>
                                </p:cTn>
                              </p:par>
                            </p:childTnLst>
                          </p:cTn>
                        </p:par>
                        <p:par>
                          <p:cTn id="62" fill="hold">
                            <p:stCondLst>
                              <p:cond delay="4000"/>
                            </p:stCondLst>
                            <p:childTnLst>
                              <p:par>
                                <p:cTn id="63" presetID="22" presetClass="entr" presetSubtype="4"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3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300" fill="hold"/>
                                        <p:tgtEl>
                                          <p:spTgt spid="35"/>
                                        </p:tgtEl>
                                        <p:attrNameLst>
                                          <p:attrName>ppt_w</p:attrName>
                                        </p:attrNameLst>
                                      </p:cBhvr>
                                      <p:tavLst>
                                        <p:tav tm="0">
                                          <p:val>
                                            <p:fltVal val="0"/>
                                          </p:val>
                                        </p:tav>
                                        <p:tav tm="100000">
                                          <p:val>
                                            <p:strVal val="#ppt_w"/>
                                          </p:val>
                                        </p:tav>
                                      </p:tavLst>
                                    </p:anim>
                                    <p:anim calcmode="lin" valueType="num">
                                      <p:cBhvr>
                                        <p:cTn id="69" dur="300" fill="hold"/>
                                        <p:tgtEl>
                                          <p:spTgt spid="35"/>
                                        </p:tgtEl>
                                        <p:attrNameLst>
                                          <p:attrName>ppt_h</p:attrName>
                                        </p:attrNameLst>
                                      </p:cBhvr>
                                      <p:tavLst>
                                        <p:tav tm="0">
                                          <p:val>
                                            <p:fltVal val="0"/>
                                          </p:val>
                                        </p:tav>
                                        <p:tav tm="100000">
                                          <p:val>
                                            <p:strVal val="#ppt_h"/>
                                          </p:val>
                                        </p:tav>
                                      </p:tavLst>
                                    </p:anim>
                                    <p:animEffect transition="in" filter="fade">
                                      <p:cBhvr>
                                        <p:cTn id="70" dur="300"/>
                                        <p:tgtEl>
                                          <p:spTgt spid="35"/>
                                        </p:tgtEl>
                                      </p:cBhvr>
                                    </p:animEffect>
                                  </p:childTnLst>
                                </p:cTn>
                              </p:par>
                            </p:childTnLst>
                          </p:cTn>
                        </p:par>
                        <p:par>
                          <p:cTn id="71" fill="hold">
                            <p:stCondLst>
                              <p:cond delay="4500"/>
                            </p:stCondLst>
                            <p:childTnLst>
                              <p:par>
                                <p:cTn id="72" presetID="2" presetClass="entr" presetSubtype="4"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ppt_x"/>
                                          </p:val>
                                        </p:tav>
                                        <p:tav tm="100000">
                                          <p:val>
                                            <p:strVal val="#ppt_x"/>
                                          </p:val>
                                        </p:tav>
                                      </p:tavLst>
                                    </p:anim>
                                    <p:anim calcmode="lin" valueType="num">
                                      <p:cBhvr additive="base">
                                        <p:cTn id="75" dur="500" fill="hold"/>
                                        <p:tgtEl>
                                          <p:spTgt spid="3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ppt_x"/>
                                          </p:val>
                                        </p:tav>
                                        <p:tav tm="100000">
                                          <p:val>
                                            <p:strVal val="#ppt_x"/>
                                          </p:val>
                                        </p:tav>
                                      </p:tavLst>
                                    </p:anim>
                                    <p:anim calcmode="lin" valueType="num">
                                      <p:cBhvr additive="base">
                                        <p:cTn id="7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animBg="1"/>
      <p:bldP spid="30" grpId="0" animBg="1"/>
      <p:bldP spid="31" grpId="0" animBg="1"/>
      <p:bldP spid="32" grpId="0" animBg="1"/>
      <p:bldP spid="33" grpId="0"/>
      <p:bldP spid="34" grpId="0"/>
      <p:bldP spid="35" grpId="0"/>
      <p:bldP spid="36" grpId="0" animBg="1"/>
      <p:bldP spid="38" grpId="0" animBg="1"/>
      <p:bldP spid="39" grpId="0" animBg="1"/>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103" y="2359"/>
            <a:ext cx="12188262" cy="6861991"/>
          </a:xfrm>
          <a:prstGeom prst="rect">
            <a:avLst/>
          </a:prstGeom>
        </p:spPr>
      </p:pic>
      <p:sp>
        <p:nvSpPr>
          <p:cNvPr id="5" name="任意多边形: 形状 4"/>
          <p:cNvSpPr/>
          <p:nvPr/>
        </p:nvSpPr>
        <p:spPr>
          <a:xfrm>
            <a:off x="5103" y="-16401"/>
            <a:ext cx="9162292" cy="6898291"/>
          </a:xfrm>
          <a:custGeom>
            <a:avLst/>
            <a:gdLst>
              <a:gd name="connsiteX0" fmla="*/ 2479249 w 7466029"/>
              <a:gd name="connsiteY0" fmla="*/ 0 h 5175315"/>
              <a:gd name="connsiteX1" fmla="*/ 9427 w 7466029"/>
              <a:gd name="connsiteY1" fmla="*/ 3855562 h 5175315"/>
              <a:gd name="connsiteX2" fmla="*/ 0 w 7466029"/>
              <a:gd name="connsiteY2" fmla="*/ 5175315 h 5175315"/>
              <a:gd name="connsiteX3" fmla="*/ 4204354 w 7466029"/>
              <a:gd name="connsiteY3" fmla="*/ 5175315 h 5175315"/>
              <a:gd name="connsiteX4" fmla="*/ 7466029 w 7466029"/>
              <a:gd name="connsiteY4" fmla="*/ 9426 h 5175315"/>
              <a:gd name="connsiteX5" fmla="*/ 2479249 w 7466029"/>
              <a:gd name="connsiteY5" fmla="*/ 0 h 51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6029" h="5175315">
                <a:moveTo>
                  <a:pt x="2479249" y="0"/>
                </a:moveTo>
                <a:lnTo>
                  <a:pt x="9427" y="3855562"/>
                </a:lnTo>
                <a:cubicBezTo>
                  <a:pt x="6285" y="4295480"/>
                  <a:pt x="3142" y="4735397"/>
                  <a:pt x="0" y="5175315"/>
                </a:cubicBezTo>
                <a:lnTo>
                  <a:pt x="4204354" y="5175315"/>
                </a:lnTo>
                <a:lnTo>
                  <a:pt x="7466029" y="9426"/>
                </a:lnTo>
                <a:lnTo>
                  <a:pt x="2479249"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TextBox 5"/>
          <p:cNvSpPr txBox="1"/>
          <p:nvPr/>
        </p:nvSpPr>
        <p:spPr>
          <a:xfrm>
            <a:off x="189876" y="2310331"/>
            <a:ext cx="8878246" cy="830634"/>
          </a:xfrm>
          <a:prstGeom prst="rect">
            <a:avLst/>
          </a:prstGeom>
          <a:noFill/>
          <a:effectLst/>
        </p:spPr>
        <p:txBody>
          <a:bodyPr wrap="square" lIns="91400" tIns="45699" rIns="91400" bIns="45699" rtlCol="0">
            <a:spAutoFit/>
          </a:bodyPr>
          <a:lstStyle/>
          <a:p>
            <a:pPr algn="ctr">
              <a:defRPr/>
            </a:pPr>
            <a:r>
              <a:rPr lang="zh-CN" altLang="en-US" sz="4800" b="1" dirty="0">
                <a:solidFill>
                  <a:schemeClr val="bg1"/>
                </a:solidFill>
                <a:latin typeface="Microsoft JhengHei" panose="020B0604030504040204" pitchFamily="34" charset="-120"/>
                <a:ea typeface="Microsoft JhengHei" panose="020B0604030504040204" pitchFamily="34" charset="-120"/>
                <a:sym typeface="微软雅黑" panose="020B0503020204020204" pitchFamily="34" charset="-122"/>
              </a:rPr>
              <a:t>演讲完毕    谢谢观看 </a:t>
            </a:r>
            <a:endParaRPr lang="zh-CN" altLang="en-US" sz="4800" b="1" dirty="0">
              <a:solidFill>
                <a:schemeClr val="bg1"/>
              </a:solidFill>
              <a:latin typeface="Microsoft JhengHei" panose="020B0604030504040204" pitchFamily="34" charset="-120"/>
              <a:ea typeface="Microsoft JhengHei" panose="020B0604030504040204" pitchFamily="34" charset="-120"/>
              <a:sym typeface="微软雅黑" panose="020B0503020204020204" pitchFamily="34" charset="-122"/>
            </a:endParaRPr>
          </a:p>
        </p:txBody>
      </p:sp>
      <p:sp>
        <p:nvSpPr>
          <p:cNvPr id="7" name="Rectangle 4"/>
          <p:cNvSpPr txBox="1">
            <a:spLocks noChangeArrowheads="1"/>
          </p:cNvSpPr>
          <p:nvPr/>
        </p:nvSpPr>
        <p:spPr bwMode="auto">
          <a:xfrm>
            <a:off x="1440920" y="3261693"/>
            <a:ext cx="547091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65" dirty="0">
                <a:latin typeface="方正兰亭超细黑简体" panose="02000000000000000000" pitchFamily="2" charset="-122"/>
                <a:ea typeface="方正兰亭超细黑简体" panose="02000000000000000000" pitchFamily="2" charset="-122"/>
              </a:rPr>
              <a:t>年终总结</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工作汇报</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企业宣传</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产品介绍</a:t>
            </a:r>
            <a:r>
              <a:rPr lang="en-US" altLang="zh-CN" sz="1865" dirty="0">
                <a:latin typeface="方正兰亭超细黑简体" panose="02000000000000000000" pitchFamily="2" charset="-122"/>
                <a:ea typeface="方正兰亭超细黑简体" panose="02000000000000000000" pitchFamily="2" charset="-122"/>
              </a:rPr>
              <a:t>/</a:t>
            </a:r>
            <a:r>
              <a:rPr lang="zh-CN" altLang="en-US" sz="1865" dirty="0">
                <a:latin typeface="方正兰亭超细黑简体" panose="02000000000000000000" pitchFamily="2" charset="-122"/>
                <a:ea typeface="方正兰亭超细黑简体" panose="02000000000000000000" pitchFamily="2" charset="-122"/>
              </a:rPr>
              <a:t>企业策划</a:t>
            </a:r>
            <a:endParaRPr lang="zh-CN" altLang="en-US" sz="1865" dirty="0">
              <a:latin typeface="方正兰亭超细黑简体" panose="02000000000000000000" pitchFamily="2" charset="-122"/>
              <a:ea typeface="方正兰亭超细黑简体" panose="02000000000000000000" pitchFamily="2" charset="-122"/>
            </a:endParaRPr>
          </a:p>
        </p:txBody>
      </p:sp>
      <p:sp>
        <p:nvSpPr>
          <p:cNvPr id="8" name="Rectangle 4"/>
          <p:cNvSpPr txBox="1">
            <a:spLocks noChangeArrowheads="1"/>
          </p:cNvSpPr>
          <p:nvPr/>
        </p:nvSpPr>
        <p:spPr bwMode="auto">
          <a:xfrm>
            <a:off x="433119" y="3931846"/>
            <a:ext cx="547091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dirty="0">
                <a:latin typeface="方正兰亭超细黑简体" panose="02000000000000000000" pitchFamily="2" charset="-122"/>
                <a:ea typeface="方正兰亭超细黑简体" panose="02000000000000000000" pitchFamily="2" charset="-122"/>
              </a:rPr>
              <a:t>汇报人</a:t>
            </a:r>
            <a:r>
              <a:rPr lang="en-US" altLang="zh-CN" sz="1600" dirty="0">
                <a:latin typeface="方正兰亭超细黑简体" panose="02000000000000000000" pitchFamily="2" charset="-122"/>
                <a:ea typeface="方正兰亭超细黑简体" panose="02000000000000000000" pitchFamily="2" charset="-122"/>
              </a:rPr>
              <a:t>:PPT</a:t>
            </a:r>
            <a:r>
              <a:rPr lang="zh-CN" altLang="en-US" sz="1600" dirty="0">
                <a:latin typeface="方正兰亭超细黑简体" panose="02000000000000000000" pitchFamily="2" charset="-122"/>
                <a:ea typeface="方正兰亭超细黑简体" panose="02000000000000000000" pitchFamily="2" charset="-122"/>
              </a:rPr>
              <a:t>营   时间</a:t>
            </a:r>
            <a:r>
              <a:rPr lang="en-US" altLang="zh-CN" sz="1600" dirty="0">
                <a:latin typeface="方正兰亭超细黑简体" panose="02000000000000000000" pitchFamily="2" charset="-122"/>
                <a:ea typeface="方正兰亭超细黑简体" panose="02000000000000000000" pitchFamily="2" charset="-122"/>
              </a:rPr>
              <a:t>:2018</a:t>
            </a:r>
            <a:r>
              <a:rPr lang="zh-CN" altLang="en-US" sz="1600" dirty="0">
                <a:latin typeface="方正兰亭超细黑简体" panose="02000000000000000000" pitchFamily="2" charset="-122"/>
                <a:ea typeface="方正兰亭超细黑简体" panose="02000000000000000000" pitchFamily="2" charset="-122"/>
              </a:rPr>
              <a:t>年</a:t>
            </a:r>
            <a:r>
              <a:rPr lang="en-US" altLang="zh-CN" sz="1600" dirty="0">
                <a:latin typeface="方正兰亭超细黑简体" panose="02000000000000000000" pitchFamily="2" charset="-122"/>
                <a:ea typeface="方正兰亭超细黑简体" panose="02000000000000000000" pitchFamily="2" charset="-122"/>
              </a:rPr>
              <a:t>x</a:t>
            </a:r>
            <a:r>
              <a:rPr lang="zh-CN" altLang="en-US" sz="1600" dirty="0">
                <a:latin typeface="方正兰亭超细黑简体" panose="02000000000000000000" pitchFamily="2" charset="-122"/>
                <a:ea typeface="方正兰亭超细黑简体" panose="02000000000000000000" pitchFamily="2" charset="-122"/>
              </a:rPr>
              <a:t>月</a:t>
            </a:r>
            <a:r>
              <a:rPr lang="en-US" altLang="zh-CN" sz="1600" dirty="0">
                <a:latin typeface="方正兰亭超细黑简体" panose="02000000000000000000" pitchFamily="2" charset="-122"/>
                <a:ea typeface="方正兰亭超细黑简体" panose="02000000000000000000" pitchFamily="2" charset="-122"/>
              </a:rPr>
              <a:t>x</a:t>
            </a:r>
            <a:r>
              <a:rPr lang="zh-CN" altLang="en-US" sz="1600" dirty="0">
                <a:latin typeface="方正兰亭超细黑简体" panose="02000000000000000000" pitchFamily="2" charset="-122"/>
                <a:ea typeface="方正兰亭超细黑简体" panose="02000000000000000000" pitchFamily="2" charset="-122"/>
              </a:rPr>
              <a:t>日</a:t>
            </a:r>
            <a:endParaRPr lang="zh-CN" altLang="en-US" sz="1600" dirty="0">
              <a:latin typeface="方正兰亭超细黑简体" panose="02000000000000000000" pitchFamily="2" charset="-122"/>
              <a:ea typeface="方正兰亭超细黑简体" panose="02000000000000000000" pitchFamily="2" charset="-122"/>
            </a:endParaRPr>
          </a:p>
        </p:txBody>
      </p:sp>
      <p:sp>
        <p:nvSpPr>
          <p:cNvPr id="11" name="TextBox 5"/>
          <p:cNvSpPr txBox="1"/>
          <p:nvPr/>
        </p:nvSpPr>
        <p:spPr>
          <a:xfrm>
            <a:off x="-386110" y="175757"/>
            <a:ext cx="3435532" cy="1076855"/>
          </a:xfrm>
          <a:prstGeom prst="rect">
            <a:avLst/>
          </a:prstGeom>
          <a:noFill/>
          <a:effectLst/>
        </p:spPr>
        <p:txBody>
          <a:bodyPr wrap="square" lIns="91400" tIns="45699" rIns="91400" bIns="45699" rtlCol="0">
            <a:spAutoFit/>
          </a:bodyPr>
          <a:lstStyle/>
          <a:p>
            <a:pPr algn="ctr">
              <a:defRPr/>
            </a:pPr>
            <a:r>
              <a:rPr lang="en-US" altLang="zh-CN" sz="6400" b="1" dirty="0">
                <a:solidFill>
                  <a:schemeClr val="accent1"/>
                </a:solidFill>
                <a:effectLst>
                  <a:outerShdw blurRad="38100" dist="38100" dir="2700000" algn="tl">
                    <a:srgbClr val="000000">
                      <a:alpha val="43137"/>
                    </a:srgbClr>
                  </a:outerShdw>
                </a:effectLst>
                <a:latin typeface="Brush Script MT" panose="03060802040406070304" pitchFamily="66" charset="0"/>
                <a:ea typeface="微软雅黑" panose="020B0503020204020204" pitchFamily="34" charset="-122"/>
                <a:sym typeface="微软雅黑" panose="020B0503020204020204" pitchFamily="34" charset="-122"/>
              </a:rPr>
              <a:t>LOGO</a:t>
            </a:r>
            <a:endParaRPr lang="zh-CN" altLang="en-US" sz="6400" b="1" dirty="0">
              <a:solidFill>
                <a:schemeClr val="bg1"/>
              </a:solidFill>
              <a:effectLst>
                <a:outerShdw blurRad="38100" dist="38100" dir="2700000" algn="tl">
                  <a:srgbClr val="000000">
                    <a:alpha val="43137"/>
                  </a:srgbClr>
                </a:outerShdw>
              </a:effectLst>
              <a:latin typeface="Brush Script MT" panose="03060802040406070304" pitchFamily="66" charset="0"/>
              <a:ea typeface="微软雅黑" panose="020B0503020204020204" pitchFamily="34" charset="-122"/>
              <a:sym typeface="微软雅黑" panose="020B0503020204020204" pitchFamily="34" charset="-122"/>
            </a:endParaRPr>
          </a:p>
        </p:txBody>
      </p:sp>
      <p:pic>
        <p:nvPicPr>
          <p:cNvPr id="2" name="moving">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008478" y="1374357"/>
            <a:ext cx="812549" cy="812549"/>
          </a:xfrm>
          <a:prstGeom prst="rect">
            <a:avLst/>
          </a:prstGeom>
        </p:spPr>
      </p:pic>
      <p:cxnSp>
        <p:nvCxnSpPr>
          <p:cNvPr id="12" name="直接连接符 11"/>
          <p:cNvCxnSpPr/>
          <p:nvPr/>
        </p:nvCxnSpPr>
        <p:spPr>
          <a:xfrm flipH="1">
            <a:off x="6287962" y="2359"/>
            <a:ext cx="3023403" cy="5202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232171" y="2805123"/>
            <a:ext cx="2377481" cy="4050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440919" y="2359"/>
            <a:ext cx="1439716" cy="246683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3099"/>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3599"/>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4"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6" grpId="0"/>
      <p:bldP spid="7"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103" y="2359"/>
            <a:ext cx="12188262" cy="6861991"/>
          </a:xfrm>
          <a:prstGeom prst="rect">
            <a:avLst/>
          </a:prstGeom>
        </p:spPr>
      </p:pic>
      <p:sp>
        <p:nvSpPr>
          <p:cNvPr id="10" name="任意多边形 30"/>
          <p:cNvSpPr/>
          <p:nvPr/>
        </p:nvSpPr>
        <p:spPr>
          <a:xfrm>
            <a:off x="-46787" y="-1"/>
            <a:ext cx="8302360" cy="6878841"/>
          </a:xfrm>
          <a:custGeom>
            <a:avLst/>
            <a:gdLst>
              <a:gd name="connsiteX0" fmla="*/ 0 w 4833257"/>
              <a:gd name="connsiteY0" fmla="*/ 3797560 h 3797560"/>
              <a:gd name="connsiteX1" fmla="*/ 2481943 w 4833257"/>
              <a:gd name="connsiteY1" fmla="*/ 3788229 h 3797560"/>
              <a:gd name="connsiteX2" fmla="*/ 4833257 w 4833257"/>
              <a:gd name="connsiteY2" fmla="*/ 0 h 3797560"/>
              <a:gd name="connsiteX3" fmla="*/ 9331 w 4833257"/>
              <a:gd name="connsiteY3" fmla="*/ 9331 h 3797560"/>
              <a:gd name="connsiteX4" fmla="*/ 0 w 4833257"/>
              <a:gd name="connsiteY4" fmla="*/ 3797560 h 3797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797560">
                <a:moveTo>
                  <a:pt x="0" y="3797560"/>
                </a:moveTo>
                <a:lnTo>
                  <a:pt x="2481943" y="3788229"/>
                </a:lnTo>
                <a:lnTo>
                  <a:pt x="4833257" y="0"/>
                </a:lnTo>
                <a:lnTo>
                  <a:pt x="9331" y="9331"/>
                </a:lnTo>
                <a:cubicBezTo>
                  <a:pt x="6221" y="1278294"/>
                  <a:pt x="3110" y="2547258"/>
                  <a:pt x="0" y="3797560"/>
                </a:cubicBezTo>
                <a:close/>
              </a:path>
            </a:pathLst>
          </a:custGeom>
          <a:solidFill>
            <a:schemeClr val="accent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Oval 5"/>
          <p:cNvSpPr>
            <a:spLocks noChangeArrowheads="1"/>
          </p:cNvSpPr>
          <p:nvPr/>
        </p:nvSpPr>
        <p:spPr bwMode="auto">
          <a:xfrm>
            <a:off x="3457084" y="3141057"/>
            <a:ext cx="911257" cy="911820"/>
          </a:xfrm>
          <a:prstGeom prst="ellipse">
            <a:avLst/>
          </a:prstGeom>
          <a:solidFill>
            <a:schemeClr val="accent2">
              <a:alpha val="72000"/>
            </a:schemeClr>
          </a:solidFill>
          <a:ln>
            <a:noFill/>
          </a:ln>
        </p:spPr>
        <p:txBody>
          <a:bodyPr/>
          <a:lstStyle/>
          <a:p>
            <a:endParaRPr lang="zh-CN" altLang="en-US" sz="2400"/>
          </a:p>
        </p:txBody>
      </p:sp>
      <p:sp>
        <p:nvSpPr>
          <p:cNvPr id="7" name="Rectangle 7"/>
          <p:cNvSpPr>
            <a:spLocks noChangeArrowheads="1"/>
          </p:cNvSpPr>
          <p:nvPr/>
        </p:nvSpPr>
        <p:spPr bwMode="auto">
          <a:xfrm>
            <a:off x="5376142" y="3140088"/>
            <a:ext cx="3647280" cy="9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Tx/>
              <a:buNone/>
            </a:pPr>
            <a:r>
              <a:rPr lang="zh-CN" altLang="en-US" sz="3200" b="1" dirty="0">
                <a:solidFill>
                  <a:schemeClr val="bg1"/>
                </a:solidFill>
                <a:latin typeface="微软雅黑" panose="020B0503020204020204" pitchFamily="34" charset="-122"/>
                <a:ea typeface="微软雅黑" panose="020B0503020204020204" pitchFamily="34" charset="-122"/>
              </a:rPr>
              <a:t>项目介绍</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defRPr/>
            </a:pPr>
            <a:endParaRPr lang="en-US" altLang="zh-CN" sz="1335"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00" dirty="0">
                <a:solidFill>
                  <a:schemeClr val="bg1"/>
                </a:solidFill>
                <a:latin typeface="微软雅黑" panose="020B0503020204020204" pitchFamily="34" charset="-122"/>
                <a:ea typeface="微软雅黑" panose="020B0503020204020204" pitchFamily="34" charset="-122"/>
              </a:rPr>
              <a:t>添加此处添加节标题      添加此处添加节标题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4637058" y="2421199"/>
            <a:ext cx="0" cy="2255555"/>
          </a:xfrm>
          <a:prstGeom prst="line">
            <a:avLst/>
          </a:prstGeom>
          <a:noFill/>
          <a:ln w="28575" cmpd="sng">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8" name="Rectangle 8"/>
          <p:cNvSpPr>
            <a:spLocks noChangeArrowheads="1"/>
          </p:cNvSpPr>
          <p:nvPr/>
        </p:nvSpPr>
        <p:spPr bwMode="auto">
          <a:xfrm>
            <a:off x="3360541" y="3334567"/>
            <a:ext cx="1028383"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730" dirty="0">
                <a:solidFill>
                  <a:schemeClr val="bg1"/>
                </a:solidFill>
                <a:latin typeface="Impact" panose="020B0806030902050204" pitchFamily="34" charset="0"/>
              </a:rPr>
              <a:t>01</a:t>
            </a:r>
            <a:endParaRPr lang="zh-CN" altLang="zh-CN" sz="373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 fill="hold"/>
                                        <p:tgtEl>
                                          <p:spTgt spid="5"/>
                                        </p:tgtEl>
                                        <p:attrNameLst>
                                          <p:attrName>ppt_w</p:attrName>
                                        </p:attrNameLst>
                                      </p:cBhvr>
                                      <p:tavLst>
                                        <p:tav tm="0">
                                          <p:val>
                                            <p:fltVal val="0"/>
                                          </p:val>
                                        </p:tav>
                                        <p:tav tm="100000">
                                          <p:val>
                                            <p:strVal val="#ppt_w"/>
                                          </p:val>
                                        </p:tav>
                                      </p:tavLst>
                                    </p:anim>
                                    <p:anim calcmode="lin" valueType="num">
                                      <p:cBhvr>
                                        <p:cTn id="13" dur="300" fill="hold"/>
                                        <p:tgtEl>
                                          <p:spTgt spid="5"/>
                                        </p:tgtEl>
                                        <p:attrNameLst>
                                          <p:attrName>ppt_h</p:attrName>
                                        </p:attrNameLst>
                                      </p:cBhvr>
                                      <p:tavLst>
                                        <p:tav tm="0">
                                          <p:val>
                                            <p:fltVal val="0"/>
                                          </p:val>
                                        </p:tav>
                                        <p:tav tm="100000">
                                          <p:val>
                                            <p:strVal val="#ppt_h"/>
                                          </p:val>
                                        </p:tav>
                                      </p:tavLst>
                                    </p:anim>
                                    <p:animEffect transition="in" filter="fade">
                                      <p:cBhvr>
                                        <p:cTn id="14" dur="300"/>
                                        <p:tgtEl>
                                          <p:spTgt spid="5"/>
                                        </p:tgtEl>
                                      </p:cBhvr>
                                    </p:animEffect>
                                  </p:childTnLst>
                                </p:cTn>
                              </p:par>
                              <p:par>
                                <p:cTn id="15" presetID="6" presetClass="emph" presetSubtype="0" autoRev="1" fill="hold" grpId="1" nodeType="withEffect">
                                  <p:stCondLst>
                                    <p:cond delay="400"/>
                                  </p:stCondLst>
                                  <p:childTnLst>
                                    <p:animScale>
                                      <p:cBhvr>
                                        <p:cTn id="16" dur="200" fill="hold"/>
                                        <p:tgtEl>
                                          <p:spTgt spid="5"/>
                                        </p:tgtEl>
                                      </p:cBhvr>
                                      <p:by x="110000" y="110000"/>
                                    </p:animScale>
                                  </p:childTnLst>
                                </p:cTn>
                              </p:par>
                              <p:par>
                                <p:cTn id="17" presetID="22" presetClass="entr" presetSubtype="1" fill="hold" grpId="0"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8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1+#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p:bldP spid="9"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8" descr="22"/>
          <p:cNvSpPr>
            <a:spLocks noChangeArrowheads="1"/>
          </p:cNvSpPr>
          <p:nvPr>
            <p:custDataLst>
              <p:tags r:id="rId1"/>
            </p:custDataLst>
          </p:nvPr>
        </p:nvSpPr>
        <p:spPr bwMode="auto">
          <a:xfrm>
            <a:off x="3116653" y="2090211"/>
            <a:ext cx="5283687" cy="3903133"/>
          </a:xfrm>
          <a:prstGeom prst="rect">
            <a:avLst/>
          </a:prstGeom>
          <a:blipFill dpi="0" rotWithShape="1">
            <a:blip r:embed="rId2"/>
            <a:srcRect/>
            <a:stretch>
              <a:fillRect/>
            </a:stretch>
          </a:blipFill>
          <a:ln>
            <a:noFill/>
          </a:ln>
          <a:effectLst/>
        </p:spPr>
        <p:txBody>
          <a:bodyPr wrap="none" anchor="ctr"/>
          <a:lstStyle/>
          <a:p>
            <a:endParaRPr lang="zh-CN" altLang="en-US" sz="2400">
              <a:solidFill>
                <a:prstClr val="white">
                  <a:lumMod val="50000"/>
                </a:prstClr>
              </a:solidFill>
            </a:endParaRPr>
          </a:p>
        </p:txBody>
      </p:sp>
      <p:sp>
        <p:nvSpPr>
          <p:cNvPr id="27657" name="9"/>
          <p:cNvSpPr>
            <a:spLocks noChangeArrowheads="1"/>
          </p:cNvSpPr>
          <p:nvPr>
            <p:custDataLst>
              <p:tags r:id="rId3"/>
            </p:custDataLst>
          </p:nvPr>
        </p:nvSpPr>
        <p:spPr bwMode="auto">
          <a:xfrm>
            <a:off x="818666" y="2346325"/>
            <a:ext cx="3070336" cy="1727200"/>
          </a:xfrm>
          <a:prstGeom prst="rect">
            <a:avLst/>
          </a:prstGeom>
          <a:solidFill>
            <a:schemeClr val="accent1"/>
          </a:solidFill>
          <a:ln>
            <a:noFill/>
          </a:ln>
          <a:effectLst/>
        </p:spPr>
        <p:txBody>
          <a:bodyPr wrap="none" anchor="ctr"/>
          <a:lstStyle/>
          <a:p>
            <a:endParaRPr lang="zh-CN" altLang="en-US" sz="2400">
              <a:solidFill>
                <a:prstClr val="white">
                  <a:lumMod val="50000"/>
                </a:prstClr>
              </a:solidFill>
            </a:endParaRPr>
          </a:p>
        </p:txBody>
      </p:sp>
      <p:sp>
        <p:nvSpPr>
          <p:cNvPr id="27658" name="henying0907 10"/>
          <p:cNvSpPr>
            <a:spLocks noChangeArrowheads="1"/>
          </p:cNvSpPr>
          <p:nvPr>
            <p:custDataLst>
              <p:tags r:id="rId4"/>
            </p:custDataLst>
          </p:nvPr>
        </p:nvSpPr>
        <p:spPr bwMode="auto">
          <a:xfrm>
            <a:off x="8592896" y="2325779"/>
            <a:ext cx="2782061" cy="8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40000"/>
              </a:lnSpc>
            </a:pPr>
            <a:r>
              <a:rPr lang="zh-CN" altLang="en-US" sz="1335" dirty="0">
                <a:solidFill>
                  <a:schemeClr val="bg1">
                    <a:lumMod val="50000"/>
                  </a:schemeClr>
                </a:solidFill>
                <a:latin typeface="微软雅黑 Light" panose="020B0502040204020203" pitchFamily="34" charset="-122"/>
                <a:ea typeface="微软雅黑 Light" panose="020B0502040204020203" pitchFamily="34" charset="-122"/>
              </a:rPr>
              <a:t>WHAT MAKES US</a:t>
            </a:r>
            <a:r>
              <a:rPr lang="zh-CN" altLang="en-US" sz="1335" b="1" dirty="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335" b="1" dirty="0">
                <a:solidFill>
                  <a:schemeClr val="accent2"/>
                </a:solidFill>
                <a:latin typeface="微软雅黑 Light" panose="020B0502040204020203" pitchFamily="34" charset="-122"/>
                <a:ea typeface="微软雅黑 Light" panose="020B0502040204020203" pitchFamily="34" charset="-122"/>
              </a:rPr>
              <a:t>DIFFERENT</a:t>
            </a:r>
            <a:r>
              <a:rPr lang="zh-CN" altLang="en-US" sz="1335" dirty="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1335"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40000"/>
              </a:lnSpc>
            </a:pPr>
            <a:r>
              <a:rPr lang="zh-CN" altLang="en-US" sz="1335" b="1" dirty="0">
                <a:solidFill>
                  <a:schemeClr val="accent2"/>
                </a:solidFill>
                <a:latin typeface="微软雅黑 Light" panose="020B0502040204020203" pitchFamily="34" charset="-122"/>
                <a:ea typeface="微软雅黑 Light" panose="020B0502040204020203" pitchFamily="34" charset="-122"/>
              </a:rPr>
              <a:t>INTO A PROFIT</a:t>
            </a:r>
            <a:r>
              <a:rPr lang="zh-CN" altLang="en-US" sz="1335" dirty="0">
                <a:solidFill>
                  <a:schemeClr val="accent2"/>
                </a:solidFill>
                <a:latin typeface="微软雅黑 Light" panose="020B0502040204020203" pitchFamily="34" charset="-122"/>
                <a:ea typeface="微软雅黑 Light" panose="020B0502040204020203" pitchFamily="34" charset="-122"/>
              </a:rPr>
              <a:t> </a:t>
            </a:r>
            <a:r>
              <a:rPr lang="zh-CN" altLang="en-US" sz="1335" dirty="0">
                <a:solidFill>
                  <a:schemeClr val="bg1">
                    <a:lumMod val="50000"/>
                  </a:schemeClr>
                </a:solidFill>
                <a:latin typeface="微软雅黑 Light" panose="020B0502040204020203" pitchFamily="34" charset="-122"/>
                <a:ea typeface="微软雅黑 Light" panose="020B0502040204020203" pitchFamily="34" charset="-122"/>
              </a:rPr>
              <a:t>TABLE</a:t>
            </a:r>
            <a:endParaRPr lang="zh-CN" altLang="en-US" sz="1335"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40000"/>
              </a:lnSpc>
            </a:pPr>
            <a:r>
              <a:rPr lang="zh-CN" altLang="en-US" sz="1335" dirty="0">
                <a:solidFill>
                  <a:schemeClr val="bg1">
                    <a:lumMod val="50000"/>
                  </a:schemeClr>
                </a:solidFill>
                <a:latin typeface="微软雅黑 Light" panose="020B0502040204020203" pitchFamily="34" charset="-122"/>
                <a:ea typeface="微软雅黑 Light" panose="020B0502040204020203" pitchFamily="34" charset="-122"/>
              </a:rPr>
              <a:t>BUSSINESS</a:t>
            </a:r>
            <a:endParaRPr lang="zh-CN" altLang="en-US" sz="133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7659" name="11"/>
          <p:cNvSpPr>
            <a:spLocks noChangeArrowheads="1"/>
          </p:cNvSpPr>
          <p:nvPr>
            <p:custDataLst>
              <p:tags r:id="rId5"/>
            </p:custDataLst>
          </p:nvPr>
        </p:nvSpPr>
        <p:spPr bwMode="auto">
          <a:xfrm>
            <a:off x="1296881" y="2857589"/>
            <a:ext cx="2303612" cy="98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1065" dirty="0">
                <a:solidFill>
                  <a:prstClr val="white"/>
                </a:solidFill>
                <a:latin typeface="微软雅黑 Light" panose="020B0502040204020203" pitchFamily="34" charset="-122"/>
                <a:ea typeface="微软雅黑 Light" panose="020B0502040204020203" pitchFamily="34" charset="-122"/>
              </a:rPr>
              <a:t>We have many PowerPoint </a:t>
            </a:r>
            <a:r>
              <a:rPr lang="zh-CN" altLang="en-US" sz="1065" dirty="0">
                <a:solidFill>
                  <a:prstClr val="white"/>
                </a:solidFill>
                <a:latin typeface="微软雅黑 Light" panose="020B0502040204020203" pitchFamily="34" charset="-122"/>
                <a:ea typeface="微软雅黑 Light" panose="020B0502040204020203" pitchFamily="34" charset="-122"/>
              </a:rPr>
              <a:t>templates</a:t>
            </a:r>
            <a:r>
              <a:rPr lang="en-US" altLang="zh-CN" sz="1065" dirty="0">
                <a:solidFill>
                  <a:prstClr val="white"/>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a:t>
            </a:r>
            <a:endParaRPr lang="zh-CN" altLang="en-US" sz="3200" b="1" dirty="0">
              <a:solidFill>
                <a:prstClr val="white"/>
              </a:solidFill>
              <a:latin typeface="微软雅黑 Light" panose="020B0502040204020203" pitchFamily="34" charset="-122"/>
              <a:ea typeface="微软雅黑 Light" panose="020B0502040204020203" pitchFamily="34" charset="-122"/>
            </a:endParaRPr>
          </a:p>
        </p:txBody>
      </p:sp>
      <p:sp>
        <p:nvSpPr>
          <p:cNvPr id="27662" name="henying0907 14"/>
          <p:cNvSpPr>
            <a:spLocks noChangeArrowheads="1"/>
          </p:cNvSpPr>
          <p:nvPr>
            <p:custDataLst>
              <p:tags r:id="rId6"/>
            </p:custDataLst>
          </p:nvPr>
        </p:nvSpPr>
        <p:spPr bwMode="auto">
          <a:xfrm>
            <a:off x="839822" y="4221693"/>
            <a:ext cx="2185843" cy="98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065" dirty="0">
                <a:solidFill>
                  <a:prstClr val="white">
                    <a:lumMod val="50000"/>
                  </a:prstClr>
                </a:solidFill>
                <a:latin typeface="微软雅黑 Light" panose="020B0502040204020203" pitchFamily="34" charset="-122"/>
                <a:ea typeface="微软雅黑 Light" panose="020B0502040204020203" pitchFamily="34" charset="-122"/>
              </a:rPr>
              <a:t>We have many PowerPoint </a:t>
            </a:r>
            <a:r>
              <a:rPr lang="zh-CN" altLang="en-US" sz="1065" dirty="0">
                <a:solidFill>
                  <a:prstClr val="white">
                    <a:lumMod val="50000"/>
                  </a:prstClr>
                </a:solidFill>
                <a:latin typeface="微软雅黑 Light" panose="020B0502040204020203" pitchFamily="34" charset="-122"/>
                <a:ea typeface="微软雅黑 Light" panose="020B0502040204020203" pitchFamily="34" charset="-122"/>
              </a:rPr>
              <a:t>templates</a:t>
            </a:r>
            <a:r>
              <a:rPr lang="en-US" altLang="zh-CN" sz="1065" dirty="0">
                <a:solidFill>
                  <a:prstClr val="white">
                    <a:lumMod val="50000"/>
                  </a:prst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a:t>
            </a:r>
            <a:endParaRPr lang="zh-CN" altLang="en-US" sz="3200" b="1" dirty="0">
              <a:solidFill>
                <a:prstClr val="white">
                  <a:lumMod val="50000"/>
                </a:prstClr>
              </a:solidFill>
              <a:latin typeface="微软雅黑 Light" panose="020B0502040204020203" pitchFamily="34" charset="-122"/>
              <a:ea typeface="微软雅黑 Light" panose="020B0502040204020203" pitchFamily="34" charset="-122"/>
            </a:endParaRPr>
          </a:p>
        </p:txBody>
      </p:sp>
      <p:sp>
        <p:nvSpPr>
          <p:cNvPr id="27663" name="enying0907 15"/>
          <p:cNvSpPr>
            <a:spLocks noChangeArrowheads="1"/>
          </p:cNvSpPr>
          <p:nvPr>
            <p:custDataLst>
              <p:tags r:id="rId7"/>
            </p:custDataLst>
          </p:nvPr>
        </p:nvSpPr>
        <p:spPr bwMode="auto">
          <a:xfrm>
            <a:off x="839822" y="5345642"/>
            <a:ext cx="2185843" cy="59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065" dirty="0">
                <a:solidFill>
                  <a:prstClr val="white">
                    <a:lumMod val="50000"/>
                  </a:prstClr>
                </a:solidFill>
                <a:latin typeface="微软雅黑 Light" panose="020B0502040204020203" pitchFamily="34" charset="-122"/>
                <a:ea typeface="微软雅黑 Light" panose="020B0502040204020203" pitchFamily="34" charset="-122"/>
              </a:rPr>
              <a:t>We have many PowerPoint </a:t>
            </a:r>
            <a:r>
              <a:rPr lang="zh-CN" altLang="en-US" sz="1065" dirty="0">
                <a:solidFill>
                  <a:prstClr val="white">
                    <a:lumMod val="50000"/>
                  </a:prstClr>
                </a:solidFill>
                <a:latin typeface="微软雅黑 Light" panose="020B0502040204020203" pitchFamily="34" charset="-122"/>
                <a:ea typeface="微软雅黑 Light" panose="020B0502040204020203" pitchFamily="34" charset="-122"/>
              </a:rPr>
              <a:t>templates</a:t>
            </a:r>
            <a:r>
              <a:rPr lang="en-US" altLang="zh-CN" sz="1065" dirty="0">
                <a:solidFill>
                  <a:prstClr val="white">
                    <a:lumMod val="50000"/>
                  </a:prstClr>
                </a:solidFill>
                <a:latin typeface="微软雅黑 Light" panose="020B0502040204020203" pitchFamily="34" charset="-122"/>
                <a:ea typeface="微软雅黑 Light" panose="020B0502040204020203" pitchFamily="34" charset="-122"/>
              </a:rPr>
              <a:t> that has been specifically designed.</a:t>
            </a:r>
            <a:endParaRPr lang="zh-CN" altLang="en-US" sz="3200" b="1" dirty="0">
              <a:solidFill>
                <a:prstClr val="white">
                  <a:lumMod val="50000"/>
                </a:prstClr>
              </a:solidFill>
              <a:latin typeface="微软雅黑 Light" panose="020B0502040204020203" pitchFamily="34" charset="-122"/>
              <a:ea typeface="微软雅黑 Light" panose="020B0502040204020203" pitchFamily="34" charset="-122"/>
            </a:endParaRPr>
          </a:p>
        </p:txBody>
      </p:sp>
      <p:sp>
        <p:nvSpPr>
          <p:cNvPr id="27" name="14"/>
          <p:cNvSpPr txBox="1">
            <a:spLocks noChangeArrowheads="1"/>
          </p:cNvSpPr>
          <p:nvPr>
            <p:custDataLst>
              <p:tags r:id="rId8"/>
            </p:custDataLst>
          </p:nvPr>
        </p:nvSpPr>
        <p:spPr bwMode="auto">
          <a:xfrm>
            <a:off x="913818" y="2467741"/>
            <a:ext cx="367408" cy="74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265" dirty="0">
                <a:solidFill>
                  <a:prstClr val="white"/>
                </a:solidFill>
                <a:latin typeface="Arial" panose="020B0604020202020204" pitchFamily="34" charset="0"/>
                <a:cs typeface="Arial" panose="020B0604020202020204" pitchFamily="34" charset="0"/>
              </a:rPr>
              <a:t>“</a:t>
            </a:r>
            <a:endParaRPr lang="zh-CN" altLang="zh-CN" sz="4265" dirty="0">
              <a:solidFill>
                <a:prstClr val="white"/>
              </a:solidFill>
              <a:latin typeface="Arial" panose="020B0604020202020204" pitchFamily="34" charset="0"/>
              <a:cs typeface="Arial" panose="020B0604020202020204" pitchFamily="34" charset="0"/>
            </a:endParaRPr>
          </a:p>
        </p:txBody>
      </p:sp>
      <p:sp>
        <p:nvSpPr>
          <p:cNvPr id="4" name="ing0907 3"/>
          <p:cNvSpPr/>
          <p:nvPr>
            <p:custDataLst>
              <p:tags r:id="rId9"/>
            </p:custDataLst>
          </p:nvPr>
        </p:nvSpPr>
        <p:spPr>
          <a:xfrm>
            <a:off x="8592896" y="3620962"/>
            <a:ext cx="3047060" cy="1377941"/>
          </a:xfrm>
          <a:prstGeom prst="rect">
            <a:avLst/>
          </a:prstGeom>
        </p:spPr>
        <p:txBody>
          <a:bodyPr wrap="square" lIns="0" tIns="0" rIns="0" bIns="0">
            <a:spAutoFit/>
          </a:bodyPr>
          <a:lstStyle/>
          <a:p>
            <a:pPr lvl="0">
              <a:lnSpc>
                <a:spcPct val="120000"/>
              </a:lnSpc>
            </a:pPr>
            <a:r>
              <a:rPr lang="en-US" altLang="zh-CN" sz="1065" dirty="0">
                <a:solidFill>
                  <a:srgbClr val="FFFFFF">
                    <a:lumMod val="50000"/>
                  </a:srgbClr>
                </a:solidFill>
                <a:latin typeface="微软雅黑 Light" panose="020B0502040204020203" pitchFamily="34" charset="-122"/>
                <a:ea typeface="微软雅黑 Light" panose="020B0502040204020203" pitchFamily="34" charset="-122"/>
              </a:rPr>
              <a:t>We have many PowerPoint </a:t>
            </a:r>
            <a:r>
              <a:rPr lang="zh-CN" altLang="en-US" sz="1065" dirty="0">
                <a:solidFill>
                  <a:srgbClr val="FFFFFF">
                    <a:lumMod val="50000"/>
                  </a:srgbClr>
                </a:solidFill>
                <a:latin typeface="微软雅黑 Light" panose="020B0502040204020203" pitchFamily="34" charset="-122"/>
                <a:ea typeface="微软雅黑 Light" panose="020B0502040204020203" pitchFamily="34" charset="-122"/>
              </a:rPr>
              <a:t>templates</a:t>
            </a:r>
            <a:r>
              <a:rPr lang="en-US" altLang="zh-CN" sz="1065" dirty="0">
                <a:solidFill>
                  <a:srgbClr val="FFFFFF">
                    <a:lumMod val="50000"/>
                  </a:srgb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We have many PowerPoint </a:t>
            </a:r>
            <a:r>
              <a:rPr lang="zh-CN" altLang="en-US" sz="1065" dirty="0">
                <a:solidFill>
                  <a:srgbClr val="FFFFFF">
                    <a:lumMod val="50000"/>
                  </a:srgbClr>
                </a:solidFill>
                <a:latin typeface="微软雅黑 Light" panose="020B0502040204020203" pitchFamily="34" charset="-122"/>
                <a:ea typeface="微软雅黑 Light" panose="020B0502040204020203" pitchFamily="34" charset="-122"/>
              </a:rPr>
              <a:t>templates</a:t>
            </a:r>
            <a:r>
              <a:rPr lang="en-US" altLang="zh-CN" sz="1065" dirty="0">
                <a:solidFill>
                  <a:srgbClr val="FFFFFF">
                    <a:lumMod val="50000"/>
                  </a:srgb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065" dirty="0">
              <a:solidFill>
                <a:srgbClr val="FFFFFF">
                  <a:lumMod val="50000"/>
                </a:srgbClr>
              </a:solidFill>
              <a:latin typeface="微软雅黑 Light" panose="020B0502040204020203" pitchFamily="34" charset="-122"/>
              <a:ea typeface="微软雅黑 Light" panose="020B0502040204020203" pitchFamily="34" charset="-122"/>
            </a:endParaRPr>
          </a:p>
        </p:txBody>
      </p:sp>
      <p:sp>
        <p:nvSpPr>
          <p:cNvPr id="18" name="henying0907 17"/>
          <p:cNvSpPr/>
          <p:nvPr>
            <p:custDataLst>
              <p:tags r:id="rId10"/>
            </p:custDataLst>
          </p:nvPr>
        </p:nvSpPr>
        <p:spPr>
          <a:xfrm>
            <a:off x="8592896" y="5206578"/>
            <a:ext cx="3047060" cy="787395"/>
          </a:xfrm>
          <a:prstGeom prst="rect">
            <a:avLst/>
          </a:prstGeom>
        </p:spPr>
        <p:txBody>
          <a:bodyPr wrap="square" lIns="0" tIns="0" rIns="0" bIns="0">
            <a:spAutoFit/>
          </a:bodyPr>
          <a:lstStyle/>
          <a:p>
            <a:pPr lvl="0">
              <a:lnSpc>
                <a:spcPct val="120000"/>
              </a:lnSpc>
            </a:pPr>
            <a:r>
              <a:rPr lang="en-US" altLang="zh-CN" sz="1065" dirty="0">
                <a:solidFill>
                  <a:srgbClr val="FFFFFF">
                    <a:lumMod val="50000"/>
                  </a:srgbClr>
                </a:solidFill>
                <a:latin typeface="微软雅黑 Light" panose="020B0502040204020203" pitchFamily="34" charset="-122"/>
                <a:ea typeface="微软雅黑 Light" panose="020B0502040204020203" pitchFamily="34" charset="-122"/>
              </a:rPr>
              <a:t>We have many PowerPoint </a:t>
            </a:r>
            <a:r>
              <a:rPr lang="zh-CN" altLang="en-US" sz="1065" dirty="0">
                <a:solidFill>
                  <a:srgbClr val="FFFFFF">
                    <a:lumMod val="50000"/>
                  </a:srgbClr>
                </a:solidFill>
                <a:latin typeface="微软雅黑 Light" panose="020B0502040204020203" pitchFamily="34" charset="-122"/>
                <a:ea typeface="微软雅黑 Light" panose="020B0502040204020203" pitchFamily="34" charset="-122"/>
              </a:rPr>
              <a:t>templates</a:t>
            </a:r>
            <a:r>
              <a:rPr lang="en-US" altLang="zh-CN" sz="1065" dirty="0">
                <a:solidFill>
                  <a:srgbClr val="FFFFFF">
                    <a:lumMod val="50000"/>
                  </a:srgb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065" dirty="0">
              <a:solidFill>
                <a:srgbClr val="FFFFFF">
                  <a:lumMod val="50000"/>
                </a:srgbClr>
              </a:solidFill>
              <a:latin typeface="微软雅黑 Light" panose="020B0502040204020203" pitchFamily="34" charset="-122"/>
              <a:ea typeface="微软雅黑 Light" panose="020B0502040204020203" pitchFamily="34" charset="-122"/>
            </a:endParaRPr>
          </a:p>
        </p:txBody>
      </p:sp>
      <p:sp>
        <p:nvSpPr>
          <p:cNvPr id="19" name="enying0907 39"/>
          <p:cNvSpPr>
            <a:spLocks noChangeArrowheads="1"/>
          </p:cNvSpPr>
          <p:nvPr>
            <p:custDataLst>
              <p:tags r:id="rId11"/>
            </p:custDataLst>
          </p:nvPr>
        </p:nvSpPr>
        <p:spPr bwMode="auto">
          <a:xfrm>
            <a:off x="1066322" y="370401"/>
            <a:ext cx="370293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665" dirty="0">
                <a:solidFill>
                  <a:schemeClr val="accent1"/>
                </a:solidFill>
                <a:latin typeface="微软雅黑 Light" panose="020B0502040204020203" pitchFamily="34" charset="-122"/>
                <a:ea typeface="微软雅黑 Light" panose="020B0502040204020203" pitchFamily="34" charset="-122"/>
              </a:rPr>
              <a:t>此处添加</a:t>
            </a:r>
            <a:r>
              <a:rPr lang="zh-CN" altLang="en-US" sz="2665" dirty="0">
                <a:solidFill>
                  <a:schemeClr val="bg1">
                    <a:lumMod val="50000"/>
                  </a:schemeClr>
                </a:solidFill>
                <a:latin typeface="微软雅黑 Light" panose="020B0502040204020203" pitchFamily="34" charset="-122"/>
                <a:ea typeface="微软雅黑 Light" panose="020B0502040204020203" pitchFamily="34" charset="-122"/>
              </a:rPr>
              <a:t>标题文本</a:t>
            </a:r>
            <a:endParaRPr lang="en-US" altLang="zh-CN" sz="26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0" name="g0907 5"/>
          <p:cNvSpPr txBox="1">
            <a:spLocks noChangeArrowheads="1"/>
          </p:cNvSpPr>
          <p:nvPr>
            <p:custDataLst>
              <p:tags r:id="rId12"/>
            </p:custDataLst>
          </p:nvPr>
        </p:nvSpPr>
        <p:spPr bwMode="auto">
          <a:xfrm>
            <a:off x="1064805" y="780771"/>
            <a:ext cx="3130088"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anose="020B0604020202020204" pitchFamily="34" charset="0"/>
              <a:buNone/>
            </a:pPr>
            <a:r>
              <a:rPr lang="en-US" altLang="zh-CN" sz="1335" dirty="0">
                <a:solidFill>
                  <a:schemeClr val="bg1">
                    <a:lumMod val="50000"/>
                  </a:schemeClr>
                </a:solidFill>
                <a:latin typeface="微软雅黑 Light" panose="020B0502040204020203" pitchFamily="34" charset="-122"/>
                <a:ea typeface="微软雅黑 Light" panose="020B0502040204020203" pitchFamily="34" charset="-122"/>
              </a:rPr>
              <a:t>This is a good space for a short subtitle</a:t>
            </a:r>
            <a:endParaRPr lang="en-US" altLang="zh-CN" sz="1335"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500"/>
                                        <p:tgtEl>
                                          <p:spTgt spid="2765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7657"/>
                                        </p:tgtEl>
                                        <p:attrNameLst>
                                          <p:attrName>style.visibility</p:attrName>
                                        </p:attrNameLst>
                                      </p:cBhvr>
                                      <p:to>
                                        <p:strVal val="visible"/>
                                      </p:to>
                                    </p:set>
                                    <p:animEffect transition="in" filter="fade">
                                      <p:cBhvr>
                                        <p:cTn id="10" dur="500"/>
                                        <p:tgtEl>
                                          <p:spTgt spid="2765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7658"/>
                                        </p:tgtEl>
                                        <p:attrNameLst>
                                          <p:attrName>style.visibility</p:attrName>
                                        </p:attrNameLst>
                                      </p:cBhvr>
                                      <p:to>
                                        <p:strVal val="visible"/>
                                      </p:to>
                                    </p:set>
                                    <p:animEffect transition="in" filter="fade">
                                      <p:cBhvr>
                                        <p:cTn id="13" dur="500"/>
                                        <p:tgtEl>
                                          <p:spTgt spid="27658"/>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27659"/>
                                        </p:tgtEl>
                                        <p:attrNameLst>
                                          <p:attrName>style.visibility</p:attrName>
                                        </p:attrNameLst>
                                      </p:cBhvr>
                                      <p:to>
                                        <p:strVal val="visible"/>
                                      </p:to>
                                    </p:set>
                                    <p:animEffect transition="in" filter="fade">
                                      <p:cBhvr>
                                        <p:cTn id="16" dur="500"/>
                                        <p:tgtEl>
                                          <p:spTgt spid="27659"/>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27662"/>
                                        </p:tgtEl>
                                        <p:attrNameLst>
                                          <p:attrName>style.visibility</p:attrName>
                                        </p:attrNameLst>
                                      </p:cBhvr>
                                      <p:to>
                                        <p:strVal val="visible"/>
                                      </p:to>
                                    </p:set>
                                    <p:animEffect transition="in" filter="fade">
                                      <p:cBhvr>
                                        <p:cTn id="19" dur="500"/>
                                        <p:tgtEl>
                                          <p:spTgt spid="2766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7663"/>
                                        </p:tgtEl>
                                        <p:attrNameLst>
                                          <p:attrName>style.visibility</p:attrName>
                                        </p:attrNameLst>
                                      </p:cBhvr>
                                      <p:to>
                                        <p:strVal val="visible"/>
                                      </p:to>
                                    </p:set>
                                    <p:animEffect transition="in" filter="fade">
                                      <p:cBhvr>
                                        <p:cTn id="22" dur="500"/>
                                        <p:tgtEl>
                                          <p:spTgt spid="2766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autoUpdateAnimBg="0"/>
      <p:bldP spid="27657" grpId="0" animBg="1" autoUpdateAnimBg="0"/>
      <p:bldP spid="27658" grpId="0" animBg="1" autoUpdateAnimBg="0"/>
      <p:bldP spid="27659" grpId="0" animBg="1" autoUpdateAnimBg="0"/>
      <p:bldP spid="27662" grpId="0"/>
      <p:bldP spid="27663" grpId="0"/>
      <p:bldP spid="27" grpId="0" animBg="1" autoUpdateAnimBg="0"/>
      <p:bldP spid="4" grpId="0" animBg="1" autoUpdateAnimBg="0"/>
      <p:bldP spid="18" grpId="0"/>
      <p:bldP spid="19" grpId="0" animBg="1"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p:nvPr/>
        </p:nvSpPr>
        <p:spPr>
          <a:xfrm>
            <a:off x="5420614" y="3380742"/>
            <a:ext cx="1207942" cy="1208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单击编</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12"/>
          <p:cNvCxnSpPr>
            <a:stCxn id="3" idx="4"/>
          </p:cNvCxnSpPr>
          <p:nvPr/>
        </p:nvCxnSpPr>
        <p:spPr>
          <a:xfrm>
            <a:off x="6024585" y="4589057"/>
            <a:ext cx="0" cy="174824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reeform 17"/>
          <p:cNvSpPr/>
          <p:nvPr/>
        </p:nvSpPr>
        <p:spPr>
          <a:xfrm>
            <a:off x="6024588" y="5198721"/>
            <a:ext cx="1023621" cy="600419"/>
          </a:xfrm>
          <a:custGeom>
            <a:avLst/>
            <a:gdLst>
              <a:gd name="connsiteX0" fmla="*/ 0 w 1014412"/>
              <a:gd name="connsiteY0" fmla="*/ 600419 h 600419"/>
              <a:gd name="connsiteX1" fmla="*/ 209550 w 1014412"/>
              <a:gd name="connsiteY1" fmla="*/ 71781 h 600419"/>
              <a:gd name="connsiteX2" fmla="*/ 1014412 w 1014412"/>
              <a:gd name="connsiteY2" fmla="*/ 5106 h 600419"/>
              <a:gd name="connsiteX3" fmla="*/ 1014412 w 1014412"/>
              <a:gd name="connsiteY3" fmla="*/ 5106 h 600419"/>
            </a:gdLst>
            <a:ahLst/>
            <a:cxnLst>
              <a:cxn ang="0">
                <a:pos x="connsiteX0" y="connsiteY0"/>
              </a:cxn>
              <a:cxn ang="0">
                <a:pos x="connsiteX1" y="connsiteY1"/>
              </a:cxn>
              <a:cxn ang="0">
                <a:pos x="connsiteX2" y="connsiteY2"/>
              </a:cxn>
              <a:cxn ang="0">
                <a:pos x="connsiteX3" y="connsiteY3"/>
              </a:cxn>
            </a:cxnLst>
            <a:rect l="l" t="t" r="r" b="b"/>
            <a:pathLst>
              <a:path w="1014412" h="600419">
                <a:moveTo>
                  <a:pt x="0" y="600419"/>
                </a:moveTo>
                <a:cubicBezTo>
                  <a:pt x="20240" y="385709"/>
                  <a:pt x="40481" y="171000"/>
                  <a:pt x="209550" y="71781"/>
                </a:cubicBezTo>
                <a:cubicBezTo>
                  <a:pt x="378619" y="-27438"/>
                  <a:pt x="1014412" y="5106"/>
                  <a:pt x="1014412" y="5106"/>
                </a:cubicBezTo>
                <a:lnTo>
                  <a:pt x="1014412" y="5106"/>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5">
              <a:solidFill>
                <a:schemeClr val="tx2"/>
              </a:solidFill>
              <a:latin typeface="微软雅黑" panose="020B0503020204020204" pitchFamily="34" charset="-122"/>
              <a:ea typeface="微软雅黑" panose="020B0503020204020204" pitchFamily="34" charset="-122"/>
            </a:endParaRPr>
          </a:p>
        </p:txBody>
      </p:sp>
      <p:sp>
        <p:nvSpPr>
          <p:cNvPr id="7" name="Freeform 22"/>
          <p:cNvSpPr/>
          <p:nvPr/>
        </p:nvSpPr>
        <p:spPr>
          <a:xfrm>
            <a:off x="5015249" y="4799013"/>
            <a:ext cx="1004577" cy="689265"/>
          </a:xfrm>
          <a:custGeom>
            <a:avLst/>
            <a:gdLst>
              <a:gd name="connsiteX0" fmla="*/ 1004887 w 1004887"/>
              <a:gd name="connsiteY0" fmla="*/ 0 h 689264"/>
              <a:gd name="connsiteX1" fmla="*/ 814387 w 1004887"/>
              <a:gd name="connsiteY1" fmla="*/ 585787 h 689264"/>
              <a:gd name="connsiteX2" fmla="*/ 0 w 1004887"/>
              <a:gd name="connsiteY2" fmla="*/ 685800 h 689264"/>
            </a:gdLst>
            <a:ahLst/>
            <a:cxnLst>
              <a:cxn ang="0">
                <a:pos x="connsiteX0" y="connsiteY0"/>
              </a:cxn>
              <a:cxn ang="0">
                <a:pos x="connsiteX1" y="connsiteY1"/>
              </a:cxn>
              <a:cxn ang="0">
                <a:pos x="connsiteX2" y="connsiteY2"/>
              </a:cxn>
            </a:cxnLst>
            <a:rect l="l" t="t" r="r" b="b"/>
            <a:pathLst>
              <a:path w="1004887" h="689264">
                <a:moveTo>
                  <a:pt x="1004887" y="0"/>
                </a:moveTo>
                <a:cubicBezTo>
                  <a:pt x="993377" y="235743"/>
                  <a:pt x="981868" y="471487"/>
                  <a:pt x="814387" y="585787"/>
                </a:cubicBezTo>
                <a:cubicBezTo>
                  <a:pt x="646906" y="700087"/>
                  <a:pt x="323453" y="692943"/>
                  <a:pt x="0" y="68580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5">
              <a:solidFill>
                <a:schemeClr val="tx2"/>
              </a:solidFill>
              <a:latin typeface="微软雅黑" panose="020B0503020204020204" pitchFamily="34" charset="-122"/>
              <a:ea typeface="微软雅黑" panose="020B0503020204020204" pitchFamily="34" charset="-122"/>
            </a:endParaRPr>
          </a:p>
        </p:txBody>
      </p:sp>
      <p:sp>
        <p:nvSpPr>
          <p:cNvPr id="8" name="Freeform 29"/>
          <p:cNvSpPr/>
          <p:nvPr/>
        </p:nvSpPr>
        <p:spPr>
          <a:xfrm>
            <a:off x="5015247" y="2464745"/>
            <a:ext cx="1009339" cy="760263"/>
          </a:xfrm>
          <a:custGeom>
            <a:avLst/>
            <a:gdLst>
              <a:gd name="connsiteX0" fmla="*/ 1009650 w 1009650"/>
              <a:gd name="connsiteY0" fmla="*/ 760262 h 760262"/>
              <a:gd name="connsiteX1" fmla="*/ 828675 w 1009650"/>
              <a:gd name="connsiteY1" fmla="*/ 88750 h 760262"/>
              <a:gd name="connsiteX2" fmla="*/ 0 w 1009650"/>
              <a:gd name="connsiteY2" fmla="*/ 26837 h 760262"/>
            </a:gdLst>
            <a:ahLst/>
            <a:cxnLst>
              <a:cxn ang="0">
                <a:pos x="connsiteX0" y="connsiteY0"/>
              </a:cxn>
              <a:cxn ang="0">
                <a:pos x="connsiteX1" y="connsiteY1"/>
              </a:cxn>
              <a:cxn ang="0">
                <a:pos x="connsiteX2" y="connsiteY2"/>
              </a:cxn>
            </a:cxnLst>
            <a:rect l="l" t="t" r="r" b="b"/>
            <a:pathLst>
              <a:path w="1009650" h="760262">
                <a:moveTo>
                  <a:pt x="1009650" y="760262"/>
                </a:moveTo>
                <a:cubicBezTo>
                  <a:pt x="1003300" y="485625"/>
                  <a:pt x="996950" y="210988"/>
                  <a:pt x="828675" y="88750"/>
                </a:cubicBezTo>
                <a:cubicBezTo>
                  <a:pt x="660400" y="-33488"/>
                  <a:pt x="330200" y="-3326"/>
                  <a:pt x="0" y="2683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5">
              <a:solidFill>
                <a:schemeClr val="tx2"/>
              </a:solidFill>
              <a:latin typeface="微软雅黑" panose="020B0503020204020204" pitchFamily="34" charset="-122"/>
              <a:ea typeface="微软雅黑" panose="020B0503020204020204" pitchFamily="34" charset="-122"/>
            </a:endParaRPr>
          </a:p>
        </p:txBody>
      </p:sp>
      <p:sp>
        <p:nvSpPr>
          <p:cNvPr id="9" name="Freeform 30"/>
          <p:cNvSpPr/>
          <p:nvPr/>
        </p:nvSpPr>
        <p:spPr>
          <a:xfrm>
            <a:off x="6024585" y="2212977"/>
            <a:ext cx="1009339" cy="553609"/>
          </a:xfrm>
          <a:custGeom>
            <a:avLst/>
            <a:gdLst>
              <a:gd name="connsiteX0" fmla="*/ 108 w 1009758"/>
              <a:gd name="connsiteY0" fmla="*/ 0 h 553609"/>
              <a:gd name="connsiteX1" fmla="*/ 166795 w 1009758"/>
              <a:gd name="connsiteY1" fmla="*/ 466725 h 553609"/>
              <a:gd name="connsiteX2" fmla="*/ 1009758 w 1009758"/>
              <a:gd name="connsiteY2" fmla="*/ 552450 h 553609"/>
            </a:gdLst>
            <a:ahLst/>
            <a:cxnLst>
              <a:cxn ang="0">
                <a:pos x="connsiteX0" y="connsiteY0"/>
              </a:cxn>
              <a:cxn ang="0">
                <a:pos x="connsiteX1" y="connsiteY1"/>
              </a:cxn>
              <a:cxn ang="0">
                <a:pos x="connsiteX2" y="connsiteY2"/>
              </a:cxn>
            </a:cxnLst>
            <a:rect l="l" t="t" r="r" b="b"/>
            <a:pathLst>
              <a:path w="1009758" h="553609">
                <a:moveTo>
                  <a:pt x="108" y="0"/>
                </a:moveTo>
                <a:cubicBezTo>
                  <a:pt x="-686" y="187325"/>
                  <a:pt x="-1480" y="374650"/>
                  <a:pt x="166795" y="466725"/>
                </a:cubicBezTo>
                <a:cubicBezTo>
                  <a:pt x="335070" y="558800"/>
                  <a:pt x="672414" y="555625"/>
                  <a:pt x="1009758" y="55245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5">
              <a:solidFill>
                <a:schemeClr val="tx2"/>
              </a:solidFill>
              <a:latin typeface="微软雅黑" panose="020B0503020204020204" pitchFamily="34" charset="-122"/>
              <a:ea typeface="微软雅黑" panose="020B0503020204020204" pitchFamily="34" charset="-122"/>
            </a:endParaRPr>
          </a:p>
        </p:txBody>
      </p:sp>
      <p:cxnSp>
        <p:nvCxnSpPr>
          <p:cNvPr id="10" name="Straight Connector 32"/>
          <p:cNvCxnSpPr>
            <a:stCxn id="3" idx="0"/>
            <a:endCxn id="3" idx="0"/>
          </p:cNvCxnSpPr>
          <p:nvPr/>
        </p:nvCxnSpPr>
        <p:spPr>
          <a:xfrm>
            <a:off x="6024585" y="338074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34"/>
          <p:cNvCxnSpPr>
            <a:stCxn id="3" idx="0"/>
          </p:cNvCxnSpPr>
          <p:nvPr/>
        </p:nvCxnSpPr>
        <p:spPr>
          <a:xfrm flipV="1">
            <a:off x="6024585" y="1896234"/>
            <a:ext cx="0" cy="148450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36"/>
          <p:cNvSpPr txBox="1"/>
          <p:nvPr/>
        </p:nvSpPr>
        <p:spPr>
          <a:xfrm>
            <a:off x="3166253" y="5025613"/>
            <a:ext cx="1415772" cy="338426"/>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37"/>
          <p:cNvSpPr/>
          <p:nvPr/>
        </p:nvSpPr>
        <p:spPr>
          <a:xfrm>
            <a:off x="1599036" y="5487174"/>
            <a:ext cx="3345192" cy="461665"/>
          </a:xfrm>
          <a:prstGeom prst="rect">
            <a:avLst/>
          </a:prstGeom>
        </p:spPr>
        <p:txBody>
          <a:bodyPr wrap="square">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Rectangle 38"/>
          <p:cNvSpPr/>
          <p:nvPr/>
        </p:nvSpPr>
        <p:spPr>
          <a:xfrm>
            <a:off x="2736664" y="5034359"/>
            <a:ext cx="505267" cy="420564"/>
          </a:xfrm>
          <a:prstGeom prst="rect">
            <a:avLst/>
          </a:prstGeom>
        </p:spPr>
        <p:txBody>
          <a:bodyPr wrap="none">
            <a:spAutoFit/>
          </a:bodyPr>
          <a:lstStyle/>
          <a:p>
            <a:r>
              <a:rPr lang="en-IN" sz="2135"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IN"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0"/>
          <p:cNvSpPr txBox="1"/>
          <p:nvPr/>
        </p:nvSpPr>
        <p:spPr>
          <a:xfrm>
            <a:off x="3265138" y="2554029"/>
            <a:ext cx="1415772" cy="338426"/>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Rectangle 41"/>
          <p:cNvSpPr/>
          <p:nvPr/>
        </p:nvSpPr>
        <p:spPr>
          <a:xfrm>
            <a:off x="1695017" y="2991667"/>
            <a:ext cx="3345192" cy="461665"/>
          </a:xfrm>
          <a:prstGeom prst="rect">
            <a:avLst/>
          </a:prstGeom>
        </p:spPr>
        <p:txBody>
          <a:bodyPr wrap="square">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Rectangle 44"/>
          <p:cNvSpPr/>
          <p:nvPr/>
        </p:nvSpPr>
        <p:spPr>
          <a:xfrm>
            <a:off x="2813077" y="2538852"/>
            <a:ext cx="883398" cy="420564"/>
          </a:xfrm>
          <a:prstGeom prst="rect">
            <a:avLst/>
          </a:prstGeom>
        </p:spPr>
        <p:txBody>
          <a:bodyPr wrap="square">
            <a:spAutoFit/>
          </a:bodyPr>
          <a:lstStyle/>
          <a:p>
            <a:r>
              <a:rPr lang="en-IN" sz="2135"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IN"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46"/>
          <p:cNvSpPr txBox="1"/>
          <p:nvPr/>
        </p:nvSpPr>
        <p:spPr>
          <a:xfrm>
            <a:off x="7101476" y="2550250"/>
            <a:ext cx="1415772" cy="338426"/>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47"/>
          <p:cNvSpPr/>
          <p:nvPr/>
        </p:nvSpPr>
        <p:spPr>
          <a:xfrm>
            <a:off x="7165936" y="2991667"/>
            <a:ext cx="3345192" cy="461665"/>
          </a:xfrm>
          <a:prstGeom prst="rect">
            <a:avLst/>
          </a:prstGeom>
        </p:spPr>
        <p:txBody>
          <a:bodyPr wrap="square">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Rectangle 48"/>
          <p:cNvSpPr/>
          <p:nvPr/>
        </p:nvSpPr>
        <p:spPr>
          <a:xfrm>
            <a:off x="8783469" y="5034359"/>
            <a:ext cx="911820" cy="420564"/>
          </a:xfrm>
          <a:prstGeom prst="rect">
            <a:avLst/>
          </a:prstGeom>
        </p:spPr>
        <p:txBody>
          <a:bodyPr wrap="square">
            <a:spAutoFit/>
          </a:bodyPr>
          <a:lstStyle/>
          <a:p>
            <a:r>
              <a:rPr lang="en-IN" sz="2135"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IN"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50"/>
          <p:cNvSpPr txBox="1"/>
          <p:nvPr/>
        </p:nvSpPr>
        <p:spPr>
          <a:xfrm>
            <a:off x="7112165" y="5022183"/>
            <a:ext cx="1415772" cy="338426"/>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51"/>
          <p:cNvSpPr/>
          <p:nvPr/>
        </p:nvSpPr>
        <p:spPr>
          <a:xfrm>
            <a:off x="7101543" y="5487174"/>
            <a:ext cx="3345192" cy="461665"/>
          </a:xfrm>
          <a:prstGeom prst="rect">
            <a:avLst/>
          </a:prstGeom>
        </p:spPr>
        <p:txBody>
          <a:bodyPr wrap="square">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Rectangle 52"/>
          <p:cNvSpPr/>
          <p:nvPr/>
        </p:nvSpPr>
        <p:spPr>
          <a:xfrm>
            <a:off x="8783469" y="2538852"/>
            <a:ext cx="936274" cy="420564"/>
          </a:xfrm>
          <a:prstGeom prst="rect">
            <a:avLst/>
          </a:prstGeom>
        </p:spPr>
        <p:txBody>
          <a:bodyPr wrap="square">
            <a:spAutoFit/>
          </a:bodyPr>
          <a:lstStyle/>
          <a:p>
            <a:r>
              <a:rPr lang="en-IN" sz="2135"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IN"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3" grpId="0"/>
      <p:bldP spid="14" grpId="0"/>
      <p:bldP spid="15" grpId="0"/>
      <p:bldP spid="17" grpId="0"/>
      <p:bldP spid="18" grpId="0"/>
      <p:bldP spid="19" grpId="0"/>
      <p:bldP spid="21" grpId="0"/>
      <p:bldP spid="22" grpId="0"/>
      <p:bldP spid="23"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 name="41" descr="001e90bc453a118d6b4237"/>
          <p:cNvSpPr>
            <a:spLocks noChangeArrowheads="1"/>
          </p:cNvSpPr>
          <p:nvPr>
            <p:custDataLst>
              <p:tags r:id="rId1"/>
            </p:custDataLst>
          </p:nvPr>
        </p:nvSpPr>
        <p:spPr bwMode="auto">
          <a:xfrm>
            <a:off x="2111551" y="2393158"/>
            <a:ext cx="1872671" cy="1835150"/>
          </a:xfrm>
          <a:prstGeom prst="rect">
            <a:avLst/>
          </a:prstGeom>
          <a:blipFill dpi="0" rotWithShape="1">
            <a:blip r:embed="rId2"/>
            <a:srcRect/>
            <a:stretch>
              <a:fillRect/>
            </a:stretch>
          </a:blipFill>
          <a:ln>
            <a:noFill/>
          </a:ln>
        </p:spPr>
        <p:txBody>
          <a:bodyPr/>
          <a:lstStyle/>
          <a:p>
            <a:endParaRPr lang="zh-CN" altLang="en-US" sz="2400">
              <a:solidFill>
                <a:prstClr val="black"/>
              </a:solidFill>
            </a:endParaRPr>
          </a:p>
        </p:txBody>
      </p:sp>
      <p:sp>
        <p:nvSpPr>
          <p:cNvPr id="3114" name="nying0907 42" descr="160621-20121008053042-5"/>
          <p:cNvSpPr>
            <a:spLocks noChangeArrowheads="1"/>
          </p:cNvSpPr>
          <p:nvPr>
            <p:custDataLst>
              <p:tags r:id="rId3"/>
            </p:custDataLst>
          </p:nvPr>
        </p:nvSpPr>
        <p:spPr bwMode="auto">
          <a:xfrm>
            <a:off x="4225447" y="4228305"/>
            <a:ext cx="1876905" cy="1835151"/>
          </a:xfrm>
          <a:prstGeom prst="rect">
            <a:avLst/>
          </a:prstGeom>
          <a:blipFill dpi="0" rotWithShape="1">
            <a:blip r:embed="rId4"/>
            <a:srcRect/>
            <a:stretch>
              <a:fillRect/>
            </a:stretch>
          </a:blipFill>
          <a:ln>
            <a:noFill/>
          </a:ln>
        </p:spPr>
        <p:txBody>
          <a:bodyPr/>
          <a:lstStyle/>
          <a:p>
            <a:endParaRPr lang="zh-CN" altLang="en-US" sz="2400">
              <a:solidFill>
                <a:prstClr val="black"/>
              </a:solidFill>
            </a:endParaRPr>
          </a:p>
        </p:txBody>
      </p:sp>
      <p:sp>
        <p:nvSpPr>
          <p:cNvPr id="3115" name="henying0907 43" descr="160621-20121008052951-1"/>
          <p:cNvSpPr>
            <a:spLocks noChangeArrowheads="1"/>
          </p:cNvSpPr>
          <p:nvPr>
            <p:custDataLst>
              <p:tags r:id="rId5"/>
            </p:custDataLst>
          </p:nvPr>
        </p:nvSpPr>
        <p:spPr bwMode="auto">
          <a:xfrm>
            <a:off x="6377431" y="2393158"/>
            <a:ext cx="1876903" cy="1835150"/>
          </a:xfrm>
          <a:prstGeom prst="rect">
            <a:avLst/>
          </a:prstGeom>
          <a:blipFill dpi="0" rotWithShape="1">
            <a:blip r:embed="rId6"/>
            <a:srcRect/>
            <a:stretch>
              <a:fillRect/>
            </a:stretch>
          </a:blipFill>
          <a:ln>
            <a:noFill/>
          </a:ln>
        </p:spPr>
        <p:txBody>
          <a:bodyPr/>
          <a:lstStyle/>
          <a:p>
            <a:endParaRPr lang="zh-CN" altLang="en-US" sz="2400">
              <a:solidFill>
                <a:prstClr val="black"/>
              </a:solidFill>
            </a:endParaRPr>
          </a:p>
        </p:txBody>
      </p:sp>
      <p:sp>
        <p:nvSpPr>
          <p:cNvPr id="3116" name="ying0907 44" descr="160621-20121008053041-4"/>
          <p:cNvSpPr>
            <a:spLocks noChangeArrowheads="1"/>
          </p:cNvSpPr>
          <p:nvPr>
            <p:custDataLst>
              <p:tags r:id="rId7"/>
            </p:custDataLst>
          </p:nvPr>
        </p:nvSpPr>
        <p:spPr bwMode="auto">
          <a:xfrm>
            <a:off x="8542112" y="4228305"/>
            <a:ext cx="1872673" cy="1835151"/>
          </a:xfrm>
          <a:prstGeom prst="rect">
            <a:avLst/>
          </a:prstGeom>
          <a:blipFill dpi="0" rotWithShape="1">
            <a:blip r:embed="rId8"/>
            <a:srcRect/>
            <a:stretch>
              <a:fillRect/>
            </a:stretch>
          </a:blipFill>
          <a:ln>
            <a:noFill/>
          </a:ln>
        </p:spPr>
        <p:txBody>
          <a:bodyPr/>
          <a:lstStyle/>
          <a:p>
            <a:endParaRPr lang="zh-CN" altLang="en-US" sz="2400">
              <a:solidFill>
                <a:prstClr val="black"/>
              </a:solidFill>
            </a:endParaRPr>
          </a:p>
        </p:txBody>
      </p:sp>
      <p:sp>
        <p:nvSpPr>
          <p:cNvPr id="3117" name="chenying0907 45"/>
          <p:cNvSpPr>
            <a:spLocks noChangeArrowheads="1"/>
          </p:cNvSpPr>
          <p:nvPr>
            <p:custDataLst>
              <p:tags r:id="rId9"/>
            </p:custDataLst>
          </p:nvPr>
        </p:nvSpPr>
        <p:spPr bwMode="auto">
          <a:xfrm>
            <a:off x="1884" y="4101307"/>
            <a:ext cx="12200934" cy="126999"/>
          </a:xfrm>
          <a:prstGeom prst="rect">
            <a:avLst/>
          </a:prstGeom>
          <a:solidFill>
            <a:schemeClr val="bg2">
              <a:lumMod val="90000"/>
            </a:schemeClr>
          </a:solidFill>
          <a:ln>
            <a:noFill/>
          </a:ln>
        </p:spPr>
        <p:txBody>
          <a:bodyPr/>
          <a:lstStyle/>
          <a:p>
            <a:endParaRPr lang="zh-CN" altLang="en-US" sz="2400">
              <a:solidFill>
                <a:prstClr val="black"/>
              </a:solidFill>
            </a:endParaRPr>
          </a:p>
        </p:txBody>
      </p:sp>
      <p:sp>
        <p:nvSpPr>
          <p:cNvPr id="3118" name="46"/>
          <p:cNvSpPr>
            <a:spLocks noChangeArrowheads="1"/>
          </p:cNvSpPr>
          <p:nvPr>
            <p:custDataLst>
              <p:tags r:id="rId10"/>
            </p:custDataLst>
          </p:nvPr>
        </p:nvSpPr>
        <p:spPr bwMode="auto">
          <a:xfrm>
            <a:off x="2111551" y="3737238"/>
            <a:ext cx="351258" cy="364066"/>
          </a:xfrm>
          <a:prstGeom prst="rect">
            <a:avLst/>
          </a:prstGeom>
          <a:solidFill>
            <a:schemeClr val="accent1">
              <a:alpha val="90000"/>
            </a:schemeClr>
          </a:solidFill>
          <a:ln>
            <a:noFill/>
          </a:ln>
        </p:spPr>
        <p:txBody>
          <a:bodyPr lIns="0" tIns="0" rIns="0" bIns="0" anchor="ctr" anchorCtr="0"/>
          <a:lstStyle/>
          <a:p>
            <a:pPr algn="ctr"/>
            <a:r>
              <a:rPr lang="en-US" altLang="zh-CN" sz="1335" dirty="0">
                <a:solidFill>
                  <a:schemeClr val="bg1"/>
                </a:solidFill>
              </a:rPr>
              <a:t>01</a:t>
            </a:r>
            <a:endParaRPr lang="zh-CN" altLang="en-US" sz="1335" dirty="0">
              <a:solidFill>
                <a:schemeClr val="bg1"/>
              </a:solidFill>
            </a:endParaRPr>
          </a:p>
        </p:txBody>
      </p:sp>
      <p:sp>
        <p:nvSpPr>
          <p:cNvPr id="3119" name="henying0907 47"/>
          <p:cNvSpPr>
            <a:spLocks noChangeArrowheads="1"/>
          </p:cNvSpPr>
          <p:nvPr>
            <p:custDataLst>
              <p:tags r:id="rId11"/>
            </p:custDataLst>
          </p:nvPr>
        </p:nvSpPr>
        <p:spPr bwMode="auto">
          <a:xfrm>
            <a:off x="6377434" y="3737238"/>
            <a:ext cx="351258" cy="364066"/>
          </a:xfrm>
          <a:prstGeom prst="rect">
            <a:avLst/>
          </a:prstGeom>
          <a:solidFill>
            <a:schemeClr val="accent3">
              <a:alpha val="90000"/>
            </a:schemeClr>
          </a:solidFill>
          <a:ln>
            <a:noFill/>
          </a:ln>
        </p:spPr>
        <p:txBody>
          <a:bodyPr lIns="0" tIns="0" rIns="0" bIns="0" anchor="ctr" anchorCtr="0"/>
          <a:lstStyle/>
          <a:p>
            <a:pPr algn="ctr"/>
            <a:r>
              <a:rPr lang="en-US" altLang="zh-CN" sz="1335" dirty="0">
                <a:solidFill>
                  <a:schemeClr val="bg1"/>
                </a:solidFill>
              </a:rPr>
              <a:t>03</a:t>
            </a:r>
            <a:endParaRPr lang="zh-CN" altLang="en-US" sz="1335" dirty="0">
              <a:solidFill>
                <a:schemeClr val="bg1"/>
              </a:solidFill>
            </a:endParaRPr>
          </a:p>
        </p:txBody>
      </p:sp>
      <p:sp>
        <p:nvSpPr>
          <p:cNvPr id="3120" name="ying0907 48"/>
          <p:cNvSpPr>
            <a:spLocks noChangeArrowheads="1"/>
          </p:cNvSpPr>
          <p:nvPr>
            <p:custDataLst>
              <p:tags r:id="rId12"/>
            </p:custDataLst>
          </p:nvPr>
        </p:nvSpPr>
        <p:spPr bwMode="auto">
          <a:xfrm>
            <a:off x="4225447" y="4228305"/>
            <a:ext cx="353375" cy="364066"/>
          </a:xfrm>
          <a:prstGeom prst="rect">
            <a:avLst/>
          </a:prstGeom>
          <a:solidFill>
            <a:schemeClr val="accent2">
              <a:alpha val="90000"/>
            </a:schemeClr>
          </a:solidFill>
          <a:ln>
            <a:noFill/>
          </a:ln>
        </p:spPr>
        <p:txBody>
          <a:bodyPr lIns="0" tIns="0" rIns="0" bIns="0" anchor="ctr" anchorCtr="0"/>
          <a:lstStyle/>
          <a:p>
            <a:pPr algn="ctr"/>
            <a:r>
              <a:rPr lang="en-US" altLang="zh-CN" sz="1335" dirty="0">
                <a:solidFill>
                  <a:schemeClr val="bg1"/>
                </a:solidFill>
              </a:rPr>
              <a:t>02</a:t>
            </a:r>
            <a:endParaRPr lang="zh-CN" altLang="en-US" sz="1335" dirty="0">
              <a:solidFill>
                <a:schemeClr val="bg1"/>
              </a:solidFill>
            </a:endParaRPr>
          </a:p>
        </p:txBody>
      </p:sp>
      <p:sp>
        <p:nvSpPr>
          <p:cNvPr id="3121" name="ying0907 49"/>
          <p:cNvSpPr>
            <a:spLocks noChangeArrowheads="1"/>
          </p:cNvSpPr>
          <p:nvPr>
            <p:custDataLst>
              <p:tags r:id="rId13"/>
            </p:custDataLst>
          </p:nvPr>
        </p:nvSpPr>
        <p:spPr bwMode="auto">
          <a:xfrm>
            <a:off x="8542115" y="4228305"/>
            <a:ext cx="351258" cy="364066"/>
          </a:xfrm>
          <a:prstGeom prst="rect">
            <a:avLst/>
          </a:prstGeom>
          <a:solidFill>
            <a:schemeClr val="accent4">
              <a:alpha val="90000"/>
            </a:schemeClr>
          </a:solidFill>
          <a:ln>
            <a:noFill/>
          </a:ln>
        </p:spPr>
        <p:txBody>
          <a:bodyPr lIns="0" tIns="0" rIns="0" bIns="0" anchor="ctr" anchorCtr="0"/>
          <a:lstStyle/>
          <a:p>
            <a:pPr algn="ctr"/>
            <a:r>
              <a:rPr lang="en-US" altLang="zh-CN" sz="1335" dirty="0">
                <a:solidFill>
                  <a:schemeClr val="bg1"/>
                </a:solidFill>
              </a:rPr>
              <a:t>04</a:t>
            </a:r>
            <a:endParaRPr lang="zh-CN" altLang="en-US" sz="1335" dirty="0">
              <a:solidFill>
                <a:schemeClr val="bg1"/>
              </a:solidFill>
            </a:endParaRPr>
          </a:p>
        </p:txBody>
      </p:sp>
      <p:sp>
        <p:nvSpPr>
          <p:cNvPr id="3127" name="907 55"/>
          <p:cNvSpPr>
            <a:spLocks noChangeArrowheads="1"/>
          </p:cNvSpPr>
          <p:nvPr>
            <p:custDataLst>
              <p:tags r:id="rId14"/>
            </p:custDataLst>
          </p:nvPr>
        </p:nvSpPr>
        <p:spPr bwMode="auto">
          <a:xfrm>
            <a:off x="2132710" y="4782874"/>
            <a:ext cx="1824004" cy="7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rPr>
              <a:t>HEAD INFO HERE</a:t>
            </a:r>
            <a:endPar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endParaRPr>
          </a:p>
          <a:p>
            <a:pPr algn="ctr">
              <a:lnSpc>
                <a:spcPct val="120000"/>
              </a:lnSpc>
              <a:buFont typeface="Arial" panose="020B0604020202020204" pitchFamily="34" charset="0"/>
              <a:buNone/>
            </a:pP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10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128" name="chenying0907 56"/>
          <p:cNvSpPr>
            <a:spLocks noChangeArrowheads="1"/>
          </p:cNvSpPr>
          <p:nvPr>
            <p:custDataLst>
              <p:tags r:id="rId15"/>
            </p:custDataLst>
          </p:nvPr>
        </p:nvSpPr>
        <p:spPr bwMode="auto">
          <a:xfrm>
            <a:off x="6400709" y="4782874"/>
            <a:ext cx="1824004" cy="7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rPr>
              <a:t>HEAD INFO HERE</a:t>
            </a:r>
            <a:endPar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endParaRPr>
          </a:p>
          <a:p>
            <a:pPr algn="ctr">
              <a:lnSpc>
                <a:spcPct val="120000"/>
              </a:lnSpc>
              <a:buFont typeface="Arial" panose="020B0604020202020204" pitchFamily="34" charset="0"/>
              <a:buNone/>
            </a:pP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10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129" name="henying0907 57"/>
          <p:cNvSpPr>
            <a:spLocks noChangeArrowheads="1"/>
          </p:cNvSpPr>
          <p:nvPr>
            <p:custDataLst>
              <p:tags r:id="rId16"/>
            </p:custDataLst>
          </p:nvPr>
        </p:nvSpPr>
        <p:spPr bwMode="auto">
          <a:xfrm>
            <a:off x="4246607" y="2863058"/>
            <a:ext cx="1824004" cy="7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rPr>
              <a:t>HEAD INFO HERE</a:t>
            </a:r>
            <a:endPar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endParaRPr>
          </a:p>
          <a:p>
            <a:pPr algn="ctr">
              <a:lnSpc>
                <a:spcPct val="120000"/>
              </a:lnSpc>
              <a:buFont typeface="Arial" panose="020B0604020202020204" pitchFamily="34" charset="0"/>
              <a:buNone/>
            </a:pP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10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130" name="chenying0907 58"/>
          <p:cNvSpPr>
            <a:spLocks noChangeArrowheads="1"/>
          </p:cNvSpPr>
          <p:nvPr>
            <p:custDataLst>
              <p:tags r:id="rId17"/>
            </p:custDataLst>
          </p:nvPr>
        </p:nvSpPr>
        <p:spPr bwMode="auto">
          <a:xfrm>
            <a:off x="8561160" y="2863058"/>
            <a:ext cx="1824004" cy="7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rPr>
              <a:t>HEAD INFO HERE</a:t>
            </a:r>
            <a:endParaRPr lang="zh-CN" altLang="en-US" sz="1065" b="1" dirty="0">
              <a:solidFill>
                <a:schemeClr val="bg1">
                  <a:lumMod val="50000"/>
                </a:schemeClr>
              </a:solidFill>
              <a:latin typeface="微软雅黑 Light" panose="020B0502040204020203" pitchFamily="34" charset="-122"/>
              <a:ea typeface="微软雅黑 Light" panose="020B0502040204020203" pitchFamily="34" charset="-122"/>
            </a:endParaRPr>
          </a:p>
          <a:p>
            <a:pPr algn="ctr">
              <a:lnSpc>
                <a:spcPct val="120000"/>
              </a:lnSpc>
              <a:buFont typeface="Arial" panose="020B0604020202020204" pitchFamily="34" charset="0"/>
              <a:buNone/>
            </a:pP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065"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a:t>
            </a:r>
            <a:r>
              <a:rPr lang="zh-CN" altLang="en-US" sz="1065" dirty="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10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5" name="g0907 39"/>
          <p:cNvSpPr>
            <a:spLocks noChangeArrowheads="1"/>
          </p:cNvSpPr>
          <p:nvPr>
            <p:custDataLst>
              <p:tags r:id="rId18"/>
            </p:custDataLst>
          </p:nvPr>
        </p:nvSpPr>
        <p:spPr bwMode="auto">
          <a:xfrm>
            <a:off x="1066322" y="370401"/>
            <a:ext cx="370293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665" dirty="0">
                <a:solidFill>
                  <a:schemeClr val="accent1"/>
                </a:solidFill>
                <a:latin typeface="微软雅黑 Light" panose="020B0502040204020203" pitchFamily="34" charset="-122"/>
                <a:ea typeface="微软雅黑 Light" panose="020B0502040204020203" pitchFamily="34" charset="-122"/>
              </a:rPr>
              <a:t>此处添加</a:t>
            </a:r>
            <a:r>
              <a:rPr lang="zh-CN" altLang="en-US" sz="2665" dirty="0">
                <a:solidFill>
                  <a:schemeClr val="bg1">
                    <a:lumMod val="50000"/>
                  </a:schemeClr>
                </a:solidFill>
                <a:latin typeface="微软雅黑 Light" panose="020B0502040204020203" pitchFamily="34" charset="-122"/>
                <a:ea typeface="微软雅黑 Light" panose="020B0502040204020203" pitchFamily="34" charset="-122"/>
              </a:rPr>
              <a:t>标题文本</a:t>
            </a:r>
            <a:endParaRPr lang="en-US" altLang="zh-CN" sz="2665"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6" name="nying0907 5"/>
          <p:cNvSpPr txBox="1">
            <a:spLocks noChangeArrowheads="1"/>
          </p:cNvSpPr>
          <p:nvPr>
            <p:custDataLst>
              <p:tags r:id="rId19"/>
            </p:custDataLst>
          </p:nvPr>
        </p:nvSpPr>
        <p:spPr bwMode="auto">
          <a:xfrm>
            <a:off x="1064805" y="780771"/>
            <a:ext cx="3130088"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anose="020B0604020202020204" pitchFamily="34" charset="0"/>
              <a:buNone/>
            </a:pPr>
            <a:r>
              <a:rPr lang="en-US" altLang="zh-CN" sz="1335" dirty="0">
                <a:solidFill>
                  <a:schemeClr val="bg1">
                    <a:lumMod val="50000"/>
                  </a:schemeClr>
                </a:solidFill>
                <a:latin typeface="微软雅黑 Light" panose="020B0502040204020203" pitchFamily="34" charset="-122"/>
                <a:ea typeface="微软雅黑 Light" panose="020B0502040204020203" pitchFamily="34" charset="-122"/>
              </a:rPr>
              <a:t>This is a good space for a short subtitle</a:t>
            </a:r>
            <a:endParaRPr lang="en-US" altLang="zh-CN" sz="1335"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3"/>
                                        </p:tgtEl>
                                        <p:attrNameLst>
                                          <p:attrName>style.visibility</p:attrName>
                                        </p:attrNameLst>
                                      </p:cBhvr>
                                      <p:to>
                                        <p:strVal val="visible"/>
                                      </p:to>
                                    </p:set>
                                    <p:animEffect transition="in" filter="fade">
                                      <p:cBhvr>
                                        <p:cTn id="7" dur="500"/>
                                        <p:tgtEl>
                                          <p:spTgt spid="311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114"/>
                                        </p:tgtEl>
                                        <p:attrNameLst>
                                          <p:attrName>style.visibility</p:attrName>
                                        </p:attrNameLst>
                                      </p:cBhvr>
                                      <p:to>
                                        <p:strVal val="visible"/>
                                      </p:to>
                                    </p:set>
                                    <p:animEffect transition="in" filter="fade">
                                      <p:cBhvr>
                                        <p:cTn id="13" dur="500"/>
                                        <p:tgtEl>
                                          <p:spTgt spid="3114"/>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3115"/>
                                        </p:tgtEl>
                                        <p:attrNameLst>
                                          <p:attrName>style.visibility</p:attrName>
                                        </p:attrNameLst>
                                      </p:cBhvr>
                                      <p:to>
                                        <p:strVal val="visible"/>
                                      </p:to>
                                    </p:set>
                                    <p:animEffect transition="in" filter="fade">
                                      <p:cBhvr>
                                        <p:cTn id="16" dur="500"/>
                                        <p:tgtEl>
                                          <p:spTgt spid="3115"/>
                                        </p:tgtEl>
                                      </p:cBhvr>
                                    </p:animEffect>
                                  </p:childTnLst>
                                </p:cTn>
                              </p:par>
                              <p:par>
                                <p:cTn id="17" presetID="10" presetClass="entr" presetSubtype="0" fill="hold" grpId="0" nodeType="withEffect">
                                  <p:stCondLst>
                                    <p:cond delay="900"/>
                                  </p:stCondLst>
                                  <p:childTnLst>
                                    <p:set>
                                      <p:cBhvr>
                                        <p:cTn id="18" dur="1" fill="hold">
                                          <p:stCondLst>
                                            <p:cond delay="0"/>
                                          </p:stCondLst>
                                        </p:cTn>
                                        <p:tgtEl>
                                          <p:spTgt spid="3116"/>
                                        </p:tgtEl>
                                        <p:attrNameLst>
                                          <p:attrName>style.visibility</p:attrName>
                                        </p:attrNameLst>
                                      </p:cBhvr>
                                      <p:to>
                                        <p:strVal val="visible"/>
                                      </p:to>
                                    </p:set>
                                    <p:animEffect transition="in" filter="fade">
                                      <p:cBhvr>
                                        <p:cTn id="19" dur="500"/>
                                        <p:tgtEl>
                                          <p:spTgt spid="3116"/>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117"/>
                                        </p:tgtEl>
                                        <p:attrNameLst>
                                          <p:attrName>style.visibility</p:attrName>
                                        </p:attrNameLst>
                                      </p:cBhvr>
                                      <p:to>
                                        <p:strVal val="visible"/>
                                      </p:to>
                                    </p:set>
                                    <p:animEffect transition="in" filter="fade">
                                      <p:cBhvr>
                                        <p:cTn id="22" dur="500"/>
                                        <p:tgtEl>
                                          <p:spTgt spid="3117"/>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118"/>
                                        </p:tgtEl>
                                        <p:attrNameLst>
                                          <p:attrName>style.visibility</p:attrName>
                                        </p:attrNameLst>
                                      </p:cBhvr>
                                      <p:to>
                                        <p:strVal val="visible"/>
                                      </p:to>
                                    </p:set>
                                    <p:animEffect transition="in" filter="fade">
                                      <p:cBhvr>
                                        <p:cTn id="25" dur="500"/>
                                        <p:tgtEl>
                                          <p:spTgt spid="3118"/>
                                        </p:tgtEl>
                                      </p:cBhvr>
                                    </p:animEffect>
                                  </p:childTnLst>
                                </p:cTn>
                              </p:par>
                              <p:par>
                                <p:cTn id="26" presetID="10" presetClass="entr" presetSubtype="0" fill="hold" grpId="0" nodeType="withEffect">
                                  <p:stCondLst>
                                    <p:cond delay="1800"/>
                                  </p:stCondLst>
                                  <p:childTnLst>
                                    <p:set>
                                      <p:cBhvr>
                                        <p:cTn id="27" dur="1" fill="hold">
                                          <p:stCondLst>
                                            <p:cond delay="0"/>
                                          </p:stCondLst>
                                        </p:cTn>
                                        <p:tgtEl>
                                          <p:spTgt spid="3119"/>
                                        </p:tgtEl>
                                        <p:attrNameLst>
                                          <p:attrName>style.visibility</p:attrName>
                                        </p:attrNameLst>
                                      </p:cBhvr>
                                      <p:to>
                                        <p:strVal val="visible"/>
                                      </p:to>
                                    </p:set>
                                    <p:animEffect transition="in" filter="fade">
                                      <p:cBhvr>
                                        <p:cTn id="28" dur="500"/>
                                        <p:tgtEl>
                                          <p:spTgt spid="3119"/>
                                        </p:tgtEl>
                                      </p:cBhvr>
                                    </p:animEffect>
                                  </p:childTnLst>
                                </p:cTn>
                              </p:par>
                              <p:par>
                                <p:cTn id="29" presetID="10" presetClass="entr" presetSubtype="0" fill="hold" grpId="0" nodeType="withEffect">
                                  <p:stCondLst>
                                    <p:cond delay="2100"/>
                                  </p:stCondLst>
                                  <p:childTnLst>
                                    <p:set>
                                      <p:cBhvr>
                                        <p:cTn id="30" dur="1" fill="hold">
                                          <p:stCondLst>
                                            <p:cond delay="0"/>
                                          </p:stCondLst>
                                        </p:cTn>
                                        <p:tgtEl>
                                          <p:spTgt spid="3120"/>
                                        </p:tgtEl>
                                        <p:attrNameLst>
                                          <p:attrName>style.visibility</p:attrName>
                                        </p:attrNameLst>
                                      </p:cBhvr>
                                      <p:to>
                                        <p:strVal val="visible"/>
                                      </p:to>
                                    </p:set>
                                    <p:animEffect transition="in" filter="fade">
                                      <p:cBhvr>
                                        <p:cTn id="31" dur="500"/>
                                        <p:tgtEl>
                                          <p:spTgt spid="3120"/>
                                        </p:tgtEl>
                                      </p:cBhvr>
                                    </p:animEffect>
                                  </p:childTnLst>
                                </p:cTn>
                              </p:par>
                              <p:par>
                                <p:cTn id="32" presetID="10" presetClass="entr" presetSubtype="0" fill="hold" grpId="0" nodeType="withEffect">
                                  <p:stCondLst>
                                    <p:cond delay="2400"/>
                                  </p:stCondLst>
                                  <p:childTnLst>
                                    <p:set>
                                      <p:cBhvr>
                                        <p:cTn id="33" dur="1" fill="hold">
                                          <p:stCondLst>
                                            <p:cond delay="0"/>
                                          </p:stCondLst>
                                        </p:cTn>
                                        <p:tgtEl>
                                          <p:spTgt spid="3121"/>
                                        </p:tgtEl>
                                        <p:attrNameLst>
                                          <p:attrName>style.visibility</p:attrName>
                                        </p:attrNameLst>
                                      </p:cBhvr>
                                      <p:to>
                                        <p:strVal val="visible"/>
                                      </p:to>
                                    </p:set>
                                    <p:animEffect transition="in" filter="fade">
                                      <p:cBhvr>
                                        <p:cTn id="34" dur="500"/>
                                        <p:tgtEl>
                                          <p:spTgt spid="3121"/>
                                        </p:tgtEl>
                                      </p:cBhvr>
                                    </p:animEffect>
                                  </p:childTnLst>
                                </p:cTn>
                              </p:par>
                              <p:par>
                                <p:cTn id="35" presetID="10" presetClass="entr" presetSubtype="0" fill="hold" grpId="0" nodeType="withEffect">
                                  <p:stCondLst>
                                    <p:cond delay="2700"/>
                                  </p:stCondLst>
                                  <p:childTnLst>
                                    <p:set>
                                      <p:cBhvr>
                                        <p:cTn id="36" dur="1" fill="hold">
                                          <p:stCondLst>
                                            <p:cond delay="0"/>
                                          </p:stCondLst>
                                        </p:cTn>
                                        <p:tgtEl>
                                          <p:spTgt spid="3127"/>
                                        </p:tgtEl>
                                        <p:attrNameLst>
                                          <p:attrName>style.visibility</p:attrName>
                                        </p:attrNameLst>
                                      </p:cBhvr>
                                      <p:to>
                                        <p:strVal val="visible"/>
                                      </p:to>
                                    </p:set>
                                    <p:animEffect transition="in" filter="fade">
                                      <p:cBhvr>
                                        <p:cTn id="37" dur="500"/>
                                        <p:tgtEl>
                                          <p:spTgt spid="3127"/>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3128"/>
                                        </p:tgtEl>
                                        <p:attrNameLst>
                                          <p:attrName>style.visibility</p:attrName>
                                        </p:attrNameLst>
                                      </p:cBhvr>
                                      <p:to>
                                        <p:strVal val="visible"/>
                                      </p:to>
                                    </p:set>
                                    <p:animEffect transition="in" filter="fade">
                                      <p:cBhvr>
                                        <p:cTn id="40" dur="500"/>
                                        <p:tgtEl>
                                          <p:spTgt spid="3128"/>
                                        </p:tgtEl>
                                      </p:cBhvr>
                                    </p:animEffect>
                                  </p:childTnLst>
                                </p:cTn>
                              </p:par>
                              <p:par>
                                <p:cTn id="41" presetID="10" presetClass="entr" presetSubtype="0" fill="hold" grpId="0" nodeType="withEffect">
                                  <p:stCondLst>
                                    <p:cond delay="3300"/>
                                  </p:stCondLst>
                                  <p:childTnLst>
                                    <p:set>
                                      <p:cBhvr>
                                        <p:cTn id="42" dur="1" fill="hold">
                                          <p:stCondLst>
                                            <p:cond delay="0"/>
                                          </p:stCondLst>
                                        </p:cTn>
                                        <p:tgtEl>
                                          <p:spTgt spid="3129"/>
                                        </p:tgtEl>
                                        <p:attrNameLst>
                                          <p:attrName>style.visibility</p:attrName>
                                        </p:attrNameLst>
                                      </p:cBhvr>
                                      <p:to>
                                        <p:strVal val="visible"/>
                                      </p:to>
                                    </p:set>
                                    <p:animEffect transition="in" filter="fade">
                                      <p:cBhvr>
                                        <p:cTn id="43" dur="500"/>
                                        <p:tgtEl>
                                          <p:spTgt spid="3129"/>
                                        </p:tgtEl>
                                      </p:cBhvr>
                                    </p:animEffect>
                                  </p:childTnLst>
                                </p:cTn>
                              </p:par>
                              <p:par>
                                <p:cTn id="44" presetID="10" presetClass="entr" presetSubtype="0" fill="hold" grpId="0" nodeType="withEffect">
                                  <p:stCondLst>
                                    <p:cond delay="3600"/>
                                  </p:stCondLst>
                                  <p:childTnLst>
                                    <p:set>
                                      <p:cBhvr>
                                        <p:cTn id="45" dur="1" fill="hold">
                                          <p:stCondLst>
                                            <p:cond delay="0"/>
                                          </p:stCondLst>
                                        </p:cTn>
                                        <p:tgtEl>
                                          <p:spTgt spid="3130"/>
                                        </p:tgtEl>
                                        <p:attrNameLst>
                                          <p:attrName>style.visibility</p:attrName>
                                        </p:attrNameLst>
                                      </p:cBhvr>
                                      <p:to>
                                        <p:strVal val="visible"/>
                                      </p:to>
                                    </p:set>
                                    <p:animEffect transition="in" filter="fade">
                                      <p:cBhvr>
                                        <p:cTn id="46" dur="500"/>
                                        <p:tgtEl>
                                          <p:spTgt spid="3130"/>
                                        </p:tgtEl>
                                      </p:cBhvr>
                                    </p:animEffect>
                                  </p:childTnLst>
                                </p:cTn>
                              </p:par>
                              <p:par>
                                <p:cTn id="47" presetID="10" presetClass="entr" presetSubtype="0" fill="hold" grpId="0" nodeType="withEffect">
                                  <p:stCondLst>
                                    <p:cond delay="39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 grpId="0" animBg="1" autoUpdateAnimBg="0"/>
      <p:bldP spid="3114" grpId="0" animBg="1" autoUpdateAnimBg="0"/>
      <p:bldP spid="3115" grpId="0" animBg="1" autoUpdateAnimBg="0"/>
      <p:bldP spid="3116" grpId="0" animBg="1" autoUpdateAnimBg="0"/>
      <p:bldP spid="3117" grpId="0" animBg="1"/>
      <p:bldP spid="3118" grpId="0" animBg="1"/>
      <p:bldP spid="3119" grpId="0" animBg="1" autoUpdateAnimBg="0"/>
      <p:bldP spid="3120" grpId="0" animBg="1" autoUpdateAnimBg="0"/>
      <p:bldP spid="3121" grpId="0" animBg="1"/>
      <p:bldP spid="3127" grpId="0" animBg="1" autoUpdateAnimBg="0"/>
      <p:bldP spid="3128" grpId="0"/>
      <p:bldP spid="3129" grpId="0"/>
      <p:bldP spid="3130"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5956637" y="1910380"/>
            <a:ext cx="925246" cy="925532"/>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A</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6770072" y="1315554"/>
            <a:ext cx="1984510" cy="78151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MH_Other_2"/>
          <p:cNvSpPr/>
          <p:nvPr/>
        </p:nvSpPr>
        <p:spPr>
          <a:xfrm rot="21600000">
            <a:off x="5305920" y="2902761"/>
            <a:ext cx="939201" cy="939211"/>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B</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3401515" y="2307294"/>
            <a:ext cx="2017864" cy="791834"/>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MH_Other_1"/>
          <p:cNvSpPr/>
          <p:nvPr/>
        </p:nvSpPr>
        <p:spPr>
          <a:xfrm rot="21600000">
            <a:off x="5956644" y="3920153"/>
            <a:ext cx="925245" cy="925534"/>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C</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6770077" y="3325335"/>
            <a:ext cx="1984510" cy="78152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Other_2"/>
          <p:cNvSpPr/>
          <p:nvPr/>
        </p:nvSpPr>
        <p:spPr>
          <a:xfrm rot="21600000">
            <a:off x="5305919" y="4912534"/>
            <a:ext cx="939206" cy="939214"/>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D</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3401517" y="4317064"/>
            <a:ext cx="2017860" cy="79184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103801" y="2163759"/>
            <a:ext cx="3314768" cy="461665"/>
          </a:xfrm>
          <a:prstGeom prst="rect">
            <a:avLst/>
          </a:prstGeom>
          <a:noFill/>
        </p:spPr>
        <p:txBody>
          <a:bodyPr wrap="square" rtlCol="0">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7103801" y="4165604"/>
            <a:ext cx="3314768" cy="461665"/>
          </a:xfrm>
          <a:prstGeom prst="rect">
            <a:avLst/>
          </a:prstGeom>
          <a:noFill/>
        </p:spPr>
        <p:txBody>
          <a:bodyPr wrap="square" rtlCol="0">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787465" y="3195642"/>
            <a:ext cx="3314768" cy="461665"/>
          </a:xfrm>
          <a:prstGeom prst="rect">
            <a:avLst/>
          </a:prstGeom>
          <a:noFill/>
        </p:spPr>
        <p:txBody>
          <a:bodyPr wrap="square" rtlCol="0">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787465" y="5197487"/>
            <a:ext cx="3314768" cy="461665"/>
          </a:xfrm>
          <a:prstGeom prst="rect">
            <a:avLst/>
          </a:prstGeom>
          <a:noFill/>
        </p:spPr>
        <p:txBody>
          <a:bodyPr wrap="square" rtlCol="0">
            <a:spAutoFit/>
          </a:bodyPr>
          <a:lstStyle/>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000"/>
                            </p:stCondLst>
                            <p:childTnLst>
                              <p:par>
                                <p:cTn id="13" presetID="2" presetClass="entr" presetSubtype="2" restart="never" repeatDur="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restart="never" repeatDur="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3500"/>
                            </p:stCondLst>
                            <p:childTnLst>
                              <p:par>
                                <p:cTn id="22" presetID="22" presetClass="entr" presetSubtype="2" restart="never" repeatDur="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4500"/>
                            </p:stCondLst>
                            <p:childTnLst>
                              <p:par>
                                <p:cTn id="26" presetID="2" presetClass="entr" presetSubtype="8" restart="never" repeatDur="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14" presetClass="entr" presetSubtype="10" restart="never" repeatDur="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6000"/>
                            </p:stCondLst>
                            <p:childTnLst>
                              <p:par>
                                <p:cTn id="35" presetID="22" presetClass="entr" presetSubtype="8" restart="never" repeatDur="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7000"/>
                            </p:stCondLst>
                            <p:childTnLst>
                              <p:par>
                                <p:cTn id="39" presetID="2" presetClass="entr" presetSubtype="2" restart="never" repeatDur="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14" presetClass="entr" presetSubtype="10" restart="never" repeatDur="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8500"/>
                            </p:stCondLst>
                            <p:childTnLst>
                              <p:par>
                                <p:cTn id="48" presetID="22" presetClass="entr" presetSubtype="2" restart="never" repeatDur="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9500"/>
                            </p:stCondLst>
                            <p:childTnLst>
                              <p:par>
                                <p:cTn id="52" presetID="2" presetClass="entr" presetSubtype="8" restart="never" repeatDur="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103" y="2359"/>
            <a:ext cx="12188262" cy="6861991"/>
          </a:xfrm>
          <a:prstGeom prst="rect">
            <a:avLst/>
          </a:prstGeom>
        </p:spPr>
      </p:pic>
      <p:sp>
        <p:nvSpPr>
          <p:cNvPr id="6" name="任意多边形 30"/>
          <p:cNvSpPr/>
          <p:nvPr/>
        </p:nvSpPr>
        <p:spPr>
          <a:xfrm>
            <a:off x="-46787" y="-1"/>
            <a:ext cx="8302360" cy="6878841"/>
          </a:xfrm>
          <a:custGeom>
            <a:avLst/>
            <a:gdLst>
              <a:gd name="connsiteX0" fmla="*/ 0 w 4833257"/>
              <a:gd name="connsiteY0" fmla="*/ 3797560 h 3797560"/>
              <a:gd name="connsiteX1" fmla="*/ 2481943 w 4833257"/>
              <a:gd name="connsiteY1" fmla="*/ 3788229 h 3797560"/>
              <a:gd name="connsiteX2" fmla="*/ 4833257 w 4833257"/>
              <a:gd name="connsiteY2" fmla="*/ 0 h 3797560"/>
              <a:gd name="connsiteX3" fmla="*/ 9331 w 4833257"/>
              <a:gd name="connsiteY3" fmla="*/ 9331 h 3797560"/>
              <a:gd name="connsiteX4" fmla="*/ 0 w 4833257"/>
              <a:gd name="connsiteY4" fmla="*/ 3797560 h 3797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797560">
                <a:moveTo>
                  <a:pt x="0" y="3797560"/>
                </a:moveTo>
                <a:lnTo>
                  <a:pt x="2481943" y="3788229"/>
                </a:lnTo>
                <a:lnTo>
                  <a:pt x="4833257" y="0"/>
                </a:lnTo>
                <a:lnTo>
                  <a:pt x="9331" y="9331"/>
                </a:lnTo>
                <a:cubicBezTo>
                  <a:pt x="6221" y="1278294"/>
                  <a:pt x="3110" y="2547258"/>
                  <a:pt x="0" y="3797560"/>
                </a:cubicBezTo>
                <a:close/>
              </a:path>
            </a:pathLst>
          </a:custGeom>
          <a:solidFill>
            <a:schemeClr val="accent1">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Oval 5"/>
          <p:cNvSpPr>
            <a:spLocks noChangeArrowheads="1"/>
          </p:cNvSpPr>
          <p:nvPr/>
        </p:nvSpPr>
        <p:spPr bwMode="auto">
          <a:xfrm>
            <a:off x="3505075" y="3333019"/>
            <a:ext cx="911257" cy="911820"/>
          </a:xfrm>
          <a:prstGeom prst="ellipse">
            <a:avLst/>
          </a:prstGeom>
          <a:solidFill>
            <a:schemeClr val="accent2">
              <a:alpha val="72000"/>
            </a:schemeClr>
          </a:solidFill>
          <a:ln>
            <a:noFill/>
          </a:ln>
        </p:spPr>
        <p:txBody>
          <a:bodyPr/>
          <a:lstStyle/>
          <a:p>
            <a:endParaRPr lang="zh-CN" altLang="en-US" sz="2400"/>
          </a:p>
        </p:txBody>
      </p:sp>
      <p:sp>
        <p:nvSpPr>
          <p:cNvPr id="7" name="Rectangle 7"/>
          <p:cNvSpPr>
            <a:spLocks noChangeArrowheads="1"/>
          </p:cNvSpPr>
          <p:nvPr/>
        </p:nvSpPr>
        <p:spPr bwMode="auto">
          <a:xfrm>
            <a:off x="5520114" y="3237038"/>
            <a:ext cx="3647280" cy="9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Tx/>
              <a:buNone/>
            </a:pPr>
            <a:r>
              <a:rPr lang="zh-CN" altLang="en-US" sz="3200" b="1" dirty="0">
                <a:solidFill>
                  <a:schemeClr val="bg1"/>
                </a:solidFill>
                <a:latin typeface="微软雅黑" panose="020B0503020204020204" pitchFamily="34" charset="-122"/>
                <a:ea typeface="微软雅黑" panose="020B0503020204020204" pitchFamily="34" charset="-122"/>
              </a:rPr>
              <a:t>产品运行</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defRPr/>
            </a:pPr>
            <a:endParaRPr lang="en-US" altLang="zh-CN" sz="1335"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400" dirty="0">
                <a:solidFill>
                  <a:schemeClr val="bg1"/>
                </a:solidFill>
                <a:latin typeface="微软雅黑" panose="020B0503020204020204" pitchFamily="34" charset="-122"/>
                <a:ea typeface="微软雅黑" panose="020B0503020204020204" pitchFamily="34" charset="-122"/>
              </a:rPr>
              <a:t>添加此处添加节标题      添加此处添加节标题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4685049" y="2613161"/>
            <a:ext cx="0" cy="2255555"/>
          </a:xfrm>
          <a:prstGeom prst="line">
            <a:avLst/>
          </a:prstGeom>
          <a:noFill/>
          <a:ln w="28575" cmpd="sng">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8" name="Rectangle 8"/>
          <p:cNvSpPr>
            <a:spLocks noChangeArrowheads="1"/>
          </p:cNvSpPr>
          <p:nvPr/>
        </p:nvSpPr>
        <p:spPr bwMode="auto">
          <a:xfrm>
            <a:off x="3408531" y="3526529"/>
            <a:ext cx="1028383" cy="5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730" dirty="0">
                <a:solidFill>
                  <a:schemeClr val="bg1"/>
                </a:solidFill>
                <a:latin typeface="Impact" panose="020B0806030902050204" pitchFamily="34" charset="0"/>
              </a:rPr>
              <a:t>0</a:t>
            </a:r>
            <a:r>
              <a:rPr lang="en-US" altLang="zh-CN" sz="3730" dirty="0">
                <a:solidFill>
                  <a:schemeClr val="bg1"/>
                </a:solidFill>
                <a:latin typeface="Impact" panose="020B0806030902050204" pitchFamily="34" charset="0"/>
              </a:rPr>
              <a:t>2</a:t>
            </a:r>
            <a:endParaRPr lang="zh-CN" altLang="zh-CN" sz="373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 fill="hold"/>
                                        <p:tgtEl>
                                          <p:spTgt spid="5"/>
                                        </p:tgtEl>
                                        <p:attrNameLst>
                                          <p:attrName>ppt_w</p:attrName>
                                        </p:attrNameLst>
                                      </p:cBhvr>
                                      <p:tavLst>
                                        <p:tav tm="0">
                                          <p:val>
                                            <p:fltVal val="0"/>
                                          </p:val>
                                        </p:tav>
                                        <p:tav tm="100000">
                                          <p:val>
                                            <p:strVal val="#ppt_w"/>
                                          </p:val>
                                        </p:tav>
                                      </p:tavLst>
                                    </p:anim>
                                    <p:anim calcmode="lin" valueType="num">
                                      <p:cBhvr>
                                        <p:cTn id="13" dur="300" fill="hold"/>
                                        <p:tgtEl>
                                          <p:spTgt spid="5"/>
                                        </p:tgtEl>
                                        <p:attrNameLst>
                                          <p:attrName>ppt_h</p:attrName>
                                        </p:attrNameLst>
                                      </p:cBhvr>
                                      <p:tavLst>
                                        <p:tav tm="0">
                                          <p:val>
                                            <p:fltVal val="0"/>
                                          </p:val>
                                        </p:tav>
                                        <p:tav tm="100000">
                                          <p:val>
                                            <p:strVal val="#ppt_h"/>
                                          </p:val>
                                        </p:tav>
                                      </p:tavLst>
                                    </p:anim>
                                    <p:animEffect transition="in" filter="fade">
                                      <p:cBhvr>
                                        <p:cTn id="14" dur="300"/>
                                        <p:tgtEl>
                                          <p:spTgt spid="5"/>
                                        </p:tgtEl>
                                      </p:cBhvr>
                                    </p:animEffect>
                                  </p:childTnLst>
                                </p:cTn>
                              </p:par>
                              <p:par>
                                <p:cTn id="15" presetID="6" presetClass="emph" presetSubtype="0" autoRev="1" fill="hold" grpId="1" nodeType="withEffect">
                                  <p:stCondLst>
                                    <p:cond delay="400"/>
                                  </p:stCondLst>
                                  <p:childTnLst>
                                    <p:animScale>
                                      <p:cBhvr>
                                        <p:cTn id="16" dur="200" fill="hold"/>
                                        <p:tgtEl>
                                          <p:spTgt spid="5"/>
                                        </p:tgtEl>
                                      </p:cBhvr>
                                      <p:by x="110000" y="110000"/>
                                    </p:animScale>
                                  </p:childTnLst>
                                </p:cTn>
                              </p:par>
                              <p:par>
                                <p:cTn id="17" presetID="22" presetClass="entr" presetSubtype="1" fill="hold" grpId="0"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8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1+#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7" grpId="0"/>
      <p:bldP spid="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2"/>
          <p:cNvSpPr/>
          <p:nvPr/>
        </p:nvSpPr>
        <p:spPr bwMode="auto">
          <a:xfrm>
            <a:off x="6086478" y="2307166"/>
            <a:ext cx="1424078" cy="1708151"/>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solidFill>
              <a:schemeClr val="accent2"/>
            </a:solidFill>
          </a:ln>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5" name="Freeform 23"/>
          <p:cNvSpPr/>
          <p:nvPr/>
        </p:nvSpPr>
        <p:spPr bwMode="auto">
          <a:xfrm>
            <a:off x="5802934" y="3871384"/>
            <a:ext cx="1707624" cy="1424516"/>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6" name="Freeform 24"/>
          <p:cNvSpPr/>
          <p:nvPr/>
        </p:nvSpPr>
        <p:spPr bwMode="auto">
          <a:xfrm>
            <a:off x="4522746" y="3585632"/>
            <a:ext cx="1424076" cy="1710267"/>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solidFill>
              <a:schemeClr val="accent4"/>
            </a:solidFill>
          </a:ln>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7" name="Freeform 25"/>
          <p:cNvSpPr/>
          <p:nvPr/>
        </p:nvSpPr>
        <p:spPr bwMode="auto">
          <a:xfrm>
            <a:off x="4522746" y="2307165"/>
            <a:ext cx="1703390" cy="142451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8" name="Rectangle 39"/>
          <p:cNvSpPr>
            <a:spLocks noChangeArrowheads="1"/>
          </p:cNvSpPr>
          <p:nvPr/>
        </p:nvSpPr>
        <p:spPr bwMode="auto">
          <a:xfrm>
            <a:off x="866275" y="2616199"/>
            <a:ext cx="3262893" cy="6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Rectangle 40"/>
          <p:cNvSpPr>
            <a:spLocks noChangeArrowheads="1"/>
          </p:cNvSpPr>
          <p:nvPr/>
        </p:nvSpPr>
        <p:spPr bwMode="auto">
          <a:xfrm>
            <a:off x="866275" y="4203700"/>
            <a:ext cx="3262893" cy="6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Rectangle 41"/>
          <p:cNvSpPr>
            <a:spLocks noChangeArrowheads="1"/>
          </p:cNvSpPr>
          <p:nvPr/>
        </p:nvSpPr>
        <p:spPr bwMode="auto">
          <a:xfrm>
            <a:off x="7874512" y="2616199"/>
            <a:ext cx="3262893" cy="6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Rectangle 42"/>
          <p:cNvSpPr>
            <a:spLocks noChangeArrowheads="1"/>
          </p:cNvSpPr>
          <p:nvPr/>
        </p:nvSpPr>
        <p:spPr bwMode="auto">
          <a:xfrm>
            <a:off x="7874512" y="4203700"/>
            <a:ext cx="3262893" cy="6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1216660">
              <a:spcBef>
                <a:spcPct val="20000"/>
              </a:spcBef>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Freeform 43"/>
          <p:cNvSpPr>
            <a:spLocks noEditPoints="1"/>
          </p:cNvSpPr>
          <p:nvPr/>
        </p:nvSpPr>
        <p:spPr bwMode="auto">
          <a:xfrm>
            <a:off x="6617408" y="4393252"/>
            <a:ext cx="364496" cy="473102"/>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chemeClr val="bg1"/>
          </a:solidFill>
          <a:ln>
            <a:noFill/>
          </a:ln>
        </p:spPr>
        <p:txBody>
          <a:bodyPr vert="horz" wrap="square" lIns="121882" tIns="60941" rIns="121882" bIns="60941" numCol="1" anchor="t" anchorCtr="0" compatLnSpc="1"/>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3" name="Freeform 72"/>
          <p:cNvSpPr>
            <a:spLocks noEditPoints="1"/>
          </p:cNvSpPr>
          <p:nvPr/>
        </p:nvSpPr>
        <p:spPr bwMode="auto">
          <a:xfrm>
            <a:off x="5004172" y="2739971"/>
            <a:ext cx="461220" cy="463357"/>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solidFill>
          <a:ln>
            <a:noFill/>
          </a:ln>
        </p:spPr>
        <p:txBody>
          <a:bodyPr vert="horz" wrap="square" lIns="121882" tIns="60941" rIns="121882" bIns="60941" numCol="1" anchor="t" anchorCtr="0" compatLnSpc="1"/>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4" name="Freeform 76"/>
          <p:cNvSpPr>
            <a:spLocks noEditPoints="1"/>
          </p:cNvSpPr>
          <p:nvPr/>
        </p:nvSpPr>
        <p:spPr bwMode="auto">
          <a:xfrm>
            <a:off x="5021482" y="4406369"/>
            <a:ext cx="426599" cy="431811"/>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chemeClr val="accent4"/>
          </a:solidFill>
          <a:ln>
            <a:noFill/>
          </a:ln>
        </p:spPr>
        <p:txBody>
          <a:bodyPr vert="horz" wrap="square" lIns="121882" tIns="60941" rIns="121882" bIns="60941" numCol="1" anchor="t" anchorCtr="0" compatLnSpc="1"/>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5" name="Freeform 79"/>
          <p:cNvSpPr>
            <a:spLocks noEditPoints="1"/>
          </p:cNvSpPr>
          <p:nvPr/>
        </p:nvSpPr>
        <p:spPr bwMode="auto">
          <a:xfrm>
            <a:off x="6596987" y="2777067"/>
            <a:ext cx="403060" cy="471570"/>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chemeClr val="accent2"/>
          </a:solidFill>
          <a:ln>
            <a:noFill/>
          </a:ln>
        </p:spPr>
        <p:txBody>
          <a:bodyPr vert="horz" wrap="square" lIns="121882" tIns="60941" rIns="121882" bIns="60941" numCol="1" anchor="t" anchorCtr="0" compatLnSpc="1"/>
          <a:lstStyle/>
          <a:p>
            <a:endParaRPr lang="zh-CN" altLang="en-US" sz="24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6.xml><?xml version="1.0" encoding="utf-8"?>
<p:tagLst xmlns:p="http://schemas.openxmlformats.org/presentationml/2006/main">
  <p:tag name="PA" val="v3.0.1"/>
</p:tagLst>
</file>

<file path=ppt/tags/tag47.xml><?xml version="1.0" encoding="utf-8"?>
<p:tagLst xmlns:p="http://schemas.openxmlformats.org/presentationml/2006/main">
  <p:tag name="PA" val="v3.0.1"/>
</p:tagLst>
</file>

<file path=ppt/tags/tag48.xml><?xml version="1.0" encoding="utf-8"?>
<p:tagLst xmlns:p="http://schemas.openxmlformats.org/presentationml/2006/main">
  <p:tag name="PA" val="v3.0.1"/>
</p:tagLst>
</file>

<file path=ppt/tags/tag49.xml><?xml version="1.0" encoding="utf-8"?>
<p:tagLst xmlns:p="http://schemas.openxmlformats.org/presentationml/2006/main">
  <p:tag name="PA" val="v3.0.1"/>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1"/>
</p:tagLst>
</file>

<file path=ppt/tags/tag51.xml><?xml version="1.0" encoding="utf-8"?>
<p:tagLst xmlns:p="http://schemas.openxmlformats.org/presentationml/2006/main">
  <p:tag name="PA" val="v3.0.1"/>
</p:tagLst>
</file>

<file path=ppt/tags/tag52.xml><?xml version="1.0" encoding="utf-8"?>
<p:tagLst xmlns:p="http://schemas.openxmlformats.org/presentationml/2006/main">
  <p:tag name="PA" val="v3.0.1"/>
</p:tagLst>
</file>

<file path=ppt/tags/tag53.xml><?xml version="1.0" encoding="utf-8"?>
<p:tagLst xmlns:p="http://schemas.openxmlformats.org/presentationml/2006/main">
  <p:tag name="PA" val="v3.0.1"/>
</p:tagLst>
</file>

<file path=ppt/tags/tag54.xml><?xml version="1.0" encoding="utf-8"?>
<p:tagLst xmlns:p="http://schemas.openxmlformats.org/presentationml/2006/main">
  <p:tag name="PA" val="v3.0.1"/>
</p:tagLst>
</file>

<file path=ppt/tags/tag55.xml><?xml version="1.0" encoding="utf-8"?>
<p:tagLst xmlns:p="http://schemas.openxmlformats.org/presentationml/2006/main">
  <p:tag name="PA" val="v3.0.1"/>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0"/>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70.xml><?xml version="1.0" encoding="utf-8"?>
<p:tagLst xmlns:p="http://schemas.openxmlformats.org/presentationml/2006/main">
  <p:tag name="commondata" val="eyJoZGlkIjoiZGNhZmE2NDBkNDJkMTExZWJjNGYzYzk5NTUzODY3ZTQifQ=="/>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5022</Words>
  <Application>WPS 演示</Application>
  <PresentationFormat>宽屏</PresentationFormat>
  <Paragraphs>395</Paragraphs>
  <Slides>24</Slides>
  <Notes>14</Notes>
  <HiddenSlides>0</HiddenSlides>
  <MMClips>2</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Arial</vt:lpstr>
      <vt:lpstr>宋体</vt:lpstr>
      <vt:lpstr>Wingdings</vt:lpstr>
      <vt:lpstr>Microsoft JhengHei</vt:lpstr>
      <vt:lpstr>微软雅黑</vt:lpstr>
      <vt:lpstr>仿宋_GB2312</vt:lpstr>
      <vt:lpstr>仿宋</vt:lpstr>
      <vt:lpstr>方正兰亭超细黑简体</vt:lpstr>
      <vt:lpstr>Brush Script MT</vt:lpstr>
      <vt:lpstr>Impact</vt:lpstr>
      <vt:lpstr>微软雅黑 Light</vt:lpstr>
      <vt:lpstr>等线</vt:lpstr>
      <vt:lpstr>Arial Unicode MS</vt:lpstr>
      <vt:lpstr>等线 Light</vt:lpstr>
      <vt:lpstr>Verdana</vt:lpstr>
      <vt:lpstr>Open Sans</vt:lpstr>
      <vt:lpstr>Impact MT Std</vt:lpstr>
      <vt:lpstr>Century Gothic</vt:lpstr>
      <vt:lpstr>方正兰亭黑_GBK</vt:lpstr>
      <vt:lpstr>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cp:revision>
  <dcterms:created xsi:type="dcterms:W3CDTF">2018-04-03T11:58:00Z</dcterms:created>
  <dcterms:modified xsi:type="dcterms:W3CDTF">2024-03-28T17:50:49Z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A9FDE88A92A648B18CEB599F55EC86C1_13</vt:lpwstr>
  </property>
  <property fmtid="{D5CDD505-2E9C-101B-9397-08002B2CF9AE}" pid="3" name="KSOProductBuildVer">
    <vt:lpwstr>2052-12.1.0.16412</vt:lpwstr>
  </property>
</Properties>
</file>