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81" r:id="rId24"/>
    <p:sldId id="276" r:id="rId25"/>
    <p:sldId id="277" r:id="rId26"/>
    <p:sldId id="278" r:id="rId27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A35"/>
    <a:srgbClr val="F2F2F2"/>
    <a:srgbClr val="C00000"/>
    <a:srgbClr val="B81C22"/>
    <a:srgbClr val="960000"/>
    <a:srgbClr val="E34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7" autoAdjust="0"/>
    <p:restoredTop sz="96362" autoAdjust="0"/>
  </p:normalViewPr>
  <p:slideViewPr>
    <p:cSldViewPr snapToGrid="0" showGuides="1">
      <p:cViewPr varScale="1">
        <p:scale>
          <a:sx n="70" d="100"/>
          <a:sy n="70" d="100"/>
        </p:scale>
        <p:origin x="702" y="66"/>
      </p:cViewPr>
      <p:guideLst>
        <p:guide orient="horz" pos="2160"/>
        <p:guide pos="3840"/>
        <p:guide pos="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>
                <a:outerShdw blurRad="50800" dist="38100" dir="2700000" algn="tl" rotWithShape="0">
                  <a:schemeClr val="bg1">
                    <a:lumMod val="65000"/>
                    <a:alpha val="40000"/>
                  </a:schemeClr>
                </a:outerShdw>
              </a:effectLst>
            </c:spPr>
          </c:dPt>
          <c:dPt>
            <c:idx val="1"/>
            <c:bubble3D val="0"/>
            <c:explosion val="4"/>
            <c:spPr>
              <a:solidFill>
                <a:srgbClr val="222A35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explosion val="7"/>
            <c:spPr>
              <a:solidFill>
                <a:srgbClr val="B81C22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</c:v>
                </c:pt>
                <c:pt idx="1">
                  <c:v>0.25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38100" cap="rnd">
              <a:solidFill>
                <a:srgbClr val="222A35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2.4</c:v>
                </c:pt>
                <c:pt idx="1">
                  <c:v>3.2</c:v>
                </c:pt>
                <c:pt idx="2">
                  <c:v>4.8</c:v>
                </c:pt>
                <c:pt idx="3">
                  <c:v>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38100" cap="rnd">
              <a:solidFill>
                <a:srgbClr val="B81C2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2.8</c:v>
                </c:pt>
                <c:pt idx="3">
                  <c:v>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1088896896"/>
        <c:axId val="-1088877312"/>
      </c:lineChart>
      <c:catAx>
        <c:axId val="-10888968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088877312"/>
        <c:crosses val="autoZero"/>
        <c:auto val="1"/>
        <c:lblAlgn val="ctr"/>
        <c:lblOffset val="100"/>
        <c:noMultiLvlLbl val="0"/>
      </c:catAx>
      <c:valAx>
        <c:axId val="-1088877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08889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5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0.84</c:v>
                </c:pt>
                <c:pt idx="1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chemeClr val="bg1"/>
            </a:solidFill>
          </c:spPr>
          <c:explosion val="0"/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960000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/>
          <c:explosion val="32"/>
          <c:dPt>
            <c:idx val="0"/>
            <c:bubble3D val="0"/>
            <c:explosion val="0"/>
            <c:spPr>
              <a:solidFill>
                <a:srgbClr val="B81C2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B81C2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86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Lbls>
            <c:delete val="1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4.3</c:v>
                </c:pt>
                <c:pt idx="5">
                  <c:v>2.5</c:v>
                </c:pt>
                <c:pt idx="6">
                  <c:v>3.5</c:v>
                </c:pt>
                <c:pt idx="7">
                  <c:v>4.5</c:v>
                </c:pt>
                <c:pt idx="8">
                  <c:v>4.3</c:v>
                </c:pt>
                <c:pt idx="9">
                  <c:v>2.5</c:v>
                </c:pt>
                <c:pt idx="10">
                  <c:v>3.5</c:v>
                </c:pt>
                <c:pt idx="11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88871872"/>
        <c:axId val="-1088874592"/>
      </c:barChart>
      <c:catAx>
        <c:axId val="-108887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050" b="0" i="0" u="none" strike="noStrike" kern="1200" baseline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pPr>
          </a:p>
        </c:txPr>
        <c:crossAx val="-1088874592"/>
        <c:crosses val="autoZero"/>
        <c:auto val="1"/>
        <c:lblAlgn val="ctr"/>
        <c:lblOffset val="100"/>
        <c:noMultiLvlLbl val="0"/>
      </c:catAx>
      <c:valAx>
        <c:axId val="-1088874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08887187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9C4C0-ECE8-4E67-967F-87B4536092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A3C6F-BA2D-4EC0-90B2-DAF28C3A00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CC7A-7ED6-492E-8CCC-B3F93BC336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4908D-A80F-411F-8F4D-0801654F318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1.png"/><Relationship Id="rId1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5.png"/><Relationship Id="rId3" Type="http://schemas.openxmlformats.org/officeDocument/2006/relationships/image" Target="../media/image24.jpeg"/><Relationship Id="rId2" Type="http://schemas.openxmlformats.org/officeDocument/2006/relationships/chart" Target="../charts/chart5.xml"/><Relationship Id="rId1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0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52524" y="1519237"/>
            <a:ext cx="3819525" cy="38195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452355" y="5132675"/>
            <a:ext cx="956700" cy="2484944"/>
            <a:chOff x="2500979" y="2768819"/>
            <a:chExt cx="956700" cy="2484944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65055">
              <a:off x="2666890" y="2768819"/>
              <a:ext cx="790789" cy="1048766"/>
            </a:xfrm>
            <a:prstGeom prst="rect">
              <a:avLst/>
            </a:prstGeom>
          </p:spPr>
        </p:pic>
        <p:sp>
          <p:nvSpPr>
            <p:cNvPr id="9" name="等腰三角形 8"/>
            <p:cNvSpPr/>
            <p:nvPr/>
          </p:nvSpPr>
          <p:spPr>
            <a:xfrm rot="1309201">
              <a:off x="2500979" y="3709260"/>
              <a:ext cx="151068" cy="1544503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>
            <a:off x="6096000" y="2481262"/>
            <a:ext cx="85725" cy="189547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381408" y="2656396"/>
            <a:ext cx="42767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年终总结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81408" y="3429000"/>
            <a:ext cx="4276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09218 -0.33495 L 0.09218 -0.33472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直角三角形 14"/>
          <p:cNvSpPr/>
          <p:nvPr/>
        </p:nvSpPr>
        <p:spPr>
          <a:xfrm rot="5400000">
            <a:off x="-78519" y="78519"/>
            <a:ext cx="6858000" cy="670096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765615" y="422752"/>
            <a:ext cx="39909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6580765" y="3691258"/>
            <a:ext cx="1137557" cy="1137557"/>
            <a:chOff x="6580765" y="3691258"/>
            <a:chExt cx="1137557" cy="1137557"/>
          </a:xfrm>
        </p:grpSpPr>
        <p:sp>
          <p:nvSpPr>
            <p:cNvPr id="31" name="椭圆 30"/>
            <p:cNvSpPr/>
            <p:nvPr/>
          </p:nvSpPr>
          <p:spPr>
            <a:xfrm>
              <a:off x="6580765" y="3691258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6796" y="3977745"/>
              <a:ext cx="545494" cy="564581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4504974" y="3691258"/>
            <a:ext cx="1137557" cy="1137557"/>
            <a:chOff x="4504974" y="3691258"/>
            <a:chExt cx="1137557" cy="1137557"/>
          </a:xfrm>
        </p:grpSpPr>
        <p:sp>
          <p:nvSpPr>
            <p:cNvPr id="32" name="椭圆 31"/>
            <p:cNvSpPr/>
            <p:nvPr/>
          </p:nvSpPr>
          <p:spPr>
            <a:xfrm>
              <a:off x="4504974" y="3691258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2968" y="3939067"/>
              <a:ext cx="561568" cy="641935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5542869" y="2043934"/>
            <a:ext cx="1137557" cy="1137557"/>
            <a:chOff x="5542869" y="2043934"/>
            <a:chExt cx="1137557" cy="1137557"/>
          </a:xfrm>
        </p:grpSpPr>
        <p:sp>
          <p:nvSpPr>
            <p:cNvPr id="29" name="椭圆 28"/>
            <p:cNvSpPr/>
            <p:nvPr/>
          </p:nvSpPr>
          <p:spPr>
            <a:xfrm>
              <a:off x="5542869" y="2043934"/>
              <a:ext cx="1137557" cy="11375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B81C22"/>
              </a:solidFill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7004" y="2369098"/>
              <a:ext cx="609286" cy="487228"/>
            </a:xfrm>
            <a:prstGeom prst="rect">
              <a:avLst/>
            </a:prstGeom>
          </p:spPr>
        </p:pic>
      </p:grpSp>
      <p:sp>
        <p:nvSpPr>
          <p:cNvPr id="14" name="右箭头 13"/>
          <p:cNvSpPr/>
          <p:nvPr/>
        </p:nvSpPr>
        <p:spPr>
          <a:xfrm>
            <a:off x="5908571" y="4110609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右箭头 37"/>
          <p:cNvSpPr/>
          <p:nvPr/>
        </p:nvSpPr>
        <p:spPr>
          <a:xfrm rot="13500000">
            <a:off x="6707514" y="3117093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右箭头 38"/>
          <p:cNvSpPr/>
          <p:nvPr/>
        </p:nvSpPr>
        <p:spPr>
          <a:xfrm rot="8100000">
            <a:off x="5060942" y="3117093"/>
            <a:ext cx="406152" cy="389953"/>
          </a:xfrm>
          <a:prstGeom prst="rightArrow">
            <a:avLst>
              <a:gd name="adj1" fmla="val 50000"/>
              <a:gd name="adj2" fmla="val 7320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直角三角形 32"/>
          <p:cNvSpPr/>
          <p:nvPr/>
        </p:nvSpPr>
        <p:spPr>
          <a:xfrm rot="16200000">
            <a:off x="7231270" y="1897270"/>
            <a:ext cx="4937164" cy="498429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8559552" y="5179610"/>
            <a:ext cx="2905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animBg="1"/>
      <p:bldP spid="14" grpId="0" animBg="1"/>
      <p:bldP spid="38" grpId="0" animBg="1"/>
      <p:bldP spid="39" grpId="0" animBg="1"/>
      <p:bldP spid="26" grpId="0" build="p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直角三角形 18"/>
          <p:cNvSpPr/>
          <p:nvPr/>
        </p:nvSpPr>
        <p:spPr>
          <a:xfrm>
            <a:off x="0" y="0"/>
            <a:ext cx="6858000" cy="685800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等腰三角形 21"/>
          <p:cNvSpPr/>
          <p:nvPr/>
        </p:nvSpPr>
        <p:spPr>
          <a:xfrm>
            <a:off x="7690404" y="6064433"/>
            <a:ext cx="1711738" cy="793567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>
            <a:off x="6869439" y="5842437"/>
            <a:ext cx="2190586" cy="101556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等腰三角形 33"/>
          <p:cNvSpPr/>
          <p:nvPr/>
        </p:nvSpPr>
        <p:spPr>
          <a:xfrm rot="10800000">
            <a:off x="7207704" y="-1"/>
            <a:ext cx="1502766" cy="696687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>
            <a:stCxn id="34" idx="0"/>
            <a:endCxn id="33" idx="0"/>
          </p:cNvCxnSpPr>
          <p:nvPr/>
        </p:nvCxnSpPr>
        <p:spPr>
          <a:xfrm>
            <a:off x="7959087" y="696686"/>
            <a:ext cx="5645" cy="5145751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椭圆 35"/>
          <p:cNvSpPr/>
          <p:nvPr/>
        </p:nvSpPr>
        <p:spPr>
          <a:xfrm>
            <a:off x="7860700" y="1556399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860698" y="3017009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7860698" y="4477618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768719" y="4969869"/>
            <a:ext cx="399092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514732" y="4962589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8198364" y="1379947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5113684" y="2825635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198360" y="4284416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等腰三角形 48"/>
          <p:cNvSpPr/>
          <p:nvPr/>
        </p:nvSpPr>
        <p:spPr>
          <a:xfrm>
            <a:off x="8903326" y="5339301"/>
            <a:ext cx="3275861" cy="1518699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0" grpId="0" animBg="1"/>
      <p:bldP spid="41" grpId="0" build="p"/>
      <p:bldP spid="42" grpId="0" animBg="1"/>
      <p:bldP spid="43" grpId="0"/>
      <p:bldP spid="45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33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511628" y="415472"/>
            <a:ext cx="64800" cy="1337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800000">
            <a:off x="7923415" y="1478017"/>
            <a:ext cx="531124" cy="457866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 rot="1800000">
            <a:off x="6829349" y="3745774"/>
            <a:ext cx="751332" cy="6477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7749027" y="3866890"/>
            <a:ext cx="193205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220682" y="1936142"/>
            <a:ext cx="5266227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220682" y="4410031"/>
            <a:ext cx="4361093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06839" y="1406844"/>
            <a:ext cx="6137688" cy="365587"/>
            <a:chOff x="1706839" y="1406844"/>
            <a:chExt cx="6137688" cy="365587"/>
          </a:xfrm>
        </p:grpSpPr>
        <p:cxnSp>
          <p:nvCxnSpPr>
            <p:cNvPr id="10" name="直接连接符 9"/>
            <p:cNvCxnSpPr>
              <a:stCxn id="8" idx="2"/>
            </p:cNvCxnSpPr>
            <p:nvPr/>
          </p:nvCxnSpPr>
          <p:spPr>
            <a:xfrm flipH="1" flipV="1">
              <a:off x="2220682" y="1763533"/>
              <a:ext cx="5623845" cy="8898"/>
            </a:xfrm>
            <a:prstGeom prst="line">
              <a:avLst/>
            </a:prstGeom>
            <a:ln w="19050">
              <a:solidFill>
                <a:srgbClr val="B81C2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矩形 30"/>
            <p:cNvSpPr/>
            <p:nvPr/>
          </p:nvSpPr>
          <p:spPr>
            <a:xfrm>
              <a:off x="2220683" y="1436538"/>
              <a:ext cx="1149299" cy="326995"/>
            </a:xfrm>
            <a:prstGeom prst="rect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TEXT HERE</a:t>
              </a:r>
              <a:endParaRPr lang="zh-CN" altLang="en-US" sz="1200" dirty="0"/>
            </a:p>
          </p:txBody>
        </p:sp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839" y="1406844"/>
              <a:ext cx="370724" cy="356689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1706839" y="3834061"/>
            <a:ext cx="5010915" cy="331701"/>
            <a:chOff x="1706839" y="3834061"/>
            <a:chExt cx="5010915" cy="331701"/>
          </a:xfrm>
        </p:grpSpPr>
        <p:cxnSp>
          <p:nvCxnSpPr>
            <p:cNvPr id="29" name="直接连接符 28"/>
            <p:cNvCxnSpPr>
              <a:stCxn id="24" idx="2"/>
            </p:cNvCxnSpPr>
            <p:nvPr/>
          </p:nvCxnSpPr>
          <p:spPr>
            <a:xfrm flipH="1">
              <a:off x="2220682" y="4162253"/>
              <a:ext cx="4497072" cy="0"/>
            </a:xfrm>
            <a:prstGeom prst="line">
              <a:avLst/>
            </a:prstGeom>
            <a:ln w="19050">
              <a:solidFill>
                <a:srgbClr val="B81C22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矩形 31"/>
            <p:cNvSpPr/>
            <p:nvPr/>
          </p:nvSpPr>
          <p:spPr>
            <a:xfrm>
              <a:off x="2220683" y="3834061"/>
              <a:ext cx="1149299" cy="326995"/>
            </a:xfrm>
            <a:prstGeom prst="rect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200" dirty="0"/>
                <a:t>TEXT HERE</a:t>
              </a:r>
              <a:endParaRPr lang="zh-CN" altLang="en-US" sz="1200" dirty="0"/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839" y="3834062"/>
              <a:ext cx="370724" cy="331700"/>
            </a:xfrm>
            <a:prstGeom prst="rect">
              <a:avLst/>
            </a:prstGeom>
          </p:spPr>
        </p:pic>
      </p:grpSp>
      <p:sp>
        <p:nvSpPr>
          <p:cNvPr id="39" name="文本框 38"/>
          <p:cNvSpPr txBox="1"/>
          <p:nvPr/>
        </p:nvSpPr>
        <p:spPr>
          <a:xfrm>
            <a:off x="8994626" y="1567594"/>
            <a:ext cx="124887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83%</a:t>
            </a:r>
            <a:endParaRPr lang="zh-CN" altLang="en-US" sz="3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4" name="直接连接符 43"/>
          <p:cNvCxnSpPr/>
          <p:nvPr/>
        </p:nvCxnSpPr>
        <p:spPr>
          <a:xfrm>
            <a:off x="7600426" y="3176588"/>
            <a:ext cx="3280095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45" grpId="0"/>
      <p:bldP spid="35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9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3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41" y="2201331"/>
            <a:ext cx="1264792" cy="13822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1000">
        <p15:prstTrans prst="pageCurlDoubl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511629" y="1966378"/>
            <a:ext cx="4362375" cy="38819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971982" y="2824078"/>
            <a:ext cx="3435940" cy="158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358110" y="1966378"/>
            <a:ext cx="326570" cy="391940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3297532" y="-1"/>
            <a:ext cx="5596935" cy="1028701"/>
            <a:chOff x="3574221" y="-1"/>
            <a:chExt cx="4845879" cy="890659"/>
          </a:xfrm>
        </p:grpSpPr>
        <p:sp>
          <p:nvSpPr>
            <p:cNvPr id="20" name="等腰三角形 19"/>
            <p:cNvSpPr/>
            <p:nvPr/>
          </p:nvSpPr>
          <p:spPr>
            <a:xfrm rot="10800000">
              <a:off x="3574221" y="-1"/>
              <a:ext cx="1464742" cy="890658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等腰三角形 22"/>
            <p:cNvSpPr/>
            <p:nvPr/>
          </p:nvSpPr>
          <p:spPr>
            <a:xfrm rot="10800000">
              <a:off x="6955358" y="0"/>
              <a:ext cx="1464742" cy="890658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等腰三角形 23"/>
          <p:cNvSpPr/>
          <p:nvPr/>
        </p:nvSpPr>
        <p:spPr>
          <a:xfrm rot="10800000">
            <a:off x="4579018" y="0"/>
            <a:ext cx="3033964" cy="1844847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>
            <a:off x="2252482" y="6222899"/>
            <a:ext cx="1340435" cy="635101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515938" y="5848350"/>
            <a:ext cx="2130954" cy="100965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等腰三角形 25"/>
          <p:cNvSpPr/>
          <p:nvPr/>
        </p:nvSpPr>
        <p:spPr>
          <a:xfrm>
            <a:off x="3212128" y="5848350"/>
            <a:ext cx="2130954" cy="100965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4665891" y="1966379"/>
            <a:ext cx="6840309" cy="3675578"/>
            <a:chOff x="4665891" y="1966379"/>
            <a:chExt cx="6840309" cy="3675578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5891" y="1966379"/>
              <a:ext cx="6840309" cy="3675578"/>
            </a:xfrm>
            <a:prstGeom prst="rect">
              <a:avLst/>
            </a:prstGeom>
          </p:spPr>
        </p:pic>
        <p:sp>
          <p:nvSpPr>
            <p:cNvPr id="38" name="矩形 37"/>
            <p:cNvSpPr/>
            <p:nvPr/>
          </p:nvSpPr>
          <p:spPr>
            <a:xfrm>
              <a:off x="5859020" y="2179321"/>
              <a:ext cx="4488940" cy="287274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42" name="图表 41"/>
          <p:cNvGraphicFramePr/>
          <p:nvPr/>
        </p:nvGraphicFramePr>
        <p:xfrm>
          <a:off x="6478562" y="2652580"/>
          <a:ext cx="3249857" cy="2166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" grpId="0" uiExpand="1" build="p"/>
      <p:bldGraphic spid="42" grpId="0">
        <p:bldSub>
          <a:bldChart bld="category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782267" y="1285874"/>
            <a:ext cx="2531467" cy="2531467"/>
            <a:chOff x="1782267" y="1285874"/>
            <a:chExt cx="2531467" cy="2531467"/>
          </a:xfrm>
        </p:grpSpPr>
        <p:sp>
          <p:nvSpPr>
            <p:cNvPr id="17" name="椭圆 16"/>
            <p:cNvSpPr/>
            <p:nvPr/>
          </p:nvSpPr>
          <p:spPr>
            <a:xfrm>
              <a:off x="1782267" y="1285874"/>
              <a:ext cx="2531467" cy="25314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0449" y="1917927"/>
              <a:ext cx="1035103" cy="1267361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7878267" y="1285874"/>
            <a:ext cx="2531467" cy="2531467"/>
            <a:chOff x="7878267" y="1285874"/>
            <a:chExt cx="2531467" cy="2531467"/>
          </a:xfrm>
        </p:grpSpPr>
        <p:sp>
          <p:nvSpPr>
            <p:cNvPr id="18" name="椭圆 17"/>
            <p:cNvSpPr/>
            <p:nvPr/>
          </p:nvSpPr>
          <p:spPr>
            <a:xfrm>
              <a:off x="7878267" y="1285874"/>
              <a:ext cx="2531467" cy="25314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2519" y="1917926"/>
              <a:ext cx="822962" cy="1267362"/>
            </a:xfrm>
            <a:prstGeom prst="rect">
              <a:avLst/>
            </a:prstGeom>
          </p:spPr>
        </p:pic>
      </p:grpSp>
      <p:sp>
        <p:nvSpPr>
          <p:cNvPr id="30" name="矩形 29"/>
          <p:cNvSpPr/>
          <p:nvPr/>
        </p:nvSpPr>
        <p:spPr>
          <a:xfrm>
            <a:off x="2473349" y="4040133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92754" y="1038268"/>
            <a:ext cx="899048" cy="899048"/>
            <a:chOff x="892754" y="1038268"/>
            <a:chExt cx="899048" cy="899048"/>
          </a:xfrm>
        </p:grpSpPr>
        <p:sp>
          <p:nvSpPr>
            <p:cNvPr id="8" name="椭圆形标注 7"/>
            <p:cNvSpPr/>
            <p:nvPr/>
          </p:nvSpPr>
          <p:spPr>
            <a:xfrm rot="17234642">
              <a:off x="892754" y="1038268"/>
              <a:ext cx="899048" cy="899048"/>
            </a:xfrm>
            <a:prstGeom prst="wedgeEllipseCallou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904141" y="1168688"/>
              <a:ext cx="876274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60%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0402236" y="3248051"/>
            <a:ext cx="899048" cy="899048"/>
            <a:chOff x="10402236" y="3248051"/>
            <a:chExt cx="899048" cy="899048"/>
          </a:xfrm>
        </p:grpSpPr>
        <p:sp>
          <p:nvSpPr>
            <p:cNvPr id="28" name="椭圆形标注 27"/>
            <p:cNvSpPr/>
            <p:nvPr/>
          </p:nvSpPr>
          <p:spPr>
            <a:xfrm rot="6300000">
              <a:off x="10402236" y="3248051"/>
              <a:ext cx="899048" cy="899048"/>
            </a:xfrm>
            <a:prstGeom prst="wedgeEllipseCallou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0413623" y="3378471"/>
              <a:ext cx="876274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40%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矩形 33"/>
          <p:cNvSpPr/>
          <p:nvPr/>
        </p:nvSpPr>
        <p:spPr>
          <a:xfrm>
            <a:off x="8586997" y="4040133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768719" y="4969869"/>
            <a:ext cx="4593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14732" y="4962589"/>
            <a:ext cx="648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6864719" y="4978262"/>
            <a:ext cx="4593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1630407" y="4970982"/>
            <a:ext cx="64800" cy="1080000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5" grpId="0" build="p"/>
      <p:bldP spid="36" grpId="0" animBg="1"/>
      <p:bldP spid="37" grpId="0" build="p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49" b="4082"/>
          <a:stretch>
            <a:fillRect/>
          </a:stretch>
        </p:blipFill>
        <p:spPr>
          <a:xfrm>
            <a:off x="1" y="-38100"/>
            <a:ext cx="12192000" cy="6946900"/>
          </a:xfrm>
          <a:prstGeom prst="rect">
            <a:avLst/>
          </a:prstGeom>
        </p:spPr>
      </p:pic>
      <p:sp>
        <p:nvSpPr>
          <p:cNvPr id="6" name="等腰三角形 5"/>
          <p:cNvSpPr/>
          <p:nvPr/>
        </p:nvSpPr>
        <p:spPr>
          <a:xfrm rot="3600000">
            <a:off x="64460" y="-117256"/>
            <a:ext cx="522850" cy="45073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515938" y="-2"/>
            <a:ext cx="5580062" cy="685800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图表 10"/>
          <p:cNvGraphicFramePr/>
          <p:nvPr/>
        </p:nvGraphicFramePr>
        <p:xfrm>
          <a:off x="515939" y="1713060"/>
          <a:ext cx="5580062" cy="3720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8" name="矩形 27"/>
          <p:cNvSpPr/>
          <p:nvPr/>
        </p:nvSpPr>
        <p:spPr>
          <a:xfrm>
            <a:off x="2731321" y="3858426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464" y="2960741"/>
            <a:ext cx="684424" cy="677094"/>
          </a:xfrm>
          <a:prstGeom prst="rect">
            <a:avLst/>
          </a:prstGeom>
        </p:spPr>
      </p:pic>
      <p:sp>
        <p:nvSpPr>
          <p:cNvPr id="30" name="椭圆 29"/>
          <p:cNvSpPr/>
          <p:nvPr/>
        </p:nvSpPr>
        <p:spPr>
          <a:xfrm>
            <a:off x="8103491" y="2769491"/>
            <a:ext cx="4088510" cy="40885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431851" y="1289102"/>
            <a:ext cx="1671639" cy="1671639"/>
            <a:chOff x="6431851" y="1289102"/>
            <a:chExt cx="1671639" cy="1671639"/>
          </a:xfrm>
        </p:grpSpPr>
        <p:sp>
          <p:nvSpPr>
            <p:cNvPr id="14" name="椭圆 13"/>
            <p:cNvSpPr/>
            <p:nvPr/>
          </p:nvSpPr>
          <p:spPr>
            <a:xfrm>
              <a:off x="6431851" y="1289102"/>
              <a:ext cx="1671639" cy="167163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643233" y="1593584"/>
              <a:ext cx="1248873" cy="906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40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89%</a:t>
              </a:r>
              <a:endParaRPr lang="zh-CN" altLang="en-US" sz="32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8750556" y="4667829"/>
            <a:ext cx="279438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2" name="图表 21"/>
          <p:cNvGraphicFramePr/>
          <p:nvPr/>
        </p:nvGraphicFramePr>
        <p:xfrm>
          <a:off x="9229150" y="3531935"/>
          <a:ext cx="1837191" cy="1224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28" grpId="0" animBg="1"/>
      <p:bldP spid="30" grpId="0" animBg="1"/>
      <p:bldP spid="33" grpId="0" build="p"/>
      <p:bldGraphic spid="22" grpId="0" uiExpand="1">
        <p:bldSub>
          <a:bldChart bld="category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0" name="平行四边形 19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11629" y="0"/>
            <a:ext cx="11168742" cy="6336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等腰三角形 1"/>
          <p:cNvSpPr/>
          <p:nvPr/>
        </p:nvSpPr>
        <p:spPr>
          <a:xfrm rot="10800000">
            <a:off x="515938" y="0"/>
            <a:ext cx="5580062" cy="191674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等腰三角形 23"/>
          <p:cNvSpPr/>
          <p:nvPr/>
        </p:nvSpPr>
        <p:spPr>
          <a:xfrm>
            <a:off x="511628" y="4419601"/>
            <a:ext cx="5580062" cy="1916742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2052385" y="1916741"/>
            <a:ext cx="2502859" cy="250285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863" y="2302773"/>
            <a:ext cx="521487" cy="521487"/>
          </a:xfrm>
          <a:prstGeom prst="rect">
            <a:avLst/>
          </a:prstGeom>
        </p:spPr>
      </p:pic>
      <p:sp>
        <p:nvSpPr>
          <p:cNvPr id="26" name="矩形 25"/>
          <p:cNvSpPr/>
          <p:nvPr/>
        </p:nvSpPr>
        <p:spPr>
          <a:xfrm>
            <a:off x="2726956" y="3706575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27" name="文本框 26"/>
          <p:cNvSpPr txBox="1"/>
          <p:nvPr/>
        </p:nvSpPr>
        <p:spPr>
          <a:xfrm>
            <a:off x="2681935" y="2723130"/>
            <a:ext cx="124887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89%</a:t>
            </a:r>
            <a:endParaRPr lang="zh-CN" altLang="en-US" sz="3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772931" y="1227184"/>
            <a:ext cx="5047469" cy="38819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5999737" y="1725468"/>
            <a:ext cx="4593856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F2F2F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F2F2F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9" grpId="0" animBg="1"/>
      <p:bldP spid="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981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4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0">
            <a:off x="8248900" y="2115126"/>
            <a:ext cx="1118764" cy="1483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1000">
        <p15:prstTrans prst="pageCurlDoubl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725117" y="2163265"/>
            <a:ext cx="2531467" cy="2531467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820" y="2751294"/>
            <a:ext cx="876059" cy="902418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2416201" y="377970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4" name="组合 3"/>
          <p:cNvGrpSpPr/>
          <p:nvPr/>
        </p:nvGrpSpPr>
        <p:grpSpPr>
          <a:xfrm>
            <a:off x="5759007" y="3086347"/>
            <a:ext cx="685305" cy="685305"/>
            <a:chOff x="5759007" y="3086347"/>
            <a:chExt cx="685305" cy="685305"/>
          </a:xfrm>
        </p:grpSpPr>
        <p:sp>
          <p:nvSpPr>
            <p:cNvPr id="30" name="椭圆 29"/>
            <p:cNvSpPr/>
            <p:nvPr/>
          </p:nvSpPr>
          <p:spPr>
            <a:xfrm>
              <a:off x="5759007" y="3086347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4705" y="3262383"/>
              <a:ext cx="262587" cy="333229"/>
            </a:xfrm>
            <a:prstGeom prst="rect">
              <a:avLst/>
            </a:prstGeom>
          </p:spPr>
        </p:pic>
      </p:grpSp>
      <p:grpSp>
        <p:nvGrpSpPr>
          <p:cNvPr id="11" name="组合 10"/>
          <p:cNvGrpSpPr/>
          <p:nvPr/>
        </p:nvGrpSpPr>
        <p:grpSpPr>
          <a:xfrm>
            <a:off x="5759007" y="4700627"/>
            <a:ext cx="685305" cy="685305"/>
            <a:chOff x="5759007" y="4700627"/>
            <a:chExt cx="685305" cy="685305"/>
          </a:xfrm>
        </p:grpSpPr>
        <p:sp>
          <p:nvSpPr>
            <p:cNvPr id="32" name="椭圆 31"/>
            <p:cNvSpPr/>
            <p:nvPr/>
          </p:nvSpPr>
          <p:spPr>
            <a:xfrm>
              <a:off x="5759007" y="4700627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257" y="4919532"/>
              <a:ext cx="323485" cy="247494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5759007" y="1472068"/>
            <a:ext cx="685305" cy="685305"/>
            <a:chOff x="5759007" y="1472068"/>
            <a:chExt cx="685305" cy="685305"/>
          </a:xfrm>
        </p:grpSpPr>
        <p:sp>
          <p:nvSpPr>
            <p:cNvPr id="28" name="椭圆 27"/>
            <p:cNvSpPr/>
            <p:nvPr/>
          </p:nvSpPr>
          <p:spPr>
            <a:xfrm>
              <a:off x="5759007" y="1472068"/>
              <a:ext cx="685305" cy="6853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8325" y="1646915"/>
              <a:ext cx="335349" cy="335610"/>
            </a:xfrm>
            <a:prstGeom prst="rect">
              <a:avLst/>
            </a:prstGeom>
          </p:spPr>
        </p:pic>
      </p:grpSp>
      <p:sp>
        <p:nvSpPr>
          <p:cNvPr id="33" name="文本框 32"/>
          <p:cNvSpPr txBox="1"/>
          <p:nvPr/>
        </p:nvSpPr>
        <p:spPr>
          <a:xfrm>
            <a:off x="6767568" y="1472068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767568" y="3086347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767568" y="4694732"/>
            <a:ext cx="404330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4431834" y="3429000"/>
            <a:ext cx="1204579" cy="0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4171405" y="1892240"/>
            <a:ext cx="1465008" cy="634806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4162425" y="4330955"/>
            <a:ext cx="1473988" cy="634803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541472" y="3959005"/>
            <a:ext cx="1301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FOUR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年工作目标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8538935" y="2476593"/>
            <a:ext cx="1306286" cy="1306286"/>
            <a:chOff x="8639603" y="2487461"/>
            <a:chExt cx="1306286" cy="1306286"/>
          </a:xfrm>
        </p:grpSpPr>
        <p:sp>
          <p:nvSpPr>
            <p:cNvPr id="4" name="椭圆 3"/>
            <p:cNvSpPr/>
            <p:nvPr/>
          </p:nvSpPr>
          <p:spPr>
            <a:xfrm>
              <a:off x="8639603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00000">
              <a:off x="9032172" y="2795024"/>
              <a:ext cx="521148" cy="691161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4288622" y="3959005"/>
            <a:ext cx="147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年成绩与不足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372917" y="2476593"/>
            <a:ext cx="1306286" cy="1306286"/>
            <a:chOff x="4434010" y="2487461"/>
            <a:chExt cx="1306286" cy="1306286"/>
          </a:xfrm>
        </p:grpSpPr>
        <p:sp>
          <p:nvSpPr>
            <p:cNvPr id="13" name="椭圆 12"/>
            <p:cNvSpPr/>
            <p:nvPr/>
          </p:nvSpPr>
          <p:spPr>
            <a:xfrm>
              <a:off x="4434010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700000">
              <a:off x="4771296" y="2911865"/>
              <a:ext cx="631715" cy="457478"/>
            </a:xfrm>
            <a:prstGeom prst="rect">
              <a:avLst/>
            </a:prstGeom>
          </p:spPr>
        </p:pic>
      </p:grpSp>
      <p:sp>
        <p:nvSpPr>
          <p:cNvPr id="16" name="文本框 15"/>
          <p:cNvSpPr txBox="1"/>
          <p:nvPr/>
        </p:nvSpPr>
        <p:spPr>
          <a:xfrm>
            <a:off x="6449255" y="3969873"/>
            <a:ext cx="1403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THREE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年工作计划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0" y="0"/>
            <a:ext cx="12192000" cy="133350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2262148" y="3959005"/>
            <a:ext cx="1340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年工作回顾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2279363" y="2476593"/>
            <a:ext cx="1306286" cy="1306286"/>
            <a:chOff x="2380032" y="2487461"/>
            <a:chExt cx="1306286" cy="1306286"/>
          </a:xfrm>
        </p:grpSpPr>
        <p:sp>
          <p:nvSpPr>
            <p:cNvPr id="26" name="椭圆 25"/>
            <p:cNvSpPr/>
            <p:nvPr/>
          </p:nvSpPr>
          <p:spPr>
            <a:xfrm>
              <a:off x="2380032" y="2487461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4917" y="2875145"/>
              <a:ext cx="520772" cy="568154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6498073" y="2465725"/>
            <a:ext cx="1306286" cy="1306286"/>
            <a:chOff x="6498073" y="2465725"/>
            <a:chExt cx="1306286" cy="1306286"/>
          </a:xfrm>
        </p:grpSpPr>
        <p:sp>
          <p:nvSpPr>
            <p:cNvPr id="14" name="椭圆 13"/>
            <p:cNvSpPr/>
            <p:nvPr/>
          </p:nvSpPr>
          <p:spPr>
            <a:xfrm>
              <a:off x="6498073" y="2465725"/>
              <a:ext cx="1306286" cy="13062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1155" y="2856460"/>
              <a:ext cx="500121" cy="54655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5" grpId="0"/>
      <p:bldP spid="1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5938" y="-1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2537490" y="670533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2832650" y="563512"/>
            <a:ext cx="6527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8850067" y="2142687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763467" y="2142686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等腰三角形 24"/>
          <p:cNvSpPr/>
          <p:nvPr/>
        </p:nvSpPr>
        <p:spPr>
          <a:xfrm>
            <a:off x="1" y="3429000"/>
            <a:ext cx="12192000" cy="34290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306767" y="2142687"/>
            <a:ext cx="1578466" cy="157846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498" y="2613105"/>
            <a:ext cx="619005" cy="63763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711" y="2638935"/>
            <a:ext cx="599978" cy="611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125" y="2613105"/>
            <a:ext cx="557233" cy="611799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1459208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002228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545249" y="4023243"/>
            <a:ext cx="2186983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5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75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75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5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75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75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uiExpand="1" build="p"/>
      <p:bldP spid="23" grpId="0" animBg="1"/>
      <p:bldP spid="24" grpId="0" animBg="1"/>
      <p:bldP spid="25" grpId="0" animBg="1"/>
      <p:bldP spid="17" grpId="0" animBg="1"/>
      <p:bldP spid="29" grpId="0" uiExpand="1" build="p"/>
      <p:bldP spid="31" grpId="0" build="p"/>
      <p:bldP spid="3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11615571" y="5179609"/>
            <a:ext cx="64800" cy="101566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平行四边形 3"/>
          <p:cNvSpPr/>
          <p:nvPr/>
        </p:nvSpPr>
        <p:spPr>
          <a:xfrm>
            <a:off x="6096000" y="0"/>
            <a:ext cx="6096001" cy="6858000"/>
          </a:xfrm>
          <a:prstGeom prst="parallelogram">
            <a:avLst>
              <a:gd name="adj" fmla="val 46292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267576" y="1875429"/>
            <a:ext cx="4412796" cy="7143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等腰三角形 5"/>
          <p:cNvSpPr/>
          <p:nvPr/>
        </p:nvSpPr>
        <p:spPr>
          <a:xfrm rot="10800000">
            <a:off x="7267573" y="2589804"/>
            <a:ext cx="588171" cy="360565"/>
          </a:xfrm>
          <a:prstGeom prst="triangle">
            <a:avLst>
              <a:gd name="adj" fmla="val 25188"/>
            </a:avLst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8823795" y="2032561"/>
            <a:ext cx="1300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TEXT HERE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857768" y="3429000"/>
            <a:ext cx="1932053" cy="1275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156267" y="539875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3737007" y="1474698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圆角矩形 27"/>
          <p:cNvSpPr/>
          <p:nvPr/>
        </p:nvSpPr>
        <p:spPr>
          <a:xfrm>
            <a:off x="1156267" y="3060186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圆角矩形 29"/>
          <p:cNvSpPr/>
          <p:nvPr/>
        </p:nvSpPr>
        <p:spPr>
          <a:xfrm>
            <a:off x="3737007" y="3965061"/>
            <a:ext cx="2230211" cy="2230211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202016" y="463097"/>
            <a:ext cx="628650" cy="830997"/>
            <a:chOff x="1202016" y="463097"/>
            <a:chExt cx="628650" cy="830997"/>
          </a:xfrm>
        </p:grpSpPr>
        <p:sp>
          <p:nvSpPr>
            <p:cNvPr id="11" name="椭圆 10"/>
            <p:cNvSpPr/>
            <p:nvPr/>
          </p:nvSpPr>
          <p:spPr>
            <a:xfrm>
              <a:off x="1202016" y="590550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282944" y="463097"/>
              <a:ext cx="46679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S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198757" y="4501664"/>
            <a:ext cx="628650" cy="830997"/>
            <a:chOff x="1198757" y="4501664"/>
            <a:chExt cx="628650" cy="830997"/>
          </a:xfrm>
        </p:grpSpPr>
        <p:sp>
          <p:nvSpPr>
            <p:cNvPr id="36" name="椭圆 35"/>
            <p:cNvSpPr/>
            <p:nvPr/>
          </p:nvSpPr>
          <p:spPr>
            <a:xfrm>
              <a:off x="1198757" y="4610067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1217168" y="4501664"/>
              <a:ext cx="59182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O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238981" y="1436969"/>
            <a:ext cx="732893" cy="830997"/>
            <a:chOff x="5238981" y="1436969"/>
            <a:chExt cx="732893" cy="830997"/>
          </a:xfrm>
        </p:grpSpPr>
        <p:sp>
          <p:nvSpPr>
            <p:cNvPr id="40" name="椭圆 39"/>
            <p:cNvSpPr/>
            <p:nvPr/>
          </p:nvSpPr>
          <p:spPr>
            <a:xfrm>
              <a:off x="5291102" y="1535847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238981" y="1436969"/>
              <a:ext cx="732893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W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278026" y="5412185"/>
            <a:ext cx="628650" cy="830997"/>
            <a:chOff x="5278026" y="5412185"/>
            <a:chExt cx="628650" cy="830997"/>
          </a:xfrm>
        </p:grpSpPr>
        <p:sp>
          <p:nvSpPr>
            <p:cNvPr id="42" name="椭圆 41"/>
            <p:cNvSpPr/>
            <p:nvPr/>
          </p:nvSpPr>
          <p:spPr>
            <a:xfrm>
              <a:off x="5278026" y="5501538"/>
              <a:ext cx="628650" cy="62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7200" dirty="0">
                <a:solidFill>
                  <a:srgbClr val="C00000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5350137" y="5412185"/>
              <a:ext cx="484428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4800" dirty="0">
                  <a:solidFill>
                    <a:srgbClr val="C00000"/>
                  </a:solidFill>
                </a:rPr>
                <a:t>T</a:t>
              </a:r>
              <a:endParaRPr lang="zh-CN" altLang="en-US" sz="48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4004788" y="2387419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4004788" y="4306260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425250" y="3408087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425250" y="1485367"/>
            <a:ext cx="16922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en-US" altLang="zh-CN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23" grpId="0"/>
      <p:bldP spid="9" grpId="0" animBg="1"/>
      <p:bldP spid="26" grpId="0" animBg="1"/>
      <p:bldP spid="28" grpId="0" animBg="1"/>
      <p:bldP spid="30" grpId="0" animBg="1"/>
      <p:bldP spid="48" grpId="0"/>
      <p:bldP spid="50" grpId="0"/>
      <p:bldP spid="51" grpId="0"/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11629" y="533400"/>
            <a:ext cx="11168742" cy="58029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057665" y="4148375"/>
            <a:ext cx="10076669" cy="16325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632615" y="4509108"/>
            <a:ext cx="196773" cy="196773"/>
          </a:xfrm>
          <a:prstGeom prst="ellipse">
            <a:avLst/>
          </a:prstGeom>
          <a:solidFill>
            <a:srgbClr val="C00000"/>
          </a:solidFill>
          <a:ln w="38100"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927775" y="4402087"/>
            <a:ext cx="8635450" cy="1096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zh-CN" altLang="en-US" sz="12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4" name="图表 13"/>
          <p:cNvGraphicFramePr/>
          <p:nvPr/>
        </p:nvGraphicFramePr>
        <p:xfrm>
          <a:off x="1630694" y="986221"/>
          <a:ext cx="8930609" cy="2709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build="p"/>
      <p:bldGraphic spid="14" grpId="0" uiExpand="1">
        <p:bldSub>
          <a:bldChart bld="series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0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1152524" y="1519237"/>
            <a:ext cx="3819525" cy="38195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096000" y="2481262"/>
            <a:ext cx="85725" cy="189547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381408" y="2656396"/>
            <a:ext cx="4276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81408" y="3429000"/>
            <a:ext cx="42767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6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营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452355" y="5132675"/>
            <a:ext cx="956700" cy="2484944"/>
            <a:chOff x="2500979" y="2768819"/>
            <a:chExt cx="956700" cy="2484944"/>
          </a:xfrm>
        </p:grpSpPr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65055">
              <a:off x="2666890" y="2768819"/>
              <a:ext cx="790789" cy="1048766"/>
            </a:xfrm>
            <a:prstGeom prst="rect">
              <a:avLst/>
            </a:prstGeom>
          </p:spPr>
        </p:pic>
        <p:sp>
          <p:nvSpPr>
            <p:cNvPr id="15" name="等腰三角形 14"/>
            <p:cNvSpPr/>
            <p:nvPr/>
          </p:nvSpPr>
          <p:spPr>
            <a:xfrm rot="1309201">
              <a:off x="2500979" y="3709260"/>
              <a:ext cx="151068" cy="1544503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3000">
        <p15:prstTrans prst="pageCurlDouble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09218 -0.33495 L 0.09218 -0.33472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-16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ONE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年工作回顾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1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213" y="2205571"/>
            <a:ext cx="1262243" cy="13770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1000">
        <p15:prstTrans prst="pageCurlDoubl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 rot="10800000">
            <a:off x="2782330" y="0"/>
            <a:ext cx="2626835" cy="926165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6782292" y="1"/>
            <a:ext cx="2626835" cy="926165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4782311" y="0"/>
            <a:ext cx="2626835" cy="926165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 rot="5400000">
            <a:off x="-52388" y="2724150"/>
            <a:ext cx="981075" cy="8763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16200000">
            <a:off x="11263313" y="2724150"/>
            <a:ext cx="981075" cy="8763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直角三角形 6"/>
          <p:cNvSpPr/>
          <p:nvPr/>
        </p:nvSpPr>
        <p:spPr>
          <a:xfrm rot="13500000">
            <a:off x="1703229" y="2629043"/>
            <a:ext cx="284212" cy="28421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3500000">
            <a:off x="1225332" y="3324631"/>
            <a:ext cx="260499" cy="260499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3500000">
            <a:off x="3048196" y="2892287"/>
            <a:ext cx="198446" cy="19844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3500000">
            <a:off x="2433799" y="3365246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直角三角形 20"/>
          <p:cNvSpPr/>
          <p:nvPr/>
        </p:nvSpPr>
        <p:spPr>
          <a:xfrm rot="2700000">
            <a:off x="10207709" y="3412436"/>
            <a:ext cx="284212" cy="28421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2700000">
            <a:off x="10709319" y="2740561"/>
            <a:ext cx="260499" cy="260499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rot="2700000">
            <a:off x="8948508" y="3234958"/>
            <a:ext cx="198446" cy="198446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直角三角形 23"/>
          <p:cNvSpPr/>
          <p:nvPr/>
        </p:nvSpPr>
        <p:spPr>
          <a:xfrm rot="2700000">
            <a:off x="9429949" y="2629043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图表 13"/>
          <p:cNvGraphicFramePr/>
          <p:nvPr/>
        </p:nvGraphicFramePr>
        <p:xfrm>
          <a:off x="3481838" y="1408186"/>
          <a:ext cx="5262342" cy="3508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30" name="文本框 29"/>
          <p:cNvSpPr txBox="1"/>
          <p:nvPr/>
        </p:nvSpPr>
        <p:spPr>
          <a:xfrm>
            <a:off x="6257951" y="2662575"/>
            <a:ext cx="1248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40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60%</a:t>
            </a:r>
            <a:endParaRPr lang="zh-CN" altLang="en-US" sz="3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538677" y="5422901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833837" y="5315880"/>
            <a:ext cx="6527475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7" grpId="0" animBg="1"/>
      <p:bldP spid="25" grpId="0" animBg="1"/>
      <p:bldP spid="26" grpId="0" animBg="1"/>
      <p:bldP spid="27" grpId="0" animBg="1"/>
      <p:bldP spid="21" grpId="0" animBg="1"/>
      <p:bldP spid="22" grpId="0" animBg="1"/>
      <p:bldP spid="23" grpId="0" animBg="1"/>
      <p:bldP spid="24" grpId="0" animBg="1"/>
      <p:bldGraphic spid="14" grpId="0">
        <p:bldSub>
          <a:bldChart bld="category"/>
        </p:bldSub>
      </p:bldGraphic>
      <p:bldP spid="30" grpId="0"/>
      <p:bldP spid="6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7" name="图表 16"/>
          <p:cNvGraphicFramePr/>
          <p:nvPr/>
        </p:nvGraphicFramePr>
        <p:xfrm>
          <a:off x="1200023" y="853361"/>
          <a:ext cx="6015294" cy="610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" name="等腰三角形 14"/>
          <p:cNvSpPr/>
          <p:nvPr/>
        </p:nvSpPr>
        <p:spPr>
          <a:xfrm rot="10800000">
            <a:off x="524098" y="-12402"/>
            <a:ext cx="1545722" cy="544989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10800000">
            <a:off x="4207670" y="-12404"/>
            <a:ext cx="2820952" cy="994606"/>
          </a:xfrm>
          <a:prstGeom prst="triangle">
            <a:avLst/>
          </a:prstGeom>
          <a:solidFill>
            <a:srgbClr val="E3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2069820" y="-12403"/>
            <a:ext cx="2137850" cy="753759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987149" y="5023780"/>
            <a:ext cx="4663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3937669" y="3036702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5940384" y="3277667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1987148" y="4405198"/>
            <a:ext cx="174666" cy="174666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4025002" y="2081067"/>
            <a:ext cx="0" cy="955635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6027717" y="2322032"/>
            <a:ext cx="0" cy="955635"/>
          </a:xfrm>
          <a:prstGeom prst="line">
            <a:avLst/>
          </a:prstGeom>
          <a:ln w="19050">
            <a:solidFill>
              <a:srgbClr val="B81C2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3413977" y="1754072"/>
            <a:ext cx="1222049" cy="326995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7" name="矩形 36"/>
          <p:cNvSpPr/>
          <p:nvPr/>
        </p:nvSpPr>
        <p:spPr>
          <a:xfrm>
            <a:off x="5416692" y="2001451"/>
            <a:ext cx="122204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1714500" y="5016500"/>
            <a:ext cx="63500" cy="10541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7720468" y="1313701"/>
            <a:ext cx="2740153" cy="4863325"/>
            <a:chOff x="7720468" y="1313701"/>
            <a:chExt cx="2740153" cy="4863325"/>
          </a:xfrm>
        </p:grpSpPr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0468" y="1313701"/>
              <a:ext cx="2740153" cy="4863325"/>
            </a:xfrm>
            <a:prstGeom prst="rect">
              <a:avLst/>
            </a:prstGeom>
          </p:spPr>
        </p:pic>
        <p:sp>
          <p:nvSpPr>
            <p:cNvPr id="46" name="矩形 45"/>
            <p:cNvSpPr/>
            <p:nvPr/>
          </p:nvSpPr>
          <p:spPr>
            <a:xfrm>
              <a:off x="7927538" y="2159030"/>
              <a:ext cx="2331374" cy="3136869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8" name="矩形 47"/>
          <p:cNvSpPr/>
          <p:nvPr/>
        </p:nvSpPr>
        <p:spPr>
          <a:xfrm>
            <a:off x="8627770" y="4457704"/>
            <a:ext cx="930910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grpSp>
        <p:nvGrpSpPr>
          <p:cNvPr id="6" name="组合 5"/>
          <p:cNvGrpSpPr/>
          <p:nvPr/>
        </p:nvGrpSpPr>
        <p:grpSpPr>
          <a:xfrm>
            <a:off x="8296106" y="2647651"/>
            <a:ext cx="1594239" cy="1594239"/>
            <a:chOff x="8296106" y="2647651"/>
            <a:chExt cx="1594239" cy="1594239"/>
          </a:xfrm>
        </p:grpSpPr>
        <p:sp>
          <p:nvSpPr>
            <p:cNvPr id="47" name="椭圆 46"/>
            <p:cNvSpPr/>
            <p:nvPr/>
          </p:nvSpPr>
          <p:spPr>
            <a:xfrm>
              <a:off x="8296106" y="2647651"/>
              <a:ext cx="1594239" cy="159423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49" name="图片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7013" y="2998621"/>
              <a:ext cx="312424" cy="410370"/>
            </a:xfrm>
            <a:prstGeom prst="rect">
              <a:avLst/>
            </a:prstGeom>
          </p:spPr>
        </p:pic>
        <p:sp>
          <p:nvSpPr>
            <p:cNvPr id="50" name="文本框 49"/>
            <p:cNvSpPr txBox="1"/>
            <p:nvPr/>
          </p:nvSpPr>
          <p:spPr>
            <a:xfrm>
              <a:off x="8468789" y="3370401"/>
              <a:ext cx="1248873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zh-CN" sz="2400" b="0" dirty="0">
                  <a:solidFill>
                    <a:srgbClr val="222A3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54%</a:t>
              </a:r>
              <a:endParaRPr lang="zh-CN" altLang="en-US" sz="18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5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75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Sub>
          <a:bldChart bld="series"/>
        </p:bldSub>
      </p:bldGraphic>
      <p:bldP spid="28" grpId="0" uiExpand="1" build="p"/>
      <p:bldP spid="31" grpId="0" animBg="1"/>
      <p:bldP spid="32" grpId="0" animBg="1"/>
      <p:bldP spid="33" grpId="0" animBg="1"/>
      <p:bldP spid="36" grpId="0" animBg="1"/>
      <p:bldP spid="37" grpId="0" animBg="1"/>
      <p:bldP spid="38" grpId="0" animBg="1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888" y="1568230"/>
            <a:ext cx="3545509" cy="2975215"/>
          </a:xfrm>
          <a:prstGeom prst="rect">
            <a:avLst/>
          </a:prstGeom>
        </p:spPr>
      </p:pic>
      <p:sp>
        <p:nvSpPr>
          <p:cNvPr id="25" name="椭圆 24"/>
          <p:cNvSpPr/>
          <p:nvPr/>
        </p:nvSpPr>
        <p:spPr>
          <a:xfrm>
            <a:off x="2537490" y="670533"/>
            <a:ext cx="196773" cy="196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B81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2832650" y="563512"/>
            <a:ext cx="6527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6340338" y="3475616"/>
            <a:ext cx="147445" cy="147445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6880752" y="2662623"/>
            <a:ext cx="147445" cy="147445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 rot="3198155">
            <a:off x="4945464" y="3554267"/>
            <a:ext cx="270444" cy="1688674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等腰三角形 28"/>
          <p:cNvSpPr/>
          <p:nvPr/>
        </p:nvSpPr>
        <p:spPr>
          <a:xfrm rot="18008329">
            <a:off x="7788145" y="2710833"/>
            <a:ext cx="208359" cy="1272000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8280353" y="3337672"/>
            <a:ext cx="1248873" cy="1060932"/>
            <a:chOff x="8280353" y="3337672"/>
            <a:chExt cx="1248873" cy="1060932"/>
          </a:xfrm>
        </p:grpSpPr>
        <p:sp>
          <p:nvSpPr>
            <p:cNvPr id="46" name="椭圆 45"/>
            <p:cNvSpPr/>
            <p:nvPr/>
          </p:nvSpPr>
          <p:spPr>
            <a:xfrm>
              <a:off x="8374323" y="3337672"/>
              <a:ext cx="1060932" cy="10609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280353" y="3646637"/>
              <a:ext cx="1248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/>
              <a:r>
                <a:rPr lang="en-US" altLang="zh-CN" sz="2400" b="0" dirty="0">
                  <a:solidFill>
                    <a:srgbClr val="B81C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36%</a:t>
              </a:r>
              <a:endParaRPr lang="zh-CN" altLang="en-US" sz="1800" b="0" dirty="0">
                <a:solidFill>
                  <a:srgbClr val="B81C2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350472" y="4635616"/>
            <a:ext cx="1248873" cy="1060932"/>
            <a:chOff x="3350472" y="4635616"/>
            <a:chExt cx="1248873" cy="1060932"/>
          </a:xfrm>
        </p:grpSpPr>
        <p:sp>
          <p:nvSpPr>
            <p:cNvPr id="45" name="椭圆 44"/>
            <p:cNvSpPr/>
            <p:nvPr/>
          </p:nvSpPr>
          <p:spPr>
            <a:xfrm>
              <a:off x="3444443" y="4635616"/>
              <a:ext cx="1060932" cy="10609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schemeClr val="bg1">
                  <a:lumMod val="6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3350472" y="4944580"/>
              <a:ext cx="12488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3600" b="1">
                  <a:solidFill>
                    <a:schemeClr val="bg1"/>
                  </a:solidFill>
                  <a:latin typeface="方正兰亭黑简体" panose="02000000000000000000" pitchFamily="2" charset="-122"/>
                  <a:ea typeface="方正兰亭黑简体" panose="02000000000000000000" pitchFamily="2" charset="-122"/>
                </a:defRPr>
              </a:lvl1pPr>
            </a:lstStyle>
            <a:p>
              <a:pPr algn="ctr"/>
              <a:r>
                <a:rPr lang="en-US" altLang="zh-CN" sz="2400" b="0" dirty="0">
                  <a:solidFill>
                    <a:srgbClr val="B81C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68%</a:t>
              </a:r>
              <a:endParaRPr lang="zh-CN" altLang="en-US" sz="1800" b="0" dirty="0">
                <a:solidFill>
                  <a:srgbClr val="B81C2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3463473" y="5750169"/>
            <a:ext cx="1022869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418852" y="4455739"/>
            <a:ext cx="1022869" cy="336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TEXT HERE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7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75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build="p"/>
      <p:bldP spid="31" grpId="0" animBg="1"/>
      <p:bldP spid="32" grpId="0" animBg="1"/>
      <p:bldP spid="27" grpId="0" animBg="1"/>
      <p:bldP spid="29" grpId="0" animBg="1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321743" y="5304653"/>
            <a:ext cx="9548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的秘密等着你。欢迎加入广告集装箱，微信广告集装箱，更多</a:t>
            </a:r>
            <a:r>
              <a:rPr lang="en-US" altLang="zh-CN" sz="120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的秘密等着你。</a:t>
            </a:r>
            <a:endParaRPr lang="zh-CN" altLang="en-US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0"/>
            <a:ext cx="12192000" cy="4674637"/>
          </a:xfrm>
          <a:prstGeom prst="rect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8532639" y="1063393"/>
            <a:ext cx="1508866" cy="1508866"/>
            <a:chOff x="8532639" y="1063393"/>
            <a:chExt cx="1508866" cy="1508866"/>
          </a:xfrm>
        </p:grpSpPr>
        <p:sp>
          <p:nvSpPr>
            <p:cNvPr id="20" name="椭圆 19"/>
            <p:cNvSpPr/>
            <p:nvPr/>
          </p:nvSpPr>
          <p:spPr>
            <a:xfrm>
              <a:off x="8532639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57249" y="1530488"/>
              <a:ext cx="459645" cy="574675"/>
            </a:xfrm>
            <a:prstGeom prst="rect">
              <a:avLst/>
            </a:prstGeom>
          </p:spPr>
        </p:pic>
      </p:grpSp>
      <p:grpSp>
        <p:nvGrpSpPr>
          <p:cNvPr id="9" name="组合 8"/>
          <p:cNvGrpSpPr/>
          <p:nvPr/>
        </p:nvGrpSpPr>
        <p:grpSpPr>
          <a:xfrm>
            <a:off x="5340688" y="1063393"/>
            <a:ext cx="1508866" cy="1508866"/>
            <a:chOff x="5340688" y="1063393"/>
            <a:chExt cx="1508866" cy="1508866"/>
          </a:xfrm>
        </p:grpSpPr>
        <p:sp>
          <p:nvSpPr>
            <p:cNvPr id="19" name="椭圆 18"/>
            <p:cNvSpPr/>
            <p:nvPr/>
          </p:nvSpPr>
          <p:spPr>
            <a:xfrm>
              <a:off x="5340688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352" y="1530488"/>
              <a:ext cx="471539" cy="574675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2148737" y="1063393"/>
            <a:ext cx="1508866" cy="1508866"/>
            <a:chOff x="2148737" y="1063393"/>
            <a:chExt cx="1508866" cy="1508866"/>
          </a:xfrm>
        </p:grpSpPr>
        <p:sp>
          <p:nvSpPr>
            <p:cNvPr id="18" name="椭圆 17"/>
            <p:cNvSpPr/>
            <p:nvPr/>
          </p:nvSpPr>
          <p:spPr>
            <a:xfrm>
              <a:off x="2148737" y="1063393"/>
              <a:ext cx="1508866" cy="1508866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1825" y="1519185"/>
              <a:ext cx="462689" cy="597281"/>
            </a:xfrm>
            <a:prstGeom prst="rect">
              <a:avLst/>
            </a:prstGeom>
          </p:spPr>
        </p:pic>
      </p:grpSp>
      <p:sp>
        <p:nvSpPr>
          <p:cNvPr id="24" name="矩形 23"/>
          <p:cNvSpPr/>
          <p:nvPr/>
        </p:nvSpPr>
        <p:spPr>
          <a:xfrm>
            <a:off x="2328521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28" name="矩形 27"/>
          <p:cNvSpPr/>
          <p:nvPr/>
        </p:nvSpPr>
        <p:spPr>
          <a:xfrm>
            <a:off x="5520472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0" name="矩形 29"/>
          <p:cNvSpPr/>
          <p:nvPr/>
        </p:nvSpPr>
        <p:spPr>
          <a:xfrm>
            <a:off x="8712423" y="2935967"/>
            <a:ext cx="1149299" cy="326995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/>
              <a:t>TEXT HERE</a:t>
            </a:r>
            <a:endParaRPr lang="zh-CN" altLang="en-US" sz="1200" dirty="0"/>
          </a:p>
        </p:txBody>
      </p:sp>
      <p:sp>
        <p:nvSpPr>
          <p:cNvPr id="33" name="文本框 32"/>
          <p:cNvSpPr txBox="1"/>
          <p:nvPr/>
        </p:nvSpPr>
        <p:spPr>
          <a:xfrm>
            <a:off x="1601890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794721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987552" y="3437649"/>
            <a:ext cx="2602557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欢迎加入广告集装箱，微信广告集装箱，更多</a:t>
            </a:r>
            <a:r>
              <a:rPr lang="en-US" altLang="zh-CN" sz="1050" b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 animBg="1"/>
      <p:bldP spid="28" grpId="0" animBg="1"/>
      <p:bldP spid="30" grpId="0" animBg="1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6" name="平行四边形 5"/>
          <p:cNvSpPr/>
          <p:nvPr/>
        </p:nvSpPr>
        <p:spPr>
          <a:xfrm>
            <a:off x="3275861" y="0"/>
            <a:ext cx="6096000" cy="6858000"/>
          </a:xfrm>
          <a:prstGeom prst="parallelogram">
            <a:avLst>
              <a:gd name="adj" fmla="val 46454"/>
            </a:avLst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511629" y="873286"/>
            <a:ext cx="11168742" cy="5119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10800000">
            <a:off x="5414920" y="873285"/>
            <a:ext cx="1362159" cy="64345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schemeClr val="bg1">
                <a:lumMod val="6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028351" y="3835748"/>
            <a:ext cx="346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16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TWO</a:t>
            </a:r>
            <a:endParaRPr lang="en-US" altLang="zh-CN" sz="16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年成绩与总结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340019" y="-2481722"/>
            <a:ext cx="3191345" cy="983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zh-CN" sz="50000" b="0" dirty="0">
                <a:solidFill>
                  <a:srgbClr val="B81C22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2</a:t>
            </a:r>
            <a:endParaRPr lang="zh-CN" altLang="en-US" sz="50000" b="0" dirty="0">
              <a:solidFill>
                <a:srgbClr val="B81C22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" name="直角三角形 6"/>
          <p:cNvSpPr/>
          <p:nvPr/>
        </p:nvSpPr>
        <p:spPr>
          <a:xfrm rot="16200000">
            <a:off x="511629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直角三角形 24"/>
          <p:cNvSpPr/>
          <p:nvPr/>
        </p:nvSpPr>
        <p:spPr>
          <a:xfrm rot="16200000">
            <a:off x="511629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直角三角形 25"/>
          <p:cNvSpPr/>
          <p:nvPr/>
        </p:nvSpPr>
        <p:spPr>
          <a:xfrm rot="16200000">
            <a:off x="844117" y="874368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直角三角形 26"/>
          <p:cNvSpPr/>
          <p:nvPr/>
        </p:nvSpPr>
        <p:spPr>
          <a:xfrm rot="16200000">
            <a:off x="844117" y="1205772"/>
            <a:ext cx="331402" cy="331402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直角三角形 27"/>
          <p:cNvSpPr/>
          <p:nvPr/>
        </p:nvSpPr>
        <p:spPr>
          <a:xfrm rot="16200000">
            <a:off x="511087" y="153744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直角三角形 28"/>
          <p:cNvSpPr/>
          <p:nvPr/>
        </p:nvSpPr>
        <p:spPr>
          <a:xfrm rot="16200000">
            <a:off x="1176062" y="873012"/>
            <a:ext cx="663890" cy="663890"/>
          </a:xfrm>
          <a:prstGeom prst="rt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951345" y="2383616"/>
            <a:ext cx="1556985" cy="11272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1000">
        <p15:prstTrans prst="pageCurlDouble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50"/>
          </a:p>
        </p:txBody>
      </p:sp>
      <p:sp>
        <p:nvSpPr>
          <p:cNvPr id="2" name="矩形 1"/>
          <p:cNvSpPr/>
          <p:nvPr/>
        </p:nvSpPr>
        <p:spPr>
          <a:xfrm>
            <a:off x="511629" y="0"/>
            <a:ext cx="1116874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5453788"/>
            <a:ext cx="6696076" cy="1416616"/>
            <a:chOff x="0" y="5562600"/>
            <a:chExt cx="6181736" cy="1307803"/>
          </a:xfrm>
        </p:grpSpPr>
        <p:sp>
          <p:nvSpPr>
            <p:cNvPr id="21" name="等腰三角形 20"/>
            <p:cNvSpPr/>
            <p:nvPr/>
          </p:nvSpPr>
          <p:spPr>
            <a:xfrm>
              <a:off x="1127934" y="5879288"/>
              <a:ext cx="2137850" cy="991114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5292072" y="6457951"/>
              <a:ext cx="889664" cy="412452"/>
            </a:xfrm>
            <a:prstGeom prst="triangle">
              <a:avLst/>
            </a:prstGeom>
            <a:solidFill>
              <a:srgbClr val="E349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2820952" y="6457951"/>
              <a:ext cx="889664" cy="412452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0" y="5562600"/>
              <a:ext cx="2820952" cy="1307802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等腰三角形 18"/>
            <p:cNvSpPr/>
            <p:nvPr/>
          </p:nvSpPr>
          <p:spPr>
            <a:xfrm>
              <a:off x="3710616" y="5879288"/>
              <a:ext cx="2137850" cy="991114"/>
            </a:xfrm>
            <a:prstGeom prst="triangle">
              <a:avLst/>
            </a:prstGeom>
            <a:solidFill>
              <a:srgbClr val="B81C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矩形 6"/>
          <p:cNvSpPr/>
          <p:nvPr/>
        </p:nvSpPr>
        <p:spPr>
          <a:xfrm rot="2700000">
            <a:off x="5205634" y="2212918"/>
            <a:ext cx="1780730" cy="17807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>
            <a:off x="5829300" y="1844115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等腰三角形 27"/>
          <p:cNvSpPr/>
          <p:nvPr/>
        </p:nvSpPr>
        <p:spPr>
          <a:xfrm rot="16200000">
            <a:off x="4702969" y="2970446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等腰三角形 29"/>
          <p:cNvSpPr/>
          <p:nvPr/>
        </p:nvSpPr>
        <p:spPr>
          <a:xfrm rot="10800000">
            <a:off x="5829300" y="4096777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等腰三角形 32"/>
          <p:cNvSpPr/>
          <p:nvPr/>
        </p:nvSpPr>
        <p:spPr>
          <a:xfrm rot="5400000">
            <a:off x="6955629" y="2970446"/>
            <a:ext cx="533400" cy="265673"/>
          </a:xfrm>
          <a:prstGeom prst="triangle">
            <a:avLst/>
          </a:prstGeom>
          <a:solidFill>
            <a:srgbClr val="B81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4792937" y="1108822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792937" y="4512770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621862" y="2815428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964011" y="2845827"/>
            <a:ext cx="2606125" cy="583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latin typeface="方正兰亭黑简体" panose="02000000000000000000" pitchFamily="2" charset="-122"/>
                <a:ea typeface="方正兰亭黑简体" panose="02000000000000000000" pitchFamily="2" charset="-122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欢迎加入广告集装箱</a:t>
            </a:r>
            <a:endParaRPr lang="en-US" altLang="zh-CN" sz="120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微信广告集装箱，更多</a:t>
            </a:r>
            <a:r>
              <a:rPr lang="en-US" altLang="zh-CN" sz="1050" b="0" dirty="0" err="1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b="0" dirty="0">
                <a:solidFill>
                  <a:srgbClr val="222A3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的秘密等着你</a:t>
            </a:r>
            <a:endParaRPr lang="zh-CN" altLang="en-US" sz="1050" b="0" dirty="0">
              <a:solidFill>
                <a:srgbClr val="222A3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486" y="2754092"/>
            <a:ext cx="881026" cy="698383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28" grpId="0" animBg="1"/>
      <p:bldP spid="30" grpId="0" animBg="1"/>
      <p:bldP spid="33" grpId="0" animBg="1"/>
      <p:bldP spid="34" grpId="0"/>
      <p:bldP spid="35" grpId="0"/>
      <p:bldP spid="36" grpId="0"/>
      <p:bldP spid="37" grpId="0"/>
    </p:bldLst>
  </p:timing>
</p:sld>
</file>

<file path=ppt/tags/tag1.xml><?xml version="1.0" encoding="utf-8"?>
<p:tagLst xmlns:p="http://schemas.openxmlformats.org/presentationml/2006/main">
  <p:tag name="ISPRING_PRESENTATION_TITLE" val="年终总结"/>
  <p:tag name="commondata" val="eyJoZGlkIjoiZGNhZmE2NDBkNDJkMTExZWJjNGYzYzk5NTUzODY3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2810</Words>
  <Application>WPS 演示</Application>
  <PresentationFormat>宽屏</PresentationFormat>
  <Paragraphs>224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微软雅黑</vt:lpstr>
      <vt:lpstr>方正兰亭黑简体</vt:lpstr>
      <vt:lpstr>黑体</vt:lpstr>
      <vt:lpstr>Dotum</vt:lpstr>
      <vt:lpstr>Malgun Gothic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年终总结</dc:title>
  <dc:creator>wangqian</dc:creator>
  <cp:lastModifiedBy>Years later</cp:lastModifiedBy>
  <cp:revision>66</cp:revision>
  <dcterms:created xsi:type="dcterms:W3CDTF">2016-10-27T03:39:00Z</dcterms:created>
  <dcterms:modified xsi:type="dcterms:W3CDTF">2024-03-28T17:58:13Z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DF557B9D8F65446695A9F043D501BB9A_13</vt:lpwstr>
  </property>
  <property fmtid="{D5CDD505-2E9C-101B-9397-08002B2CF9AE}" pid="3" name="KSOProductBuildVer">
    <vt:lpwstr>2052-12.1.0.16412</vt:lpwstr>
  </property>
</Properties>
</file>