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8" r:id="rId6"/>
    <p:sldId id="259" r:id="rId7"/>
    <p:sldId id="263" r:id="rId8"/>
    <p:sldId id="264" r:id="rId9"/>
    <p:sldId id="265" r:id="rId10"/>
    <p:sldId id="267" r:id="rId11"/>
    <p:sldId id="260" r:id="rId12"/>
    <p:sldId id="266" r:id="rId13"/>
    <p:sldId id="268" r:id="rId14"/>
    <p:sldId id="272" r:id="rId15"/>
    <p:sldId id="274" r:id="rId16"/>
    <p:sldId id="261" r:id="rId17"/>
    <p:sldId id="270" r:id="rId18"/>
    <p:sldId id="275" r:id="rId19"/>
    <p:sldId id="276" r:id="rId20"/>
    <p:sldId id="277" r:id="rId21"/>
    <p:sldId id="262" r:id="rId22"/>
    <p:sldId id="269" r:id="rId23"/>
    <p:sldId id="280" r:id="rId24"/>
    <p:sldId id="279" r:id="rId25"/>
    <p:sldId id="278" r:id="rId26"/>
    <p:sldId id="281" r:id="rId27"/>
    <p:sldId id="257" r:id="rId28"/>
    <p:sldId id="288" r:id="rId29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DB1A3"/>
    <a:srgbClr val="92D54A"/>
    <a:srgbClr val="31738B"/>
    <a:srgbClr val="04C359"/>
    <a:srgbClr val="18826E"/>
    <a:srgbClr val="02AD4F"/>
    <a:srgbClr val="007600"/>
    <a:srgbClr val="68C723"/>
    <a:srgbClr val="63C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2CC4D-A568-4C36-8F6B-A191B119C4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F511F-D6D0-4A6C-B4BD-18B0FA8A954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F511F-D6D0-4A6C-B4BD-18B0FA8A95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F511F-D6D0-4A6C-B4BD-18B0FA8A95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F511F-D6D0-4A6C-B4BD-18B0FA8A95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F511F-D6D0-4A6C-B4BD-18B0FA8A95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F511F-D6D0-4A6C-B4BD-18B0FA8A95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F511F-D6D0-4A6C-B4BD-18B0FA8A95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F511F-D6D0-4A6C-B4BD-18B0FA8A95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F511F-D6D0-4A6C-B4BD-18B0FA8A95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F511F-D6D0-4A6C-B4BD-18B0FA8A95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F511F-D6D0-4A6C-B4BD-18B0FA8A95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F511F-D6D0-4A6C-B4BD-18B0FA8A95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F511F-D6D0-4A6C-B4BD-18B0FA8A95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F511F-D6D0-4A6C-B4BD-18B0FA8A95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F511F-D6D0-4A6C-B4BD-18B0FA8A95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F511F-D6D0-4A6C-B4BD-18B0FA8A95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F6E65-B46C-49A5-AAE7-3611A1D2F4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5B0147-39D4-46AD-8998-74330C89AF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F6E65-B46C-49A5-AAE7-3611A1D2F4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5B0147-39D4-46AD-8998-74330C89AF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F6E65-B46C-49A5-AAE7-3611A1D2F4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5B0147-39D4-46AD-8998-74330C89AF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F6E65-B46C-49A5-AAE7-3611A1D2F4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5B0147-39D4-46AD-8998-74330C89AF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F6E65-B46C-49A5-AAE7-3611A1D2F4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5B0147-39D4-46AD-8998-74330C89AF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F6E65-B46C-49A5-AAE7-3611A1D2F4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5B0147-39D4-46AD-8998-74330C89AFF8}" type="slidenum">
              <a:rPr lang="zh-CN" altLang="en-US" smtClean="0"/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907705" y="620569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F6E65-B46C-49A5-AAE7-3611A1D2F4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5B0147-39D4-46AD-8998-74330C89AF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F6E65-B46C-49A5-AAE7-3611A1D2F4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5B0147-39D4-46AD-8998-74330C89AF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F6E65-B46C-49A5-AAE7-3611A1D2F4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5B0147-39D4-46AD-8998-74330C89AF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F6E65-B46C-49A5-AAE7-3611A1D2F4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5B0147-39D4-46AD-8998-74330C89AF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F6E65-B46C-49A5-AAE7-3611A1D2F4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5B0147-39D4-46AD-8998-74330C89AF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B1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2317072" cy="1997476"/>
          </a:xfrm>
          <a:prstGeom prst="rect">
            <a:avLst/>
          </a:prstGeom>
          <a:solidFill>
            <a:srgbClr val="317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8" name="矩形 7"/>
          <p:cNvSpPr/>
          <p:nvPr userDrawn="1"/>
        </p:nvSpPr>
        <p:spPr>
          <a:xfrm>
            <a:off x="9874928" y="4860524"/>
            <a:ext cx="2317072" cy="1997476"/>
          </a:xfrm>
          <a:prstGeom prst="rect">
            <a:avLst/>
          </a:prstGeom>
          <a:solidFill>
            <a:srgbClr val="317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b="1"/>
          </a:p>
        </p:txBody>
      </p:sp>
      <p:sp>
        <p:nvSpPr>
          <p:cNvPr id="9" name="矩形 8"/>
          <p:cNvSpPr/>
          <p:nvPr userDrawn="1"/>
        </p:nvSpPr>
        <p:spPr>
          <a:xfrm>
            <a:off x="474955" y="534879"/>
            <a:ext cx="11242090" cy="5788241"/>
          </a:xfrm>
          <a:prstGeom prst="rect">
            <a:avLst/>
          </a:prstGeom>
          <a:solidFill>
            <a:schemeClr val="bg1"/>
          </a:solidFill>
          <a:ln w="31750" cmpd="thickThin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12870" y="1412101"/>
            <a:ext cx="4552241" cy="1608525"/>
            <a:chOff x="1928458" y="-68802"/>
            <a:chExt cx="9899032" cy="34978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071"/>
            <a:stretch>
              <a:fillRect/>
            </a:stretch>
          </p:blipFill>
          <p:spPr>
            <a:xfrm>
              <a:off x="1928458" y="142043"/>
              <a:ext cx="4340131" cy="328695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>
              <a:fillRect/>
            </a:stretch>
          </p:blipFill>
          <p:spPr>
            <a:xfrm>
              <a:off x="7487359" y="-68802"/>
              <a:ext cx="4340131" cy="3429000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3934287" y="3292264"/>
            <a:ext cx="4323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cs typeface="+mn-ea"/>
                <a:sym typeface="+mn-lt"/>
              </a:rPr>
              <a:t>清新の盆栽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48000" y="3993915"/>
            <a:ext cx="6096000" cy="7711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200" dirty="0">
                <a:cs typeface="+mn-ea"/>
                <a:sym typeface="+mn-lt"/>
              </a:rPr>
              <a:t>Just for today I will try to live through this day only and not tackle my whole life problem at once Just for today I will try to live through this</a:t>
            </a:r>
            <a:endParaRPr lang="en-US" altLang="zh-CN" sz="12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327248" y="1757978"/>
            <a:ext cx="9448764" cy="1671022"/>
          </a:xfrm>
          <a:prstGeom prst="rect">
            <a:avLst/>
          </a:prstGeom>
          <a:solidFill>
            <a:srgbClr val="2DB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8467" y="1757978"/>
            <a:ext cx="1253757" cy="1671022"/>
          </a:xfrm>
          <a:prstGeom prst="rect">
            <a:avLst/>
          </a:prstGeom>
          <a:solidFill>
            <a:srgbClr val="92D54A"/>
          </a:solidFill>
        </p:spPr>
      </p:pic>
      <p:sp>
        <p:nvSpPr>
          <p:cNvPr id="6" name="文本框 5"/>
          <p:cNvSpPr txBox="1"/>
          <p:nvPr/>
        </p:nvSpPr>
        <p:spPr>
          <a:xfrm>
            <a:off x="3007204" y="2135099"/>
            <a:ext cx="1222901" cy="369332"/>
          </a:xfrm>
          <a:prstGeom prst="rect">
            <a:avLst/>
          </a:prstGeom>
          <a:solidFill>
            <a:srgbClr val="2DB1A3"/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07204" y="2429720"/>
            <a:ext cx="7237236" cy="613694"/>
          </a:xfrm>
          <a:prstGeom prst="rect">
            <a:avLst/>
          </a:prstGeom>
          <a:solidFill>
            <a:srgbClr val="2DB1A3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Just for today I will try to live through this day only and not tackle my whole life problem at once Just for today I will try to live through this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27248" y="3606013"/>
            <a:ext cx="9448764" cy="1671022"/>
          </a:xfrm>
          <a:prstGeom prst="rect">
            <a:avLst/>
          </a:prstGeom>
          <a:solidFill>
            <a:srgbClr val="2DB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8467" y="3606013"/>
            <a:ext cx="1253757" cy="1671022"/>
          </a:xfrm>
          <a:prstGeom prst="rect">
            <a:avLst/>
          </a:prstGeom>
          <a:solidFill>
            <a:srgbClr val="92D54A"/>
          </a:solidFill>
        </p:spPr>
      </p:pic>
      <p:sp>
        <p:nvSpPr>
          <p:cNvPr id="10" name="文本框 9"/>
          <p:cNvSpPr txBox="1"/>
          <p:nvPr/>
        </p:nvSpPr>
        <p:spPr>
          <a:xfrm>
            <a:off x="3007204" y="3983134"/>
            <a:ext cx="1222901" cy="369332"/>
          </a:xfrm>
          <a:prstGeom prst="rect">
            <a:avLst/>
          </a:prstGeom>
          <a:solidFill>
            <a:srgbClr val="2DB1A3"/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07204" y="4277755"/>
            <a:ext cx="7237236" cy="613694"/>
          </a:xfrm>
          <a:prstGeom prst="rect">
            <a:avLst/>
          </a:prstGeom>
          <a:solidFill>
            <a:srgbClr val="2DB1A3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Just for today I will try to live through this day only and not tackle my whole life problem at once Just for today I will try to live through this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39313" y="1194066"/>
            <a:ext cx="2313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cs typeface="+mn-ea"/>
                <a:sym typeface="+mn-lt"/>
              </a:rPr>
              <a:t>点击添加标题</a:t>
            </a:r>
            <a:endParaRPr lang="zh-CN" altLang="en-US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730467" y="4141634"/>
            <a:ext cx="0" cy="128270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730467" y="3336588"/>
            <a:ext cx="2429933" cy="482600"/>
            <a:chOff x="760404" y="3742038"/>
            <a:chExt cx="2429933" cy="482600"/>
          </a:xfrm>
        </p:grpSpPr>
        <p:sp>
          <p:nvSpPr>
            <p:cNvPr id="6" name="矩形 5"/>
            <p:cNvSpPr/>
            <p:nvPr/>
          </p:nvSpPr>
          <p:spPr>
            <a:xfrm>
              <a:off x="760404" y="3742038"/>
              <a:ext cx="2429933" cy="482600"/>
            </a:xfrm>
            <a:prstGeom prst="rect">
              <a:avLst/>
            </a:prstGeom>
            <a:solidFill>
              <a:srgbClr val="2F72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7" name="文本框 67"/>
            <p:cNvSpPr txBox="1"/>
            <p:nvPr/>
          </p:nvSpPr>
          <p:spPr>
            <a:xfrm>
              <a:off x="1764750" y="3795497"/>
              <a:ext cx="574687" cy="375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+mn-ea"/>
                </a:rPr>
                <a:t>01</a:t>
              </a:r>
              <a:endParaRPr lang="zh-CN" altLang="en-US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160400" y="3336588"/>
            <a:ext cx="3369734" cy="482600"/>
            <a:chOff x="3190337" y="3742038"/>
            <a:chExt cx="3369734" cy="482600"/>
          </a:xfrm>
        </p:grpSpPr>
        <p:sp>
          <p:nvSpPr>
            <p:cNvPr id="9" name="矩形 8"/>
            <p:cNvSpPr/>
            <p:nvPr/>
          </p:nvSpPr>
          <p:spPr>
            <a:xfrm>
              <a:off x="3190337" y="3742038"/>
              <a:ext cx="3369734" cy="482600"/>
            </a:xfrm>
            <a:prstGeom prst="rect">
              <a:avLst/>
            </a:prstGeom>
            <a:solidFill>
              <a:srgbClr val="2EB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10" name="文本框 70"/>
            <p:cNvSpPr txBox="1"/>
            <p:nvPr/>
          </p:nvSpPr>
          <p:spPr>
            <a:xfrm>
              <a:off x="4587860" y="3815951"/>
              <a:ext cx="574687" cy="375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+mn-ea"/>
                </a:rPr>
                <a:t>02</a:t>
              </a:r>
              <a:endParaRPr lang="zh-CN" altLang="en-US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530134" y="3336588"/>
            <a:ext cx="2429933" cy="482600"/>
            <a:chOff x="6560071" y="3742038"/>
            <a:chExt cx="2429933" cy="482600"/>
          </a:xfrm>
        </p:grpSpPr>
        <p:sp>
          <p:nvSpPr>
            <p:cNvPr id="12" name="矩形 11"/>
            <p:cNvSpPr/>
            <p:nvPr/>
          </p:nvSpPr>
          <p:spPr>
            <a:xfrm>
              <a:off x="6560071" y="3742038"/>
              <a:ext cx="2429933" cy="482600"/>
            </a:xfrm>
            <a:prstGeom prst="rect">
              <a:avLst/>
            </a:prstGeom>
            <a:solidFill>
              <a:srgbClr val="2F72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13" name="文本框 73"/>
            <p:cNvSpPr txBox="1"/>
            <p:nvPr/>
          </p:nvSpPr>
          <p:spPr>
            <a:xfrm>
              <a:off x="7660202" y="3815951"/>
              <a:ext cx="574687" cy="375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+mn-ea"/>
                </a:rPr>
                <a:t>03</a:t>
              </a:r>
              <a:endParaRPr lang="zh-CN" altLang="en-US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960067" y="3336588"/>
            <a:ext cx="2692400" cy="482600"/>
            <a:chOff x="8990004" y="3742038"/>
            <a:chExt cx="2692400" cy="482600"/>
          </a:xfrm>
        </p:grpSpPr>
        <p:sp>
          <p:nvSpPr>
            <p:cNvPr id="15" name="矩形 14"/>
            <p:cNvSpPr/>
            <p:nvPr/>
          </p:nvSpPr>
          <p:spPr>
            <a:xfrm>
              <a:off x="8990004" y="3742038"/>
              <a:ext cx="2692400" cy="482600"/>
            </a:xfrm>
            <a:prstGeom prst="rect">
              <a:avLst/>
            </a:prstGeom>
            <a:solidFill>
              <a:srgbClr val="2EB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16" name="文本框 76"/>
            <p:cNvSpPr txBox="1"/>
            <p:nvPr/>
          </p:nvSpPr>
          <p:spPr>
            <a:xfrm>
              <a:off x="10100184" y="3795497"/>
              <a:ext cx="574687" cy="375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+mn-ea"/>
                </a:rPr>
                <a:t>04</a:t>
              </a:r>
              <a:endParaRPr lang="zh-CN" altLang="en-US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17" name="TextBox 119"/>
          <p:cNvSpPr txBox="1"/>
          <p:nvPr/>
        </p:nvSpPr>
        <p:spPr>
          <a:xfrm>
            <a:off x="853985" y="4435987"/>
            <a:ext cx="246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n-ea"/>
                <a:cs typeface="+mn-ea"/>
                <a:sym typeface="+mn-lt"/>
              </a:rPr>
              <a:t>标题</a:t>
            </a:r>
            <a:endParaRPr lang="zh-CN" altLang="en-US" b="1" dirty="0">
              <a:latin typeface="+mn-ea"/>
              <a:cs typeface="+mn-ea"/>
              <a:sym typeface="+mn-lt"/>
            </a:endParaRPr>
          </a:p>
        </p:txBody>
      </p:sp>
      <p:sp>
        <p:nvSpPr>
          <p:cNvPr id="18" name="Rectangle 120"/>
          <p:cNvSpPr/>
          <p:nvPr/>
        </p:nvSpPr>
        <p:spPr>
          <a:xfrm>
            <a:off x="853984" y="4778003"/>
            <a:ext cx="3703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It is not difficult to imagine a world short of ambition. It would probably be a kinder world: with out demands, without abrasions, without disappointments. 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+mn-ea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3175217" y="1741334"/>
            <a:ext cx="0" cy="128270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19"/>
          <p:cNvSpPr txBox="1"/>
          <p:nvPr/>
        </p:nvSpPr>
        <p:spPr>
          <a:xfrm>
            <a:off x="3175218" y="1635050"/>
            <a:ext cx="246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n-ea"/>
                <a:cs typeface="+mn-ea"/>
                <a:sym typeface="+mn-lt"/>
              </a:rPr>
              <a:t>标题</a:t>
            </a:r>
            <a:endParaRPr lang="zh-CN" altLang="en-US" b="1" dirty="0">
              <a:latin typeface="+mn-ea"/>
              <a:cs typeface="+mn-ea"/>
              <a:sym typeface="+mn-lt"/>
            </a:endParaRPr>
          </a:p>
        </p:txBody>
      </p:sp>
      <p:sp>
        <p:nvSpPr>
          <p:cNvPr id="21" name="Rectangle 120"/>
          <p:cNvSpPr/>
          <p:nvPr/>
        </p:nvSpPr>
        <p:spPr>
          <a:xfrm>
            <a:off x="3175217" y="1977066"/>
            <a:ext cx="3703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It is not difficult to imagine a world short of ambition. It would probably be a kinder world: with out demands, without abrasions, without disappointments. 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+mn-ea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6591517" y="4136653"/>
            <a:ext cx="0" cy="128270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19"/>
          <p:cNvSpPr txBox="1"/>
          <p:nvPr/>
        </p:nvSpPr>
        <p:spPr>
          <a:xfrm>
            <a:off x="6715035" y="4431006"/>
            <a:ext cx="246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n-ea"/>
                <a:cs typeface="+mn-ea"/>
                <a:sym typeface="+mn-lt"/>
              </a:rPr>
              <a:t>标题</a:t>
            </a:r>
            <a:endParaRPr lang="zh-CN" altLang="en-US" b="1" dirty="0">
              <a:latin typeface="+mn-ea"/>
              <a:cs typeface="+mn-ea"/>
              <a:sym typeface="+mn-lt"/>
            </a:endParaRPr>
          </a:p>
        </p:txBody>
      </p:sp>
      <p:sp>
        <p:nvSpPr>
          <p:cNvPr id="24" name="Rectangle 120"/>
          <p:cNvSpPr/>
          <p:nvPr/>
        </p:nvSpPr>
        <p:spPr>
          <a:xfrm>
            <a:off x="6715034" y="4773022"/>
            <a:ext cx="3703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It is not difficult to imagine a world short of ambition. It would probably be a kinder world: with out demands, without abrasions, without disappointments. 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+mn-ea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8960066" y="1737432"/>
            <a:ext cx="0" cy="128270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19"/>
          <p:cNvSpPr txBox="1"/>
          <p:nvPr/>
        </p:nvSpPr>
        <p:spPr>
          <a:xfrm>
            <a:off x="8960067" y="1631148"/>
            <a:ext cx="246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n-ea"/>
                <a:cs typeface="+mn-ea"/>
                <a:sym typeface="+mn-lt"/>
              </a:rPr>
              <a:t>标题</a:t>
            </a:r>
            <a:endParaRPr lang="zh-CN" altLang="en-US" b="1" dirty="0">
              <a:latin typeface="+mn-ea"/>
              <a:cs typeface="+mn-ea"/>
              <a:sym typeface="+mn-lt"/>
            </a:endParaRPr>
          </a:p>
        </p:txBody>
      </p:sp>
      <p:sp>
        <p:nvSpPr>
          <p:cNvPr id="27" name="Rectangle 120"/>
          <p:cNvSpPr/>
          <p:nvPr/>
        </p:nvSpPr>
        <p:spPr>
          <a:xfrm>
            <a:off x="8960067" y="1973164"/>
            <a:ext cx="27735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It is not difficult to imagine a world short of ambition. It would probably be a kinder world: with out demands, without abrasions, without disappointments. 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3" grpId="0"/>
      <p:bldP spid="24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占位符 40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940849" y="1895044"/>
            <a:ext cx="2257552" cy="2257552"/>
          </a:xfrm>
          <a:prstGeom prst="ellipse">
            <a:avLst/>
          </a:prstGeom>
        </p:spPr>
      </p:pic>
      <p:pic>
        <p:nvPicPr>
          <p:cNvPr id="44" name="图片占位符 4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621697" y="1895044"/>
            <a:ext cx="2257552" cy="2257552"/>
          </a:xfrm>
          <a:prstGeom prst="ellipse">
            <a:avLst/>
          </a:prstGeom>
        </p:spPr>
      </p:pic>
      <p:pic>
        <p:nvPicPr>
          <p:cNvPr id="45" name="图片占位符 4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302545" y="1895044"/>
            <a:ext cx="2257552" cy="2257552"/>
          </a:xfrm>
          <a:prstGeom prst="ellipse">
            <a:avLst/>
          </a:prstGeom>
        </p:spPr>
      </p:pic>
      <p:pic>
        <p:nvPicPr>
          <p:cNvPr id="46" name="图片占位符 4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8983395" y="1895044"/>
            <a:ext cx="2257552" cy="2257552"/>
          </a:xfrm>
          <a:prstGeom prst="ellipse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7708512" y="3524595"/>
            <a:ext cx="810521" cy="757813"/>
            <a:chOff x="7708512" y="3851175"/>
            <a:chExt cx="810521" cy="757813"/>
          </a:xfrm>
        </p:grpSpPr>
        <p:grpSp>
          <p:nvGrpSpPr>
            <p:cNvPr id="48" name="Group 13"/>
            <p:cNvGrpSpPr/>
            <p:nvPr/>
          </p:nvGrpSpPr>
          <p:grpSpPr>
            <a:xfrm>
              <a:off x="7708512" y="3851175"/>
              <a:ext cx="810521" cy="757813"/>
              <a:chOff x="3031990" y="3644898"/>
              <a:chExt cx="815928" cy="762868"/>
            </a:xfrm>
          </p:grpSpPr>
          <p:sp>
            <p:nvSpPr>
              <p:cNvPr id="52" name="Rectangular Callout 14"/>
              <p:cNvSpPr/>
              <p:nvPr/>
            </p:nvSpPr>
            <p:spPr bwMode="auto">
              <a:xfrm flipH="1">
                <a:off x="3031990" y="3644898"/>
                <a:ext cx="815928" cy="762868"/>
              </a:xfrm>
              <a:prstGeom prst="wedgeRectCallout">
                <a:avLst/>
              </a:prstGeom>
              <a:solidFill>
                <a:srgbClr val="2EB0A2"/>
              </a:solidFill>
              <a:ln w="19050">
                <a:noFill/>
                <a:rou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121920" tIns="60960" rIns="121920" bIns="60960" numCol="1" rtlCol="0" anchor="ctr" anchorCtr="1" compatLnSpc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gency FB" panose="020B0503020202020204" pitchFamily="34" charset="0"/>
                  <a:sym typeface="+mn-lt"/>
                </a:endParaRPr>
              </a:p>
            </p:txBody>
          </p:sp>
          <p:sp>
            <p:nvSpPr>
              <p:cNvPr id="53" name="Oval 15"/>
              <p:cNvSpPr/>
              <p:nvPr/>
            </p:nvSpPr>
            <p:spPr bwMode="auto">
              <a:xfrm>
                <a:off x="3163020" y="3749397"/>
                <a:ext cx="553870" cy="553870"/>
              </a:xfrm>
              <a:prstGeom prst="ellipse">
                <a:avLst/>
              </a:prstGeom>
              <a:noFill/>
              <a:ln w="28575">
                <a:solidFill>
                  <a:sysClr val="window" lastClr="FFFFFF"/>
                </a:solidFill>
                <a:round/>
              </a:ln>
            </p:spPr>
            <p:txBody>
              <a:bodyPr vert="horz" wrap="none" lIns="121920" tIns="60960" rIns="121920" bIns="60960" numCol="1" rtlCol="0" anchor="ctr" anchorCtr="1" compatLnSpc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gency FB" panose="020B0503020202020204" pitchFamily="34" charset="0"/>
                  <a:sym typeface="+mn-lt"/>
                </a:endParaRPr>
              </a:p>
            </p:txBody>
          </p:sp>
        </p:grpSp>
        <p:grpSp>
          <p:nvGrpSpPr>
            <p:cNvPr id="49" name="Group 51"/>
            <p:cNvGrpSpPr/>
            <p:nvPr/>
          </p:nvGrpSpPr>
          <p:grpSpPr>
            <a:xfrm>
              <a:off x="7954619" y="4061989"/>
              <a:ext cx="318304" cy="321928"/>
              <a:chOff x="542925" y="992188"/>
              <a:chExt cx="836613" cy="846138"/>
            </a:xfrm>
            <a:solidFill>
              <a:sysClr val="window" lastClr="FFFFFF"/>
            </a:solidFill>
          </p:grpSpPr>
          <p:sp>
            <p:nvSpPr>
              <p:cNvPr id="50" name="Freeform 5"/>
              <p:cNvSpPr/>
              <p:nvPr/>
            </p:nvSpPr>
            <p:spPr bwMode="auto">
              <a:xfrm>
                <a:off x="784225" y="1231900"/>
                <a:ext cx="122238" cy="1460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2"/>
                  </a:cxn>
                  <a:cxn ang="0">
                    <a:pos x="0" y="44"/>
                  </a:cxn>
                  <a:cxn ang="0">
                    <a:pos x="11" y="45"/>
                  </a:cxn>
                  <a:cxn ang="0">
                    <a:pos x="38" y="22"/>
                  </a:cxn>
                  <a:cxn ang="0">
                    <a:pos x="13" y="0"/>
                  </a:cxn>
                </a:cxnLst>
                <a:rect l="0" t="0" r="r" b="b"/>
                <a:pathLst>
                  <a:path w="38" h="45">
                    <a:moveTo>
                      <a:pt x="13" y="0"/>
                    </a:moveTo>
                    <a:cubicBezTo>
                      <a:pt x="7" y="0"/>
                      <a:pt x="2" y="1"/>
                      <a:pt x="0" y="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3" y="45"/>
                      <a:pt x="6" y="45"/>
                      <a:pt x="11" y="45"/>
                    </a:cubicBezTo>
                    <a:cubicBezTo>
                      <a:pt x="28" y="45"/>
                      <a:pt x="38" y="36"/>
                      <a:pt x="38" y="22"/>
                    </a:cubicBezTo>
                    <a:cubicBezTo>
                      <a:pt x="38" y="8"/>
                      <a:pt x="29" y="0"/>
                      <a:pt x="1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gency FB" panose="020B0503020202020204" pitchFamily="34" charset="0"/>
                  <a:sym typeface="+mn-lt"/>
                </a:endParaRPr>
              </a:p>
            </p:txBody>
          </p:sp>
          <p:sp>
            <p:nvSpPr>
              <p:cNvPr id="51" name="Freeform 6"/>
              <p:cNvSpPr>
                <a:spLocks noEditPoints="1"/>
              </p:cNvSpPr>
              <p:nvPr/>
            </p:nvSpPr>
            <p:spPr bwMode="auto">
              <a:xfrm>
                <a:off x="542925" y="992188"/>
                <a:ext cx="836613" cy="846138"/>
              </a:xfrm>
              <a:custGeom>
                <a:avLst/>
                <a:gdLst/>
                <a:ahLst/>
                <a:cxnLst>
                  <a:cxn ang="0">
                    <a:pos x="244" y="0"/>
                  </a:cxn>
                  <a:cxn ang="0">
                    <a:pos x="16" y="0"/>
                  </a:cxn>
                  <a:cxn ang="0">
                    <a:pos x="0" y="16"/>
                  </a:cxn>
                  <a:cxn ang="0">
                    <a:pos x="0" y="245"/>
                  </a:cxn>
                  <a:cxn ang="0">
                    <a:pos x="16" y="261"/>
                  </a:cxn>
                  <a:cxn ang="0">
                    <a:pos x="244" y="261"/>
                  </a:cxn>
                  <a:cxn ang="0">
                    <a:pos x="260" y="245"/>
                  </a:cxn>
                  <a:cxn ang="0">
                    <a:pos x="260" y="16"/>
                  </a:cxn>
                  <a:cxn ang="0">
                    <a:pos x="244" y="0"/>
                  </a:cxn>
                  <a:cxn ang="0">
                    <a:pos x="132" y="129"/>
                  </a:cxn>
                  <a:cxn ang="0">
                    <a:pos x="86" y="144"/>
                  </a:cxn>
                  <a:cxn ang="0">
                    <a:pos x="75" y="143"/>
                  </a:cxn>
                  <a:cxn ang="0">
                    <a:pos x="75" y="195"/>
                  </a:cxn>
                  <a:cxn ang="0">
                    <a:pos x="43" y="195"/>
                  </a:cxn>
                  <a:cxn ang="0">
                    <a:pos x="43" y="53"/>
                  </a:cxn>
                  <a:cxn ang="0">
                    <a:pos x="86" y="50"/>
                  </a:cxn>
                  <a:cxn ang="0">
                    <a:pos x="130" y="61"/>
                  </a:cxn>
                  <a:cxn ang="0">
                    <a:pos x="146" y="95"/>
                  </a:cxn>
                  <a:cxn ang="0">
                    <a:pos x="132" y="129"/>
                  </a:cxn>
                  <a:cxn ang="0">
                    <a:pos x="181" y="197"/>
                  </a:cxn>
                  <a:cxn ang="0">
                    <a:pos x="147" y="189"/>
                  </a:cxn>
                  <a:cxn ang="0">
                    <a:pos x="153" y="166"/>
                  </a:cxn>
                  <a:cxn ang="0">
                    <a:pos x="181" y="174"/>
                  </a:cxn>
                  <a:cxn ang="0">
                    <a:pos x="195" y="165"/>
                  </a:cxn>
                  <a:cxn ang="0">
                    <a:pos x="179" y="153"/>
                  </a:cxn>
                  <a:cxn ang="0">
                    <a:pos x="150" y="122"/>
                  </a:cxn>
                  <a:cxn ang="0">
                    <a:pos x="192" y="88"/>
                  </a:cxn>
                  <a:cxn ang="0">
                    <a:pos x="222" y="94"/>
                  </a:cxn>
                  <a:cxn ang="0">
                    <a:pos x="216" y="116"/>
                  </a:cxn>
                  <a:cxn ang="0">
                    <a:pos x="193" y="110"/>
                  </a:cxn>
                  <a:cxn ang="0">
                    <a:pos x="181" y="119"/>
                  </a:cxn>
                  <a:cxn ang="0">
                    <a:pos x="198" y="131"/>
                  </a:cxn>
                  <a:cxn ang="0">
                    <a:pos x="226" y="163"/>
                  </a:cxn>
                  <a:cxn ang="0">
                    <a:pos x="181" y="197"/>
                  </a:cxn>
                </a:cxnLst>
                <a:rect l="0" t="0" r="r" b="b"/>
                <a:pathLst>
                  <a:path w="260" h="261">
                    <a:moveTo>
                      <a:pt x="24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0" y="254"/>
                      <a:pt x="7" y="261"/>
                      <a:pt x="16" y="261"/>
                    </a:cubicBezTo>
                    <a:cubicBezTo>
                      <a:pt x="244" y="261"/>
                      <a:pt x="244" y="261"/>
                      <a:pt x="244" y="261"/>
                    </a:cubicBezTo>
                    <a:cubicBezTo>
                      <a:pt x="253" y="261"/>
                      <a:pt x="260" y="254"/>
                      <a:pt x="260" y="245"/>
                    </a:cubicBezTo>
                    <a:cubicBezTo>
                      <a:pt x="260" y="16"/>
                      <a:pt x="260" y="16"/>
                      <a:pt x="260" y="16"/>
                    </a:cubicBezTo>
                    <a:cubicBezTo>
                      <a:pt x="260" y="7"/>
                      <a:pt x="253" y="0"/>
                      <a:pt x="244" y="0"/>
                    </a:cubicBezTo>
                    <a:close/>
                    <a:moveTo>
                      <a:pt x="132" y="129"/>
                    </a:moveTo>
                    <a:cubicBezTo>
                      <a:pt x="121" y="139"/>
                      <a:pt x="105" y="144"/>
                      <a:pt x="86" y="144"/>
                    </a:cubicBezTo>
                    <a:cubicBezTo>
                      <a:pt x="82" y="144"/>
                      <a:pt x="78" y="144"/>
                      <a:pt x="75" y="143"/>
                    </a:cubicBezTo>
                    <a:cubicBezTo>
                      <a:pt x="75" y="195"/>
                      <a:pt x="75" y="195"/>
                      <a:pt x="75" y="195"/>
                    </a:cubicBezTo>
                    <a:cubicBezTo>
                      <a:pt x="43" y="195"/>
                      <a:pt x="43" y="195"/>
                      <a:pt x="43" y="195"/>
                    </a:cubicBezTo>
                    <a:cubicBezTo>
                      <a:pt x="43" y="53"/>
                      <a:pt x="43" y="53"/>
                      <a:pt x="43" y="53"/>
                    </a:cubicBezTo>
                    <a:cubicBezTo>
                      <a:pt x="53" y="51"/>
                      <a:pt x="67" y="50"/>
                      <a:pt x="86" y="50"/>
                    </a:cubicBezTo>
                    <a:cubicBezTo>
                      <a:pt x="106" y="50"/>
                      <a:pt x="121" y="54"/>
                      <a:pt x="130" y="61"/>
                    </a:cubicBezTo>
                    <a:cubicBezTo>
                      <a:pt x="139" y="69"/>
                      <a:pt x="146" y="81"/>
                      <a:pt x="146" y="95"/>
                    </a:cubicBezTo>
                    <a:cubicBezTo>
                      <a:pt x="146" y="109"/>
                      <a:pt x="141" y="121"/>
                      <a:pt x="132" y="129"/>
                    </a:cubicBezTo>
                    <a:close/>
                    <a:moveTo>
                      <a:pt x="181" y="197"/>
                    </a:moveTo>
                    <a:cubicBezTo>
                      <a:pt x="167" y="197"/>
                      <a:pt x="155" y="194"/>
                      <a:pt x="147" y="189"/>
                    </a:cubicBezTo>
                    <a:cubicBezTo>
                      <a:pt x="153" y="166"/>
                      <a:pt x="153" y="166"/>
                      <a:pt x="153" y="166"/>
                    </a:cubicBezTo>
                    <a:cubicBezTo>
                      <a:pt x="159" y="170"/>
                      <a:pt x="171" y="174"/>
                      <a:pt x="181" y="174"/>
                    </a:cubicBezTo>
                    <a:cubicBezTo>
                      <a:pt x="191" y="174"/>
                      <a:pt x="195" y="171"/>
                      <a:pt x="195" y="165"/>
                    </a:cubicBezTo>
                    <a:cubicBezTo>
                      <a:pt x="195" y="160"/>
                      <a:pt x="192" y="158"/>
                      <a:pt x="179" y="153"/>
                    </a:cubicBezTo>
                    <a:cubicBezTo>
                      <a:pt x="158" y="146"/>
                      <a:pt x="150" y="134"/>
                      <a:pt x="150" y="122"/>
                    </a:cubicBezTo>
                    <a:cubicBezTo>
                      <a:pt x="150" y="103"/>
                      <a:pt x="166" y="88"/>
                      <a:pt x="192" y="88"/>
                    </a:cubicBezTo>
                    <a:cubicBezTo>
                      <a:pt x="204" y="88"/>
                      <a:pt x="215" y="91"/>
                      <a:pt x="222" y="94"/>
                    </a:cubicBezTo>
                    <a:cubicBezTo>
                      <a:pt x="216" y="116"/>
                      <a:pt x="216" y="116"/>
                      <a:pt x="216" y="116"/>
                    </a:cubicBezTo>
                    <a:cubicBezTo>
                      <a:pt x="211" y="114"/>
                      <a:pt x="202" y="110"/>
                      <a:pt x="193" y="110"/>
                    </a:cubicBezTo>
                    <a:cubicBezTo>
                      <a:pt x="185" y="110"/>
                      <a:pt x="181" y="114"/>
                      <a:pt x="181" y="119"/>
                    </a:cubicBezTo>
                    <a:cubicBezTo>
                      <a:pt x="181" y="124"/>
                      <a:pt x="185" y="126"/>
                      <a:pt x="198" y="131"/>
                    </a:cubicBezTo>
                    <a:cubicBezTo>
                      <a:pt x="218" y="138"/>
                      <a:pt x="226" y="148"/>
                      <a:pt x="226" y="163"/>
                    </a:cubicBezTo>
                    <a:cubicBezTo>
                      <a:pt x="226" y="182"/>
                      <a:pt x="211" y="197"/>
                      <a:pt x="181" y="19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gency FB" panose="020B0503020202020204" pitchFamily="34" charset="0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5028029" y="3524595"/>
            <a:ext cx="810521" cy="757813"/>
            <a:chOff x="5028029" y="3851175"/>
            <a:chExt cx="810521" cy="757813"/>
          </a:xfrm>
        </p:grpSpPr>
        <p:grpSp>
          <p:nvGrpSpPr>
            <p:cNvPr id="55" name="Group 10"/>
            <p:cNvGrpSpPr/>
            <p:nvPr/>
          </p:nvGrpSpPr>
          <p:grpSpPr>
            <a:xfrm>
              <a:off x="5028029" y="3851175"/>
              <a:ext cx="810521" cy="757813"/>
              <a:chOff x="3031990" y="3644898"/>
              <a:chExt cx="815928" cy="762868"/>
            </a:xfrm>
          </p:grpSpPr>
          <p:sp>
            <p:nvSpPr>
              <p:cNvPr id="60" name="Rectangular Callout 11"/>
              <p:cNvSpPr/>
              <p:nvPr/>
            </p:nvSpPr>
            <p:spPr bwMode="auto">
              <a:xfrm flipH="1">
                <a:off x="3031990" y="3644898"/>
                <a:ext cx="815928" cy="762868"/>
              </a:xfrm>
              <a:prstGeom prst="wedgeRectCallout">
                <a:avLst/>
              </a:prstGeom>
              <a:solidFill>
                <a:srgbClr val="2EB0A2"/>
              </a:solidFill>
              <a:ln w="19050">
                <a:noFill/>
                <a:rou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121920" tIns="60960" rIns="121920" bIns="60960" numCol="1" rtlCol="0" anchor="ctr" anchorCtr="1" compatLnSpc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gency FB" panose="020B0503020202020204" pitchFamily="34" charset="0"/>
                  <a:sym typeface="+mn-lt"/>
                </a:endParaRPr>
              </a:p>
            </p:txBody>
          </p:sp>
          <p:sp>
            <p:nvSpPr>
              <p:cNvPr id="61" name="Oval 12"/>
              <p:cNvSpPr/>
              <p:nvPr/>
            </p:nvSpPr>
            <p:spPr bwMode="auto">
              <a:xfrm>
                <a:off x="3163020" y="3749397"/>
                <a:ext cx="553870" cy="553870"/>
              </a:xfrm>
              <a:prstGeom prst="ellipse">
                <a:avLst/>
              </a:prstGeom>
              <a:noFill/>
              <a:ln w="28575">
                <a:solidFill>
                  <a:sysClr val="window" lastClr="FFFFFF"/>
                </a:solidFill>
                <a:round/>
              </a:ln>
            </p:spPr>
            <p:txBody>
              <a:bodyPr vert="horz" wrap="none" lIns="121920" tIns="60960" rIns="121920" bIns="60960" numCol="1" rtlCol="0" anchor="ctr" anchorCtr="1" compatLnSpc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gency FB" panose="020B0503020202020204" pitchFamily="34" charset="0"/>
                  <a:sym typeface="+mn-lt"/>
                </a:endParaRPr>
              </a:p>
            </p:txBody>
          </p:sp>
        </p:grpSp>
        <p:grpSp>
          <p:nvGrpSpPr>
            <p:cNvPr id="56" name="Group 54"/>
            <p:cNvGrpSpPr/>
            <p:nvPr/>
          </p:nvGrpSpPr>
          <p:grpSpPr>
            <a:xfrm>
              <a:off x="5231821" y="4032475"/>
              <a:ext cx="402935" cy="405472"/>
              <a:chOff x="1724025" y="908050"/>
              <a:chExt cx="1008063" cy="1014413"/>
            </a:xfrm>
            <a:solidFill>
              <a:sysClr val="window" lastClr="FFFFFF"/>
            </a:solidFill>
          </p:grpSpPr>
          <p:sp>
            <p:nvSpPr>
              <p:cNvPr id="57" name="Freeform 7"/>
              <p:cNvSpPr>
                <a:spLocks noEditPoints="1"/>
              </p:cNvSpPr>
              <p:nvPr/>
            </p:nvSpPr>
            <p:spPr bwMode="auto">
              <a:xfrm>
                <a:off x="1724025" y="908050"/>
                <a:ext cx="1008063" cy="1014413"/>
              </a:xfrm>
              <a:custGeom>
                <a:avLst/>
                <a:gdLst/>
                <a:ahLst/>
                <a:cxnLst>
                  <a:cxn ang="0">
                    <a:pos x="305" y="136"/>
                  </a:cxn>
                  <a:cxn ang="0">
                    <a:pos x="280" y="102"/>
                  </a:cxn>
                  <a:cxn ang="0">
                    <a:pos x="273" y="61"/>
                  </a:cxn>
                  <a:cxn ang="0">
                    <a:pos x="247" y="37"/>
                  </a:cxn>
                  <a:cxn ang="0">
                    <a:pos x="206" y="31"/>
                  </a:cxn>
                  <a:cxn ang="0">
                    <a:pos x="171" y="7"/>
                  </a:cxn>
                  <a:cxn ang="0">
                    <a:pos x="142" y="4"/>
                  </a:cxn>
                  <a:cxn ang="0">
                    <a:pos x="136" y="8"/>
                  </a:cxn>
                  <a:cxn ang="0">
                    <a:pos x="103" y="33"/>
                  </a:cxn>
                  <a:cxn ang="0">
                    <a:pos x="62" y="40"/>
                  </a:cxn>
                  <a:cxn ang="0">
                    <a:pos x="55" y="43"/>
                  </a:cxn>
                  <a:cxn ang="0">
                    <a:pos x="37" y="66"/>
                  </a:cxn>
                  <a:cxn ang="0">
                    <a:pos x="31" y="107"/>
                  </a:cxn>
                  <a:cxn ang="0">
                    <a:pos x="7" y="142"/>
                  </a:cxn>
                  <a:cxn ang="0">
                    <a:pos x="8" y="177"/>
                  </a:cxn>
                  <a:cxn ang="0">
                    <a:pos x="33" y="210"/>
                  </a:cxn>
                  <a:cxn ang="0">
                    <a:pos x="41" y="252"/>
                  </a:cxn>
                  <a:cxn ang="0">
                    <a:pos x="66" y="276"/>
                  </a:cxn>
                  <a:cxn ang="0">
                    <a:pos x="108" y="282"/>
                  </a:cxn>
                  <a:cxn ang="0">
                    <a:pos x="142" y="306"/>
                  </a:cxn>
                  <a:cxn ang="0">
                    <a:pos x="171" y="309"/>
                  </a:cxn>
                  <a:cxn ang="0">
                    <a:pos x="177" y="305"/>
                  </a:cxn>
                  <a:cxn ang="0">
                    <a:pos x="211" y="280"/>
                  </a:cxn>
                  <a:cxn ang="0">
                    <a:pos x="252" y="272"/>
                  </a:cxn>
                  <a:cxn ang="0">
                    <a:pos x="259" y="270"/>
                  </a:cxn>
                  <a:cxn ang="0">
                    <a:pos x="276" y="247"/>
                  </a:cxn>
                  <a:cxn ang="0">
                    <a:pos x="282" y="206"/>
                  </a:cxn>
                  <a:cxn ang="0">
                    <a:pos x="306" y="171"/>
                  </a:cxn>
                  <a:cxn ang="0">
                    <a:pos x="305" y="136"/>
                  </a:cxn>
                  <a:cxn ang="0">
                    <a:pos x="157" y="266"/>
                  </a:cxn>
                  <a:cxn ang="0">
                    <a:pos x="47" y="156"/>
                  </a:cxn>
                  <a:cxn ang="0">
                    <a:pos x="157" y="46"/>
                  </a:cxn>
                  <a:cxn ang="0">
                    <a:pos x="267" y="156"/>
                  </a:cxn>
                  <a:cxn ang="0">
                    <a:pos x="157" y="266"/>
                  </a:cxn>
                </a:cxnLst>
                <a:rect l="0" t="0" r="r" b="b"/>
                <a:pathLst>
                  <a:path w="313" h="313">
                    <a:moveTo>
                      <a:pt x="305" y="136"/>
                    </a:moveTo>
                    <a:cubicBezTo>
                      <a:pt x="280" y="102"/>
                      <a:pt x="280" y="102"/>
                      <a:pt x="280" y="102"/>
                    </a:cubicBezTo>
                    <a:cubicBezTo>
                      <a:pt x="273" y="61"/>
                      <a:pt x="273" y="61"/>
                      <a:pt x="273" y="61"/>
                    </a:cubicBezTo>
                    <a:cubicBezTo>
                      <a:pt x="270" y="49"/>
                      <a:pt x="260" y="39"/>
                      <a:pt x="247" y="37"/>
                    </a:cubicBezTo>
                    <a:cubicBezTo>
                      <a:pt x="206" y="31"/>
                      <a:pt x="206" y="31"/>
                      <a:pt x="206" y="31"/>
                    </a:cubicBezTo>
                    <a:cubicBezTo>
                      <a:pt x="171" y="7"/>
                      <a:pt x="171" y="7"/>
                      <a:pt x="171" y="7"/>
                    </a:cubicBezTo>
                    <a:cubicBezTo>
                      <a:pt x="163" y="1"/>
                      <a:pt x="152" y="0"/>
                      <a:pt x="142" y="4"/>
                    </a:cubicBezTo>
                    <a:cubicBezTo>
                      <a:pt x="140" y="5"/>
                      <a:pt x="138" y="6"/>
                      <a:pt x="136" y="8"/>
                    </a:cubicBezTo>
                    <a:cubicBezTo>
                      <a:pt x="103" y="33"/>
                      <a:pt x="103" y="33"/>
                      <a:pt x="103" y="33"/>
                    </a:cubicBezTo>
                    <a:cubicBezTo>
                      <a:pt x="62" y="40"/>
                      <a:pt x="62" y="40"/>
                      <a:pt x="62" y="40"/>
                    </a:cubicBezTo>
                    <a:cubicBezTo>
                      <a:pt x="59" y="41"/>
                      <a:pt x="57" y="42"/>
                      <a:pt x="55" y="43"/>
                    </a:cubicBezTo>
                    <a:cubicBezTo>
                      <a:pt x="45" y="47"/>
                      <a:pt x="39" y="56"/>
                      <a:pt x="37" y="66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7" y="142"/>
                      <a:pt x="7" y="142"/>
                      <a:pt x="7" y="142"/>
                    </a:cubicBezTo>
                    <a:cubicBezTo>
                      <a:pt x="0" y="152"/>
                      <a:pt x="0" y="167"/>
                      <a:pt x="8" y="177"/>
                    </a:cubicBezTo>
                    <a:cubicBezTo>
                      <a:pt x="33" y="210"/>
                      <a:pt x="33" y="210"/>
                      <a:pt x="33" y="210"/>
                    </a:cubicBezTo>
                    <a:cubicBezTo>
                      <a:pt x="41" y="252"/>
                      <a:pt x="41" y="252"/>
                      <a:pt x="41" y="252"/>
                    </a:cubicBezTo>
                    <a:cubicBezTo>
                      <a:pt x="43" y="264"/>
                      <a:pt x="53" y="274"/>
                      <a:pt x="66" y="276"/>
                    </a:cubicBezTo>
                    <a:cubicBezTo>
                      <a:pt x="108" y="282"/>
                      <a:pt x="108" y="282"/>
                      <a:pt x="108" y="282"/>
                    </a:cubicBezTo>
                    <a:cubicBezTo>
                      <a:pt x="142" y="306"/>
                      <a:pt x="142" y="306"/>
                      <a:pt x="142" y="306"/>
                    </a:cubicBezTo>
                    <a:cubicBezTo>
                      <a:pt x="150" y="312"/>
                      <a:pt x="162" y="313"/>
                      <a:pt x="171" y="309"/>
                    </a:cubicBezTo>
                    <a:cubicBezTo>
                      <a:pt x="173" y="308"/>
                      <a:pt x="175" y="306"/>
                      <a:pt x="177" y="305"/>
                    </a:cubicBezTo>
                    <a:cubicBezTo>
                      <a:pt x="211" y="280"/>
                      <a:pt x="211" y="280"/>
                      <a:pt x="211" y="280"/>
                    </a:cubicBezTo>
                    <a:cubicBezTo>
                      <a:pt x="252" y="272"/>
                      <a:pt x="252" y="272"/>
                      <a:pt x="252" y="272"/>
                    </a:cubicBezTo>
                    <a:cubicBezTo>
                      <a:pt x="254" y="272"/>
                      <a:pt x="256" y="271"/>
                      <a:pt x="259" y="270"/>
                    </a:cubicBezTo>
                    <a:cubicBezTo>
                      <a:pt x="268" y="266"/>
                      <a:pt x="275" y="257"/>
                      <a:pt x="276" y="247"/>
                    </a:cubicBezTo>
                    <a:cubicBezTo>
                      <a:pt x="282" y="206"/>
                      <a:pt x="282" y="206"/>
                      <a:pt x="282" y="206"/>
                    </a:cubicBezTo>
                    <a:cubicBezTo>
                      <a:pt x="306" y="171"/>
                      <a:pt x="306" y="171"/>
                      <a:pt x="306" y="171"/>
                    </a:cubicBezTo>
                    <a:cubicBezTo>
                      <a:pt x="313" y="160"/>
                      <a:pt x="313" y="146"/>
                      <a:pt x="305" y="136"/>
                    </a:cubicBezTo>
                    <a:close/>
                    <a:moveTo>
                      <a:pt x="157" y="266"/>
                    </a:moveTo>
                    <a:cubicBezTo>
                      <a:pt x="96" y="266"/>
                      <a:pt x="47" y="217"/>
                      <a:pt x="47" y="156"/>
                    </a:cubicBezTo>
                    <a:cubicBezTo>
                      <a:pt x="47" y="96"/>
                      <a:pt x="96" y="46"/>
                      <a:pt x="157" y="46"/>
                    </a:cubicBezTo>
                    <a:cubicBezTo>
                      <a:pt x="217" y="46"/>
                      <a:pt x="267" y="96"/>
                      <a:pt x="267" y="156"/>
                    </a:cubicBezTo>
                    <a:cubicBezTo>
                      <a:pt x="267" y="217"/>
                      <a:pt x="217" y="266"/>
                      <a:pt x="157" y="2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gency FB" panose="020B0503020202020204" pitchFamily="34" charset="0"/>
                  <a:sym typeface="+mn-lt"/>
                </a:endParaRPr>
              </a:p>
            </p:txBody>
          </p:sp>
          <p:sp>
            <p:nvSpPr>
              <p:cNvPr id="58" name="Freeform 8"/>
              <p:cNvSpPr/>
              <p:nvPr/>
            </p:nvSpPr>
            <p:spPr bwMode="auto">
              <a:xfrm>
                <a:off x="2127250" y="1343025"/>
                <a:ext cx="204788" cy="233363"/>
              </a:xfrm>
              <a:custGeom>
                <a:avLst/>
                <a:gdLst/>
                <a:ahLst/>
                <a:cxnLst>
                  <a:cxn ang="0">
                    <a:pos x="65" y="79"/>
                  </a:cxn>
                  <a:cxn ang="0">
                    <a:pos x="95" y="79"/>
                  </a:cxn>
                  <a:cxn ang="0">
                    <a:pos x="93" y="112"/>
                  </a:cxn>
                  <a:cxn ang="0">
                    <a:pos x="65" y="120"/>
                  </a:cxn>
                  <a:cxn ang="0">
                    <a:pos x="65" y="120"/>
                  </a:cxn>
                  <a:cxn ang="0">
                    <a:pos x="34" y="112"/>
                  </a:cxn>
                  <a:cxn ang="0">
                    <a:pos x="32" y="89"/>
                  </a:cxn>
                  <a:cxn ang="0">
                    <a:pos x="8" y="89"/>
                  </a:cxn>
                  <a:cxn ang="0">
                    <a:pos x="10" y="132"/>
                  </a:cxn>
                  <a:cxn ang="0">
                    <a:pos x="65" y="147"/>
                  </a:cxn>
                  <a:cxn ang="0">
                    <a:pos x="65" y="147"/>
                  </a:cxn>
                  <a:cxn ang="0">
                    <a:pos x="117" y="132"/>
                  </a:cxn>
                  <a:cxn ang="0">
                    <a:pos x="125" y="53"/>
                  </a:cxn>
                  <a:cxn ang="0">
                    <a:pos x="65" y="53"/>
                  </a:cxn>
                  <a:cxn ang="0">
                    <a:pos x="30" y="53"/>
                  </a:cxn>
                  <a:cxn ang="0">
                    <a:pos x="28" y="26"/>
                  </a:cxn>
                  <a:cxn ang="0">
                    <a:pos x="65" y="26"/>
                  </a:cxn>
                  <a:cxn ang="0">
                    <a:pos x="127" y="26"/>
                  </a:cxn>
                  <a:cxn ang="0">
                    <a:pos x="129" y="0"/>
                  </a:cxn>
                  <a:cxn ang="0">
                    <a:pos x="65" y="0"/>
                  </a:cxn>
                  <a:cxn ang="0">
                    <a:pos x="0" y="0"/>
                  </a:cxn>
                  <a:cxn ang="0">
                    <a:pos x="6" y="79"/>
                  </a:cxn>
                  <a:cxn ang="0">
                    <a:pos x="65" y="79"/>
                  </a:cxn>
                </a:cxnLst>
                <a:rect l="0" t="0" r="r" b="b"/>
                <a:pathLst>
                  <a:path w="129" h="147">
                    <a:moveTo>
                      <a:pt x="65" y="79"/>
                    </a:moveTo>
                    <a:lnTo>
                      <a:pt x="95" y="79"/>
                    </a:lnTo>
                    <a:lnTo>
                      <a:pt x="93" y="112"/>
                    </a:lnTo>
                    <a:lnTo>
                      <a:pt x="65" y="120"/>
                    </a:lnTo>
                    <a:lnTo>
                      <a:pt x="65" y="120"/>
                    </a:lnTo>
                    <a:lnTo>
                      <a:pt x="34" y="112"/>
                    </a:lnTo>
                    <a:lnTo>
                      <a:pt x="32" y="89"/>
                    </a:lnTo>
                    <a:lnTo>
                      <a:pt x="8" y="89"/>
                    </a:lnTo>
                    <a:lnTo>
                      <a:pt x="10" y="132"/>
                    </a:lnTo>
                    <a:lnTo>
                      <a:pt x="65" y="147"/>
                    </a:lnTo>
                    <a:lnTo>
                      <a:pt x="65" y="147"/>
                    </a:lnTo>
                    <a:lnTo>
                      <a:pt x="117" y="132"/>
                    </a:lnTo>
                    <a:lnTo>
                      <a:pt x="125" y="53"/>
                    </a:lnTo>
                    <a:lnTo>
                      <a:pt x="65" y="53"/>
                    </a:lnTo>
                    <a:lnTo>
                      <a:pt x="30" y="53"/>
                    </a:lnTo>
                    <a:lnTo>
                      <a:pt x="28" y="26"/>
                    </a:lnTo>
                    <a:lnTo>
                      <a:pt x="65" y="26"/>
                    </a:lnTo>
                    <a:lnTo>
                      <a:pt x="127" y="26"/>
                    </a:lnTo>
                    <a:lnTo>
                      <a:pt x="129" y="0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6" y="79"/>
                    </a:lnTo>
                    <a:lnTo>
                      <a:pt x="65" y="7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gency FB" panose="020B0503020202020204" pitchFamily="34" charset="0"/>
                  <a:sym typeface="+mn-lt"/>
                </a:endParaRPr>
              </a:p>
            </p:txBody>
          </p:sp>
          <p:sp>
            <p:nvSpPr>
              <p:cNvPr id="59" name="Freeform 9"/>
              <p:cNvSpPr>
                <a:spLocks noEditPoints="1"/>
              </p:cNvSpPr>
              <p:nvPr/>
            </p:nvSpPr>
            <p:spPr bwMode="auto">
              <a:xfrm>
                <a:off x="1908175" y="1092200"/>
                <a:ext cx="639763" cy="646113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0" y="99"/>
                  </a:cxn>
                  <a:cxn ang="0">
                    <a:pos x="100" y="199"/>
                  </a:cxn>
                  <a:cxn ang="0">
                    <a:pos x="199" y="99"/>
                  </a:cxn>
                  <a:cxn ang="0">
                    <a:pos x="100" y="0"/>
                  </a:cxn>
                  <a:cxn ang="0">
                    <a:pos x="126" y="27"/>
                  </a:cxn>
                  <a:cxn ang="0">
                    <a:pos x="132" y="27"/>
                  </a:cxn>
                  <a:cxn ang="0">
                    <a:pos x="132" y="40"/>
                  </a:cxn>
                  <a:cxn ang="0">
                    <a:pos x="141" y="40"/>
                  </a:cxn>
                  <a:cxn ang="0">
                    <a:pos x="141" y="47"/>
                  </a:cxn>
                  <a:cxn ang="0">
                    <a:pos x="126" y="47"/>
                  </a:cxn>
                  <a:cxn ang="0">
                    <a:pos x="126" y="27"/>
                  </a:cxn>
                  <a:cxn ang="0">
                    <a:pos x="101" y="27"/>
                  </a:cxn>
                  <a:cxn ang="0">
                    <a:pos x="107" y="27"/>
                  </a:cxn>
                  <a:cxn ang="0">
                    <a:pos x="112" y="34"/>
                  </a:cxn>
                  <a:cxn ang="0">
                    <a:pos x="116" y="27"/>
                  </a:cxn>
                  <a:cxn ang="0">
                    <a:pos x="123" y="27"/>
                  </a:cxn>
                  <a:cxn ang="0">
                    <a:pos x="123" y="47"/>
                  </a:cxn>
                  <a:cxn ang="0">
                    <a:pos x="116" y="47"/>
                  </a:cxn>
                  <a:cxn ang="0">
                    <a:pos x="116" y="37"/>
                  </a:cxn>
                  <a:cxn ang="0">
                    <a:pos x="112" y="44"/>
                  </a:cxn>
                  <a:cxn ang="0">
                    <a:pos x="111" y="44"/>
                  </a:cxn>
                  <a:cxn ang="0">
                    <a:pos x="107" y="37"/>
                  </a:cxn>
                  <a:cxn ang="0">
                    <a:pos x="107" y="47"/>
                  </a:cxn>
                  <a:cxn ang="0">
                    <a:pos x="101" y="47"/>
                  </a:cxn>
                  <a:cxn ang="0">
                    <a:pos x="101" y="27"/>
                  </a:cxn>
                  <a:cxn ang="0">
                    <a:pos x="80" y="27"/>
                  </a:cxn>
                  <a:cxn ang="0">
                    <a:pos x="98" y="27"/>
                  </a:cxn>
                  <a:cxn ang="0">
                    <a:pos x="98" y="34"/>
                  </a:cxn>
                  <a:cxn ang="0">
                    <a:pos x="92" y="34"/>
                  </a:cxn>
                  <a:cxn ang="0">
                    <a:pos x="92" y="47"/>
                  </a:cxn>
                  <a:cxn ang="0">
                    <a:pos x="85" y="47"/>
                  </a:cxn>
                  <a:cxn ang="0">
                    <a:pos x="85" y="34"/>
                  </a:cxn>
                  <a:cxn ang="0">
                    <a:pos x="80" y="34"/>
                  </a:cxn>
                  <a:cxn ang="0">
                    <a:pos x="80" y="27"/>
                  </a:cxn>
                  <a:cxn ang="0">
                    <a:pos x="58" y="27"/>
                  </a:cxn>
                  <a:cxn ang="0">
                    <a:pos x="64" y="27"/>
                  </a:cxn>
                  <a:cxn ang="0">
                    <a:pos x="64" y="34"/>
                  </a:cxn>
                  <a:cxn ang="0">
                    <a:pos x="70" y="34"/>
                  </a:cxn>
                  <a:cxn ang="0">
                    <a:pos x="70" y="27"/>
                  </a:cxn>
                  <a:cxn ang="0">
                    <a:pos x="77" y="27"/>
                  </a:cxn>
                  <a:cxn ang="0">
                    <a:pos x="77" y="47"/>
                  </a:cxn>
                  <a:cxn ang="0">
                    <a:pos x="70" y="47"/>
                  </a:cxn>
                  <a:cxn ang="0">
                    <a:pos x="70" y="40"/>
                  </a:cxn>
                  <a:cxn ang="0">
                    <a:pos x="64" y="40"/>
                  </a:cxn>
                  <a:cxn ang="0">
                    <a:pos x="64" y="47"/>
                  </a:cxn>
                  <a:cxn ang="0">
                    <a:pos x="58" y="47"/>
                  </a:cxn>
                  <a:cxn ang="0">
                    <a:pos x="58" y="27"/>
                  </a:cxn>
                  <a:cxn ang="0">
                    <a:pos x="142" y="160"/>
                  </a:cxn>
                  <a:cxn ang="0">
                    <a:pos x="100" y="172"/>
                  </a:cxn>
                  <a:cxn ang="0">
                    <a:pos x="58" y="160"/>
                  </a:cxn>
                  <a:cxn ang="0">
                    <a:pos x="48" y="55"/>
                  </a:cxn>
                  <a:cxn ang="0">
                    <a:pos x="151" y="55"/>
                  </a:cxn>
                  <a:cxn ang="0">
                    <a:pos x="142" y="160"/>
                  </a:cxn>
                </a:cxnLst>
                <a:rect l="0" t="0" r="r" b="b"/>
                <a:pathLst>
                  <a:path w="199" h="199">
                    <a:moveTo>
                      <a:pt x="100" y="0"/>
                    </a:moveTo>
                    <a:cubicBezTo>
                      <a:pt x="45" y="0"/>
                      <a:pt x="0" y="44"/>
                      <a:pt x="0" y="99"/>
                    </a:cubicBezTo>
                    <a:cubicBezTo>
                      <a:pt x="0" y="154"/>
                      <a:pt x="45" y="199"/>
                      <a:pt x="100" y="199"/>
                    </a:cubicBezTo>
                    <a:cubicBezTo>
                      <a:pt x="155" y="199"/>
                      <a:pt x="199" y="154"/>
                      <a:pt x="199" y="99"/>
                    </a:cubicBezTo>
                    <a:cubicBezTo>
                      <a:pt x="199" y="44"/>
                      <a:pt x="155" y="0"/>
                      <a:pt x="100" y="0"/>
                    </a:cubicBezTo>
                    <a:close/>
                    <a:moveTo>
                      <a:pt x="126" y="27"/>
                    </a:moveTo>
                    <a:cubicBezTo>
                      <a:pt x="132" y="27"/>
                      <a:pt x="132" y="27"/>
                      <a:pt x="132" y="27"/>
                    </a:cubicBezTo>
                    <a:cubicBezTo>
                      <a:pt x="132" y="40"/>
                      <a:pt x="132" y="40"/>
                      <a:pt x="132" y="40"/>
                    </a:cubicBezTo>
                    <a:cubicBezTo>
                      <a:pt x="141" y="40"/>
                      <a:pt x="141" y="40"/>
                      <a:pt x="141" y="40"/>
                    </a:cubicBezTo>
                    <a:cubicBezTo>
                      <a:pt x="141" y="47"/>
                      <a:pt x="141" y="47"/>
                      <a:pt x="141" y="47"/>
                    </a:cubicBezTo>
                    <a:cubicBezTo>
                      <a:pt x="126" y="47"/>
                      <a:pt x="126" y="47"/>
                      <a:pt x="126" y="47"/>
                    </a:cubicBezTo>
                    <a:lnTo>
                      <a:pt x="126" y="27"/>
                    </a:lnTo>
                    <a:close/>
                    <a:moveTo>
                      <a:pt x="101" y="27"/>
                    </a:moveTo>
                    <a:cubicBezTo>
                      <a:pt x="107" y="27"/>
                      <a:pt x="107" y="27"/>
                      <a:pt x="107" y="27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23" y="27"/>
                      <a:pt x="123" y="27"/>
                      <a:pt x="123" y="2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16" y="47"/>
                      <a:pt x="116" y="47"/>
                      <a:pt x="116" y="47"/>
                    </a:cubicBezTo>
                    <a:cubicBezTo>
                      <a:pt x="116" y="37"/>
                      <a:pt x="116" y="37"/>
                      <a:pt x="116" y="37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1" y="47"/>
                      <a:pt x="101" y="47"/>
                      <a:pt x="101" y="47"/>
                    </a:cubicBezTo>
                    <a:cubicBezTo>
                      <a:pt x="101" y="27"/>
                      <a:pt x="101" y="27"/>
                      <a:pt x="101" y="27"/>
                    </a:cubicBezTo>
                    <a:close/>
                    <a:moveTo>
                      <a:pt x="80" y="27"/>
                    </a:move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92" y="47"/>
                      <a:pt x="92" y="47"/>
                      <a:pt x="92" y="47"/>
                    </a:cubicBezTo>
                    <a:cubicBezTo>
                      <a:pt x="85" y="47"/>
                      <a:pt x="85" y="47"/>
                      <a:pt x="85" y="47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80" y="34"/>
                      <a:pt x="80" y="34"/>
                      <a:pt x="80" y="34"/>
                    </a:cubicBezTo>
                    <a:cubicBezTo>
                      <a:pt x="80" y="27"/>
                      <a:pt x="80" y="27"/>
                      <a:pt x="80" y="27"/>
                    </a:cubicBezTo>
                    <a:close/>
                    <a:moveTo>
                      <a:pt x="58" y="27"/>
                    </a:move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70" y="34"/>
                      <a:pt x="70" y="34"/>
                      <a:pt x="70" y="34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77" y="27"/>
                      <a:pt x="77" y="27"/>
                      <a:pt x="77" y="27"/>
                    </a:cubicBezTo>
                    <a:cubicBezTo>
                      <a:pt x="77" y="47"/>
                      <a:pt x="77" y="47"/>
                      <a:pt x="77" y="47"/>
                    </a:cubicBezTo>
                    <a:cubicBezTo>
                      <a:pt x="70" y="47"/>
                      <a:pt x="70" y="47"/>
                      <a:pt x="70" y="47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58" y="47"/>
                      <a:pt x="58" y="47"/>
                      <a:pt x="58" y="47"/>
                    </a:cubicBezTo>
                    <a:lnTo>
                      <a:pt x="58" y="27"/>
                    </a:lnTo>
                    <a:close/>
                    <a:moveTo>
                      <a:pt x="142" y="160"/>
                    </a:moveTo>
                    <a:cubicBezTo>
                      <a:pt x="100" y="172"/>
                      <a:pt x="100" y="172"/>
                      <a:pt x="100" y="172"/>
                    </a:cubicBezTo>
                    <a:cubicBezTo>
                      <a:pt x="58" y="160"/>
                      <a:pt x="58" y="160"/>
                      <a:pt x="58" y="160"/>
                    </a:cubicBezTo>
                    <a:cubicBezTo>
                      <a:pt x="48" y="55"/>
                      <a:pt x="48" y="55"/>
                      <a:pt x="48" y="55"/>
                    </a:cubicBezTo>
                    <a:cubicBezTo>
                      <a:pt x="151" y="55"/>
                      <a:pt x="151" y="55"/>
                      <a:pt x="151" y="55"/>
                    </a:cubicBezTo>
                    <a:lnTo>
                      <a:pt x="142" y="16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gency FB" panose="020B0503020202020204" pitchFamily="34" charset="0"/>
                  <a:sym typeface="+mn-lt"/>
                </a:endParaRPr>
              </a:p>
            </p:txBody>
          </p:sp>
        </p:grpSp>
      </p:grpSp>
      <p:grpSp>
        <p:nvGrpSpPr>
          <p:cNvPr id="62" name="组合 61"/>
          <p:cNvGrpSpPr/>
          <p:nvPr/>
        </p:nvGrpSpPr>
        <p:grpSpPr>
          <a:xfrm>
            <a:off x="10388994" y="3524595"/>
            <a:ext cx="810521" cy="757813"/>
            <a:chOff x="10388994" y="3851175"/>
            <a:chExt cx="810521" cy="757813"/>
          </a:xfrm>
        </p:grpSpPr>
        <p:grpSp>
          <p:nvGrpSpPr>
            <p:cNvPr id="63" name="Group 16"/>
            <p:cNvGrpSpPr/>
            <p:nvPr/>
          </p:nvGrpSpPr>
          <p:grpSpPr>
            <a:xfrm>
              <a:off x="10388994" y="3851175"/>
              <a:ext cx="810521" cy="757813"/>
              <a:chOff x="3031990" y="3644898"/>
              <a:chExt cx="815928" cy="762868"/>
            </a:xfrm>
          </p:grpSpPr>
          <p:sp>
            <p:nvSpPr>
              <p:cNvPr id="69" name="Rectangular Callout 17"/>
              <p:cNvSpPr/>
              <p:nvPr/>
            </p:nvSpPr>
            <p:spPr bwMode="auto">
              <a:xfrm flipH="1">
                <a:off x="3031990" y="3644898"/>
                <a:ext cx="815928" cy="762868"/>
              </a:xfrm>
              <a:prstGeom prst="wedgeRectCallout">
                <a:avLst/>
              </a:prstGeom>
              <a:solidFill>
                <a:srgbClr val="2EB0A2"/>
              </a:solidFill>
              <a:ln w="19050">
                <a:noFill/>
                <a:rou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121920" tIns="60960" rIns="121920" bIns="60960" numCol="1" rtlCol="0" anchor="ctr" anchorCtr="1" compatLnSpc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gency FB" panose="020B0503020202020204" pitchFamily="34" charset="0"/>
                  <a:sym typeface="+mn-lt"/>
                </a:endParaRPr>
              </a:p>
            </p:txBody>
          </p:sp>
          <p:sp>
            <p:nvSpPr>
              <p:cNvPr id="70" name="Oval 18"/>
              <p:cNvSpPr/>
              <p:nvPr/>
            </p:nvSpPr>
            <p:spPr bwMode="auto">
              <a:xfrm>
                <a:off x="3163020" y="3749397"/>
                <a:ext cx="553870" cy="553870"/>
              </a:xfrm>
              <a:prstGeom prst="ellipse">
                <a:avLst/>
              </a:prstGeom>
              <a:noFill/>
              <a:ln w="28575">
                <a:solidFill>
                  <a:sysClr val="window" lastClr="FFFFFF"/>
                </a:solidFill>
                <a:round/>
              </a:ln>
            </p:spPr>
            <p:txBody>
              <a:bodyPr vert="horz" wrap="none" lIns="121920" tIns="60960" rIns="121920" bIns="60960" numCol="1" rtlCol="0" anchor="ctr" anchorCtr="1" compatLnSpc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gency FB" panose="020B0503020202020204" pitchFamily="34" charset="0"/>
                  <a:sym typeface="+mn-lt"/>
                </a:endParaRPr>
              </a:p>
            </p:txBody>
          </p:sp>
        </p:grpSp>
        <p:grpSp>
          <p:nvGrpSpPr>
            <p:cNvPr id="64" name="Group 58"/>
            <p:cNvGrpSpPr/>
            <p:nvPr/>
          </p:nvGrpSpPr>
          <p:grpSpPr>
            <a:xfrm>
              <a:off x="10654854" y="4087583"/>
              <a:ext cx="278799" cy="270087"/>
              <a:chOff x="2873375" y="930275"/>
              <a:chExt cx="914400" cy="885825"/>
            </a:xfrm>
            <a:solidFill>
              <a:sysClr val="window" lastClr="FFFFFF"/>
            </a:solidFill>
          </p:grpSpPr>
          <p:sp>
            <p:nvSpPr>
              <p:cNvPr id="65" name="Freeform 10"/>
              <p:cNvSpPr/>
              <p:nvPr/>
            </p:nvSpPr>
            <p:spPr bwMode="auto">
              <a:xfrm>
                <a:off x="3182938" y="1720850"/>
                <a:ext cx="295275" cy="95250"/>
              </a:xfrm>
              <a:custGeom>
                <a:avLst/>
                <a:gdLst/>
                <a:ahLst/>
                <a:cxnLst>
                  <a:cxn ang="0">
                    <a:pos x="83" y="21"/>
                  </a:cxn>
                  <a:cxn ang="0">
                    <a:pos x="77" y="12"/>
                  </a:cxn>
                  <a:cxn ang="0">
                    <a:pos x="75" y="0"/>
                  </a:cxn>
                  <a:cxn ang="0">
                    <a:pos x="17" y="0"/>
                  </a:cxn>
                  <a:cxn ang="0">
                    <a:pos x="15" y="12"/>
                  </a:cxn>
                  <a:cxn ang="0">
                    <a:pos x="9" y="21"/>
                  </a:cxn>
                  <a:cxn ang="0">
                    <a:pos x="4" y="28"/>
                  </a:cxn>
                  <a:cxn ang="0">
                    <a:pos x="46" y="28"/>
                  </a:cxn>
                  <a:cxn ang="0">
                    <a:pos x="88" y="28"/>
                  </a:cxn>
                  <a:cxn ang="0">
                    <a:pos x="83" y="21"/>
                  </a:cxn>
                </a:cxnLst>
                <a:rect l="0" t="0" r="r" b="b"/>
                <a:pathLst>
                  <a:path w="92" h="29">
                    <a:moveTo>
                      <a:pt x="83" y="21"/>
                    </a:moveTo>
                    <a:cubicBezTo>
                      <a:pt x="78" y="17"/>
                      <a:pt x="77" y="12"/>
                      <a:pt x="77" y="12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4" y="17"/>
                      <a:pt x="9" y="21"/>
                    </a:cubicBezTo>
                    <a:cubicBezTo>
                      <a:pt x="4" y="25"/>
                      <a:pt x="0" y="28"/>
                      <a:pt x="4" y="28"/>
                    </a:cubicBezTo>
                    <a:cubicBezTo>
                      <a:pt x="8" y="29"/>
                      <a:pt x="43" y="28"/>
                      <a:pt x="46" y="28"/>
                    </a:cubicBezTo>
                    <a:cubicBezTo>
                      <a:pt x="49" y="28"/>
                      <a:pt x="84" y="29"/>
                      <a:pt x="88" y="28"/>
                    </a:cubicBezTo>
                    <a:cubicBezTo>
                      <a:pt x="92" y="28"/>
                      <a:pt x="88" y="25"/>
                      <a:pt x="83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gency FB" panose="020B0503020202020204" pitchFamily="34" charset="0"/>
                  <a:sym typeface="+mn-lt"/>
                </a:endParaRPr>
              </a:p>
            </p:txBody>
          </p:sp>
          <p:sp>
            <p:nvSpPr>
              <p:cNvPr id="66" name="Freeform 11"/>
              <p:cNvSpPr/>
              <p:nvPr/>
            </p:nvSpPr>
            <p:spPr bwMode="auto">
              <a:xfrm>
                <a:off x="3067050" y="1339850"/>
                <a:ext cx="292100" cy="171450"/>
              </a:xfrm>
              <a:custGeom>
                <a:avLst/>
                <a:gdLst/>
                <a:ahLst/>
                <a:cxnLst>
                  <a:cxn ang="0">
                    <a:pos x="16" y="45"/>
                  </a:cxn>
                  <a:cxn ang="0">
                    <a:pos x="38" y="25"/>
                  </a:cxn>
                  <a:cxn ang="0">
                    <a:pos x="64" y="42"/>
                  </a:cxn>
                  <a:cxn ang="0">
                    <a:pos x="16" y="45"/>
                  </a:cxn>
                </a:cxnLst>
                <a:rect l="0" t="0" r="r" b="b"/>
                <a:pathLst>
                  <a:path w="91" h="53">
                    <a:moveTo>
                      <a:pt x="16" y="45"/>
                    </a:moveTo>
                    <a:cubicBezTo>
                      <a:pt x="31" y="45"/>
                      <a:pt x="33" y="41"/>
                      <a:pt x="38" y="25"/>
                    </a:cubicBezTo>
                    <a:cubicBezTo>
                      <a:pt x="48" y="0"/>
                      <a:pt x="91" y="31"/>
                      <a:pt x="64" y="42"/>
                    </a:cubicBezTo>
                    <a:cubicBezTo>
                      <a:pt x="38" y="53"/>
                      <a:pt x="0" y="45"/>
                      <a:pt x="16" y="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gency FB" panose="020B0503020202020204" pitchFamily="34" charset="0"/>
                  <a:sym typeface="+mn-lt"/>
                </a:endParaRPr>
              </a:p>
            </p:txBody>
          </p:sp>
          <p:sp>
            <p:nvSpPr>
              <p:cNvPr id="67" name="Freeform 12"/>
              <p:cNvSpPr>
                <a:spLocks noEditPoints="1"/>
              </p:cNvSpPr>
              <p:nvPr/>
            </p:nvSpPr>
            <p:spPr bwMode="auto">
              <a:xfrm>
                <a:off x="3259138" y="930275"/>
                <a:ext cx="403225" cy="484188"/>
              </a:xfrm>
              <a:custGeom>
                <a:avLst/>
                <a:gdLst/>
                <a:ahLst/>
                <a:cxnLst>
                  <a:cxn ang="0">
                    <a:pos x="117" y="6"/>
                  </a:cxn>
                  <a:cxn ang="0">
                    <a:pos x="89" y="13"/>
                  </a:cxn>
                  <a:cxn ang="0">
                    <a:pos x="8" y="128"/>
                  </a:cxn>
                  <a:cxn ang="0">
                    <a:pos x="8" y="142"/>
                  </a:cxn>
                  <a:cxn ang="0">
                    <a:pos x="21" y="139"/>
                  </a:cxn>
                  <a:cxn ang="0">
                    <a:pos x="116" y="35"/>
                  </a:cxn>
                  <a:cxn ang="0">
                    <a:pos x="117" y="6"/>
                  </a:cxn>
                  <a:cxn ang="0">
                    <a:pos x="96" y="20"/>
                  </a:cxn>
                  <a:cxn ang="0">
                    <a:pos x="91" y="15"/>
                  </a:cxn>
                  <a:cxn ang="0">
                    <a:pos x="109" y="8"/>
                  </a:cxn>
                  <a:cxn ang="0">
                    <a:pos x="96" y="20"/>
                  </a:cxn>
                </a:cxnLst>
                <a:rect l="0" t="0" r="r" b="b"/>
                <a:pathLst>
                  <a:path w="125" h="149">
                    <a:moveTo>
                      <a:pt x="117" y="6"/>
                    </a:moveTo>
                    <a:cubicBezTo>
                      <a:pt x="109" y="0"/>
                      <a:pt x="97" y="3"/>
                      <a:pt x="89" y="13"/>
                    </a:cubicBezTo>
                    <a:cubicBezTo>
                      <a:pt x="8" y="128"/>
                      <a:pt x="8" y="128"/>
                      <a:pt x="8" y="128"/>
                    </a:cubicBezTo>
                    <a:cubicBezTo>
                      <a:pt x="0" y="138"/>
                      <a:pt x="0" y="136"/>
                      <a:pt x="8" y="142"/>
                    </a:cubicBezTo>
                    <a:cubicBezTo>
                      <a:pt x="15" y="148"/>
                      <a:pt x="14" y="149"/>
                      <a:pt x="21" y="139"/>
                    </a:cubicBezTo>
                    <a:cubicBezTo>
                      <a:pt x="116" y="35"/>
                      <a:pt x="116" y="35"/>
                      <a:pt x="116" y="35"/>
                    </a:cubicBezTo>
                    <a:cubicBezTo>
                      <a:pt x="124" y="25"/>
                      <a:pt x="125" y="12"/>
                      <a:pt x="117" y="6"/>
                    </a:cubicBezTo>
                    <a:close/>
                    <a:moveTo>
                      <a:pt x="96" y="20"/>
                    </a:moveTo>
                    <a:cubicBezTo>
                      <a:pt x="96" y="20"/>
                      <a:pt x="95" y="19"/>
                      <a:pt x="91" y="15"/>
                    </a:cubicBezTo>
                    <a:cubicBezTo>
                      <a:pt x="97" y="6"/>
                      <a:pt x="109" y="8"/>
                      <a:pt x="109" y="8"/>
                    </a:cubicBezTo>
                    <a:cubicBezTo>
                      <a:pt x="98" y="14"/>
                      <a:pt x="96" y="20"/>
                      <a:pt x="9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gency FB" panose="020B0503020202020204" pitchFamily="34" charset="0"/>
                  <a:sym typeface="+mn-lt"/>
                </a:endParaRPr>
              </a:p>
            </p:txBody>
          </p:sp>
          <p:sp>
            <p:nvSpPr>
              <p:cNvPr id="68" name="Freeform 13"/>
              <p:cNvSpPr/>
              <p:nvPr/>
            </p:nvSpPr>
            <p:spPr bwMode="auto">
              <a:xfrm>
                <a:off x="2873375" y="1076325"/>
                <a:ext cx="914400" cy="609600"/>
              </a:xfrm>
              <a:custGeom>
                <a:avLst/>
                <a:gdLst/>
                <a:ahLst/>
                <a:cxnLst>
                  <a:cxn ang="0">
                    <a:pos x="273" y="0"/>
                  </a:cxn>
                  <a:cxn ang="0">
                    <a:pos x="237" y="0"/>
                  </a:cxn>
                  <a:cxn ang="0">
                    <a:pos x="222" y="17"/>
                  </a:cxn>
                  <a:cxn ang="0">
                    <a:pos x="267" y="17"/>
                  </a:cxn>
                  <a:cxn ang="0">
                    <a:pos x="267" y="154"/>
                  </a:cxn>
                  <a:cxn ang="0">
                    <a:pos x="17" y="154"/>
                  </a:cxn>
                  <a:cxn ang="0">
                    <a:pos x="17" y="17"/>
                  </a:cxn>
                  <a:cxn ang="0">
                    <a:pos x="162" y="17"/>
                  </a:cxn>
                  <a:cxn ang="0">
                    <a:pos x="174" y="0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76"/>
                  </a:cxn>
                  <a:cxn ang="0">
                    <a:pos x="11" y="188"/>
                  </a:cxn>
                  <a:cxn ang="0">
                    <a:pos x="273" y="188"/>
                  </a:cxn>
                  <a:cxn ang="0">
                    <a:pos x="284" y="176"/>
                  </a:cxn>
                  <a:cxn ang="0">
                    <a:pos x="284" y="11"/>
                  </a:cxn>
                  <a:cxn ang="0">
                    <a:pos x="273" y="0"/>
                  </a:cxn>
                </a:cxnLst>
                <a:rect l="0" t="0" r="r" b="b"/>
                <a:pathLst>
                  <a:path w="284" h="188">
                    <a:moveTo>
                      <a:pt x="273" y="0"/>
                    </a:moveTo>
                    <a:cubicBezTo>
                      <a:pt x="237" y="0"/>
                      <a:pt x="237" y="0"/>
                      <a:pt x="237" y="0"/>
                    </a:cubicBezTo>
                    <a:cubicBezTo>
                      <a:pt x="222" y="17"/>
                      <a:pt x="222" y="17"/>
                      <a:pt x="222" y="17"/>
                    </a:cubicBezTo>
                    <a:cubicBezTo>
                      <a:pt x="267" y="17"/>
                      <a:pt x="267" y="17"/>
                      <a:pt x="267" y="17"/>
                    </a:cubicBezTo>
                    <a:cubicBezTo>
                      <a:pt x="267" y="154"/>
                      <a:pt x="267" y="154"/>
                      <a:pt x="267" y="154"/>
                    </a:cubicBezTo>
                    <a:cubicBezTo>
                      <a:pt x="17" y="154"/>
                      <a:pt x="17" y="154"/>
                      <a:pt x="17" y="154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2" y="17"/>
                      <a:pt x="162" y="17"/>
                      <a:pt x="162" y="17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83"/>
                      <a:pt x="5" y="188"/>
                      <a:pt x="11" y="188"/>
                    </a:cubicBezTo>
                    <a:cubicBezTo>
                      <a:pt x="273" y="188"/>
                      <a:pt x="273" y="188"/>
                      <a:pt x="273" y="188"/>
                    </a:cubicBezTo>
                    <a:cubicBezTo>
                      <a:pt x="279" y="188"/>
                      <a:pt x="284" y="183"/>
                      <a:pt x="284" y="176"/>
                    </a:cubicBezTo>
                    <a:cubicBezTo>
                      <a:pt x="284" y="11"/>
                      <a:pt x="284" y="11"/>
                      <a:pt x="284" y="11"/>
                    </a:cubicBezTo>
                    <a:cubicBezTo>
                      <a:pt x="284" y="5"/>
                      <a:pt x="279" y="0"/>
                      <a:pt x="27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gency FB" panose="020B0503020202020204" pitchFamily="34" charset="0"/>
                  <a:sym typeface="+mn-lt"/>
                </a:endParaRPr>
              </a:p>
            </p:txBody>
          </p:sp>
        </p:grpSp>
      </p:grpSp>
      <p:sp>
        <p:nvSpPr>
          <p:cNvPr id="71" name="Text Placeholder 15"/>
          <p:cNvSpPr txBox="1"/>
          <p:nvPr/>
        </p:nvSpPr>
        <p:spPr>
          <a:xfrm>
            <a:off x="1002825" y="5031504"/>
            <a:ext cx="21336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262626">
                    <a:lumMod val="65000"/>
                    <a:lumOff val="35000"/>
                  </a:srgbClr>
                </a:solidFill>
                <a:latin typeface="Agency FB" panose="020B0503020202020204" pitchFamily="34" charset="0"/>
                <a:sym typeface="+mn-lt"/>
              </a:rPr>
              <a:t>Manager</a:t>
            </a:r>
            <a:endParaRPr lang="en-US" sz="1600" dirty="0">
              <a:solidFill>
                <a:srgbClr val="262626">
                  <a:lumMod val="65000"/>
                  <a:lumOff val="35000"/>
                </a:srgbClr>
              </a:solidFill>
              <a:latin typeface="Agency FB" panose="020B0503020202020204" pitchFamily="34" charset="0"/>
              <a:sym typeface="+mn-lt"/>
            </a:endParaRPr>
          </a:p>
        </p:txBody>
      </p:sp>
      <p:sp>
        <p:nvSpPr>
          <p:cNvPr id="72" name="Text Placeholder 17"/>
          <p:cNvSpPr txBox="1"/>
          <p:nvPr/>
        </p:nvSpPr>
        <p:spPr>
          <a:xfrm>
            <a:off x="1002825" y="4690588"/>
            <a:ext cx="21336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135" dirty="0" smtClean="0">
                <a:solidFill>
                  <a:srgbClr val="262626">
                    <a:lumMod val="75000"/>
                    <a:lumOff val="25000"/>
                  </a:srgbClr>
                </a:solidFill>
                <a:latin typeface="Agency FB" panose="020B0503020202020204" pitchFamily="34" charset="0"/>
                <a:sym typeface="+mn-lt"/>
              </a:rPr>
              <a:t>标题</a:t>
            </a:r>
            <a:endParaRPr lang="en-US" sz="2135" dirty="0">
              <a:solidFill>
                <a:srgbClr val="262626">
                  <a:lumMod val="75000"/>
                  <a:lumOff val="25000"/>
                </a:srgbClr>
              </a:solidFill>
              <a:latin typeface="Agency FB" panose="020B0503020202020204" pitchFamily="34" charset="0"/>
              <a:sym typeface="+mn-lt"/>
            </a:endParaRPr>
          </a:p>
        </p:txBody>
      </p:sp>
      <p:sp>
        <p:nvSpPr>
          <p:cNvPr id="73" name="Text Placeholder 20"/>
          <p:cNvSpPr txBox="1"/>
          <p:nvPr/>
        </p:nvSpPr>
        <p:spPr>
          <a:xfrm>
            <a:off x="3683673" y="5031504"/>
            <a:ext cx="21336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262626">
                    <a:lumMod val="65000"/>
                    <a:lumOff val="35000"/>
                  </a:srgbClr>
                </a:solidFill>
                <a:latin typeface="Agency FB" panose="020B0503020202020204" pitchFamily="34" charset="0"/>
                <a:sym typeface="+mn-lt"/>
              </a:rPr>
              <a:t>Programmer</a:t>
            </a:r>
            <a:endParaRPr lang="en-US" sz="1600" dirty="0">
              <a:solidFill>
                <a:srgbClr val="262626">
                  <a:lumMod val="65000"/>
                  <a:lumOff val="35000"/>
                </a:srgbClr>
              </a:solidFill>
              <a:latin typeface="Agency FB" panose="020B0503020202020204" pitchFamily="34" charset="0"/>
              <a:sym typeface="+mn-lt"/>
            </a:endParaRPr>
          </a:p>
        </p:txBody>
      </p:sp>
      <p:sp>
        <p:nvSpPr>
          <p:cNvPr id="74" name="Text Placeholder 22"/>
          <p:cNvSpPr txBox="1"/>
          <p:nvPr/>
        </p:nvSpPr>
        <p:spPr>
          <a:xfrm>
            <a:off x="3683673" y="4690588"/>
            <a:ext cx="21336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135" dirty="0">
                <a:solidFill>
                  <a:srgbClr val="262626">
                    <a:lumMod val="75000"/>
                    <a:lumOff val="25000"/>
                  </a:srgbClr>
                </a:solidFill>
                <a:latin typeface="Agency FB" panose="020B0503020202020204" pitchFamily="34" charset="0"/>
                <a:sym typeface="+mn-lt"/>
              </a:rPr>
              <a:t>标题</a:t>
            </a:r>
            <a:endParaRPr lang="en-US" altLang="zh-CN" sz="2135" dirty="0">
              <a:solidFill>
                <a:srgbClr val="262626">
                  <a:lumMod val="75000"/>
                  <a:lumOff val="25000"/>
                </a:srgbClr>
              </a:solidFill>
              <a:latin typeface="Agency FB" panose="020B0503020202020204" pitchFamily="34" charset="0"/>
              <a:sym typeface="+mn-lt"/>
            </a:endParaRPr>
          </a:p>
        </p:txBody>
      </p:sp>
      <p:sp>
        <p:nvSpPr>
          <p:cNvPr id="75" name="Text Placeholder 24"/>
          <p:cNvSpPr txBox="1"/>
          <p:nvPr/>
        </p:nvSpPr>
        <p:spPr>
          <a:xfrm>
            <a:off x="6364521" y="5031504"/>
            <a:ext cx="21336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262626">
                    <a:lumMod val="65000"/>
                    <a:lumOff val="35000"/>
                  </a:srgbClr>
                </a:solidFill>
                <a:latin typeface="Agency FB" panose="020B0503020202020204" pitchFamily="34" charset="0"/>
                <a:sym typeface="+mn-lt"/>
              </a:rPr>
              <a:t>Designer</a:t>
            </a:r>
            <a:endParaRPr lang="en-US" sz="1600" dirty="0">
              <a:solidFill>
                <a:srgbClr val="262626">
                  <a:lumMod val="65000"/>
                  <a:lumOff val="35000"/>
                </a:srgbClr>
              </a:solidFill>
              <a:latin typeface="Agency FB" panose="020B0503020202020204" pitchFamily="34" charset="0"/>
              <a:sym typeface="+mn-lt"/>
            </a:endParaRPr>
          </a:p>
        </p:txBody>
      </p:sp>
      <p:sp>
        <p:nvSpPr>
          <p:cNvPr id="76" name="Text Placeholder 26"/>
          <p:cNvSpPr txBox="1"/>
          <p:nvPr/>
        </p:nvSpPr>
        <p:spPr>
          <a:xfrm>
            <a:off x="6364521" y="4690588"/>
            <a:ext cx="21336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135" dirty="0">
                <a:solidFill>
                  <a:srgbClr val="262626">
                    <a:lumMod val="75000"/>
                    <a:lumOff val="25000"/>
                  </a:srgbClr>
                </a:solidFill>
                <a:latin typeface="Agency FB" panose="020B0503020202020204" pitchFamily="34" charset="0"/>
                <a:sym typeface="+mn-lt"/>
              </a:rPr>
              <a:t>标题</a:t>
            </a:r>
            <a:endParaRPr lang="en-US" altLang="zh-CN" sz="2135" dirty="0">
              <a:solidFill>
                <a:srgbClr val="262626">
                  <a:lumMod val="75000"/>
                  <a:lumOff val="25000"/>
                </a:srgbClr>
              </a:solidFill>
              <a:latin typeface="Agency FB" panose="020B0503020202020204" pitchFamily="34" charset="0"/>
              <a:sym typeface="+mn-lt"/>
            </a:endParaRPr>
          </a:p>
        </p:txBody>
      </p:sp>
      <p:sp>
        <p:nvSpPr>
          <p:cNvPr id="77" name="Text Placeholder 28"/>
          <p:cNvSpPr txBox="1"/>
          <p:nvPr/>
        </p:nvSpPr>
        <p:spPr>
          <a:xfrm>
            <a:off x="9045371" y="5031504"/>
            <a:ext cx="21336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262626">
                    <a:lumMod val="65000"/>
                    <a:lumOff val="35000"/>
                  </a:srgbClr>
                </a:solidFill>
                <a:latin typeface="Agency FB" panose="020B0503020202020204" pitchFamily="34" charset="0"/>
                <a:sym typeface="+mn-lt"/>
              </a:rPr>
              <a:t>Web Designer</a:t>
            </a:r>
            <a:endParaRPr lang="en-US" sz="1600" dirty="0">
              <a:solidFill>
                <a:srgbClr val="262626">
                  <a:lumMod val="65000"/>
                  <a:lumOff val="35000"/>
                </a:srgbClr>
              </a:solidFill>
              <a:latin typeface="Agency FB" panose="020B0503020202020204" pitchFamily="34" charset="0"/>
              <a:sym typeface="+mn-lt"/>
            </a:endParaRPr>
          </a:p>
        </p:txBody>
      </p:sp>
      <p:sp>
        <p:nvSpPr>
          <p:cNvPr id="78" name="Text Placeholder 30"/>
          <p:cNvSpPr txBox="1"/>
          <p:nvPr/>
        </p:nvSpPr>
        <p:spPr>
          <a:xfrm>
            <a:off x="9045371" y="4690588"/>
            <a:ext cx="21336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135" dirty="0">
                <a:solidFill>
                  <a:srgbClr val="262626">
                    <a:lumMod val="75000"/>
                    <a:lumOff val="25000"/>
                  </a:srgbClr>
                </a:solidFill>
                <a:latin typeface="Agency FB" panose="020B0503020202020204" pitchFamily="34" charset="0"/>
                <a:sym typeface="+mn-lt"/>
              </a:rPr>
              <a:t>标题</a:t>
            </a:r>
            <a:endParaRPr lang="en-US" altLang="zh-CN" sz="2135" dirty="0">
              <a:solidFill>
                <a:srgbClr val="262626">
                  <a:lumMod val="75000"/>
                  <a:lumOff val="25000"/>
                </a:srgbClr>
              </a:solidFill>
              <a:latin typeface="Agency FB" panose="020B0503020202020204" pitchFamily="34" charset="0"/>
              <a:sym typeface="+mn-lt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2347546" y="3524595"/>
            <a:ext cx="810521" cy="757813"/>
            <a:chOff x="2347546" y="3851175"/>
            <a:chExt cx="810521" cy="757813"/>
          </a:xfrm>
        </p:grpSpPr>
        <p:grpSp>
          <p:nvGrpSpPr>
            <p:cNvPr id="80" name="Group 7"/>
            <p:cNvGrpSpPr/>
            <p:nvPr/>
          </p:nvGrpSpPr>
          <p:grpSpPr>
            <a:xfrm>
              <a:off x="2347546" y="3851175"/>
              <a:ext cx="810521" cy="757813"/>
              <a:chOff x="3031990" y="3644898"/>
              <a:chExt cx="815928" cy="762868"/>
            </a:xfrm>
          </p:grpSpPr>
          <p:sp>
            <p:nvSpPr>
              <p:cNvPr id="82" name="Rectangular Callout 8"/>
              <p:cNvSpPr/>
              <p:nvPr/>
            </p:nvSpPr>
            <p:spPr bwMode="auto">
              <a:xfrm flipH="1">
                <a:off x="3031990" y="3644898"/>
                <a:ext cx="815928" cy="762868"/>
              </a:xfrm>
              <a:prstGeom prst="wedgeRectCallout">
                <a:avLst/>
              </a:prstGeom>
              <a:solidFill>
                <a:srgbClr val="2EB0A2"/>
              </a:solidFill>
              <a:ln w="19050">
                <a:noFill/>
                <a:rou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121920" tIns="60960" rIns="121920" bIns="60960" numCol="1" rtlCol="0" anchor="ctr" anchorCtr="1" compatLnSpc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gency FB" panose="020B0503020202020204" pitchFamily="34" charset="0"/>
                  <a:sym typeface="+mn-lt"/>
                </a:endParaRPr>
              </a:p>
            </p:txBody>
          </p:sp>
          <p:sp>
            <p:nvSpPr>
              <p:cNvPr id="83" name="Oval 9"/>
              <p:cNvSpPr/>
              <p:nvPr/>
            </p:nvSpPr>
            <p:spPr bwMode="auto">
              <a:xfrm>
                <a:off x="3163020" y="3749397"/>
                <a:ext cx="553870" cy="553870"/>
              </a:xfrm>
              <a:prstGeom prst="ellipse">
                <a:avLst/>
              </a:prstGeom>
              <a:noFill/>
              <a:ln w="28575">
                <a:solidFill>
                  <a:sysClr val="window" lastClr="FFFFFF"/>
                </a:solidFill>
                <a:round/>
              </a:ln>
            </p:spPr>
            <p:txBody>
              <a:bodyPr vert="horz" wrap="none" lIns="121920" tIns="60960" rIns="121920" bIns="60960" numCol="1" rtlCol="0" anchor="ctr" anchorCtr="1" compatLnSpc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gency FB" panose="020B0503020202020204" pitchFamily="34" charset="0"/>
                  <a:sym typeface="+mn-lt"/>
                </a:endParaRPr>
              </a:p>
            </p:txBody>
          </p:sp>
        </p:grpSp>
        <p:sp>
          <p:nvSpPr>
            <p:cNvPr id="81" name="Freeform 20"/>
            <p:cNvSpPr>
              <a:spLocks noEditPoints="1"/>
            </p:cNvSpPr>
            <p:nvPr/>
          </p:nvSpPr>
          <p:spPr bwMode="auto">
            <a:xfrm>
              <a:off x="2575931" y="4099813"/>
              <a:ext cx="344903" cy="260537"/>
            </a:xfrm>
            <a:custGeom>
              <a:avLst/>
              <a:gdLst/>
              <a:ahLst/>
              <a:cxnLst>
                <a:cxn ang="0">
                  <a:pos x="61" y="9"/>
                </a:cxn>
                <a:cxn ang="0">
                  <a:pos x="53" y="0"/>
                </a:cxn>
                <a:cxn ang="0">
                  <a:pos x="25" y="8"/>
                </a:cxn>
                <a:cxn ang="0">
                  <a:pos x="9" y="9"/>
                </a:cxn>
                <a:cxn ang="0">
                  <a:pos x="0" y="57"/>
                </a:cxn>
                <a:cxn ang="0">
                  <a:pos x="78" y="65"/>
                </a:cxn>
                <a:cxn ang="0">
                  <a:pos x="86" y="17"/>
                </a:cxn>
                <a:cxn ang="0">
                  <a:pos x="31" y="8"/>
                </a:cxn>
                <a:cxn ang="0">
                  <a:pos x="53" y="5"/>
                </a:cxn>
                <a:cxn ang="0">
                  <a:pos x="56" y="9"/>
                </a:cxn>
                <a:cxn ang="0">
                  <a:pos x="31" y="8"/>
                </a:cxn>
                <a:cxn ang="0">
                  <a:pos x="78" y="14"/>
                </a:cxn>
                <a:cxn ang="0">
                  <a:pos x="81" y="23"/>
                </a:cxn>
                <a:cxn ang="0">
                  <a:pos x="77" y="28"/>
                </a:cxn>
                <a:cxn ang="0">
                  <a:pos x="50" y="28"/>
                </a:cxn>
                <a:cxn ang="0">
                  <a:pos x="31" y="33"/>
                </a:cxn>
                <a:cxn ang="0">
                  <a:pos x="6" y="24"/>
                </a:cxn>
                <a:cxn ang="0">
                  <a:pos x="9" y="14"/>
                </a:cxn>
                <a:cxn ang="0">
                  <a:pos x="52" y="37"/>
                </a:cxn>
                <a:cxn ang="0">
                  <a:pos x="36" y="39"/>
                </a:cxn>
                <a:cxn ang="0">
                  <a:pos x="34" y="34"/>
                </a:cxn>
                <a:cxn ang="0">
                  <a:pos x="50" y="32"/>
                </a:cxn>
                <a:cxn ang="0">
                  <a:pos x="78" y="60"/>
                </a:cxn>
                <a:cxn ang="0">
                  <a:pos x="6" y="57"/>
                </a:cxn>
                <a:cxn ang="0">
                  <a:pos x="9" y="57"/>
                </a:cxn>
                <a:cxn ang="0">
                  <a:pos x="62" y="56"/>
                </a:cxn>
                <a:cxn ang="0">
                  <a:pos x="9" y="54"/>
                </a:cxn>
                <a:cxn ang="0">
                  <a:pos x="6" y="30"/>
                </a:cxn>
                <a:cxn ang="0">
                  <a:pos x="9" y="31"/>
                </a:cxn>
                <a:cxn ang="0">
                  <a:pos x="31" y="37"/>
                </a:cxn>
                <a:cxn ang="0">
                  <a:pos x="50" y="43"/>
                </a:cxn>
                <a:cxn ang="0">
                  <a:pos x="56" y="37"/>
                </a:cxn>
                <a:cxn ang="0">
                  <a:pos x="78" y="31"/>
                </a:cxn>
                <a:cxn ang="0">
                  <a:pos x="81" y="51"/>
                </a:cxn>
                <a:cxn ang="0">
                  <a:pos x="68" y="54"/>
                </a:cxn>
                <a:cxn ang="0">
                  <a:pos x="68" y="57"/>
                </a:cxn>
                <a:cxn ang="0">
                  <a:pos x="81" y="56"/>
                </a:cxn>
                <a:cxn ang="0">
                  <a:pos x="78" y="60"/>
                </a:cxn>
              </a:cxnLst>
              <a:rect l="0" t="0" r="r" b="b"/>
              <a:pathLst>
                <a:path w="86" h="65">
                  <a:moveTo>
                    <a:pt x="78" y="9"/>
                  </a:moveTo>
                  <a:cubicBezTo>
                    <a:pt x="61" y="9"/>
                    <a:pt x="61" y="9"/>
                    <a:pt x="61" y="9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4"/>
                    <a:pt x="57" y="0"/>
                    <a:pt x="5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0"/>
                    <a:pt x="25" y="4"/>
                    <a:pt x="25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4" y="9"/>
                    <a:pt x="0" y="13"/>
                    <a:pt x="0" y="1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2"/>
                    <a:pt x="4" y="65"/>
                    <a:pt x="9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65"/>
                    <a:pt x="86" y="62"/>
                    <a:pt x="86" y="5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3"/>
                    <a:pt x="82" y="9"/>
                    <a:pt x="78" y="9"/>
                  </a:cubicBezTo>
                  <a:close/>
                  <a:moveTo>
                    <a:pt x="31" y="8"/>
                  </a:moveTo>
                  <a:cubicBezTo>
                    <a:pt x="31" y="7"/>
                    <a:pt x="32" y="5"/>
                    <a:pt x="34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4" y="5"/>
                    <a:pt x="56" y="7"/>
                    <a:pt x="56" y="8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31" y="9"/>
                    <a:pt x="31" y="9"/>
                    <a:pt x="31" y="9"/>
                  </a:cubicBezTo>
                  <a:lnTo>
                    <a:pt x="31" y="8"/>
                  </a:lnTo>
                  <a:close/>
                  <a:moveTo>
                    <a:pt x="9" y="14"/>
                  </a:moveTo>
                  <a:cubicBezTo>
                    <a:pt x="78" y="14"/>
                    <a:pt x="78" y="14"/>
                    <a:pt x="78" y="14"/>
                  </a:cubicBezTo>
                  <a:cubicBezTo>
                    <a:pt x="79" y="14"/>
                    <a:pt x="81" y="16"/>
                    <a:pt x="81" y="17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5"/>
                    <a:pt x="80" y="27"/>
                    <a:pt x="77" y="28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1"/>
                    <a:pt x="53" y="28"/>
                    <a:pt x="50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3" y="28"/>
                    <a:pt x="31" y="31"/>
                    <a:pt x="31" y="33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7" y="27"/>
                    <a:pt x="6" y="25"/>
                    <a:pt x="6" y="24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7" y="14"/>
                    <a:pt x="9" y="14"/>
                  </a:cubicBezTo>
                  <a:close/>
                  <a:moveTo>
                    <a:pt x="52" y="34"/>
                  </a:moveTo>
                  <a:cubicBezTo>
                    <a:pt x="52" y="37"/>
                    <a:pt x="52" y="37"/>
                    <a:pt x="52" y="37"/>
                  </a:cubicBezTo>
                  <a:cubicBezTo>
                    <a:pt x="52" y="38"/>
                    <a:pt x="51" y="39"/>
                    <a:pt x="50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9"/>
                    <a:pt x="34" y="38"/>
                    <a:pt x="34" y="37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3"/>
                    <a:pt x="35" y="32"/>
                    <a:pt x="36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1" y="32"/>
                    <a:pt x="52" y="33"/>
                    <a:pt x="52" y="34"/>
                  </a:cubicBezTo>
                  <a:close/>
                  <a:moveTo>
                    <a:pt x="78" y="60"/>
                  </a:moveTo>
                  <a:cubicBezTo>
                    <a:pt x="9" y="60"/>
                    <a:pt x="9" y="60"/>
                    <a:pt x="9" y="60"/>
                  </a:cubicBezTo>
                  <a:cubicBezTo>
                    <a:pt x="7" y="60"/>
                    <a:pt x="6" y="59"/>
                    <a:pt x="6" y="57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7" y="57"/>
                    <a:pt x="8" y="57"/>
                    <a:pt x="9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7"/>
                    <a:pt x="62" y="57"/>
                    <a:pt x="62" y="56"/>
                  </a:cubicBezTo>
                  <a:cubicBezTo>
                    <a:pt x="62" y="55"/>
                    <a:pt x="61" y="54"/>
                    <a:pt x="60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8" y="54"/>
                    <a:pt x="6" y="53"/>
                    <a:pt x="6" y="51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1"/>
                    <a:pt x="8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40"/>
                    <a:pt x="33" y="43"/>
                    <a:pt x="36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3" y="43"/>
                    <a:pt x="56" y="40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9" y="31"/>
                    <a:pt x="80" y="31"/>
                    <a:pt x="81" y="30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0" y="53"/>
                    <a:pt x="79" y="54"/>
                    <a:pt x="77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7" y="54"/>
                    <a:pt x="67" y="55"/>
                    <a:pt x="67" y="56"/>
                  </a:cubicBezTo>
                  <a:cubicBezTo>
                    <a:pt x="67" y="57"/>
                    <a:pt x="67" y="57"/>
                    <a:pt x="68" y="5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8" y="57"/>
                    <a:pt x="80" y="57"/>
                    <a:pt x="81" y="56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9"/>
                    <a:pt x="79" y="60"/>
                    <a:pt x="78" y="60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gency FB" panose="020B0503020202020204" pitchFamily="34" charset="0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12870" y="1412101"/>
            <a:ext cx="4552241" cy="1608525"/>
            <a:chOff x="1928458" y="-68802"/>
            <a:chExt cx="9899032" cy="34978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071"/>
            <a:stretch>
              <a:fillRect/>
            </a:stretch>
          </p:blipFill>
          <p:spPr>
            <a:xfrm>
              <a:off x="1928458" y="142043"/>
              <a:ext cx="4340131" cy="328695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>
              <a:fillRect/>
            </a:stretch>
          </p:blipFill>
          <p:spPr>
            <a:xfrm>
              <a:off x="7487359" y="-68802"/>
              <a:ext cx="4340131" cy="3429000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3934287" y="3292264"/>
            <a:ext cx="4323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cs typeface="+mn-ea"/>
                <a:sym typeface="+mn-lt"/>
              </a:rPr>
              <a:t>Part 0 3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48000" y="3993915"/>
            <a:ext cx="6096000" cy="7752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200" dirty="0">
                <a:cs typeface="+mn-ea"/>
                <a:sym typeface="+mn-lt"/>
              </a:rPr>
              <a:t>Just for today I will try to live through this day only and not tackle my whole life problem at once Just for today I will try to live through this</a:t>
            </a:r>
            <a:endParaRPr lang="en-US" altLang="zh-CN" sz="12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3"/>
          <p:cNvSpPr>
            <a:spLocks noChangeArrowheads="1"/>
          </p:cNvSpPr>
          <p:nvPr/>
        </p:nvSpPr>
        <p:spPr bwMode="auto">
          <a:xfrm>
            <a:off x="711721" y="3554105"/>
            <a:ext cx="2387252" cy="188327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200" dirty="0">
                <a:cs typeface="+mn-ea"/>
                <a:sym typeface="+mn-lt"/>
              </a:rPr>
              <a:t>Just for today I will try to live through this day only and not tackle my whole life problem at once Just for today I will try to live through this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5" name="矩形 23"/>
          <p:cNvSpPr>
            <a:spLocks noChangeArrowheads="1"/>
          </p:cNvSpPr>
          <p:nvPr/>
        </p:nvSpPr>
        <p:spPr bwMode="auto">
          <a:xfrm>
            <a:off x="3519346" y="3554105"/>
            <a:ext cx="2387252" cy="188327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200" dirty="0">
                <a:cs typeface="+mn-ea"/>
                <a:sym typeface="+mn-lt"/>
              </a:rPr>
              <a:t>Just for today I will try to live through this day only and not tackle my whole life problem at once Just for today I will try to live through this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6264676" y="3554105"/>
            <a:ext cx="2387252" cy="188327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200" dirty="0">
                <a:cs typeface="+mn-ea"/>
                <a:sym typeface="+mn-lt"/>
              </a:rPr>
              <a:t>Just for today I will try to live through this day only and not tackle my whole life problem at once Just for today I will try to live through this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227466" y="1937022"/>
            <a:ext cx="1355765" cy="1355765"/>
          </a:xfrm>
          <a:prstGeom prst="ellipse">
            <a:avLst/>
          </a:prstGeom>
          <a:solidFill>
            <a:srgbClr val="2DB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035090" y="1937022"/>
            <a:ext cx="1355765" cy="1355765"/>
          </a:xfrm>
          <a:prstGeom prst="ellipse">
            <a:avLst/>
          </a:prstGeom>
          <a:solidFill>
            <a:srgbClr val="2DB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780420" y="1937022"/>
            <a:ext cx="1355765" cy="1355765"/>
          </a:xfrm>
          <a:prstGeom prst="ellipse">
            <a:avLst/>
          </a:prstGeom>
          <a:solidFill>
            <a:srgbClr val="2DB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21332" y="2328234"/>
            <a:ext cx="768031" cy="584775"/>
          </a:xfrm>
          <a:prstGeom prst="rect">
            <a:avLst/>
          </a:prstGeom>
          <a:solidFill>
            <a:srgbClr val="2DB1A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28957" y="2328234"/>
            <a:ext cx="768031" cy="584775"/>
          </a:xfrm>
          <a:prstGeom prst="rect">
            <a:avLst/>
          </a:prstGeom>
          <a:solidFill>
            <a:srgbClr val="2DB1A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74288" y="2328233"/>
            <a:ext cx="768031" cy="584775"/>
          </a:xfrm>
          <a:prstGeom prst="rect">
            <a:avLst/>
          </a:prstGeom>
          <a:solidFill>
            <a:srgbClr val="2DB1A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71"/>
          <a:stretch>
            <a:fillRect/>
          </a:stretch>
        </p:blipFill>
        <p:spPr>
          <a:xfrm>
            <a:off x="9341313" y="2614904"/>
            <a:ext cx="1995884" cy="15115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509377" y="2918560"/>
            <a:ext cx="2696414" cy="1691274"/>
            <a:chOff x="509377" y="3000205"/>
            <a:chExt cx="2696414" cy="1691274"/>
          </a:xfrm>
        </p:grpSpPr>
        <p:grpSp>
          <p:nvGrpSpPr>
            <p:cNvPr id="39" name="Group 11"/>
            <p:cNvGrpSpPr/>
            <p:nvPr/>
          </p:nvGrpSpPr>
          <p:grpSpPr>
            <a:xfrm rot="18991278">
              <a:off x="509377" y="3000205"/>
              <a:ext cx="2696414" cy="1528728"/>
              <a:chOff x="1114569" y="1941390"/>
              <a:chExt cx="2170279" cy="1230437"/>
            </a:xfrm>
          </p:grpSpPr>
          <p:sp>
            <p:nvSpPr>
              <p:cNvPr id="42" name="Round Same Side Corner Rectangle 5"/>
              <p:cNvSpPr/>
              <p:nvPr/>
            </p:nvSpPr>
            <p:spPr>
              <a:xfrm rot="5400000">
                <a:off x="1584490" y="1471469"/>
                <a:ext cx="1230437" cy="2170279"/>
              </a:xfrm>
              <a:prstGeom prst="round2SameRect">
                <a:avLst>
                  <a:gd name="adj1" fmla="val 8581"/>
                  <a:gd name="adj2" fmla="val 0"/>
                </a:avLst>
              </a:prstGeom>
              <a:solidFill>
                <a:srgbClr val="30748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+mn-ea"/>
                  <a:cs typeface="+mn-cs"/>
                  <a:sym typeface="+mn-lt"/>
                </a:endParaRPr>
              </a:p>
            </p:txBody>
          </p:sp>
          <p:grpSp>
            <p:nvGrpSpPr>
              <p:cNvPr id="43" name="Group 10"/>
              <p:cNvGrpSpPr/>
              <p:nvPr/>
            </p:nvGrpSpPr>
            <p:grpSpPr>
              <a:xfrm>
                <a:off x="2734001" y="1995365"/>
                <a:ext cx="523220" cy="1122488"/>
                <a:chOff x="2734001" y="1995365"/>
                <a:chExt cx="523220" cy="1122488"/>
              </a:xfrm>
            </p:grpSpPr>
            <p:sp>
              <p:nvSpPr>
                <p:cNvPr id="44" name="Round Same Side Corner Rectangle 6"/>
                <p:cNvSpPr/>
                <p:nvPr/>
              </p:nvSpPr>
              <p:spPr>
                <a:xfrm rot="5400000">
                  <a:off x="2434366" y="2313721"/>
                  <a:ext cx="1122488" cy="485775"/>
                </a:xfrm>
                <a:prstGeom prst="round2SameRect">
                  <a:avLst>
                    <a:gd name="adj1" fmla="val 24431"/>
                    <a:gd name="adj2" fmla="val 0"/>
                  </a:avLst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等线" panose="02010600030101010101" charset="-122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45" name="Rectangle 8"/>
                <p:cNvSpPr/>
                <p:nvPr/>
              </p:nvSpPr>
              <p:spPr>
                <a:xfrm rot="5400000">
                  <a:off x="2682063" y="2294999"/>
                  <a:ext cx="62709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ar-SA" sz="2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等线" panose="02010600030101010101" charset="-122"/>
                      <a:sym typeface="+mn-lt"/>
                    </a:rPr>
                    <a:t>01</a:t>
                  </a: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等线" panose="02010600030101010101" charset="-122"/>
                    <a:sym typeface="+mn-lt"/>
                  </a:endParaRPr>
                </a:p>
              </p:txBody>
            </p:sp>
          </p:grpSp>
        </p:grpSp>
        <p:sp>
          <p:nvSpPr>
            <p:cNvPr id="40" name="TextBox 7"/>
            <p:cNvSpPr txBox="1"/>
            <p:nvPr/>
          </p:nvSpPr>
          <p:spPr>
            <a:xfrm rot="18991278" flipH="1">
              <a:off x="1182089" y="3439556"/>
              <a:ext cx="1350951" cy="65006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sym typeface="+mn-lt"/>
                </a:rPr>
                <a:t>Title Goes Here 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sym typeface="+mn-lt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sym typeface="+mn-lt"/>
                </a:rPr>
                <a:t>There are many variations</a:t>
              </a:r>
              <a:b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sym typeface="+mn-lt"/>
                </a:rPr>
              </a:b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sym typeface="+mn-lt"/>
                </a:rPr>
                <a:t>of passages lorem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sym typeface="+mn-lt"/>
              </a:endParaRPr>
            </a:p>
          </p:txBody>
        </p:sp>
        <p:sp>
          <p:nvSpPr>
            <p:cNvPr id="41" name="Freeform 67"/>
            <p:cNvSpPr>
              <a:spLocks noChangeArrowheads="1"/>
            </p:cNvSpPr>
            <p:nvPr/>
          </p:nvSpPr>
          <p:spPr bwMode="auto">
            <a:xfrm rot="18991278">
              <a:off x="928269" y="4196876"/>
              <a:ext cx="425246" cy="494603"/>
            </a:xfrm>
            <a:custGeom>
              <a:avLst/>
              <a:gdLst>
                <a:gd name="T0" fmla="*/ 434 w 453"/>
                <a:gd name="T1" fmla="*/ 186 h 533"/>
                <a:gd name="T2" fmla="*/ 434 w 453"/>
                <a:gd name="T3" fmla="*/ 186 h 533"/>
                <a:gd name="T4" fmla="*/ 44 w 453"/>
                <a:gd name="T5" fmla="*/ 160 h 533"/>
                <a:gd name="T6" fmla="*/ 0 w 453"/>
                <a:gd name="T7" fmla="*/ 178 h 533"/>
                <a:gd name="T8" fmla="*/ 88 w 453"/>
                <a:gd name="T9" fmla="*/ 532 h 533"/>
                <a:gd name="T10" fmla="*/ 141 w 453"/>
                <a:gd name="T11" fmla="*/ 532 h 533"/>
                <a:gd name="T12" fmla="*/ 97 w 453"/>
                <a:gd name="T13" fmla="*/ 355 h 533"/>
                <a:gd name="T14" fmla="*/ 443 w 453"/>
                <a:gd name="T15" fmla="*/ 195 h 533"/>
                <a:gd name="T16" fmla="*/ 434 w 453"/>
                <a:gd name="T17" fmla="*/ 18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533">
                  <a:moveTo>
                    <a:pt x="434" y="186"/>
                  </a:moveTo>
                  <a:lnTo>
                    <a:pt x="434" y="186"/>
                  </a:lnTo>
                  <a:cubicBezTo>
                    <a:pt x="151" y="301"/>
                    <a:pt x="266" y="0"/>
                    <a:pt x="44" y="160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88" y="532"/>
                    <a:pt x="88" y="532"/>
                    <a:pt x="88" y="532"/>
                  </a:cubicBezTo>
                  <a:cubicBezTo>
                    <a:pt x="141" y="532"/>
                    <a:pt x="141" y="532"/>
                    <a:pt x="141" y="532"/>
                  </a:cubicBezTo>
                  <a:cubicBezTo>
                    <a:pt x="97" y="355"/>
                    <a:pt x="97" y="355"/>
                    <a:pt x="97" y="355"/>
                  </a:cubicBezTo>
                  <a:cubicBezTo>
                    <a:pt x="293" y="195"/>
                    <a:pt x="213" y="532"/>
                    <a:pt x="443" y="195"/>
                  </a:cubicBezTo>
                  <a:cubicBezTo>
                    <a:pt x="452" y="195"/>
                    <a:pt x="443" y="186"/>
                    <a:pt x="434" y="186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wrap="none" lIns="91424" tIns="45712" rIns="91424" bIns="45712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135436" y="2918560"/>
            <a:ext cx="2696414" cy="1716043"/>
            <a:chOff x="2135436" y="3000205"/>
            <a:chExt cx="2696414" cy="1716043"/>
          </a:xfrm>
        </p:grpSpPr>
        <p:grpSp>
          <p:nvGrpSpPr>
            <p:cNvPr id="47" name="Group 19"/>
            <p:cNvGrpSpPr/>
            <p:nvPr/>
          </p:nvGrpSpPr>
          <p:grpSpPr>
            <a:xfrm rot="19020000">
              <a:off x="2135436" y="3000205"/>
              <a:ext cx="2696414" cy="1528728"/>
              <a:chOff x="1114569" y="1941390"/>
              <a:chExt cx="2170279" cy="1230437"/>
            </a:xfrm>
          </p:grpSpPr>
          <p:sp>
            <p:nvSpPr>
              <p:cNvPr id="50" name="Round Same Side Corner Rectangle 22"/>
              <p:cNvSpPr/>
              <p:nvPr/>
            </p:nvSpPr>
            <p:spPr>
              <a:xfrm rot="5400000">
                <a:off x="1584490" y="1471469"/>
                <a:ext cx="1230437" cy="2170279"/>
              </a:xfrm>
              <a:prstGeom prst="round2SameRect">
                <a:avLst>
                  <a:gd name="adj1" fmla="val 8581"/>
                  <a:gd name="adj2" fmla="val 0"/>
                </a:avLst>
              </a:prstGeom>
              <a:solidFill>
                <a:srgbClr val="43698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+mn-ea"/>
                  <a:cs typeface="+mn-cs"/>
                  <a:sym typeface="+mn-lt"/>
                </a:endParaRPr>
              </a:p>
            </p:txBody>
          </p:sp>
          <p:grpSp>
            <p:nvGrpSpPr>
              <p:cNvPr id="51" name="Group 23"/>
              <p:cNvGrpSpPr/>
              <p:nvPr/>
            </p:nvGrpSpPr>
            <p:grpSpPr>
              <a:xfrm>
                <a:off x="2734001" y="1995365"/>
                <a:ext cx="523220" cy="1122488"/>
                <a:chOff x="2734001" y="1995365"/>
                <a:chExt cx="523220" cy="1122488"/>
              </a:xfrm>
            </p:grpSpPr>
            <p:sp>
              <p:nvSpPr>
                <p:cNvPr id="52" name="Round Same Side Corner Rectangle 24"/>
                <p:cNvSpPr/>
                <p:nvPr/>
              </p:nvSpPr>
              <p:spPr>
                <a:xfrm rot="5400000">
                  <a:off x="2434366" y="2313721"/>
                  <a:ext cx="1122488" cy="485775"/>
                </a:xfrm>
                <a:prstGeom prst="round2SameRect">
                  <a:avLst>
                    <a:gd name="adj1" fmla="val 24431"/>
                    <a:gd name="adj2" fmla="val 0"/>
                  </a:avLst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等线" panose="02010600030101010101" charset="-122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53" name="Rectangle 25"/>
                <p:cNvSpPr/>
                <p:nvPr/>
              </p:nvSpPr>
              <p:spPr>
                <a:xfrm rot="5400000">
                  <a:off x="2739771" y="2294999"/>
                  <a:ext cx="51167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2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等线" panose="02010600030101010101" charset="-122"/>
                      <a:sym typeface="+mn-lt"/>
                    </a:rPr>
                    <a:t>02</a:t>
                  </a: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等线" panose="02010600030101010101" charset="-122"/>
                    <a:sym typeface="+mn-lt"/>
                  </a:endParaRPr>
                </a:p>
              </p:txBody>
            </p:sp>
          </p:grpSp>
        </p:grpSp>
        <p:sp>
          <p:nvSpPr>
            <p:cNvPr id="48" name="TextBox 20"/>
            <p:cNvSpPr txBox="1"/>
            <p:nvPr/>
          </p:nvSpPr>
          <p:spPr>
            <a:xfrm rot="19020000" flipH="1">
              <a:off x="2880050" y="3612258"/>
              <a:ext cx="1350951" cy="45886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sym typeface="+mn-lt"/>
                </a:rPr>
                <a:t>Title Goes Here 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sym typeface="+mn-lt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sym typeface="+mn-lt"/>
                </a:rPr>
                <a:t>There are many variations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sym typeface="+mn-lt"/>
              </a:endParaRPr>
            </a:p>
          </p:txBody>
        </p:sp>
        <p:sp>
          <p:nvSpPr>
            <p:cNvPr id="49" name="Freeform 76"/>
            <p:cNvSpPr>
              <a:spLocks noChangeArrowheads="1"/>
            </p:cNvSpPr>
            <p:nvPr/>
          </p:nvSpPr>
          <p:spPr bwMode="auto">
            <a:xfrm rot="19020000">
              <a:off x="2675737" y="4261216"/>
              <a:ext cx="263720" cy="455032"/>
            </a:xfrm>
            <a:custGeom>
              <a:avLst/>
              <a:gdLst>
                <a:gd name="T0" fmla="*/ 238 w 283"/>
                <a:gd name="T1" fmla="*/ 0 h 489"/>
                <a:gd name="T2" fmla="*/ 238 w 283"/>
                <a:gd name="T3" fmla="*/ 0 h 489"/>
                <a:gd name="T4" fmla="*/ 44 w 283"/>
                <a:gd name="T5" fmla="*/ 0 h 489"/>
                <a:gd name="T6" fmla="*/ 0 w 283"/>
                <a:gd name="T7" fmla="*/ 44 h 489"/>
                <a:gd name="T8" fmla="*/ 0 w 283"/>
                <a:gd name="T9" fmla="*/ 434 h 489"/>
                <a:gd name="T10" fmla="*/ 44 w 283"/>
                <a:gd name="T11" fmla="*/ 488 h 489"/>
                <a:gd name="T12" fmla="*/ 238 w 283"/>
                <a:gd name="T13" fmla="*/ 488 h 489"/>
                <a:gd name="T14" fmla="*/ 282 w 283"/>
                <a:gd name="T15" fmla="*/ 434 h 489"/>
                <a:gd name="T16" fmla="*/ 282 w 283"/>
                <a:gd name="T17" fmla="*/ 44 h 489"/>
                <a:gd name="T18" fmla="*/ 238 w 283"/>
                <a:gd name="T19" fmla="*/ 0 h 489"/>
                <a:gd name="T20" fmla="*/ 141 w 283"/>
                <a:gd name="T21" fmla="*/ 460 h 489"/>
                <a:gd name="T22" fmla="*/ 141 w 283"/>
                <a:gd name="T23" fmla="*/ 460 h 489"/>
                <a:gd name="T24" fmla="*/ 106 w 283"/>
                <a:gd name="T25" fmla="*/ 443 h 489"/>
                <a:gd name="T26" fmla="*/ 141 w 283"/>
                <a:gd name="T27" fmla="*/ 416 h 489"/>
                <a:gd name="T28" fmla="*/ 176 w 283"/>
                <a:gd name="T29" fmla="*/ 443 h 489"/>
                <a:gd name="T30" fmla="*/ 141 w 283"/>
                <a:gd name="T31" fmla="*/ 460 h 489"/>
                <a:gd name="T32" fmla="*/ 247 w 283"/>
                <a:gd name="T33" fmla="*/ 390 h 489"/>
                <a:gd name="T34" fmla="*/ 247 w 283"/>
                <a:gd name="T35" fmla="*/ 390 h 489"/>
                <a:gd name="T36" fmla="*/ 35 w 283"/>
                <a:gd name="T37" fmla="*/ 390 h 489"/>
                <a:gd name="T38" fmla="*/ 35 w 283"/>
                <a:gd name="T39" fmla="*/ 62 h 489"/>
                <a:gd name="T40" fmla="*/ 247 w 283"/>
                <a:gd name="T41" fmla="*/ 62 h 489"/>
                <a:gd name="T42" fmla="*/ 247 w 283"/>
                <a:gd name="T43" fmla="*/ 39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3" h="489">
                  <a:moveTo>
                    <a:pt x="238" y="0"/>
                  </a:moveTo>
                  <a:lnTo>
                    <a:pt x="238" y="0"/>
                  </a:lnTo>
                  <a:cubicBezTo>
                    <a:pt x="44" y="0"/>
                    <a:pt x="44" y="0"/>
                    <a:pt x="44" y="0"/>
                  </a:cubicBezTo>
                  <a:cubicBezTo>
                    <a:pt x="17" y="0"/>
                    <a:pt x="0" y="18"/>
                    <a:pt x="0" y="4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460"/>
                    <a:pt x="17" y="488"/>
                    <a:pt x="44" y="488"/>
                  </a:cubicBezTo>
                  <a:cubicBezTo>
                    <a:pt x="238" y="488"/>
                    <a:pt x="238" y="488"/>
                    <a:pt x="238" y="488"/>
                  </a:cubicBezTo>
                  <a:cubicBezTo>
                    <a:pt x="265" y="488"/>
                    <a:pt x="282" y="460"/>
                    <a:pt x="282" y="43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2" y="18"/>
                    <a:pt x="265" y="0"/>
                    <a:pt x="238" y="0"/>
                  </a:cubicBezTo>
                  <a:close/>
                  <a:moveTo>
                    <a:pt x="141" y="460"/>
                  </a:moveTo>
                  <a:lnTo>
                    <a:pt x="141" y="460"/>
                  </a:lnTo>
                  <a:cubicBezTo>
                    <a:pt x="123" y="460"/>
                    <a:pt x="106" y="451"/>
                    <a:pt x="106" y="443"/>
                  </a:cubicBezTo>
                  <a:cubicBezTo>
                    <a:pt x="106" y="425"/>
                    <a:pt x="123" y="416"/>
                    <a:pt x="141" y="416"/>
                  </a:cubicBezTo>
                  <a:cubicBezTo>
                    <a:pt x="159" y="416"/>
                    <a:pt x="176" y="425"/>
                    <a:pt x="176" y="443"/>
                  </a:cubicBezTo>
                  <a:cubicBezTo>
                    <a:pt x="176" y="451"/>
                    <a:pt x="159" y="460"/>
                    <a:pt x="141" y="460"/>
                  </a:cubicBezTo>
                  <a:close/>
                  <a:moveTo>
                    <a:pt x="247" y="390"/>
                  </a:moveTo>
                  <a:lnTo>
                    <a:pt x="247" y="390"/>
                  </a:lnTo>
                  <a:cubicBezTo>
                    <a:pt x="35" y="390"/>
                    <a:pt x="35" y="390"/>
                    <a:pt x="35" y="390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247" y="62"/>
                    <a:pt x="247" y="62"/>
                    <a:pt x="247" y="62"/>
                  </a:cubicBezTo>
                  <a:lnTo>
                    <a:pt x="247" y="39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wrap="none" lIns="91424" tIns="45712" rIns="91424" bIns="45712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761495" y="2918560"/>
            <a:ext cx="2696414" cy="1702854"/>
            <a:chOff x="3761495" y="3000205"/>
            <a:chExt cx="2696414" cy="1702854"/>
          </a:xfrm>
        </p:grpSpPr>
        <p:grpSp>
          <p:nvGrpSpPr>
            <p:cNvPr id="55" name="Group 27"/>
            <p:cNvGrpSpPr/>
            <p:nvPr/>
          </p:nvGrpSpPr>
          <p:grpSpPr>
            <a:xfrm rot="19020000">
              <a:off x="3761495" y="3000205"/>
              <a:ext cx="2696414" cy="1528728"/>
              <a:chOff x="1114569" y="1941390"/>
              <a:chExt cx="2170279" cy="1230437"/>
            </a:xfrm>
          </p:grpSpPr>
          <p:sp>
            <p:nvSpPr>
              <p:cNvPr id="58" name="Round Same Side Corner Rectangle 30"/>
              <p:cNvSpPr/>
              <p:nvPr/>
            </p:nvSpPr>
            <p:spPr>
              <a:xfrm rot="5400000">
                <a:off x="1584490" y="1471469"/>
                <a:ext cx="1230437" cy="2170279"/>
              </a:xfrm>
              <a:prstGeom prst="round2SameRect">
                <a:avLst>
                  <a:gd name="adj1" fmla="val 8581"/>
                  <a:gd name="adj2" fmla="val 0"/>
                </a:avLst>
              </a:prstGeom>
              <a:solidFill>
                <a:srgbClr val="2EB0A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+mn-ea"/>
                  <a:cs typeface="+mn-cs"/>
                  <a:sym typeface="+mn-lt"/>
                </a:endParaRPr>
              </a:p>
            </p:txBody>
          </p:sp>
          <p:grpSp>
            <p:nvGrpSpPr>
              <p:cNvPr id="59" name="Group 31"/>
              <p:cNvGrpSpPr/>
              <p:nvPr/>
            </p:nvGrpSpPr>
            <p:grpSpPr>
              <a:xfrm>
                <a:off x="2734001" y="1995365"/>
                <a:ext cx="523220" cy="1122488"/>
                <a:chOff x="2734001" y="1995365"/>
                <a:chExt cx="523220" cy="1122488"/>
              </a:xfrm>
            </p:grpSpPr>
            <p:sp>
              <p:nvSpPr>
                <p:cNvPr id="60" name="Round Same Side Corner Rectangle 32"/>
                <p:cNvSpPr/>
                <p:nvPr/>
              </p:nvSpPr>
              <p:spPr>
                <a:xfrm rot="5400000">
                  <a:off x="2434366" y="2313721"/>
                  <a:ext cx="1122488" cy="485775"/>
                </a:xfrm>
                <a:prstGeom prst="round2SameRect">
                  <a:avLst>
                    <a:gd name="adj1" fmla="val 24431"/>
                    <a:gd name="adj2" fmla="val 0"/>
                  </a:avLst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等线" panose="02010600030101010101" charset="-122"/>
                    <a:ea typeface="+mn-ea"/>
                    <a:cs typeface="+mn-cs"/>
                    <a:sym typeface="+mn-lt"/>
                  </a:endParaRPr>
                </a:p>
              </p:txBody>
            </p:sp>
            <p:sp>
              <p:nvSpPr>
                <p:cNvPr id="61" name="Rectangle 33"/>
                <p:cNvSpPr/>
                <p:nvPr/>
              </p:nvSpPr>
              <p:spPr>
                <a:xfrm rot="5400000">
                  <a:off x="2736565" y="2294999"/>
                  <a:ext cx="51809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2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等线" panose="02010600030101010101" charset="-122"/>
                      <a:sym typeface="+mn-lt"/>
                    </a:rPr>
                    <a:t>03</a:t>
                  </a: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等线" panose="02010600030101010101" charset="-122"/>
                    <a:sym typeface="+mn-lt"/>
                  </a:endParaRPr>
                </a:p>
              </p:txBody>
            </p:sp>
          </p:grpSp>
        </p:grpSp>
        <p:sp>
          <p:nvSpPr>
            <p:cNvPr id="56" name="TextBox 28"/>
            <p:cNvSpPr txBox="1"/>
            <p:nvPr/>
          </p:nvSpPr>
          <p:spPr>
            <a:xfrm rot="19020000" flipH="1">
              <a:off x="4506109" y="3612258"/>
              <a:ext cx="1350951" cy="45886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sym typeface="+mn-lt"/>
                </a:rPr>
                <a:t>Title Goes Here 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sym typeface="+mn-lt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sym typeface="+mn-lt"/>
                </a:rPr>
                <a:t>There are many variations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sym typeface="+mn-lt"/>
              </a:endParaRPr>
            </a:p>
          </p:txBody>
        </p:sp>
        <p:sp>
          <p:nvSpPr>
            <p:cNvPr id="57" name="Freeform 116"/>
            <p:cNvSpPr>
              <a:spLocks noChangeArrowheads="1"/>
            </p:cNvSpPr>
            <p:nvPr/>
          </p:nvSpPr>
          <p:spPr bwMode="auto">
            <a:xfrm rot="19020000">
              <a:off x="4233758" y="4274404"/>
              <a:ext cx="415358" cy="428655"/>
            </a:xfrm>
            <a:custGeom>
              <a:avLst/>
              <a:gdLst>
                <a:gd name="T0" fmla="*/ 400 w 445"/>
                <a:gd name="T1" fmla="*/ 159 h 462"/>
                <a:gd name="T2" fmla="*/ 400 w 445"/>
                <a:gd name="T3" fmla="*/ 159 h 462"/>
                <a:gd name="T4" fmla="*/ 266 w 445"/>
                <a:gd name="T5" fmla="*/ 8 h 462"/>
                <a:gd name="T6" fmla="*/ 36 w 445"/>
                <a:gd name="T7" fmla="*/ 248 h 462"/>
                <a:gd name="T8" fmla="*/ 9 w 445"/>
                <a:gd name="T9" fmla="*/ 319 h 462"/>
                <a:gd name="T10" fmla="*/ 81 w 445"/>
                <a:gd name="T11" fmla="*/ 355 h 462"/>
                <a:gd name="T12" fmla="*/ 98 w 445"/>
                <a:gd name="T13" fmla="*/ 346 h 462"/>
                <a:gd name="T14" fmla="*/ 134 w 445"/>
                <a:gd name="T15" fmla="*/ 372 h 462"/>
                <a:gd name="T16" fmla="*/ 160 w 445"/>
                <a:gd name="T17" fmla="*/ 434 h 462"/>
                <a:gd name="T18" fmla="*/ 187 w 445"/>
                <a:gd name="T19" fmla="*/ 452 h 462"/>
                <a:gd name="T20" fmla="*/ 240 w 445"/>
                <a:gd name="T21" fmla="*/ 434 h 462"/>
                <a:gd name="T22" fmla="*/ 249 w 445"/>
                <a:gd name="T23" fmla="*/ 416 h 462"/>
                <a:gd name="T24" fmla="*/ 231 w 445"/>
                <a:gd name="T25" fmla="*/ 390 h 462"/>
                <a:gd name="T26" fmla="*/ 204 w 445"/>
                <a:gd name="T27" fmla="*/ 337 h 462"/>
                <a:gd name="T28" fmla="*/ 231 w 445"/>
                <a:gd name="T29" fmla="*/ 310 h 462"/>
                <a:gd name="T30" fmla="*/ 417 w 445"/>
                <a:gd name="T31" fmla="*/ 355 h 462"/>
                <a:gd name="T32" fmla="*/ 400 w 445"/>
                <a:gd name="T33" fmla="*/ 159 h 462"/>
                <a:gd name="T34" fmla="*/ 390 w 445"/>
                <a:gd name="T35" fmla="*/ 310 h 462"/>
                <a:gd name="T36" fmla="*/ 390 w 445"/>
                <a:gd name="T37" fmla="*/ 310 h 462"/>
                <a:gd name="T38" fmla="*/ 302 w 445"/>
                <a:gd name="T39" fmla="*/ 204 h 462"/>
                <a:gd name="T40" fmla="*/ 284 w 445"/>
                <a:gd name="T41" fmla="*/ 62 h 462"/>
                <a:gd name="T42" fmla="*/ 364 w 445"/>
                <a:gd name="T43" fmla="*/ 177 h 462"/>
                <a:gd name="T44" fmla="*/ 390 w 445"/>
                <a:gd name="T45" fmla="*/ 31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wrap="none" lIns="91424" tIns="45712" rIns="91424" bIns="45712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sym typeface="+mn-lt"/>
              </a:endParaRPr>
            </a:p>
          </p:txBody>
        </p:sp>
      </p:grpSp>
      <p:cxnSp>
        <p:nvCxnSpPr>
          <p:cNvPr id="63" name="直接连接符 62"/>
          <p:cNvCxnSpPr/>
          <p:nvPr/>
        </p:nvCxnSpPr>
        <p:spPr>
          <a:xfrm>
            <a:off x="6959600" y="1746174"/>
            <a:ext cx="0" cy="387350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lgDash"/>
            <a:miter lim="800000"/>
          </a:ln>
          <a:effectLst/>
        </p:spPr>
      </p:cxnSp>
      <p:sp>
        <p:nvSpPr>
          <p:cNvPr id="64" name="文本框 109"/>
          <p:cNvSpPr txBox="1"/>
          <p:nvPr/>
        </p:nvSpPr>
        <p:spPr>
          <a:xfrm>
            <a:off x="7158003" y="149038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Arial" panose="020B0604020202020204" pitchFamily="34" charset="0"/>
              </a:rPr>
              <a:t>标题</a:t>
            </a:r>
            <a:endParaRPr lang="zh-CN" altLang="en-US" b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65" name="矩形 64"/>
          <p:cNvSpPr>
            <a:spLocks noChangeArrowheads="1"/>
          </p:cNvSpPr>
          <p:nvPr/>
        </p:nvSpPr>
        <p:spPr bwMode="auto">
          <a:xfrm>
            <a:off x="7174332" y="1822012"/>
            <a:ext cx="4562585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Arial" panose="020B0604020202020204" pitchFamily="34" charset="0"/>
              </a:rPr>
              <a:t>Youth is not a time of life; it is a state of mind; it is not a matter of rosy cheeks, red lips and supple knees;</a:t>
            </a:r>
            <a:endParaRPr lang="en-US" altLang="zh-CN" sz="1200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66" name="文本框 111"/>
          <p:cNvSpPr txBox="1"/>
          <p:nvPr/>
        </p:nvSpPr>
        <p:spPr>
          <a:xfrm>
            <a:off x="7158003" y="269535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Arial" panose="020B0604020202020204" pitchFamily="34" charset="0"/>
              </a:rPr>
              <a:t>标题</a:t>
            </a:r>
            <a:endParaRPr lang="zh-CN" altLang="en-US" b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67" name="矩形 66"/>
          <p:cNvSpPr>
            <a:spLocks noChangeArrowheads="1"/>
          </p:cNvSpPr>
          <p:nvPr/>
        </p:nvSpPr>
        <p:spPr bwMode="auto">
          <a:xfrm>
            <a:off x="7174332" y="3026987"/>
            <a:ext cx="4562585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Arial" panose="020B0604020202020204" pitchFamily="34" charset="0"/>
              </a:rPr>
              <a:t>Youth is not a time of life; it is a state of mind; it is not a matter of rosy cheeks, red lips and supple knees;</a:t>
            </a:r>
            <a:endParaRPr lang="en-US" altLang="zh-CN" sz="1200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68" name="文本框 113"/>
          <p:cNvSpPr txBox="1"/>
          <p:nvPr/>
        </p:nvSpPr>
        <p:spPr>
          <a:xfrm>
            <a:off x="7174332" y="390033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Arial" panose="020B0604020202020204" pitchFamily="34" charset="0"/>
              </a:rPr>
              <a:t>标题</a:t>
            </a:r>
            <a:endParaRPr lang="zh-CN" altLang="en-US" b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69" name="矩形 68"/>
          <p:cNvSpPr>
            <a:spLocks noChangeArrowheads="1"/>
          </p:cNvSpPr>
          <p:nvPr/>
        </p:nvSpPr>
        <p:spPr bwMode="auto">
          <a:xfrm>
            <a:off x="7190661" y="4231962"/>
            <a:ext cx="4562585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Arial" panose="020B0604020202020204" pitchFamily="34" charset="0"/>
              </a:rPr>
              <a:t>Youth is not a time of life; it is a state of mind; it is not a matter of rosy cheeks, red lips and supple knees;</a:t>
            </a:r>
            <a:endParaRPr lang="en-US" altLang="zh-CN" sz="1200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70" name="文本框 115"/>
          <p:cNvSpPr txBox="1"/>
          <p:nvPr/>
        </p:nvSpPr>
        <p:spPr>
          <a:xfrm>
            <a:off x="7190661" y="49202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Arial" panose="020B0604020202020204" pitchFamily="34" charset="0"/>
              </a:rPr>
              <a:t>标题</a:t>
            </a:r>
            <a:endParaRPr lang="zh-CN" altLang="en-US" b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71" name="矩形 70"/>
          <p:cNvSpPr>
            <a:spLocks noChangeArrowheads="1"/>
          </p:cNvSpPr>
          <p:nvPr/>
        </p:nvSpPr>
        <p:spPr bwMode="auto">
          <a:xfrm>
            <a:off x="7206990" y="5251843"/>
            <a:ext cx="4562585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Arial" panose="020B0604020202020204" pitchFamily="34" charset="0"/>
              </a:rPr>
              <a:t>Youth is not a time of life; it is a state of mind; it is not a matter of rosy cheeks, red lips and supple knees;</a:t>
            </a:r>
            <a:endParaRPr lang="en-US" altLang="zh-CN" sz="1200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4" grpId="0"/>
          <p:bldP spid="65" grpId="0"/>
          <p:bldP spid="66" grpId="0"/>
          <p:bldP spid="67" grpId="0"/>
          <p:bldP spid="68" grpId="0"/>
          <p:bldP spid="69" grpId="0"/>
          <p:bldP spid="70" grpId="0"/>
          <p:bldP spid="7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4" grpId="0"/>
          <p:bldP spid="65" grpId="0"/>
          <p:bldP spid="66" grpId="0"/>
          <p:bldP spid="67" grpId="0"/>
          <p:bldP spid="68" grpId="0"/>
          <p:bldP spid="69" grpId="0"/>
          <p:bldP spid="70" grpId="0"/>
          <p:bldP spid="71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42"/>
          <p:cNvSpPr>
            <a:spLocks noChangeAspect="1"/>
          </p:cNvSpPr>
          <p:nvPr/>
        </p:nvSpPr>
        <p:spPr>
          <a:xfrm>
            <a:off x="7401759" y="2507140"/>
            <a:ext cx="1935595" cy="1935595"/>
          </a:xfrm>
          <a:prstGeom prst="ellipse">
            <a:avLst/>
          </a:prstGeom>
          <a:solidFill>
            <a:srgbClr val="2EB0A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865" b="1" kern="0" dirty="0">
              <a:solidFill>
                <a:srgbClr val="FFFFFF"/>
              </a:solidFill>
              <a:latin typeface="+mn-ea"/>
              <a:sym typeface="+mn-lt"/>
            </a:endParaRPr>
          </a:p>
        </p:txBody>
      </p:sp>
      <p:sp>
        <p:nvSpPr>
          <p:cNvPr id="32" name="Oval 45"/>
          <p:cNvSpPr>
            <a:spLocks noChangeAspect="1"/>
          </p:cNvSpPr>
          <p:nvPr/>
        </p:nvSpPr>
        <p:spPr>
          <a:xfrm>
            <a:off x="2854647" y="2507140"/>
            <a:ext cx="1935595" cy="1935595"/>
          </a:xfrm>
          <a:prstGeom prst="ellipse">
            <a:avLst/>
          </a:prstGeom>
          <a:solidFill>
            <a:srgbClr val="30748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600" b="1" kern="0" dirty="0">
              <a:solidFill>
                <a:srgbClr val="FFFFFF"/>
              </a:solidFill>
              <a:latin typeface="+mn-ea"/>
              <a:sym typeface="+mn-lt"/>
            </a:endParaRPr>
          </a:p>
        </p:txBody>
      </p:sp>
      <p:sp>
        <p:nvSpPr>
          <p:cNvPr id="33" name="Oval 50"/>
          <p:cNvSpPr>
            <a:spLocks noChangeAspect="1"/>
          </p:cNvSpPr>
          <p:nvPr/>
        </p:nvSpPr>
        <p:spPr>
          <a:xfrm>
            <a:off x="4370351" y="2507140"/>
            <a:ext cx="1935595" cy="1935595"/>
          </a:xfrm>
          <a:prstGeom prst="ellipse">
            <a:avLst/>
          </a:prstGeom>
          <a:solidFill>
            <a:srgbClr val="2EB0A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865" b="1" kern="0" dirty="0">
              <a:solidFill>
                <a:srgbClr val="FFFFFF"/>
              </a:solidFill>
              <a:latin typeface="+mn-ea"/>
              <a:sym typeface="+mn-lt"/>
            </a:endParaRPr>
          </a:p>
        </p:txBody>
      </p:sp>
      <p:sp>
        <p:nvSpPr>
          <p:cNvPr id="34" name="Oval 52"/>
          <p:cNvSpPr>
            <a:spLocks noChangeAspect="1"/>
          </p:cNvSpPr>
          <p:nvPr/>
        </p:nvSpPr>
        <p:spPr>
          <a:xfrm>
            <a:off x="5886055" y="2507140"/>
            <a:ext cx="1935595" cy="1935595"/>
          </a:xfrm>
          <a:prstGeom prst="ellipse">
            <a:avLst/>
          </a:prstGeom>
          <a:solidFill>
            <a:srgbClr val="30748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865" b="1" kern="0" dirty="0">
              <a:solidFill>
                <a:srgbClr val="FFFFFF"/>
              </a:solidFill>
              <a:latin typeface="+mn-ea"/>
              <a:sym typeface="+mn-lt"/>
            </a:endParaRPr>
          </a:p>
        </p:txBody>
      </p:sp>
      <p:cxnSp>
        <p:nvCxnSpPr>
          <p:cNvPr id="35" name="Elbow Connector 53"/>
          <p:cNvCxnSpPr/>
          <p:nvPr/>
        </p:nvCxnSpPr>
        <p:spPr>
          <a:xfrm flipV="1">
            <a:off x="8329012" y="1736371"/>
            <a:ext cx="1088824" cy="749961"/>
          </a:xfrm>
          <a:prstGeom prst="bentConnector3">
            <a:avLst>
              <a:gd name="adj1" fmla="val -1089"/>
            </a:avLst>
          </a:prstGeom>
          <a:noFill/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sysDot"/>
            <a:headEnd type="oval"/>
            <a:tailEnd type="triangle"/>
          </a:ln>
          <a:effectLst/>
        </p:spPr>
      </p:cxnSp>
      <p:cxnSp>
        <p:nvCxnSpPr>
          <p:cNvPr id="36" name="Elbow Connector 54"/>
          <p:cNvCxnSpPr/>
          <p:nvPr/>
        </p:nvCxnSpPr>
        <p:spPr>
          <a:xfrm flipH="1" flipV="1">
            <a:off x="2716389" y="1758994"/>
            <a:ext cx="1088824" cy="749961"/>
          </a:xfrm>
          <a:prstGeom prst="bentConnector3">
            <a:avLst>
              <a:gd name="adj1" fmla="val -505"/>
            </a:avLst>
          </a:prstGeom>
          <a:noFill/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sysDot"/>
            <a:headEnd type="oval"/>
            <a:tailEnd type="triangle"/>
          </a:ln>
          <a:effectLst/>
        </p:spPr>
      </p:cxnSp>
      <p:grpSp>
        <p:nvGrpSpPr>
          <p:cNvPr id="37" name="Group 55"/>
          <p:cNvGrpSpPr/>
          <p:nvPr/>
        </p:nvGrpSpPr>
        <p:grpSpPr>
          <a:xfrm>
            <a:off x="4980496" y="3090093"/>
            <a:ext cx="715304" cy="769688"/>
            <a:chOff x="1066800" y="2373312"/>
            <a:chExt cx="271462" cy="292100"/>
          </a:xfrm>
          <a:solidFill>
            <a:srgbClr val="FFFFFF"/>
          </a:solidFill>
        </p:grpSpPr>
        <p:sp>
          <p:nvSpPr>
            <p:cNvPr id="38" name="Oval 213"/>
            <p:cNvSpPr>
              <a:spLocks noChangeArrowheads="1"/>
            </p:cNvSpPr>
            <p:nvPr/>
          </p:nvSpPr>
          <p:spPr bwMode="auto">
            <a:xfrm>
              <a:off x="1152525" y="2373312"/>
              <a:ext cx="95250" cy="9366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400" kern="0">
                <a:solidFill>
                  <a:srgbClr val="262626"/>
                </a:solidFill>
                <a:latin typeface="+mn-ea"/>
                <a:sym typeface="+mn-lt"/>
              </a:endParaRPr>
            </a:p>
          </p:txBody>
        </p:sp>
        <p:sp>
          <p:nvSpPr>
            <p:cNvPr id="39" name="Freeform 214"/>
            <p:cNvSpPr>
              <a:spLocks noEditPoints="1"/>
            </p:cNvSpPr>
            <p:nvPr/>
          </p:nvSpPr>
          <p:spPr bwMode="auto">
            <a:xfrm>
              <a:off x="1116013" y="2481262"/>
              <a:ext cx="165100" cy="109538"/>
            </a:xfrm>
            <a:custGeom>
              <a:avLst/>
              <a:gdLst/>
              <a:ahLst/>
              <a:cxnLst>
                <a:cxn ang="0">
                  <a:pos x="44" y="33"/>
                </a:cxn>
                <a:cxn ang="0">
                  <a:pos x="37" y="40"/>
                </a:cxn>
                <a:cxn ang="0">
                  <a:pos x="36" y="40"/>
                </a:cxn>
                <a:cxn ang="0">
                  <a:pos x="35" y="40"/>
                </a:cxn>
                <a:cxn ang="0">
                  <a:pos x="28" y="33"/>
                </a:cxn>
                <a:cxn ang="0">
                  <a:pos x="27" y="31"/>
                </a:cxn>
                <a:cxn ang="0">
                  <a:pos x="31" y="14"/>
                </a:cxn>
                <a:cxn ang="0">
                  <a:pos x="31" y="12"/>
                </a:cxn>
                <a:cxn ang="0">
                  <a:pos x="31" y="9"/>
                </a:cxn>
                <a:cxn ang="0">
                  <a:pos x="32" y="7"/>
                </a:cxn>
                <a:cxn ang="0">
                  <a:pos x="40" y="7"/>
                </a:cxn>
                <a:cxn ang="0">
                  <a:pos x="42" y="9"/>
                </a:cxn>
                <a:cxn ang="0">
                  <a:pos x="41" y="12"/>
                </a:cxn>
                <a:cxn ang="0">
                  <a:pos x="42" y="14"/>
                </a:cxn>
                <a:cxn ang="0">
                  <a:pos x="45" y="31"/>
                </a:cxn>
                <a:cxn ang="0">
                  <a:pos x="44" y="33"/>
                </a:cxn>
                <a:cxn ang="0">
                  <a:pos x="72" y="33"/>
                </a:cxn>
                <a:cxn ang="0">
                  <a:pos x="62" y="7"/>
                </a:cxn>
                <a:cxn ang="0">
                  <a:pos x="53" y="0"/>
                </a:cxn>
                <a:cxn ang="0">
                  <a:pos x="52" y="0"/>
                </a:cxn>
                <a:cxn ang="0">
                  <a:pos x="36" y="0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10" y="7"/>
                </a:cxn>
                <a:cxn ang="0">
                  <a:pos x="1" y="33"/>
                </a:cxn>
                <a:cxn ang="0">
                  <a:pos x="2" y="37"/>
                </a:cxn>
                <a:cxn ang="0">
                  <a:pos x="10" y="41"/>
                </a:cxn>
                <a:cxn ang="0">
                  <a:pos x="13" y="40"/>
                </a:cxn>
                <a:cxn ang="0">
                  <a:pos x="18" y="27"/>
                </a:cxn>
                <a:cxn ang="0">
                  <a:pos x="18" y="27"/>
                </a:cxn>
                <a:cxn ang="0">
                  <a:pos x="18" y="40"/>
                </a:cxn>
                <a:cxn ang="0">
                  <a:pos x="20" y="44"/>
                </a:cxn>
                <a:cxn ang="0">
                  <a:pos x="36" y="48"/>
                </a:cxn>
                <a:cxn ang="0">
                  <a:pos x="52" y="44"/>
                </a:cxn>
                <a:cxn ang="0">
                  <a:pos x="54" y="40"/>
                </a:cxn>
                <a:cxn ang="0">
                  <a:pos x="54" y="27"/>
                </a:cxn>
                <a:cxn ang="0">
                  <a:pos x="55" y="27"/>
                </a:cxn>
                <a:cxn ang="0">
                  <a:pos x="60" y="40"/>
                </a:cxn>
                <a:cxn ang="0">
                  <a:pos x="62" y="41"/>
                </a:cxn>
                <a:cxn ang="0">
                  <a:pos x="70" y="37"/>
                </a:cxn>
                <a:cxn ang="0">
                  <a:pos x="72" y="33"/>
                </a:cxn>
              </a:cxnLst>
              <a:rect l="0" t="0" r="r" b="b"/>
              <a:pathLst>
                <a:path w="72" h="48">
                  <a:moveTo>
                    <a:pt x="44" y="33"/>
                  </a:moveTo>
                  <a:cubicBezTo>
                    <a:pt x="37" y="40"/>
                    <a:pt x="37" y="40"/>
                    <a:pt x="37" y="40"/>
                  </a:cubicBezTo>
                  <a:cubicBezTo>
                    <a:pt x="37" y="40"/>
                    <a:pt x="37" y="40"/>
                    <a:pt x="36" y="40"/>
                  </a:cubicBezTo>
                  <a:cubicBezTo>
                    <a:pt x="36" y="40"/>
                    <a:pt x="35" y="40"/>
                    <a:pt x="35" y="40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7" y="33"/>
                    <a:pt x="27" y="32"/>
                    <a:pt x="27" y="31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3"/>
                    <a:pt x="31" y="12"/>
                    <a:pt x="31" y="12"/>
                  </a:cubicBezTo>
                  <a:cubicBezTo>
                    <a:pt x="31" y="11"/>
                    <a:pt x="31" y="9"/>
                    <a:pt x="31" y="9"/>
                  </a:cubicBezTo>
                  <a:cubicBezTo>
                    <a:pt x="31" y="8"/>
                    <a:pt x="31" y="7"/>
                    <a:pt x="32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1" y="7"/>
                    <a:pt x="42" y="8"/>
                    <a:pt x="42" y="9"/>
                  </a:cubicBezTo>
                  <a:cubicBezTo>
                    <a:pt x="42" y="9"/>
                    <a:pt x="42" y="11"/>
                    <a:pt x="41" y="12"/>
                  </a:cubicBezTo>
                  <a:cubicBezTo>
                    <a:pt x="41" y="12"/>
                    <a:pt x="42" y="13"/>
                    <a:pt x="42" y="14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2"/>
                    <a:pt x="45" y="33"/>
                    <a:pt x="44" y="33"/>
                  </a:cubicBezTo>
                  <a:moveTo>
                    <a:pt x="72" y="33"/>
                  </a:moveTo>
                  <a:cubicBezTo>
                    <a:pt x="62" y="7"/>
                    <a:pt x="62" y="7"/>
                    <a:pt x="62" y="7"/>
                  </a:cubicBezTo>
                  <a:cubicBezTo>
                    <a:pt x="62" y="7"/>
                    <a:pt x="60" y="0"/>
                    <a:pt x="5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44" y="0"/>
                    <a:pt x="36" y="0"/>
                  </a:cubicBezTo>
                  <a:cubicBezTo>
                    <a:pt x="28" y="0"/>
                    <a:pt x="21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11" y="7"/>
                    <a:pt x="10" y="7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4"/>
                    <a:pt x="1" y="36"/>
                    <a:pt x="2" y="37"/>
                  </a:cubicBezTo>
                  <a:cubicBezTo>
                    <a:pt x="4" y="39"/>
                    <a:pt x="7" y="41"/>
                    <a:pt x="10" y="41"/>
                  </a:cubicBezTo>
                  <a:cubicBezTo>
                    <a:pt x="12" y="41"/>
                    <a:pt x="13" y="40"/>
                    <a:pt x="13" y="40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4"/>
                    <a:pt x="18" y="27"/>
                  </a:cubicBezTo>
                  <a:cubicBezTo>
                    <a:pt x="18" y="30"/>
                    <a:pt x="18" y="36"/>
                    <a:pt x="18" y="40"/>
                  </a:cubicBezTo>
                  <a:cubicBezTo>
                    <a:pt x="18" y="42"/>
                    <a:pt x="19" y="43"/>
                    <a:pt x="20" y="44"/>
                  </a:cubicBezTo>
                  <a:cubicBezTo>
                    <a:pt x="26" y="48"/>
                    <a:pt x="30" y="48"/>
                    <a:pt x="36" y="48"/>
                  </a:cubicBezTo>
                  <a:cubicBezTo>
                    <a:pt x="42" y="48"/>
                    <a:pt x="47" y="48"/>
                    <a:pt x="52" y="44"/>
                  </a:cubicBezTo>
                  <a:cubicBezTo>
                    <a:pt x="54" y="43"/>
                    <a:pt x="54" y="42"/>
                    <a:pt x="54" y="40"/>
                  </a:cubicBezTo>
                  <a:cubicBezTo>
                    <a:pt x="54" y="36"/>
                    <a:pt x="54" y="30"/>
                    <a:pt x="54" y="27"/>
                  </a:cubicBezTo>
                  <a:cubicBezTo>
                    <a:pt x="54" y="24"/>
                    <a:pt x="55" y="27"/>
                    <a:pt x="55" y="27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40"/>
                    <a:pt x="60" y="41"/>
                    <a:pt x="62" y="41"/>
                  </a:cubicBezTo>
                  <a:cubicBezTo>
                    <a:pt x="65" y="41"/>
                    <a:pt x="68" y="39"/>
                    <a:pt x="70" y="37"/>
                  </a:cubicBezTo>
                  <a:cubicBezTo>
                    <a:pt x="72" y="36"/>
                    <a:pt x="72" y="34"/>
                    <a:pt x="72" y="3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400" kern="0">
                <a:solidFill>
                  <a:srgbClr val="262626"/>
                </a:solidFill>
                <a:latin typeface="+mn-ea"/>
                <a:sym typeface="+mn-lt"/>
              </a:endParaRPr>
            </a:p>
          </p:txBody>
        </p:sp>
        <p:sp>
          <p:nvSpPr>
            <p:cNvPr id="40" name="Freeform 215"/>
            <p:cNvSpPr/>
            <p:nvPr/>
          </p:nvSpPr>
          <p:spPr bwMode="auto">
            <a:xfrm>
              <a:off x="1066800" y="2562224"/>
              <a:ext cx="271462" cy="103188"/>
            </a:xfrm>
            <a:custGeom>
              <a:avLst/>
              <a:gdLst/>
              <a:ahLst/>
              <a:cxnLst>
                <a:cxn ang="0">
                  <a:pos x="113" y="9"/>
                </a:cxn>
                <a:cxn ang="0">
                  <a:pos x="112" y="9"/>
                </a:cxn>
                <a:cxn ang="0">
                  <a:pos x="111" y="9"/>
                </a:cxn>
                <a:cxn ang="0">
                  <a:pos x="105" y="2"/>
                </a:cxn>
                <a:cxn ang="0">
                  <a:pos x="100" y="0"/>
                </a:cxn>
                <a:cxn ang="0">
                  <a:pos x="98" y="3"/>
                </a:cxn>
                <a:cxn ang="0">
                  <a:pos x="58" y="20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4" y="2"/>
                </a:cxn>
                <a:cxn ang="0">
                  <a:pos x="7" y="9"/>
                </a:cxn>
                <a:cxn ang="0">
                  <a:pos x="6" y="9"/>
                </a:cxn>
                <a:cxn ang="0">
                  <a:pos x="5" y="9"/>
                </a:cxn>
                <a:cxn ang="0">
                  <a:pos x="0" y="15"/>
                </a:cxn>
                <a:cxn ang="0">
                  <a:pos x="5" y="20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13"/>
                </a:cxn>
                <a:cxn ang="0">
                  <a:pos x="14" y="10"/>
                </a:cxn>
                <a:cxn ang="0">
                  <a:pos x="16" y="10"/>
                </a:cxn>
                <a:cxn ang="0">
                  <a:pos x="54" y="26"/>
                </a:cxn>
                <a:cxn ang="0">
                  <a:pos x="56" y="27"/>
                </a:cxn>
                <a:cxn ang="0">
                  <a:pos x="56" y="34"/>
                </a:cxn>
                <a:cxn ang="0">
                  <a:pos x="55" y="35"/>
                </a:cxn>
                <a:cxn ang="0">
                  <a:pos x="53" y="39"/>
                </a:cxn>
                <a:cxn ang="0">
                  <a:pos x="59" y="45"/>
                </a:cxn>
                <a:cxn ang="0">
                  <a:pos x="64" y="39"/>
                </a:cxn>
                <a:cxn ang="0">
                  <a:pos x="62" y="35"/>
                </a:cxn>
                <a:cxn ang="0">
                  <a:pos x="62" y="34"/>
                </a:cxn>
                <a:cxn ang="0">
                  <a:pos x="62" y="27"/>
                </a:cxn>
                <a:cxn ang="0">
                  <a:pos x="63" y="26"/>
                </a:cxn>
                <a:cxn ang="0">
                  <a:pos x="101" y="9"/>
                </a:cxn>
                <a:cxn ang="0">
                  <a:pos x="103" y="9"/>
                </a:cxn>
                <a:cxn ang="0">
                  <a:pos x="107" y="13"/>
                </a:cxn>
                <a:cxn ang="0">
                  <a:pos x="108" y="15"/>
                </a:cxn>
                <a:cxn ang="0">
                  <a:pos x="108" y="15"/>
                </a:cxn>
                <a:cxn ang="0">
                  <a:pos x="113" y="20"/>
                </a:cxn>
                <a:cxn ang="0">
                  <a:pos x="119" y="15"/>
                </a:cxn>
                <a:cxn ang="0">
                  <a:pos x="113" y="9"/>
                </a:cxn>
              </a:cxnLst>
              <a:rect l="0" t="0" r="r" b="b"/>
              <a:pathLst>
                <a:path w="119" h="45">
                  <a:moveTo>
                    <a:pt x="113" y="9"/>
                  </a:moveTo>
                  <a:cubicBezTo>
                    <a:pt x="113" y="9"/>
                    <a:pt x="113" y="9"/>
                    <a:pt x="112" y="9"/>
                  </a:cubicBezTo>
                  <a:cubicBezTo>
                    <a:pt x="112" y="9"/>
                    <a:pt x="112" y="9"/>
                    <a:pt x="111" y="9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4" y="1"/>
                    <a:pt x="103" y="0"/>
                    <a:pt x="100" y="0"/>
                  </a:cubicBezTo>
                  <a:cubicBezTo>
                    <a:pt x="99" y="1"/>
                    <a:pt x="99" y="3"/>
                    <a:pt x="98" y="3"/>
                  </a:cubicBezTo>
                  <a:cubicBezTo>
                    <a:pt x="95" y="12"/>
                    <a:pt x="76" y="20"/>
                    <a:pt x="58" y="20"/>
                  </a:cubicBezTo>
                  <a:cubicBezTo>
                    <a:pt x="40" y="20"/>
                    <a:pt x="23" y="13"/>
                    <a:pt x="19" y="4"/>
                  </a:cubicBezTo>
                  <a:cubicBezTo>
                    <a:pt x="19" y="3"/>
                    <a:pt x="18" y="3"/>
                    <a:pt x="18" y="2"/>
                  </a:cubicBezTo>
                  <a:cubicBezTo>
                    <a:pt x="17" y="1"/>
                    <a:pt x="15" y="1"/>
                    <a:pt x="14" y="2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2" y="9"/>
                    <a:pt x="0" y="12"/>
                    <a:pt x="0" y="15"/>
                  </a:cubicBezTo>
                  <a:cubicBezTo>
                    <a:pt x="0" y="18"/>
                    <a:pt x="2" y="20"/>
                    <a:pt x="5" y="20"/>
                  </a:cubicBezTo>
                  <a:cubicBezTo>
                    <a:pt x="8" y="20"/>
                    <a:pt x="11" y="18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4"/>
                    <a:pt x="11" y="14"/>
                    <a:pt x="11" y="13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6" y="10"/>
                    <a:pt x="16" y="10"/>
                  </a:cubicBezTo>
                  <a:cubicBezTo>
                    <a:pt x="24" y="19"/>
                    <a:pt x="38" y="25"/>
                    <a:pt x="54" y="26"/>
                  </a:cubicBezTo>
                  <a:cubicBezTo>
                    <a:pt x="55" y="26"/>
                    <a:pt x="56" y="26"/>
                    <a:pt x="56" y="27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5"/>
                    <a:pt x="55" y="35"/>
                    <a:pt x="55" y="35"/>
                  </a:cubicBezTo>
                  <a:cubicBezTo>
                    <a:pt x="54" y="36"/>
                    <a:pt x="53" y="38"/>
                    <a:pt x="53" y="39"/>
                  </a:cubicBezTo>
                  <a:cubicBezTo>
                    <a:pt x="53" y="42"/>
                    <a:pt x="56" y="45"/>
                    <a:pt x="59" y="45"/>
                  </a:cubicBezTo>
                  <a:cubicBezTo>
                    <a:pt x="62" y="45"/>
                    <a:pt x="64" y="42"/>
                    <a:pt x="64" y="39"/>
                  </a:cubicBezTo>
                  <a:cubicBezTo>
                    <a:pt x="64" y="38"/>
                    <a:pt x="63" y="36"/>
                    <a:pt x="62" y="35"/>
                  </a:cubicBezTo>
                  <a:cubicBezTo>
                    <a:pt x="62" y="35"/>
                    <a:pt x="62" y="35"/>
                    <a:pt x="62" y="34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6"/>
                    <a:pt x="63" y="26"/>
                    <a:pt x="63" y="26"/>
                  </a:cubicBezTo>
                  <a:cubicBezTo>
                    <a:pt x="80" y="24"/>
                    <a:pt x="94" y="18"/>
                    <a:pt x="101" y="9"/>
                  </a:cubicBezTo>
                  <a:cubicBezTo>
                    <a:pt x="102" y="9"/>
                    <a:pt x="102" y="8"/>
                    <a:pt x="103" y="9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8" y="14"/>
                    <a:pt x="108" y="14"/>
                    <a:pt x="108" y="15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8" y="18"/>
                    <a:pt x="110" y="20"/>
                    <a:pt x="113" y="20"/>
                  </a:cubicBezTo>
                  <a:cubicBezTo>
                    <a:pt x="116" y="20"/>
                    <a:pt x="119" y="18"/>
                    <a:pt x="119" y="15"/>
                  </a:cubicBezTo>
                  <a:cubicBezTo>
                    <a:pt x="119" y="12"/>
                    <a:pt x="116" y="9"/>
                    <a:pt x="113" y="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400" kern="0">
                <a:solidFill>
                  <a:srgbClr val="262626"/>
                </a:solidFill>
                <a:latin typeface="+mn-ea"/>
                <a:sym typeface="+mn-lt"/>
              </a:endParaRPr>
            </a:p>
          </p:txBody>
        </p:sp>
      </p:grpSp>
      <p:sp>
        <p:nvSpPr>
          <p:cNvPr id="41" name="Freeform 144"/>
          <p:cNvSpPr>
            <a:spLocks noChangeAspect="1" noEditPoints="1"/>
          </p:cNvSpPr>
          <p:nvPr/>
        </p:nvSpPr>
        <p:spPr bwMode="auto">
          <a:xfrm>
            <a:off x="8035503" y="3185252"/>
            <a:ext cx="668107" cy="579371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 kern="0">
              <a:solidFill>
                <a:srgbClr val="262626"/>
              </a:solidFill>
              <a:latin typeface="+mn-ea"/>
              <a:sym typeface="+mn-lt"/>
            </a:endParaRPr>
          </a:p>
        </p:txBody>
      </p:sp>
      <p:grpSp>
        <p:nvGrpSpPr>
          <p:cNvPr id="42" name="Group 60"/>
          <p:cNvGrpSpPr/>
          <p:nvPr/>
        </p:nvGrpSpPr>
        <p:grpSpPr>
          <a:xfrm>
            <a:off x="6537834" y="3185252"/>
            <a:ext cx="632037" cy="579371"/>
            <a:chOff x="5147549" y="4340630"/>
            <a:chExt cx="232545" cy="213168"/>
          </a:xfrm>
          <a:solidFill>
            <a:srgbClr val="FFFFFF"/>
          </a:solidFill>
        </p:grpSpPr>
        <p:sp>
          <p:nvSpPr>
            <p:cNvPr id="43" name="Freeform 221"/>
            <p:cNvSpPr/>
            <p:nvPr/>
          </p:nvSpPr>
          <p:spPr bwMode="auto">
            <a:xfrm>
              <a:off x="5201810" y="4476280"/>
              <a:ext cx="23255" cy="775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0"/>
                </a:cxn>
                <a:cxn ang="0">
                  <a:pos x="6" y="20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4"/>
                </a:cxn>
              </a:cxnLst>
              <a:rect l="0" t="0" r="r" b="b"/>
              <a:pathLst>
                <a:path w="6" h="20">
                  <a:moveTo>
                    <a:pt x="0" y="4"/>
                  </a:moveTo>
                  <a:lnTo>
                    <a:pt x="0" y="20"/>
                  </a:lnTo>
                  <a:lnTo>
                    <a:pt x="6" y="20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400" kern="0">
                <a:solidFill>
                  <a:srgbClr val="262626"/>
                </a:solidFill>
                <a:latin typeface="+mn-ea"/>
                <a:sym typeface="+mn-lt"/>
              </a:endParaRPr>
            </a:p>
          </p:txBody>
        </p:sp>
        <p:sp>
          <p:nvSpPr>
            <p:cNvPr id="44" name="Freeform 222"/>
            <p:cNvSpPr/>
            <p:nvPr/>
          </p:nvSpPr>
          <p:spPr bwMode="auto">
            <a:xfrm>
              <a:off x="5178555" y="4499535"/>
              <a:ext cx="11628" cy="54261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3" y="14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0" y="14"/>
                </a:cxn>
              </a:cxnLst>
              <a:rect l="0" t="0" r="r" b="b"/>
              <a:pathLst>
                <a:path w="3" h="14">
                  <a:moveTo>
                    <a:pt x="0" y="14"/>
                  </a:moveTo>
                  <a:lnTo>
                    <a:pt x="3" y="1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400" kern="0">
                <a:solidFill>
                  <a:srgbClr val="262626"/>
                </a:solidFill>
                <a:latin typeface="+mn-ea"/>
                <a:sym typeface="+mn-lt"/>
              </a:endParaRPr>
            </a:p>
          </p:txBody>
        </p:sp>
        <p:sp>
          <p:nvSpPr>
            <p:cNvPr id="45" name="Freeform 223"/>
            <p:cNvSpPr/>
            <p:nvPr/>
          </p:nvSpPr>
          <p:spPr bwMode="auto">
            <a:xfrm>
              <a:off x="5302579" y="4394891"/>
              <a:ext cx="50386" cy="15890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41"/>
                </a:cxn>
                <a:cxn ang="0">
                  <a:pos x="13" y="41"/>
                </a:cxn>
                <a:cxn ang="0">
                  <a:pos x="13" y="0"/>
                </a:cxn>
                <a:cxn ang="0">
                  <a:pos x="0" y="13"/>
                </a:cxn>
              </a:cxnLst>
              <a:rect l="0" t="0" r="r" b="b"/>
              <a:pathLst>
                <a:path w="13" h="41">
                  <a:moveTo>
                    <a:pt x="0" y="13"/>
                  </a:moveTo>
                  <a:lnTo>
                    <a:pt x="0" y="41"/>
                  </a:lnTo>
                  <a:lnTo>
                    <a:pt x="13" y="41"/>
                  </a:lnTo>
                  <a:lnTo>
                    <a:pt x="13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400" kern="0">
                <a:solidFill>
                  <a:srgbClr val="262626"/>
                </a:solidFill>
                <a:latin typeface="+mn-ea"/>
                <a:sym typeface="+mn-lt"/>
              </a:endParaRPr>
            </a:p>
          </p:txBody>
        </p:sp>
        <p:sp>
          <p:nvSpPr>
            <p:cNvPr id="46" name="Freeform 224"/>
            <p:cNvSpPr/>
            <p:nvPr/>
          </p:nvSpPr>
          <p:spPr bwMode="auto">
            <a:xfrm>
              <a:off x="5263822" y="4456903"/>
              <a:ext cx="27132" cy="9689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25"/>
                </a:cxn>
                <a:cxn ang="0">
                  <a:pos x="7" y="25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7"/>
                </a:cxn>
              </a:cxnLst>
              <a:rect l="0" t="0" r="r" b="b"/>
              <a:pathLst>
                <a:path w="7" h="25">
                  <a:moveTo>
                    <a:pt x="0" y="7"/>
                  </a:moveTo>
                  <a:lnTo>
                    <a:pt x="0" y="25"/>
                  </a:lnTo>
                  <a:lnTo>
                    <a:pt x="7" y="25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400" kern="0">
                <a:solidFill>
                  <a:srgbClr val="262626"/>
                </a:solidFill>
                <a:latin typeface="+mn-ea"/>
                <a:sym typeface="+mn-lt"/>
              </a:endParaRPr>
            </a:p>
          </p:txBody>
        </p:sp>
        <p:sp>
          <p:nvSpPr>
            <p:cNvPr id="47" name="Freeform 225"/>
            <p:cNvSpPr/>
            <p:nvPr/>
          </p:nvSpPr>
          <p:spPr bwMode="auto">
            <a:xfrm>
              <a:off x="5236693" y="4495660"/>
              <a:ext cx="15503" cy="5813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4" y="15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2" y="2"/>
                </a:cxn>
              </a:cxnLst>
              <a:rect l="0" t="0" r="r" b="b"/>
              <a:pathLst>
                <a:path w="4" h="15">
                  <a:moveTo>
                    <a:pt x="2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400" kern="0">
                <a:solidFill>
                  <a:srgbClr val="262626"/>
                </a:solidFill>
                <a:latin typeface="+mn-ea"/>
                <a:sym typeface="+mn-lt"/>
              </a:endParaRPr>
            </a:p>
          </p:txBody>
        </p:sp>
        <p:sp>
          <p:nvSpPr>
            <p:cNvPr id="48" name="Freeform 226"/>
            <p:cNvSpPr/>
            <p:nvPr/>
          </p:nvSpPr>
          <p:spPr bwMode="auto">
            <a:xfrm>
              <a:off x="5147549" y="4340630"/>
              <a:ext cx="232545" cy="178285"/>
            </a:xfrm>
            <a:custGeom>
              <a:avLst/>
              <a:gdLst/>
              <a:ahLst/>
              <a:cxnLst>
                <a:cxn ang="0">
                  <a:pos x="54" y="10"/>
                </a:cxn>
                <a:cxn ang="0">
                  <a:pos x="60" y="16"/>
                </a:cxn>
                <a:cxn ang="0">
                  <a:pos x="58" y="3"/>
                </a:cxn>
                <a:cxn ang="0">
                  <a:pos x="44" y="0"/>
                </a:cxn>
                <a:cxn ang="0">
                  <a:pos x="51" y="7"/>
                </a:cxn>
                <a:cxn ang="0">
                  <a:pos x="25" y="33"/>
                </a:cxn>
                <a:cxn ang="0">
                  <a:pos x="18" y="25"/>
                </a:cxn>
                <a:cxn ang="0">
                  <a:pos x="0" y="42"/>
                </a:cxn>
                <a:cxn ang="0">
                  <a:pos x="4" y="46"/>
                </a:cxn>
                <a:cxn ang="0">
                  <a:pos x="18" y="32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5" y="39"/>
                </a:cxn>
                <a:cxn ang="0">
                  <a:pos x="25" y="39"/>
                </a:cxn>
                <a:cxn ang="0">
                  <a:pos x="25" y="39"/>
                </a:cxn>
                <a:cxn ang="0">
                  <a:pos x="29" y="36"/>
                </a:cxn>
                <a:cxn ang="0">
                  <a:pos x="29" y="36"/>
                </a:cxn>
                <a:cxn ang="0">
                  <a:pos x="54" y="10"/>
                </a:cxn>
              </a:cxnLst>
              <a:rect l="0" t="0" r="r" b="b"/>
              <a:pathLst>
                <a:path w="60" h="46">
                  <a:moveTo>
                    <a:pt x="54" y="10"/>
                  </a:moveTo>
                  <a:lnTo>
                    <a:pt x="60" y="16"/>
                  </a:lnTo>
                  <a:lnTo>
                    <a:pt x="58" y="3"/>
                  </a:lnTo>
                  <a:lnTo>
                    <a:pt x="44" y="0"/>
                  </a:lnTo>
                  <a:lnTo>
                    <a:pt x="51" y="7"/>
                  </a:lnTo>
                  <a:lnTo>
                    <a:pt x="25" y="33"/>
                  </a:lnTo>
                  <a:lnTo>
                    <a:pt x="18" y="25"/>
                  </a:lnTo>
                  <a:lnTo>
                    <a:pt x="0" y="42"/>
                  </a:lnTo>
                  <a:lnTo>
                    <a:pt x="4" y="46"/>
                  </a:lnTo>
                  <a:lnTo>
                    <a:pt x="18" y="32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54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400" kern="0">
                <a:solidFill>
                  <a:srgbClr val="262626"/>
                </a:solidFill>
                <a:latin typeface="+mn-ea"/>
                <a:sym typeface="+mn-lt"/>
              </a:endParaRPr>
            </a:p>
          </p:txBody>
        </p:sp>
      </p:grpSp>
      <p:grpSp>
        <p:nvGrpSpPr>
          <p:cNvPr id="49" name="Group 67"/>
          <p:cNvGrpSpPr/>
          <p:nvPr/>
        </p:nvGrpSpPr>
        <p:grpSpPr>
          <a:xfrm>
            <a:off x="3476965" y="3134192"/>
            <a:ext cx="706120" cy="666891"/>
            <a:chOff x="5530851" y="1866899"/>
            <a:chExt cx="285750" cy="269875"/>
          </a:xfrm>
          <a:solidFill>
            <a:srgbClr val="FFFFFF"/>
          </a:solidFill>
        </p:grpSpPr>
        <p:sp>
          <p:nvSpPr>
            <p:cNvPr id="50" name="Oval 190"/>
            <p:cNvSpPr>
              <a:spLocks noChangeArrowheads="1"/>
            </p:cNvSpPr>
            <p:nvPr/>
          </p:nvSpPr>
          <p:spPr bwMode="auto">
            <a:xfrm>
              <a:off x="5661026" y="1912936"/>
              <a:ext cx="68263" cy="6826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400" kern="0">
                <a:solidFill>
                  <a:srgbClr val="262626"/>
                </a:solidFill>
                <a:latin typeface="+mn-ea"/>
                <a:sym typeface="+mn-lt"/>
              </a:endParaRPr>
            </a:p>
          </p:txBody>
        </p:sp>
        <p:sp>
          <p:nvSpPr>
            <p:cNvPr id="51" name="Freeform 191"/>
            <p:cNvSpPr>
              <a:spLocks noEditPoints="1"/>
            </p:cNvSpPr>
            <p:nvPr/>
          </p:nvSpPr>
          <p:spPr bwMode="auto">
            <a:xfrm>
              <a:off x="5530851" y="1866899"/>
              <a:ext cx="285750" cy="269875"/>
            </a:xfrm>
            <a:custGeom>
              <a:avLst/>
              <a:gdLst/>
              <a:ahLst/>
              <a:cxnLst>
                <a:cxn ang="0">
                  <a:pos x="100" y="75"/>
                </a:cxn>
                <a:cxn ang="0">
                  <a:pos x="97" y="77"/>
                </a:cxn>
                <a:cxn ang="0">
                  <a:pos x="96" y="77"/>
                </a:cxn>
                <a:cxn ang="0">
                  <a:pos x="90" y="57"/>
                </a:cxn>
                <a:cxn ang="0">
                  <a:pos x="84" y="53"/>
                </a:cxn>
                <a:cxn ang="0">
                  <a:pos x="82" y="53"/>
                </a:cxn>
                <a:cxn ang="0">
                  <a:pos x="60" y="53"/>
                </a:cxn>
                <a:cxn ang="0">
                  <a:pos x="55" y="57"/>
                </a:cxn>
                <a:cxn ang="0">
                  <a:pos x="48" y="76"/>
                </a:cxn>
                <a:cxn ang="0">
                  <a:pos x="47" y="76"/>
                </a:cxn>
                <a:cxn ang="0">
                  <a:pos x="46" y="75"/>
                </a:cxn>
                <a:cxn ang="0">
                  <a:pos x="46" y="20"/>
                </a:cxn>
                <a:cxn ang="0">
                  <a:pos x="73" y="9"/>
                </a:cxn>
                <a:cxn ang="0">
                  <a:pos x="100" y="20"/>
                </a:cxn>
                <a:cxn ang="0">
                  <a:pos x="111" y="48"/>
                </a:cxn>
                <a:cxn ang="0">
                  <a:pos x="100" y="75"/>
                </a:cxn>
                <a:cxn ang="0">
                  <a:pos x="78" y="78"/>
                </a:cxn>
                <a:cxn ang="0">
                  <a:pos x="73" y="83"/>
                </a:cxn>
                <a:cxn ang="0">
                  <a:pos x="71" y="83"/>
                </a:cxn>
                <a:cxn ang="0">
                  <a:pos x="66" y="78"/>
                </a:cxn>
                <a:cxn ang="0">
                  <a:pos x="66" y="76"/>
                </a:cxn>
                <a:cxn ang="0">
                  <a:pos x="68" y="63"/>
                </a:cxn>
                <a:cxn ang="0">
                  <a:pos x="68" y="60"/>
                </a:cxn>
                <a:cxn ang="0">
                  <a:pos x="69" y="59"/>
                </a:cxn>
                <a:cxn ang="0">
                  <a:pos x="75" y="59"/>
                </a:cxn>
                <a:cxn ang="0">
                  <a:pos x="76" y="60"/>
                </a:cxn>
                <a:cxn ang="0">
                  <a:pos x="76" y="63"/>
                </a:cxn>
                <a:cxn ang="0">
                  <a:pos x="79" y="76"/>
                </a:cxn>
                <a:cxn ang="0">
                  <a:pos x="78" y="78"/>
                </a:cxn>
                <a:cxn ang="0">
                  <a:pos x="106" y="14"/>
                </a:cxn>
                <a:cxn ang="0">
                  <a:pos x="73" y="0"/>
                </a:cxn>
                <a:cxn ang="0">
                  <a:pos x="39" y="14"/>
                </a:cxn>
                <a:cxn ang="0">
                  <a:pos x="25" y="42"/>
                </a:cxn>
                <a:cxn ang="0">
                  <a:pos x="32" y="71"/>
                </a:cxn>
                <a:cxn ang="0">
                  <a:pos x="31" y="76"/>
                </a:cxn>
                <a:cxn ang="0">
                  <a:pos x="6" y="101"/>
                </a:cxn>
                <a:cxn ang="0">
                  <a:pos x="4" y="115"/>
                </a:cxn>
                <a:cxn ang="0">
                  <a:pos x="5" y="116"/>
                </a:cxn>
                <a:cxn ang="0">
                  <a:pos x="10" y="118"/>
                </a:cxn>
                <a:cxn ang="0">
                  <a:pos x="19" y="114"/>
                </a:cxn>
                <a:cxn ang="0">
                  <a:pos x="44" y="89"/>
                </a:cxn>
                <a:cxn ang="0">
                  <a:pos x="44" y="89"/>
                </a:cxn>
                <a:cxn ang="0">
                  <a:pos x="47" y="88"/>
                </a:cxn>
                <a:cxn ang="0">
                  <a:pos x="49" y="88"/>
                </a:cxn>
                <a:cxn ang="0">
                  <a:pos x="54" y="91"/>
                </a:cxn>
                <a:cxn ang="0">
                  <a:pos x="57" y="92"/>
                </a:cxn>
                <a:cxn ang="0">
                  <a:pos x="61" y="94"/>
                </a:cxn>
                <a:cxn ang="0">
                  <a:pos x="73" y="95"/>
                </a:cxn>
                <a:cxn ang="0">
                  <a:pos x="88" y="93"/>
                </a:cxn>
                <a:cxn ang="0">
                  <a:pos x="90" y="92"/>
                </a:cxn>
                <a:cxn ang="0">
                  <a:pos x="100" y="87"/>
                </a:cxn>
                <a:cxn ang="0">
                  <a:pos x="106" y="81"/>
                </a:cxn>
                <a:cxn ang="0">
                  <a:pos x="106" y="14"/>
                </a:cxn>
              </a:cxnLst>
              <a:rect l="0" t="0" r="r" b="b"/>
              <a:pathLst>
                <a:path w="125" h="118">
                  <a:moveTo>
                    <a:pt x="100" y="75"/>
                  </a:moveTo>
                  <a:cubicBezTo>
                    <a:pt x="99" y="75"/>
                    <a:pt x="98" y="76"/>
                    <a:pt x="97" y="77"/>
                  </a:cubicBezTo>
                  <a:cubicBezTo>
                    <a:pt x="97" y="77"/>
                    <a:pt x="97" y="77"/>
                    <a:pt x="96" y="7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89" y="55"/>
                    <a:pt x="86" y="53"/>
                    <a:pt x="84" y="53"/>
                  </a:cubicBezTo>
                  <a:cubicBezTo>
                    <a:pt x="83" y="53"/>
                    <a:pt x="83" y="53"/>
                    <a:pt x="82" y="53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8" y="53"/>
                    <a:pt x="55" y="55"/>
                    <a:pt x="55" y="57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8" y="77"/>
                    <a:pt x="48" y="77"/>
                    <a:pt x="47" y="76"/>
                  </a:cubicBezTo>
                  <a:cubicBezTo>
                    <a:pt x="47" y="76"/>
                    <a:pt x="46" y="75"/>
                    <a:pt x="46" y="75"/>
                  </a:cubicBezTo>
                  <a:cubicBezTo>
                    <a:pt x="31" y="60"/>
                    <a:pt x="31" y="35"/>
                    <a:pt x="46" y="20"/>
                  </a:cubicBezTo>
                  <a:cubicBezTo>
                    <a:pt x="53" y="13"/>
                    <a:pt x="62" y="9"/>
                    <a:pt x="73" y="9"/>
                  </a:cubicBezTo>
                  <a:cubicBezTo>
                    <a:pt x="83" y="9"/>
                    <a:pt x="93" y="13"/>
                    <a:pt x="100" y="20"/>
                  </a:cubicBezTo>
                  <a:cubicBezTo>
                    <a:pt x="107" y="28"/>
                    <a:pt x="111" y="37"/>
                    <a:pt x="111" y="48"/>
                  </a:cubicBezTo>
                  <a:cubicBezTo>
                    <a:pt x="111" y="58"/>
                    <a:pt x="107" y="67"/>
                    <a:pt x="100" y="75"/>
                  </a:cubicBezTo>
                  <a:moveTo>
                    <a:pt x="78" y="78"/>
                  </a:moveTo>
                  <a:cubicBezTo>
                    <a:pt x="73" y="83"/>
                    <a:pt x="73" y="83"/>
                    <a:pt x="73" y="83"/>
                  </a:cubicBezTo>
                  <a:cubicBezTo>
                    <a:pt x="73" y="83"/>
                    <a:pt x="72" y="83"/>
                    <a:pt x="71" y="83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78"/>
                    <a:pt x="65" y="77"/>
                    <a:pt x="66" y="76"/>
                  </a:cubicBezTo>
                  <a:cubicBezTo>
                    <a:pt x="66" y="76"/>
                    <a:pt x="68" y="66"/>
                    <a:pt x="68" y="63"/>
                  </a:cubicBezTo>
                  <a:cubicBezTo>
                    <a:pt x="68" y="63"/>
                    <a:pt x="68" y="60"/>
                    <a:pt x="68" y="60"/>
                  </a:cubicBezTo>
                  <a:cubicBezTo>
                    <a:pt x="68" y="60"/>
                    <a:pt x="69" y="59"/>
                    <a:pt x="69" y="59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6" y="59"/>
                    <a:pt x="76" y="60"/>
                    <a:pt x="76" y="60"/>
                  </a:cubicBezTo>
                  <a:cubicBezTo>
                    <a:pt x="76" y="60"/>
                    <a:pt x="76" y="63"/>
                    <a:pt x="76" y="63"/>
                  </a:cubicBezTo>
                  <a:cubicBezTo>
                    <a:pt x="77" y="66"/>
                    <a:pt x="79" y="76"/>
                    <a:pt x="79" y="76"/>
                  </a:cubicBezTo>
                  <a:cubicBezTo>
                    <a:pt x="79" y="77"/>
                    <a:pt x="79" y="78"/>
                    <a:pt x="78" y="78"/>
                  </a:cubicBezTo>
                  <a:moveTo>
                    <a:pt x="106" y="14"/>
                  </a:moveTo>
                  <a:cubicBezTo>
                    <a:pt x="97" y="5"/>
                    <a:pt x="85" y="0"/>
                    <a:pt x="73" y="0"/>
                  </a:cubicBezTo>
                  <a:cubicBezTo>
                    <a:pt x="60" y="0"/>
                    <a:pt x="48" y="5"/>
                    <a:pt x="39" y="14"/>
                  </a:cubicBezTo>
                  <a:cubicBezTo>
                    <a:pt x="31" y="21"/>
                    <a:pt x="26" y="31"/>
                    <a:pt x="25" y="42"/>
                  </a:cubicBezTo>
                  <a:cubicBezTo>
                    <a:pt x="24" y="52"/>
                    <a:pt x="26" y="62"/>
                    <a:pt x="32" y="71"/>
                  </a:cubicBezTo>
                  <a:cubicBezTo>
                    <a:pt x="32" y="73"/>
                    <a:pt x="33" y="75"/>
                    <a:pt x="31" y="76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2" y="105"/>
                    <a:pt x="0" y="111"/>
                    <a:pt x="4" y="115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6" y="117"/>
                    <a:pt x="8" y="118"/>
                    <a:pt x="10" y="118"/>
                  </a:cubicBezTo>
                  <a:cubicBezTo>
                    <a:pt x="13" y="118"/>
                    <a:pt x="16" y="117"/>
                    <a:pt x="19" y="114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5" y="88"/>
                    <a:pt x="46" y="88"/>
                    <a:pt x="47" y="88"/>
                  </a:cubicBezTo>
                  <a:cubicBezTo>
                    <a:pt x="48" y="88"/>
                    <a:pt x="49" y="88"/>
                    <a:pt x="49" y="88"/>
                  </a:cubicBezTo>
                  <a:cubicBezTo>
                    <a:pt x="51" y="90"/>
                    <a:pt x="52" y="90"/>
                    <a:pt x="54" y="91"/>
                  </a:cubicBezTo>
                  <a:cubicBezTo>
                    <a:pt x="55" y="92"/>
                    <a:pt x="56" y="92"/>
                    <a:pt x="57" y="92"/>
                  </a:cubicBezTo>
                  <a:cubicBezTo>
                    <a:pt x="58" y="93"/>
                    <a:pt x="59" y="93"/>
                    <a:pt x="61" y="94"/>
                  </a:cubicBezTo>
                  <a:cubicBezTo>
                    <a:pt x="65" y="95"/>
                    <a:pt x="69" y="95"/>
                    <a:pt x="73" y="95"/>
                  </a:cubicBezTo>
                  <a:cubicBezTo>
                    <a:pt x="78" y="95"/>
                    <a:pt x="83" y="94"/>
                    <a:pt x="88" y="93"/>
                  </a:cubicBezTo>
                  <a:cubicBezTo>
                    <a:pt x="89" y="93"/>
                    <a:pt x="89" y="92"/>
                    <a:pt x="90" y="92"/>
                  </a:cubicBezTo>
                  <a:cubicBezTo>
                    <a:pt x="94" y="91"/>
                    <a:pt x="97" y="89"/>
                    <a:pt x="100" y="87"/>
                  </a:cubicBezTo>
                  <a:cubicBezTo>
                    <a:pt x="102" y="85"/>
                    <a:pt x="104" y="83"/>
                    <a:pt x="106" y="81"/>
                  </a:cubicBezTo>
                  <a:cubicBezTo>
                    <a:pt x="125" y="63"/>
                    <a:pt x="125" y="32"/>
                    <a:pt x="106" y="1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400" kern="0">
                <a:solidFill>
                  <a:srgbClr val="262626"/>
                </a:solidFill>
                <a:latin typeface="+mn-ea"/>
                <a:sym typeface="+mn-lt"/>
              </a:endParaRPr>
            </a:p>
          </p:txBody>
        </p:sp>
      </p:grpSp>
      <p:cxnSp>
        <p:nvCxnSpPr>
          <p:cNvPr id="52" name="Elbow Connector 70"/>
          <p:cNvCxnSpPr/>
          <p:nvPr/>
        </p:nvCxnSpPr>
        <p:spPr>
          <a:xfrm>
            <a:off x="6796077" y="4445053"/>
            <a:ext cx="1088824" cy="749961"/>
          </a:xfrm>
          <a:prstGeom prst="bentConnector3">
            <a:avLst>
              <a:gd name="adj1" fmla="val 78"/>
            </a:avLst>
          </a:prstGeom>
          <a:noFill/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sysDot"/>
            <a:headEnd type="oval"/>
            <a:tailEnd type="triangle"/>
          </a:ln>
          <a:effectLst/>
        </p:spPr>
      </p:cxnSp>
      <p:cxnSp>
        <p:nvCxnSpPr>
          <p:cNvPr id="53" name="Elbow Connector 71"/>
          <p:cNvCxnSpPr/>
          <p:nvPr/>
        </p:nvCxnSpPr>
        <p:spPr>
          <a:xfrm flipH="1">
            <a:off x="4245829" y="4445053"/>
            <a:ext cx="1088824" cy="749961"/>
          </a:xfrm>
          <a:prstGeom prst="bentConnector3">
            <a:avLst>
              <a:gd name="adj1" fmla="val 467"/>
            </a:avLst>
          </a:prstGeom>
          <a:noFill/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sysDot"/>
            <a:headEnd type="oval"/>
            <a:tailEnd type="triangle"/>
          </a:ln>
          <a:effectLst/>
        </p:spPr>
      </p:cxnSp>
      <p:sp>
        <p:nvSpPr>
          <p:cNvPr id="54" name="TextBox 72"/>
          <p:cNvSpPr txBox="1"/>
          <p:nvPr/>
        </p:nvSpPr>
        <p:spPr>
          <a:xfrm flipH="1">
            <a:off x="9526159" y="1416328"/>
            <a:ext cx="1902760" cy="110773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262626">
                    <a:lumMod val="75000"/>
                    <a:lumOff val="25000"/>
                  </a:srgbClr>
                </a:solidFill>
                <a:latin typeface="+mn-ea"/>
                <a:cs typeface="+mn-ea"/>
                <a:sym typeface="+mn-lt"/>
              </a:rPr>
              <a:t>标题</a:t>
            </a:r>
            <a:r>
              <a:rPr lang="en-US" altLang="zh-CN" sz="1600" b="1" dirty="0" smtClean="0">
                <a:solidFill>
                  <a:srgbClr val="262626">
                    <a:lumMod val="75000"/>
                    <a:lumOff val="25000"/>
                  </a:srgbClr>
                </a:solidFill>
                <a:latin typeface="+mn-ea"/>
                <a:cs typeface="+mn-ea"/>
                <a:sym typeface="+mn-lt"/>
              </a:rPr>
              <a:t> </a:t>
            </a:r>
            <a:endParaRPr lang="en-US" sz="1600" b="1" dirty="0" smtClean="0">
              <a:solidFill>
                <a:srgbClr val="262626">
                  <a:lumMod val="75000"/>
                  <a:lumOff val="25000"/>
                </a:srgbClr>
              </a:solidFill>
              <a:latin typeface="+mn-ea"/>
              <a:sym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335" dirty="0" smtClean="0">
                <a:solidFill>
                  <a:srgbClr val="262626">
                    <a:lumMod val="75000"/>
                    <a:lumOff val="25000"/>
                  </a:srgbClr>
                </a:solidFill>
                <a:latin typeface="+mn-ea"/>
                <a:sym typeface="+mn-lt"/>
              </a:rPr>
              <a:t>There </a:t>
            </a:r>
            <a:r>
              <a:rPr lang="en-US" sz="1335" dirty="0">
                <a:solidFill>
                  <a:srgbClr val="262626">
                    <a:lumMod val="75000"/>
                    <a:lumOff val="25000"/>
                  </a:srgbClr>
                </a:solidFill>
                <a:latin typeface="+mn-ea"/>
                <a:sym typeface="+mn-lt"/>
              </a:rPr>
              <a:t>are many variations</a:t>
            </a:r>
            <a:br>
              <a:rPr lang="en-US" sz="1335" dirty="0">
                <a:solidFill>
                  <a:srgbClr val="262626">
                    <a:lumMod val="75000"/>
                    <a:lumOff val="25000"/>
                  </a:srgbClr>
                </a:solidFill>
                <a:latin typeface="+mn-ea"/>
                <a:sym typeface="+mn-lt"/>
              </a:rPr>
            </a:br>
            <a:r>
              <a:rPr lang="en-US" sz="1335" dirty="0">
                <a:solidFill>
                  <a:srgbClr val="262626">
                    <a:lumMod val="75000"/>
                    <a:lumOff val="25000"/>
                  </a:srgbClr>
                </a:solidFill>
                <a:latin typeface="+mn-ea"/>
                <a:sym typeface="+mn-lt"/>
              </a:rPr>
              <a:t>of passages lorem ipsum</a:t>
            </a:r>
            <a:endParaRPr lang="en-US" sz="1335" dirty="0">
              <a:solidFill>
                <a:srgbClr val="262626">
                  <a:lumMod val="75000"/>
                  <a:lumOff val="25000"/>
                </a:srgbClr>
              </a:solidFill>
              <a:latin typeface="+mn-ea"/>
              <a:sym typeface="+mn-lt"/>
            </a:endParaRPr>
          </a:p>
        </p:txBody>
      </p:sp>
      <p:sp>
        <p:nvSpPr>
          <p:cNvPr id="55" name="TextBox 73"/>
          <p:cNvSpPr txBox="1"/>
          <p:nvPr/>
        </p:nvSpPr>
        <p:spPr>
          <a:xfrm flipH="1">
            <a:off x="741071" y="1416328"/>
            <a:ext cx="1902760" cy="110773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262626">
                    <a:lumMod val="75000"/>
                    <a:lumOff val="25000"/>
                  </a:srgbClr>
                </a:solidFill>
                <a:latin typeface="+mn-ea"/>
                <a:cs typeface="+mn-ea"/>
                <a:sym typeface="+mn-lt"/>
              </a:rPr>
              <a:t>标题</a:t>
            </a:r>
            <a:r>
              <a:rPr lang="en-US" altLang="zh-CN" sz="1600" b="1" dirty="0" smtClean="0">
                <a:solidFill>
                  <a:srgbClr val="262626">
                    <a:lumMod val="75000"/>
                    <a:lumOff val="25000"/>
                  </a:srgbClr>
                </a:solidFill>
                <a:latin typeface="+mn-ea"/>
                <a:cs typeface="+mn-ea"/>
                <a:sym typeface="+mn-lt"/>
              </a:rPr>
              <a:t> </a:t>
            </a:r>
            <a:r>
              <a:rPr lang="en-US" sz="1600" b="1" dirty="0" smtClean="0">
                <a:solidFill>
                  <a:srgbClr val="262626">
                    <a:lumMod val="75000"/>
                    <a:lumOff val="25000"/>
                  </a:srgbClr>
                </a:solidFill>
                <a:latin typeface="+mn-ea"/>
                <a:sym typeface="+mn-lt"/>
              </a:rPr>
              <a:t> </a:t>
            </a:r>
            <a:endParaRPr lang="en-US" sz="1600" b="1" dirty="0" smtClean="0">
              <a:solidFill>
                <a:srgbClr val="262626">
                  <a:lumMod val="75000"/>
                  <a:lumOff val="25000"/>
                </a:srgbClr>
              </a:solidFill>
              <a:latin typeface="+mn-ea"/>
              <a:sym typeface="+mn-lt"/>
            </a:endParaRPr>
          </a:p>
          <a:p>
            <a:pPr algn="r">
              <a:spcBef>
                <a:spcPct val="20000"/>
              </a:spcBef>
              <a:defRPr/>
            </a:pPr>
            <a:r>
              <a:rPr lang="en-US" sz="1335" dirty="0" smtClean="0">
                <a:solidFill>
                  <a:srgbClr val="262626">
                    <a:lumMod val="75000"/>
                    <a:lumOff val="25000"/>
                  </a:srgbClr>
                </a:solidFill>
                <a:latin typeface="+mn-ea"/>
                <a:sym typeface="+mn-lt"/>
              </a:rPr>
              <a:t>There </a:t>
            </a:r>
            <a:r>
              <a:rPr lang="en-US" sz="1335" dirty="0">
                <a:solidFill>
                  <a:srgbClr val="262626">
                    <a:lumMod val="75000"/>
                    <a:lumOff val="25000"/>
                  </a:srgbClr>
                </a:solidFill>
                <a:latin typeface="+mn-ea"/>
                <a:sym typeface="+mn-lt"/>
              </a:rPr>
              <a:t>are many variations</a:t>
            </a:r>
            <a:br>
              <a:rPr lang="en-US" sz="1335" dirty="0">
                <a:solidFill>
                  <a:srgbClr val="262626">
                    <a:lumMod val="75000"/>
                    <a:lumOff val="25000"/>
                  </a:srgbClr>
                </a:solidFill>
                <a:latin typeface="+mn-ea"/>
                <a:sym typeface="+mn-lt"/>
              </a:rPr>
            </a:br>
            <a:r>
              <a:rPr lang="en-US" sz="1335" dirty="0">
                <a:solidFill>
                  <a:srgbClr val="262626">
                    <a:lumMod val="75000"/>
                    <a:lumOff val="25000"/>
                  </a:srgbClr>
                </a:solidFill>
                <a:latin typeface="+mn-ea"/>
                <a:sym typeface="+mn-lt"/>
              </a:rPr>
              <a:t>of passages lorem ipsum</a:t>
            </a:r>
            <a:endParaRPr lang="en-US" sz="1335" dirty="0">
              <a:solidFill>
                <a:srgbClr val="262626">
                  <a:lumMod val="75000"/>
                  <a:lumOff val="25000"/>
                </a:srgbClr>
              </a:solidFill>
              <a:latin typeface="+mn-ea"/>
              <a:sym typeface="+mn-lt"/>
            </a:endParaRPr>
          </a:p>
        </p:txBody>
      </p:sp>
      <p:sp>
        <p:nvSpPr>
          <p:cNvPr id="56" name="TextBox 74"/>
          <p:cNvSpPr txBox="1"/>
          <p:nvPr/>
        </p:nvSpPr>
        <p:spPr>
          <a:xfrm flipH="1">
            <a:off x="8020403" y="4836887"/>
            <a:ext cx="1902760" cy="110773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600" b="1" dirty="0" smtClean="0">
                <a:solidFill>
                  <a:srgbClr val="262626">
                    <a:lumMod val="75000"/>
                    <a:lumOff val="25000"/>
                  </a:srgbClr>
                </a:solidFill>
                <a:latin typeface="+mn-ea"/>
                <a:sym typeface="+mn-lt"/>
              </a:rPr>
              <a:t> </a:t>
            </a:r>
            <a:r>
              <a:rPr lang="zh-CN" altLang="en-US" sz="1600" b="1" dirty="0">
                <a:solidFill>
                  <a:srgbClr val="262626">
                    <a:lumMod val="75000"/>
                    <a:lumOff val="25000"/>
                  </a:srgbClr>
                </a:solidFill>
                <a:latin typeface="+mn-ea"/>
                <a:cs typeface="+mn-ea"/>
                <a:sym typeface="+mn-lt"/>
              </a:rPr>
              <a:t>标题</a:t>
            </a:r>
            <a:r>
              <a:rPr lang="en-US" altLang="zh-CN" sz="1600" b="1" dirty="0" smtClean="0">
                <a:solidFill>
                  <a:srgbClr val="262626">
                    <a:lumMod val="75000"/>
                    <a:lumOff val="25000"/>
                  </a:srgbClr>
                </a:solidFill>
                <a:latin typeface="+mn-ea"/>
                <a:cs typeface="+mn-ea"/>
                <a:sym typeface="+mn-lt"/>
              </a:rPr>
              <a:t> </a:t>
            </a:r>
            <a:endParaRPr lang="en-US" sz="1600" b="1" dirty="0">
              <a:solidFill>
                <a:srgbClr val="262626">
                  <a:lumMod val="75000"/>
                  <a:lumOff val="25000"/>
                </a:srgbClr>
              </a:solidFill>
              <a:latin typeface="+mn-ea"/>
              <a:sym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335" dirty="0">
                <a:solidFill>
                  <a:srgbClr val="262626">
                    <a:lumMod val="75000"/>
                    <a:lumOff val="25000"/>
                  </a:srgbClr>
                </a:solidFill>
                <a:latin typeface="+mn-ea"/>
                <a:sym typeface="+mn-lt"/>
              </a:rPr>
              <a:t>There are many variations</a:t>
            </a:r>
            <a:br>
              <a:rPr lang="en-US" sz="1335" dirty="0">
                <a:solidFill>
                  <a:srgbClr val="262626">
                    <a:lumMod val="75000"/>
                    <a:lumOff val="25000"/>
                  </a:srgbClr>
                </a:solidFill>
                <a:latin typeface="+mn-ea"/>
                <a:sym typeface="+mn-lt"/>
              </a:rPr>
            </a:br>
            <a:r>
              <a:rPr lang="en-US" sz="1335" dirty="0">
                <a:solidFill>
                  <a:srgbClr val="262626">
                    <a:lumMod val="75000"/>
                    <a:lumOff val="25000"/>
                  </a:srgbClr>
                </a:solidFill>
                <a:latin typeface="+mn-ea"/>
                <a:sym typeface="+mn-lt"/>
              </a:rPr>
              <a:t>of passages lorem ipsum</a:t>
            </a:r>
            <a:endParaRPr lang="en-US" sz="1335" dirty="0">
              <a:solidFill>
                <a:srgbClr val="262626">
                  <a:lumMod val="75000"/>
                  <a:lumOff val="25000"/>
                </a:srgbClr>
              </a:solidFill>
              <a:latin typeface="+mn-ea"/>
              <a:sym typeface="+mn-lt"/>
            </a:endParaRPr>
          </a:p>
        </p:txBody>
      </p:sp>
      <p:sp>
        <p:nvSpPr>
          <p:cNvPr id="57" name="TextBox 75"/>
          <p:cNvSpPr txBox="1"/>
          <p:nvPr/>
        </p:nvSpPr>
        <p:spPr>
          <a:xfrm flipH="1">
            <a:off x="2207568" y="4836887"/>
            <a:ext cx="1902760" cy="110773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262626">
                    <a:lumMod val="75000"/>
                    <a:lumOff val="25000"/>
                  </a:srgbClr>
                </a:solidFill>
                <a:latin typeface="+mn-ea"/>
                <a:cs typeface="+mn-ea"/>
                <a:sym typeface="+mn-lt"/>
              </a:rPr>
              <a:t>标题</a:t>
            </a:r>
            <a:r>
              <a:rPr lang="en-US" altLang="zh-CN" sz="1600" b="1" dirty="0" smtClean="0">
                <a:solidFill>
                  <a:srgbClr val="262626">
                    <a:lumMod val="75000"/>
                    <a:lumOff val="25000"/>
                  </a:srgbClr>
                </a:solidFill>
                <a:latin typeface="+mn-ea"/>
                <a:cs typeface="+mn-ea"/>
                <a:sym typeface="+mn-lt"/>
              </a:rPr>
              <a:t> </a:t>
            </a:r>
            <a:r>
              <a:rPr lang="en-US" sz="1600" b="1" dirty="0" smtClean="0">
                <a:solidFill>
                  <a:srgbClr val="262626">
                    <a:lumMod val="75000"/>
                    <a:lumOff val="25000"/>
                  </a:srgbClr>
                </a:solidFill>
                <a:latin typeface="+mn-ea"/>
                <a:sym typeface="+mn-lt"/>
              </a:rPr>
              <a:t> </a:t>
            </a:r>
            <a:endParaRPr lang="en-US" sz="1600" b="1" dirty="0">
              <a:solidFill>
                <a:srgbClr val="262626">
                  <a:lumMod val="75000"/>
                  <a:lumOff val="25000"/>
                </a:srgbClr>
              </a:solidFill>
              <a:latin typeface="+mn-ea"/>
              <a:sym typeface="+mn-lt"/>
            </a:endParaRPr>
          </a:p>
          <a:p>
            <a:pPr algn="r">
              <a:spcBef>
                <a:spcPct val="20000"/>
              </a:spcBef>
              <a:defRPr/>
            </a:pPr>
            <a:r>
              <a:rPr lang="en-US" sz="1335" dirty="0">
                <a:solidFill>
                  <a:srgbClr val="262626">
                    <a:lumMod val="75000"/>
                    <a:lumOff val="25000"/>
                  </a:srgbClr>
                </a:solidFill>
                <a:latin typeface="+mn-ea"/>
                <a:sym typeface="+mn-lt"/>
              </a:rPr>
              <a:t>There are many variations</a:t>
            </a:r>
            <a:br>
              <a:rPr lang="en-US" sz="1335" dirty="0">
                <a:solidFill>
                  <a:srgbClr val="262626">
                    <a:lumMod val="75000"/>
                    <a:lumOff val="25000"/>
                  </a:srgbClr>
                </a:solidFill>
                <a:latin typeface="+mn-ea"/>
                <a:sym typeface="+mn-lt"/>
              </a:rPr>
            </a:br>
            <a:r>
              <a:rPr lang="en-US" sz="1335" dirty="0">
                <a:solidFill>
                  <a:srgbClr val="262626">
                    <a:lumMod val="75000"/>
                    <a:lumOff val="25000"/>
                  </a:srgbClr>
                </a:solidFill>
                <a:latin typeface="+mn-ea"/>
                <a:sym typeface="+mn-lt"/>
              </a:rPr>
              <a:t>of passages lorem ipsum</a:t>
            </a:r>
            <a:endParaRPr lang="en-US" sz="1335" dirty="0">
              <a:solidFill>
                <a:srgbClr val="262626">
                  <a:lumMod val="75000"/>
                  <a:lumOff val="25000"/>
                </a:srgbClr>
              </a:solidFill>
              <a:latin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 build="allAtOnce"/>
      <p:bldP spid="32" grpId="0" animBg="1"/>
      <p:bldP spid="33" grpId="0" animBg="1"/>
      <p:bldP spid="34" grpId="0" animBg="1"/>
      <p:bldP spid="41" grpId="0" animBg="1"/>
      <p:bldP spid="54" grpId="0"/>
      <p:bldP spid="55" grpId="0"/>
      <p:bldP spid="56" grpId="0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0" descr="001e90bc453a118d6b4237"/>
          <p:cNvSpPr>
            <a:spLocks noChangeArrowheads="1"/>
          </p:cNvSpPr>
          <p:nvPr/>
        </p:nvSpPr>
        <p:spPr bwMode="auto">
          <a:xfrm>
            <a:off x="3177121" y="1369018"/>
            <a:ext cx="2484967" cy="2489200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2400" ker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6" name="Rectangle 15" descr="160621-20121008053110-8"/>
          <p:cNvSpPr>
            <a:spLocks noChangeArrowheads="1"/>
          </p:cNvSpPr>
          <p:nvPr/>
        </p:nvSpPr>
        <p:spPr bwMode="auto">
          <a:xfrm>
            <a:off x="5820836" y="3134318"/>
            <a:ext cx="3412067" cy="2525184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2400" kern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9381071" y="3134318"/>
            <a:ext cx="1640417" cy="1608667"/>
            <a:chOff x="9266768" y="3607859"/>
            <a:chExt cx="1640417" cy="1608667"/>
          </a:xfrm>
        </p:grpSpPr>
        <p:sp>
          <p:nvSpPr>
            <p:cNvPr id="38" name="Rectangle 13"/>
            <p:cNvSpPr>
              <a:spLocks noChangeArrowheads="1"/>
            </p:cNvSpPr>
            <p:nvPr/>
          </p:nvSpPr>
          <p:spPr bwMode="auto">
            <a:xfrm>
              <a:off x="9266768" y="3607859"/>
              <a:ext cx="1640417" cy="1608667"/>
            </a:xfrm>
            <a:prstGeom prst="rect">
              <a:avLst/>
            </a:prstGeom>
            <a:solidFill>
              <a:srgbClr val="2EB0A2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2400" kern="0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39" name="Group 17"/>
            <p:cNvGrpSpPr/>
            <p:nvPr/>
          </p:nvGrpSpPr>
          <p:grpSpPr bwMode="auto">
            <a:xfrm>
              <a:off x="9846733" y="4107393"/>
              <a:ext cx="476251" cy="613833"/>
              <a:chOff x="0" y="0"/>
              <a:chExt cx="225" cy="290"/>
            </a:xfrm>
          </p:grpSpPr>
          <p:sp>
            <p:nvSpPr>
              <p:cNvPr id="40" name="Freeform 18"/>
              <p:cNvSpPr/>
              <p:nvPr/>
            </p:nvSpPr>
            <p:spPr bwMode="auto">
              <a:xfrm>
                <a:off x="0" y="0"/>
                <a:ext cx="225" cy="290"/>
              </a:xfrm>
              <a:custGeom>
                <a:avLst/>
                <a:gdLst>
                  <a:gd name="T0" fmla="*/ 21 w 95"/>
                  <a:gd name="T1" fmla="*/ 112 h 123"/>
                  <a:gd name="T2" fmla="*/ 11 w 95"/>
                  <a:gd name="T3" fmla="*/ 112 h 123"/>
                  <a:gd name="T4" fmla="*/ 11 w 95"/>
                  <a:gd name="T5" fmla="*/ 10 h 123"/>
                  <a:gd name="T6" fmla="*/ 90 w 95"/>
                  <a:gd name="T7" fmla="*/ 10 h 123"/>
                  <a:gd name="T8" fmla="*/ 95 w 95"/>
                  <a:gd name="T9" fmla="*/ 5 h 123"/>
                  <a:gd name="T10" fmla="*/ 90 w 95"/>
                  <a:gd name="T11" fmla="*/ 0 h 123"/>
                  <a:gd name="T12" fmla="*/ 5 w 95"/>
                  <a:gd name="T13" fmla="*/ 0 h 123"/>
                  <a:gd name="T14" fmla="*/ 0 w 95"/>
                  <a:gd name="T15" fmla="*/ 5 h 123"/>
                  <a:gd name="T16" fmla="*/ 0 w 95"/>
                  <a:gd name="T17" fmla="*/ 118 h 123"/>
                  <a:gd name="T18" fmla="*/ 5 w 95"/>
                  <a:gd name="T19" fmla="*/ 123 h 123"/>
                  <a:gd name="T20" fmla="*/ 21 w 95"/>
                  <a:gd name="T21" fmla="*/ 123 h 123"/>
                  <a:gd name="T22" fmla="*/ 26 w 95"/>
                  <a:gd name="T23" fmla="*/ 118 h 123"/>
                  <a:gd name="T24" fmla="*/ 21 w 95"/>
                  <a:gd name="T25" fmla="*/ 11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" h="123">
                    <a:moveTo>
                      <a:pt x="21" y="112"/>
                    </a:moveTo>
                    <a:cubicBezTo>
                      <a:pt x="11" y="112"/>
                      <a:pt x="11" y="112"/>
                      <a:pt x="11" y="11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93" y="10"/>
                      <a:pt x="95" y="8"/>
                      <a:pt x="95" y="5"/>
                    </a:cubicBezTo>
                    <a:cubicBezTo>
                      <a:pt x="95" y="2"/>
                      <a:pt x="93" y="0"/>
                      <a:pt x="9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121"/>
                      <a:pt x="2" y="123"/>
                      <a:pt x="5" y="123"/>
                    </a:cubicBezTo>
                    <a:cubicBezTo>
                      <a:pt x="21" y="123"/>
                      <a:pt x="21" y="123"/>
                      <a:pt x="21" y="123"/>
                    </a:cubicBezTo>
                    <a:cubicBezTo>
                      <a:pt x="24" y="123"/>
                      <a:pt x="26" y="121"/>
                      <a:pt x="26" y="118"/>
                    </a:cubicBezTo>
                    <a:cubicBezTo>
                      <a:pt x="26" y="115"/>
                      <a:pt x="24" y="112"/>
                      <a:pt x="21" y="1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400" kern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41" name="Freeform 19"/>
              <p:cNvSpPr/>
              <p:nvPr/>
            </p:nvSpPr>
            <p:spPr bwMode="auto">
              <a:xfrm>
                <a:off x="142" y="170"/>
                <a:ext cx="83" cy="120"/>
              </a:xfrm>
              <a:custGeom>
                <a:avLst/>
                <a:gdLst>
                  <a:gd name="T0" fmla="*/ 30 w 35"/>
                  <a:gd name="T1" fmla="*/ 0 h 51"/>
                  <a:gd name="T2" fmla="*/ 25 w 35"/>
                  <a:gd name="T3" fmla="*/ 5 h 51"/>
                  <a:gd name="T4" fmla="*/ 25 w 35"/>
                  <a:gd name="T5" fmla="*/ 40 h 51"/>
                  <a:gd name="T6" fmla="*/ 5 w 35"/>
                  <a:gd name="T7" fmla="*/ 40 h 51"/>
                  <a:gd name="T8" fmla="*/ 0 w 35"/>
                  <a:gd name="T9" fmla="*/ 46 h 51"/>
                  <a:gd name="T10" fmla="*/ 5 w 35"/>
                  <a:gd name="T11" fmla="*/ 51 h 51"/>
                  <a:gd name="T12" fmla="*/ 30 w 35"/>
                  <a:gd name="T13" fmla="*/ 51 h 51"/>
                  <a:gd name="T14" fmla="*/ 34 w 35"/>
                  <a:gd name="T15" fmla="*/ 49 h 51"/>
                  <a:gd name="T16" fmla="*/ 35 w 35"/>
                  <a:gd name="T17" fmla="*/ 46 h 51"/>
                  <a:gd name="T18" fmla="*/ 35 w 35"/>
                  <a:gd name="T19" fmla="*/ 5 h 51"/>
                  <a:gd name="T20" fmla="*/ 30 w 35"/>
                  <a:gd name="T2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51">
                    <a:moveTo>
                      <a:pt x="30" y="0"/>
                    </a:moveTo>
                    <a:cubicBezTo>
                      <a:pt x="27" y="0"/>
                      <a:pt x="25" y="2"/>
                      <a:pt x="25" y="5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2" y="40"/>
                      <a:pt x="0" y="43"/>
                      <a:pt x="0" y="46"/>
                    </a:cubicBezTo>
                    <a:cubicBezTo>
                      <a:pt x="0" y="49"/>
                      <a:pt x="2" y="51"/>
                      <a:pt x="5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2" y="51"/>
                      <a:pt x="33" y="50"/>
                      <a:pt x="34" y="49"/>
                    </a:cubicBezTo>
                    <a:cubicBezTo>
                      <a:pt x="35" y="48"/>
                      <a:pt x="35" y="47"/>
                      <a:pt x="35" y="46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2"/>
                      <a:pt x="33" y="0"/>
                      <a:pt x="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400" kern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42" name="Freeform 20"/>
              <p:cNvSpPr>
                <a:spLocks noEditPoints="1"/>
              </p:cNvSpPr>
              <p:nvPr/>
            </p:nvSpPr>
            <p:spPr bwMode="auto">
              <a:xfrm>
                <a:off x="81" y="59"/>
                <a:ext cx="141" cy="205"/>
              </a:xfrm>
              <a:custGeom>
                <a:avLst/>
                <a:gdLst>
                  <a:gd name="T0" fmla="*/ 52 w 60"/>
                  <a:gd name="T1" fmla="*/ 2 h 87"/>
                  <a:gd name="T2" fmla="*/ 46 w 60"/>
                  <a:gd name="T3" fmla="*/ 0 h 87"/>
                  <a:gd name="T4" fmla="*/ 35 w 60"/>
                  <a:gd name="T5" fmla="*/ 7 h 87"/>
                  <a:gd name="T6" fmla="*/ 1 w 60"/>
                  <a:gd name="T7" fmla="*/ 66 h 87"/>
                  <a:gd name="T8" fmla="*/ 0 w 60"/>
                  <a:gd name="T9" fmla="*/ 69 h 87"/>
                  <a:gd name="T10" fmla="*/ 0 w 60"/>
                  <a:gd name="T11" fmla="*/ 82 h 87"/>
                  <a:gd name="T12" fmla="*/ 3 w 60"/>
                  <a:gd name="T13" fmla="*/ 87 h 87"/>
                  <a:gd name="T14" fmla="*/ 6 w 60"/>
                  <a:gd name="T15" fmla="*/ 87 h 87"/>
                  <a:gd name="T16" fmla="*/ 8 w 60"/>
                  <a:gd name="T17" fmla="*/ 87 h 87"/>
                  <a:gd name="T18" fmla="*/ 20 w 60"/>
                  <a:gd name="T19" fmla="*/ 80 h 87"/>
                  <a:gd name="T20" fmla="*/ 22 w 60"/>
                  <a:gd name="T21" fmla="*/ 78 h 87"/>
                  <a:gd name="T22" fmla="*/ 56 w 60"/>
                  <a:gd name="T23" fmla="*/ 19 h 87"/>
                  <a:gd name="T24" fmla="*/ 52 w 60"/>
                  <a:gd name="T25" fmla="*/ 2 h 87"/>
                  <a:gd name="T26" fmla="*/ 47 w 60"/>
                  <a:gd name="T27" fmla="*/ 14 h 87"/>
                  <a:gd name="T28" fmla="*/ 14 w 60"/>
                  <a:gd name="T29" fmla="*/ 72 h 87"/>
                  <a:gd name="T30" fmla="*/ 11 w 60"/>
                  <a:gd name="T31" fmla="*/ 73 h 87"/>
                  <a:gd name="T32" fmla="*/ 11 w 60"/>
                  <a:gd name="T33" fmla="*/ 70 h 87"/>
                  <a:gd name="T34" fmla="*/ 44 w 60"/>
                  <a:gd name="T35" fmla="*/ 12 h 87"/>
                  <a:gd name="T36" fmla="*/ 47 w 60"/>
                  <a:gd name="T37" fmla="*/ 11 h 87"/>
                  <a:gd name="T38" fmla="*/ 47 w 60"/>
                  <a:gd name="T39" fmla="*/ 1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" h="87">
                    <a:moveTo>
                      <a:pt x="52" y="2"/>
                    </a:moveTo>
                    <a:cubicBezTo>
                      <a:pt x="50" y="1"/>
                      <a:pt x="48" y="0"/>
                      <a:pt x="46" y="0"/>
                    </a:cubicBezTo>
                    <a:cubicBezTo>
                      <a:pt x="41" y="0"/>
                      <a:pt x="37" y="3"/>
                      <a:pt x="35" y="7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0" y="67"/>
                      <a:pt x="0" y="68"/>
                      <a:pt x="0" y="69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4"/>
                      <a:pt x="1" y="86"/>
                      <a:pt x="3" y="87"/>
                    </a:cubicBezTo>
                    <a:cubicBezTo>
                      <a:pt x="4" y="87"/>
                      <a:pt x="5" y="87"/>
                      <a:pt x="6" y="87"/>
                    </a:cubicBezTo>
                    <a:cubicBezTo>
                      <a:pt x="7" y="87"/>
                      <a:pt x="7" y="87"/>
                      <a:pt x="8" y="87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1" y="80"/>
                      <a:pt x="22" y="79"/>
                      <a:pt x="22" y="78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60" y="13"/>
                      <a:pt x="58" y="6"/>
                      <a:pt x="52" y="2"/>
                    </a:cubicBezTo>
                    <a:close/>
                    <a:moveTo>
                      <a:pt x="47" y="14"/>
                    </a:moveTo>
                    <a:cubicBezTo>
                      <a:pt x="14" y="72"/>
                      <a:pt x="14" y="72"/>
                      <a:pt x="14" y="72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1"/>
                      <a:pt x="46" y="11"/>
                      <a:pt x="47" y="11"/>
                    </a:cubicBezTo>
                    <a:cubicBezTo>
                      <a:pt x="47" y="12"/>
                      <a:pt x="48" y="13"/>
                      <a:pt x="47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400" kern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43" name="Freeform 21"/>
              <p:cNvSpPr/>
              <p:nvPr/>
            </p:nvSpPr>
            <p:spPr bwMode="auto">
              <a:xfrm>
                <a:off x="41" y="83"/>
                <a:ext cx="89" cy="23"/>
              </a:xfrm>
              <a:custGeom>
                <a:avLst/>
                <a:gdLst>
                  <a:gd name="T0" fmla="*/ 38 w 38"/>
                  <a:gd name="T1" fmla="*/ 5 h 10"/>
                  <a:gd name="T2" fmla="*/ 32 w 38"/>
                  <a:gd name="T3" fmla="*/ 0 h 10"/>
                  <a:gd name="T4" fmla="*/ 6 w 38"/>
                  <a:gd name="T5" fmla="*/ 0 h 10"/>
                  <a:gd name="T6" fmla="*/ 0 w 38"/>
                  <a:gd name="T7" fmla="*/ 5 h 10"/>
                  <a:gd name="T8" fmla="*/ 6 w 38"/>
                  <a:gd name="T9" fmla="*/ 10 h 10"/>
                  <a:gd name="T10" fmla="*/ 32 w 38"/>
                  <a:gd name="T11" fmla="*/ 10 h 10"/>
                  <a:gd name="T12" fmla="*/ 38 w 38"/>
                  <a:gd name="T1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0">
                    <a:moveTo>
                      <a:pt x="38" y="5"/>
                    </a:moveTo>
                    <a:cubicBezTo>
                      <a:pt x="38" y="2"/>
                      <a:pt x="35" y="0"/>
                      <a:pt x="3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0"/>
                      <a:pt x="6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5" y="10"/>
                      <a:pt x="38" y="8"/>
                      <a:pt x="38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400" kern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44" name="Freeform 22"/>
              <p:cNvSpPr/>
              <p:nvPr/>
            </p:nvSpPr>
            <p:spPr bwMode="auto">
              <a:xfrm>
                <a:off x="41" y="132"/>
                <a:ext cx="56" cy="24"/>
              </a:xfrm>
              <a:custGeom>
                <a:avLst/>
                <a:gdLst>
                  <a:gd name="T0" fmla="*/ 6 w 24"/>
                  <a:gd name="T1" fmla="*/ 0 h 10"/>
                  <a:gd name="T2" fmla="*/ 0 w 24"/>
                  <a:gd name="T3" fmla="*/ 5 h 10"/>
                  <a:gd name="T4" fmla="*/ 6 w 24"/>
                  <a:gd name="T5" fmla="*/ 10 h 10"/>
                  <a:gd name="T6" fmla="*/ 19 w 24"/>
                  <a:gd name="T7" fmla="*/ 10 h 10"/>
                  <a:gd name="T8" fmla="*/ 24 w 24"/>
                  <a:gd name="T9" fmla="*/ 5 h 10"/>
                  <a:gd name="T10" fmla="*/ 19 w 24"/>
                  <a:gd name="T11" fmla="*/ 0 h 10"/>
                  <a:gd name="T12" fmla="*/ 6 w 24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0">
                    <a:moveTo>
                      <a:pt x="6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0"/>
                      <a:pt x="6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22" y="10"/>
                      <a:pt x="24" y="8"/>
                      <a:pt x="24" y="5"/>
                    </a:cubicBezTo>
                    <a:cubicBezTo>
                      <a:pt x="24" y="2"/>
                      <a:pt x="22" y="0"/>
                      <a:pt x="19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400" kern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8477254" y="1369018"/>
            <a:ext cx="1634067" cy="1608667"/>
            <a:chOff x="8362951" y="1842559"/>
            <a:chExt cx="1634067" cy="1608667"/>
          </a:xfrm>
        </p:grpSpPr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>
              <a:off x="8362951" y="1842559"/>
              <a:ext cx="1634067" cy="1608667"/>
            </a:xfrm>
            <a:prstGeom prst="rect">
              <a:avLst/>
            </a:prstGeom>
            <a:solidFill>
              <a:srgbClr val="9BD4CC"/>
            </a:solidFill>
            <a:ln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zh-CN" sz="2400" kern="0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47" name="Group 23"/>
            <p:cNvGrpSpPr/>
            <p:nvPr/>
          </p:nvGrpSpPr>
          <p:grpSpPr bwMode="auto">
            <a:xfrm>
              <a:off x="8881534" y="2301876"/>
              <a:ext cx="590551" cy="590549"/>
              <a:chOff x="0" y="0"/>
              <a:chExt cx="279" cy="279"/>
            </a:xfrm>
          </p:grpSpPr>
          <p:sp>
            <p:nvSpPr>
              <p:cNvPr id="48" name="Freeform 24"/>
              <p:cNvSpPr>
                <a:spLocks noEditPoints="1"/>
              </p:cNvSpPr>
              <p:nvPr/>
            </p:nvSpPr>
            <p:spPr bwMode="auto">
              <a:xfrm>
                <a:off x="0" y="0"/>
                <a:ext cx="279" cy="279"/>
              </a:xfrm>
              <a:custGeom>
                <a:avLst/>
                <a:gdLst>
                  <a:gd name="T0" fmla="*/ 114 w 118"/>
                  <a:gd name="T1" fmla="*/ 46 h 118"/>
                  <a:gd name="T2" fmla="*/ 103 w 118"/>
                  <a:gd name="T3" fmla="*/ 38 h 118"/>
                  <a:gd name="T4" fmla="*/ 107 w 118"/>
                  <a:gd name="T5" fmla="*/ 24 h 118"/>
                  <a:gd name="T6" fmla="*/ 89 w 118"/>
                  <a:gd name="T7" fmla="*/ 11 h 118"/>
                  <a:gd name="T8" fmla="*/ 76 w 118"/>
                  <a:gd name="T9" fmla="*/ 13 h 118"/>
                  <a:gd name="T10" fmla="*/ 68 w 118"/>
                  <a:gd name="T11" fmla="*/ 1 h 118"/>
                  <a:gd name="T12" fmla="*/ 46 w 118"/>
                  <a:gd name="T13" fmla="*/ 4 h 118"/>
                  <a:gd name="T14" fmla="*/ 39 w 118"/>
                  <a:gd name="T15" fmla="*/ 15 h 118"/>
                  <a:gd name="T16" fmla="*/ 24 w 118"/>
                  <a:gd name="T17" fmla="*/ 11 h 118"/>
                  <a:gd name="T18" fmla="*/ 11 w 118"/>
                  <a:gd name="T19" fmla="*/ 29 h 118"/>
                  <a:gd name="T20" fmla="*/ 14 w 118"/>
                  <a:gd name="T21" fmla="*/ 43 h 118"/>
                  <a:gd name="T22" fmla="*/ 1 w 118"/>
                  <a:gd name="T23" fmla="*/ 50 h 118"/>
                  <a:gd name="T24" fmla="*/ 1 w 118"/>
                  <a:gd name="T25" fmla="*/ 68 h 118"/>
                  <a:gd name="T26" fmla="*/ 14 w 118"/>
                  <a:gd name="T27" fmla="*/ 75 h 118"/>
                  <a:gd name="T28" fmla="*/ 11 w 118"/>
                  <a:gd name="T29" fmla="*/ 89 h 118"/>
                  <a:gd name="T30" fmla="*/ 24 w 118"/>
                  <a:gd name="T31" fmla="*/ 106 h 118"/>
                  <a:gd name="T32" fmla="*/ 39 w 118"/>
                  <a:gd name="T33" fmla="*/ 103 h 118"/>
                  <a:gd name="T34" fmla="*/ 46 w 118"/>
                  <a:gd name="T35" fmla="*/ 114 h 118"/>
                  <a:gd name="T36" fmla="*/ 59 w 118"/>
                  <a:gd name="T37" fmla="*/ 118 h 118"/>
                  <a:gd name="T38" fmla="*/ 72 w 118"/>
                  <a:gd name="T39" fmla="*/ 114 h 118"/>
                  <a:gd name="T40" fmla="*/ 80 w 118"/>
                  <a:gd name="T41" fmla="*/ 103 h 118"/>
                  <a:gd name="T42" fmla="*/ 94 w 118"/>
                  <a:gd name="T43" fmla="*/ 106 h 118"/>
                  <a:gd name="T44" fmla="*/ 107 w 118"/>
                  <a:gd name="T45" fmla="*/ 89 h 118"/>
                  <a:gd name="T46" fmla="*/ 105 w 118"/>
                  <a:gd name="T47" fmla="*/ 75 h 118"/>
                  <a:gd name="T48" fmla="*/ 118 w 118"/>
                  <a:gd name="T49" fmla="*/ 68 h 118"/>
                  <a:gd name="T50" fmla="*/ 118 w 118"/>
                  <a:gd name="T51" fmla="*/ 50 h 118"/>
                  <a:gd name="T52" fmla="*/ 99 w 118"/>
                  <a:gd name="T53" fmla="*/ 66 h 118"/>
                  <a:gd name="T54" fmla="*/ 93 w 118"/>
                  <a:gd name="T55" fmla="*/ 77 h 118"/>
                  <a:gd name="T56" fmla="*/ 97 w 118"/>
                  <a:gd name="T57" fmla="*/ 90 h 118"/>
                  <a:gd name="T58" fmla="*/ 82 w 118"/>
                  <a:gd name="T59" fmla="*/ 92 h 118"/>
                  <a:gd name="T60" fmla="*/ 70 w 118"/>
                  <a:gd name="T61" fmla="*/ 96 h 118"/>
                  <a:gd name="T62" fmla="*/ 64 w 118"/>
                  <a:gd name="T63" fmla="*/ 107 h 118"/>
                  <a:gd name="T64" fmla="*/ 52 w 118"/>
                  <a:gd name="T65" fmla="*/ 99 h 118"/>
                  <a:gd name="T66" fmla="*/ 41 w 118"/>
                  <a:gd name="T67" fmla="*/ 93 h 118"/>
                  <a:gd name="T68" fmla="*/ 28 w 118"/>
                  <a:gd name="T69" fmla="*/ 96 h 118"/>
                  <a:gd name="T70" fmla="*/ 26 w 118"/>
                  <a:gd name="T71" fmla="*/ 82 h 118"/>
                  <a:gd name="T72" fmla="*/ 23 w 118"/>
                  <a:gd name="T73" fmla="*/ 70 h 118"/>
                  <a:gd name="T74" fmla="*/ 11 w 118"/>
                  <a:gd name="T75" fmla="*/ 63 h 118"/>
                  <a:gd name="T76" fmla="*/ 11 w 118"/>
                  <a:gd name="T77" fmla="*/ 54 h 118"/>
                  <a:gd name="T78" fmla="*/ 23 w 118"/>
                  <a:gd name="T79" fmla="*/ 48 h 118"/>
                  <a:gd name="T80" fmla="*/ 26 w 118"/>
                  <a:gd name="T81" fmla="*/ 36 h 118"/>
                  <a:gd name="T82" fmla="*/ 28 w 118"/>
                  <a:gd name="T83" fmla="*/ 21 h 118"/>
                  <a:gd name="T84" fmla="*/ 41 w 118"/>
                  <a:gd name="T85" fmla="*/ 25 h 118"/>
                  <a:gd name="T86" fmla="*/ 52 w 118"/>
                  <a:gd name="T87" fmla="*/ 19 h 118"/>
                  <a:gd name="T88" fmla="*/ 64 w 118"/>
                  <a:gd name="T89" fmla="*/ 10 h 118"/>
                  <a:gd name="T90" fmla="*/ 70 w 118"/>
                  <a:gd name="T91" fmla="*/ 22 h 118"/>
                  <a:gd name="T92" fmla="*/ 82 w 118"/>
                  <a:gd name="T93" fmla="*/ 25 h 118"/>
                  <a:gd name="T94" fmla="*/ 97 w 118"/>
                  <a:gd name="T95" fmla="*/ 28 h 118"/>
                  <a:gd name="T96" fmla="*/ 93 w 118"/>
                  <a:gd name="T97" fmla="*/ 41 h 118"/>
                  <a:gd name="T98" fmla="*/ 99 w 118"/>
                  <a:gd name="T99" fmla="*/ 51 h 118"/>
                  <a:gd name="T100" fmla="*/ 108 w 118"/>
                  <a:gd name="T101" fmla="*/ 59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8" h="118">
                    <a:moveTo>
                      <a:pt x="118" y="50"/>
                    </a:moveTo>
                    <a:cubicBezTo>
                      <a:pt x="117" y="48"/>
                      <a:pt x="116" y="46"/>
                      <a:pt x="114" y="46"/>
                    </a:cubicBezTo>
                    <a:cubicBezTo>
                      <a:pt x="105" y="43"/>
                      <a:pt x="105" y="43"/>
                      <a:pt x="105" y="43"/>
                    </a:cubicBezTo>
                    <a:cubicBezTo>
                      <a:pt x="104" y="41"/>
                      <a:pt x="104" y="39"/>
                      <a:pt x="103" y="38"/>
                    </a:cubicBezTo>
                    <a:cubicBezTo>
                      <a:pt x="107" y="29"/>
                      <a:pt x="107" y="29"/>
                      <a:pt x="107" y="29"/>
                    </a:cubicBezTo>
                    <a:cubicBezTo>
                      <a:pt x="108" y="27"/>
                      <a:pt x="108" y="25"/>
                      <a:pt x="107" y="24"/>
                    </a:cubicBezTo>
                    <a:cubicBezTo>
                      <a:pt x="103" y="19"/>
                      <a:pt x="99" y="15"/>
                      <a:pt x="94" y="11"/>
                    </a:cubicBezTo>
                    <a:cubicBezTo>
                      <a:pt x="93" y="10"/>
                      <a:pt x="91" y="10"/>
                      <a:pt x="89" y="11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79" y="14"/>
                      <a:pt x="77" y="14"/>
                      <a:pt x="76" y="13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2" y="2"/>
                      <a:pt x="70" y="1"/>
                      <a:pt x="68" y="1"/>
                    </a:cubicBezTo>
                    <a:cubicBezTo>
                      <a:pt x="62" y="0"/>
                      <a:pt x="57" y="0"/>
                      <a:pt x="50" y="1"/>
                    </a:cubicBezTo>
                    <a:cubicBezTo>
                      <a:pt x="49" y="1"/>
                      <a:pt x="47" y="2"/>
                      <a:pt x="46" y="4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2" y="14"/>
                      <a:pt x="40" y="14"/>
                      <a:pt x="39" y="15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8" y="10"/>
                      <a:pt x="26" y="10"/>
                      <a:pt x="24" y="11"/>
                    </a:cubicBezTo>
                    <a:cubicBezTo>
                      <a:pt x="20" y="15"/>
                      <a:pt x="15" y="19"/>
                      <a:pt x="12" y="24"/>
                    </a:cubicBezTo>
                    <a:cubicBezTo>
                      <a:pt x="11" y="25"/>
                      <a:pt x="11" y="27"/>
                      <a:pt x="11" y="2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5" y="39"/>
                      <a:pt x="14" y="41"/>
                      <a:pt x="14" y="43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3" y="46"/>
                      <a:pt x="1" y="48"/>
                      <a:pt x="1" y="50"/>
                    </a:cubicBezTo>
                    <a:cubicBezTo>
                      <a:pt x="1" y="53"/>
                      <a:pt x="0" y="56"/>
                      <a:pt x="0" y="59"/>
                    </a:cubicBezTo>
                    <a:cubicBezTo>
                      <a:pt x="0" y="62"/>
                      <a:pt x="1" y="64"/>
                      <a:pt x="1" y="68"/>
                    </a:cubicBezTo>
                    <a:cubicBezTo>
                      <a:pt x="1" y="70"/>
                      <a:pt x="3" y="71"/>
                      <a:pt x="4" y="72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14" y="77"/>
                      <a:pt x="15" y="78"/>
                      <a:pt x="16" y="80"/>
                    </a:cubicBezTo>
                    <a:cubicBezTo>
                      <a:pt x="11" y="89"/>
                      <a:pt x="11" y="89"/>
                      <a:pt x="11" y="89"/>
                    </a:cubicBezTo>
                    <a:cubicBezTo>
                      <a:pt x="11" y="90"/>
                      <a:pt x="11" y="92"/>
                      <a:pt x="12" y="94"/>
                    </a:cubicBezTo>
                    <a:cubicBezTo>
                      <a:pt x="15" y="99"/>
                      <a:pt x="20" y="103"/>
                      <a:pt x="24" y="106"/>
                    </a:cubicBezTo>
                    <a:cubicBezTo>
                      <a:pt x="26" y="107"/>
                      <a:pt x="28" y="108"/>
                      <a:pt x="30" y="107"/>
                    </a:cubicBezTo>
                    <a:cubicBezTo>
                      <a:pt x="39" y="103"/>
                      <a:pt x="39" y="103"/>
                      <a:pt x="39" y="103"/>
                    </a:cubicBezTo>
                    <a:cubicBezTo>
                      <a:pt x="40" y="103"/>
                      <a:pt x="42" y="104"/>
                      <a:pt x="43" y="104"/>
                    </a:cubicBezTo>
                    <a:cubicBezTo>
                      <a:pt x="46" y="114"/>
                      <a:pt x="46" y="114"/>
                      <a:pt x="46" y="114"/>
                    </a:cubicBezTo>
                    <a:cubicBezTo>
                      <a:pt x="47" y="116"/>
                      <a:pt x="49" y="117"/>
                      <a:pt x="50" y="117"/>
                    </a:cubicBezTo>
                    <a:cubicBezTo>
                      <a:pt x="54" y="118"/>
                      <a:pt x="57" y="118"/>
                      <a:pt x="59" y="118"/>
                    </a:cubicBezTo>
                    <a:cubicBezTo>
                      <a:pt x="62" y="118"/>
                      <a:pt x="65" y="118"/>
                      <a:pt x="68" y="117"/>
                    </a:cubicBezTo>
                    <a:cubicBezTo>
                      <a:pt x="70" y="117"/>
                      <a:pt x="72" y="116"/>
                      <a:pt x="72" y="114"/>
                    </a:cubicBezTo>
                    <a:cubicBezTo>
                      <a:pt x="76" y="104"/>
                      <a:pt x="76" y="104"/>
                      <a:pt x="76" y="104"/>
                    </a:cubicBezTo>
                    <a:cubicBezTo>
                      <a:pt x="77" y="104"/>
                      <a:pt x="79" y="103"/>
                      <a:pt x="80" y="103"/>
                    </a:cubicBezTo>
                    <a:cubicBezTo>
                      <a:pt x="89" y="107"/>
                      <a:pt x="89" y="107"/>
                      <a:pt x="89" y="107"/>
                    </a:cubicBezTo>
                    <a:cubicBezTo>
                      <a:pt x="91" y="108"/>
                      <a:pt x="93" y="107"/>
                      <a:pt x="94" y="106"/>
                    </a:cubicBezTo>
                    <a:cubicBezTo>
                      <a:pt x="99" y="103"/>
                      <a:pt x="103" y="99"/>
                      <a:pt x="107" y="94"/>
                    </a:cubicBezTo>
                    <a:cubicBezTo>
                      <a:pt x="108" y="92"/>
                      <a:pt x="108" y="90"/>
                      <a:pt x="107" y="89"/>
                    </a:cubicBezTo>
                    <a:cubicBezTo>
                      <a:pt x="103" y="80"/>
                      <a:pt x="103" y="80"/>
                      <a:pt x="103" y="80"/>
                    </a:cubicBezTo>
                    <a:cubicBezTo>
                      <a:pt x="104" y="78"/>
                      <a:pt x="104" y="77"/>
                      <a:pt x="105" y="75"/>
                    </a:cubicBezTo>
                    <a:cubicBezTo>
                      <a:pt x="114" y="72"/>
                      <a:pt x="114" y="72"/>
                      <a:pt x="114" y="72"/>
                    </a:cubicBezTo>
                    <a:cubicBezTo>
                      <a:pt x="116" y="71"/>
                      <a:pt x="117" y="70"/>
                      <a:pt x="118" y="68"/>
                    </a:cubicBezTo>
                    <a:cubicBezTo>
                      <a:pt x="118" y="64"/>
                      <a:pt x="118" y="62"/>
                      <a:pt x="118" y="59"/>
                    </a:cubicBezTo>
                    <a:cubicBezTo>
                      <a:pt x="118" y="56"/>
                      <a:pt x="118" y="53"/>
                      <a:pt x="118" y="50"/>
                    </a:cubicBezTo>
                    <a:close/>
                    <a:moveTo>
                      <a:pt x="108" y="63"/>
                    </a:moveTo>
                    <a:cubicBezTo>
                      <a:pt x="99" y="66"/>
                      <a:pt x="99" y="66"/>
                      <a:pt x="99" y="66"/>
                    </a:cubicBezTo>
                    <a:cubicBezTo>
                      <a:pt x="98" y="67"/>
                      <a:pt x="97" y="68"/>
                      <a:pt x="96" y="70"/>
                    </a:cubicBezTo>
                    <a:cubicBezTo>
                      <a:pt x="95" y="72"/>
                      <a:pt x="94" y="75"/>
                      <a:pt x="93" y="77"/>
                    </a:cubicBezTo>
                    <a:cubicBezTo>
                      <a:pt x="92" y="79"/>
                      <a:pt x="92" y="80"/>
                      <a:pt x="93" y="82"/>
                    </a:cubicBezTo>
                    <a:cubicBezTo>
                      <a:pt x="97" y="90"/>
                      <a:pt x="97" y="90"/>
                      <a:pt x="97" y="90"/>
                    </a:cubicBezTo>
                    <a:cubicBezTo>
                      <a:pt x="95" y="92"/>
                      <a:pt x="93" y="94"/>
                      <a:pt x="91" y="96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1" y="92"/>
                      <a:pt x="79" y="92"/>
                      <a:pt x="78" y="93"/>
                    </a:cubicBezTo>
                    <a:cubicBezTo>
                      <a:pt x="75" y="94"/>
                      <a:pt x="73" y="95"/>
                      <a:pt x="70" y="96"/>
                    </a:cubicBezTo>
                    <a:cubicBezTo>
                      <a:pt x="69" y="96"/>
                      <a:pt x="67" y="97"/>
                      <a:pt x="67" y="99"/>
                    </a:cubicBezTo>
                    <a:cubicBezTo>
                      <a:pt x="64" y="107"/>
                      <a:pt x="64" y="107"/>
                      <a:pt x="64" y="107"/>
                    </a:cubicBezTo>
                    <a:cubicBezTo>
                      <a:pt x="61" y="108"/>
                      <a:pt x="58" y="108"/>
                      <a:pt x="55" y="107"/>
                    </a:cubicBezTo>
                    <a:cubicBezTo>
                      <a:pt x="52" y="99"/>
                      <a:pt x="52" y="99"/>
                      <a:pt x="52" y="99"/>
                    </a:cubicBezTo>
                    <a:cubicBezTo>
                      <a:pt x="51" y="97"/>
                      <a:pt x="50" y="96"/>
                      <a:pt x="48" y="96"/>
                    </a:cubicBezTo>
                    <a:cubicBezTo>
                      <a:pt x="46" y="95"/>
                      <a:pt x="43" y="94"/>
                      <a:pt x="41" y="93"/>
                    </a:cubicBezTo>
                    <a:cubicBezTo>
                      <a:pt x="40" y="92"/>
                      <a:pt x="38" y="92"/>
                      <a:pt x="36" y="92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6" y="94"/>
                      <a:pt x="24" y="92"/>
                      <a:pt x="22" y="90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26" y="80"/>
                      <a:pt x="26" y="79"/>
                      <a:pt x="26" y="77"/>
                    </a:cubicBezTo>
                    <a:cubicBezTo>
                      <a:pt x="24" y="75"/>
                      <a:pt x="23" y="72"/>
                      <a:pt x="23" y="70"/>
                    </a:cubicBezTo>
                    <a:cubicBezTo>
                      <a:pt x="22" y="68"/>
                      <a:pt x="21" y="67"/>
                      <a:pt x="19" y="66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1" y="62"/>
                      <a:pt x="10" y="60"/>
                      <a:pt x="10" y="59"/>
                    </a:cubicBezTo>
                    <a:cubicBezTo>
                      <a:pt x="10" y="57"/>
                      <a:pt x="11" y="56"/>
                      <a:pt x="11" y="54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21" y="51"/>
                      <a:pt x="22" y="49"/>
                      <a:pt x="23" y="48"/>
                    </a:cubicBezTo>
                    <a:cubicBezTo>
                      <a:pt x="23" y="45"/>
                      <a:pt x="24" y="43"/>
                      <a:pt x="26" y="41"/>
                    </a:cubicBezTo>
                    <a:cubicBezTo>
                      <a:pt x="26" y="39"/>
                      <a:pt x="26" y="37"/>
                      <a:pt x="26" y="36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4" y="25"/>
                      <a:pt x="26" y="23"/>
                      <a:pt x="28" y="21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8" y="26"/>
                      <a:pt x="40" y="26"/>
                      <a:pt x="41" y="25"/>
                    </a:cubicBezTo>
                    <a:cubicBezTo>
                      <a:pt x="43" y="24"/>
                      <a:pt x="46" y="23"/>
                      <a:pt x="48" y="22"/>
                    </a:cubicBezTo>
                    <a:cubicBezTo>
                      <a:pt x="50" y="22"/>
                      <a:pt x="51" y="20"/>
                      <a:pt x="52" y="19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8" y="10"/>
                      <a:pt x="61" y="10"/>
                      <a:pt x="64" y="10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20"/>
                      <a:pt x="69" y="22"/>
                      <a:pt x="70" y="22"/>
                    </a:cubicBezTo>
                    <a:cubicBezTo>
                      <a:pt x="73" y="23"/>
                      <a:pt x="75" y="24"/>
                      <a:pt x="78" y="25"/>
                    </a:cubicBezTo>
                    <a:cubicBezTo>
                      <a:pt x="79" y="26"/>
                      <a:pt x="81" y="26"/>
                      <a:pt x="82" y="25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93" y="23"/>
                      <a:pt x="95" y="25"/>
                      <a:pt x="97" y="28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2" y="37"/>
                      <a:pt x="92" y="39"/>
                      <a:pt x="93" y="41"/>
                    </a:cubicBezTo>
                    <a:cubicBezTo>
                      <a:pt x="94" y="43"/>
                      <a:pt x="95" y="45"/>
                      <a:pt x="96" y="48"/>
                    </a:cubicBezTo>
                    <a:cubicBezTo>
                      <a:pt x="97" y="49"/>
                      <a:pt x="98" y="51"/>
                      <a:pt x="99" y="51"/>
                    </a:cubicBezTo>
                    <a:cubicBezTo>
                      <a:pt x="108" y="54"/>
                      <a:pt x="108" y="54"/>
                      <a:pt x="108" y="54"/>
                    </a:cubicBezTo>
                    <a:cubicBezTo>
                      <a:pt x="108" y="56"/>
                      <a:pt x="108" y="57"/>
                      <a:pt x="108" y="59"/>
                    </a:cubicBezTo>
                    <a:cubicBezTo>
                      <a:pt x="108" y="60"/>
                      <a:pt x="108" y="62"/>
                      <a:pt x="108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400" kern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49" name="Freeform 25"/>
              <p:cNvSpPr>
                <a:spLocks noEditPoints="1"/>
              </p:cNvSpPr>
              <p:nvPr/>
            </p:nvSpPr>
            <p:spPr bwMode="auto">
              <a:xfrm>
                <a:off x="86" y="80"/>
                <a:ext cx="111" cy="111"/>
              </a:xfrm>
              <a:custGeom>
                <a:avLst/>
                <a:gdLst>
                  <a:gd name="T0" fmla="*/ 23 w 47"/>
                  <a:gd name="T1" fmla="*/ 0 h 47"/>
                  <a:gd name="T2" fmla="*/ 0 w 47"/>
                  <a:gd name="T3" fmla="*/ 24 h 47"/>
                  <a:gd name="T4" fmla="*/ 23 w 47"/>
                  <a:gd name="T5" fmla="*/ 47 h 47"/>
                  <a:gd name="T6" fmla="*/ 47 w 47"/>
                  <a:gd name="T7" fmla="*/ 24 h 47"/>
                  <a:gd name="T8" fmla="*/ 23 w 47"/>
                  <a:gd name="T9" fmla="*/ 0 h 47"/>
                  <a:gd name="T10" fmla="*/ 23 w 47"/>
                  <a:gd name="T11" fmla="*/ 37 h 47"/>
                  <a:gd name="T12" fmla="*/ 10 w 47"/>
                  <a:gd name="T13" fmla="*/ 24 h 47"/>
                  <a:gd name="T14" fmla="*/ 23 w 47"/>
                  <a:gd name="T15" fmla="*/ 10 h 47"/>
                  <a:gd name="T16" fmla="*/ 37 w 47"/>
                  <a:gd name="T17" fmla="*/ 24 h 47"/>
                  <a:gd name="T18" fmla="*/ 23 w 47"/>
                  <a:gd name="T19" fmla="*/ 3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0" y="47"/>
                      <a:pt x="23" y="47"/>
                    </a:cubicBezTo>
                    <a:cubicBezTo>
                      <a:pt x="36" y="47"/>
                      <a:pt x="47" y="37"/>
                      <a:pt x="47" y="24"/>
                    </a:cubicBezTo>
                    <a:cubicBezTo>
                      <a:pt x="47" y="11"/>
                      <a:pt x="36" y="0"/>
                      <a:pt x="23" y="0"/>
                    </a:cubicBezTo>
                    <a:close/>
                    <a:moveTo>
                      <a:pt x="23" y="37"/>
                    </a:moveTo>
                    <a:cubicBezTo>
                      <a:pt x="16" y="37"/>
                      <a:pt x="10" y="31"/>
                      <a:pt x="10" y="24"/>
                    </a:cubicBezTo>
                    <a:cubicBezTo>
                      <a:pt x="10" y="16"/>
                      <a:pt x="16" y="10"/>
                      <a:pt x="23" y="10"/>
                    </a:cubicBezTo>
                    <a:cubicBezTo>
                      <a:pt x="31" y="10"/>
                      <a:pt x="37" y="16"/>
                      <a:pt x="37" y="24"/>
                    </a:cubicBezTo>
                    <a:cubicBezTo>
                      <a:pt x="37" y="31"/>
                      <a:pt x="31" y="37"/>
                      <a:pt x="23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400" kern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1397003" y="3134318"/>
            <a:ext cx="1608667" cy="1608667"/>
            <a:chOff x="1282700" y="3607859"/>
            <a:chExt cx="1608667" cy="1608667"/>
          </a:xfrm>
        </p:grpSpPr>
        <p:sp>
          <p:nvSpPr>
            <p:cNvPr id="51" name="Rectangle 16"/>
            <p:cNvSpPr>
              <a:spLocks noChangeArrowheads="1"/>
            </p:cNvSpPr>
            <p:nvPr/>
          </p:nvSpPr>
          <p:spPr bwMode="auto">
            <a:xfrm>
              <a:off x="1282700" y="3607859"/>
              <a:ext cx="1608667" cy="1608667"/>
            </a:xfrm>
            <a:prstGeom prst="rect">
              <a:avLst/>
            </a:prstGeom>
            <a:solidFill>
              <a:srgbClr val="9BD4CC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2400" kern="0" dirty="0">
                <a:solidFill>
                  <a:prstClr val="black"/>
                </a:solidFill>
                <a:latin typeface="+mn-ea"/>
              </a:endParaRPr>
            </a:p>
          </p:txBody>
        </p:sp>
        <p:grpSp>
          <p:nvGrpSpPr>
            <p:cNvPr id="52" name="Group 26"/>
            <p:cNvGrpSpPr/>
            <p:nvPr/>
          </p:nvGrpSpPr>
          <p:grpSpPr bwMode="auto">
            <a:xfrm>
              <a:off x="1792818" y="4111626"/>
              <a:ext cx="594783" cy="601133"/>
              <a:chOff x="0" y="0"/>
              <a:chExt cx="281" cy="284"/>
            </a:xfrm>
          </p:grpSpPr>
          <p:sp>
            <p:nvSpPr>
              <p:cNvPr id="53" name="Freeform 27"/>
              <p:cNvSpPr/>
              <p:nvPr/>
            </p:nvSpPr>
            <p:spPr bwMode="auto">
              <a:xfrm>
                <a:off x="0" y="0"/>
                <a:ext cx="281" cy="206"/>
              </a:xfrm>
              <a:custGeom>
                <a:avLst/>
                <a:gdLst>
                  <a:gd name="T0" fmla="*/ 91 w 119"/>
                  <a:gd name="T1" fmla="*/ 32 h 87"/>
                  <a:gd name="T2" fmla="*/ 86 w 119"/>
                  <a:gd name="T3" fmla="*/ 32 h 87"/>
                  <a:gd name="T4" fmla="*/ 86 w 119"/>
                  <a:gd name="T5" fmla="*/ 30 h 87"/>
                  <a:gd name="T6" fmla="*/ 56 w 119"/>
                  <a:gd name="T7" fmla="*/ 0 h 87"/>
                  <a:gd name="T8" fmla="*/ 27 w 119"/>
                  <a:gd name="T9" fmla="*/ 25 h 87"/>
                  <a:gd name="T10" fmla="*/ 19 w 119"/>
                  <a:gd name="T11" fmla="*/ 26 h 87"/>
                  <a:gd name="T12" fmla="*/ 19 w 119"/>
                  <a:gd name="T13" fmla="*/ 26 h 87"/>
                  <a:gd name="T14" fmla="*/ 7 w 119"/>
                  <a:gd name="T15" fmla="*/ 43 h 87"/>
                  <a:gd name="T16" fmla="*/ 9 w 119"/>
                  <a:gd name="T17" fmla="*/ 52 h 87"/>
                  <a:gd name="T18" fmla="*/ 0 w 119"/>
                  <a:gd name="T19" fmla="*/ 68 h 87"/>
                  <a:gd name="T20" fmla="*/ 19 w 119"/>
                  <a:gd name="T21" fmla="*/ 87 h 87"/>
                  <a:gd name="T22" fmla="*/ 39 w 119"/>
                  <a:gd name="T23" fmla="*/ 87 h 87"/>
                  <a:gd name="T24" fmla="*/ 44 w 119"/>
                  <a:gd name="T25" fmla="*/ 81 h 87"/>
                  <a:gd name="T26" fmla="*/ 39 w 119"/>
                  <a:gd name="T27" fmla="*/ 76 h 87"/>
                  <a:gd name="T28" fmla="*/ 19 w 119"/>
                  <a:gd name="T29" fmla="*/ 76 h 87"/>
                  <a:gd name="T30" fmla="*/ 10 w 119"/>
                  <a:gd name="T31" fmla="*/ 68 h 87"/>
                  <a:gd name="T32" fmla="*/ 18 w 119"/>
                  <a:gd name="T33" fmla="*/ 59 h 87"/>
                  <a:gd name="T34" fmla="*/ 22 w 119"/>
                  <a:gd name="T35" fmla="*/ 55 h 87"/>
                  <a:gd name="T36" fmla="*/ 20 w 119"/>
                  <a:gd name="T37" fmla="*/ 50 h 87"/>
                  <a:gd name="T38" fmla="*/ 17 w 119"/>
                  <a:gd name="T39" fmla="*/ 43 h 87"/>
                  <a:gd name="T40" fmla="*/ 22 w 119"/>
                  <a:gd name="T41" fmla="*/ 35 h 87"/>
                  <a:gd name="T42" fmla="*/ 22 w 119"/>
                  <a:gd name="T43" fmla="*/ 35 h 87"/>
                  <a:gd name="T44" fmla="*/ 30 w 119"/>
                  <a:gd name="T45" fmla="*/ 36 h 87"/>
                  <a:gd name="T46" fmla="*/ 35 w 119"/>
                  <a:gd name="T47" fmla="*/ 36 h 87"/>
                  <a:gd name="T48" fmla="*/ 37 w 119"/>
                  <a:gd name="T49" fmla="*/ 31 h 87"/>
                  <a:gd name="T50" fmla="*/ 37 w 119"/>
                  <a:gd name="T51" fmla="*/ 30 h 87"/>
                  <a:gd name="T52" fmla="*/ 37 w 119"/>
                  <a:gd name="T53" fmla="*/ 30 h 87"/>
                  <a:gd name="T54" fmla="*/ 56 w 119"/>
                  <a:gd name="T55" fmla="*/ 11 h 87"/>
                  <a:gd name="T56" fmla="*/ 75 w 119"/>
                  <a:gd name="T57" fmla="*/ 30 h 87"/>
                  <a:gd name="T58" fmla="*/ 73 w 119"/>
                  <a:gd name="T59" fmla="*/ 40 h 87"/>
                  <a:gd name="T60" fmla="*/ 74 w 119"/>
                  <a:gd name="T61" fmla="*/ 46 h 87"/>
                  <a:gd name="T62" fmla="*/ 80 w 119"/>
                  <a:gd name="T63" fmla="*/ 46 h 87"/>
                  <a:gd name="T64" fmla="*/ 91 w 119"/>
                  <a:gd name="T65" fmla="*/ 42 h 87"/>
                  <a:gd name="T66" fmla="*/ 108 w 119"/>
                  <a:gd name="T67" fmla="*/ 59 h 87"/>
                  <a:gd name="T68" fmla="*/ 91 w 119"/>
                  <a:gd name="T69" fmla="*/ 76 h 87"/>
                  <a:gd name="T70" fmla="*/ 80 w 119"/>
                  <a:gd name="T71" fmla="*/ 76 h 87"/>
                  <a:gd name="T72" fmla="*/ 75 w 119"/>
                  <a:gd name="T73" fmla="*/ 81 h 87"/>
                  <a:gd name="T74" fmla="*/ 80 w 119"/>
                  <a:gd name="T75" fmla="*/ 87 h 87"/>
                  <a:gd name="T76" fmla="*/ 91 w 119"/>
                  <a:gd name="T77" fmla="*/ 87 h 87"/>
                  <a:gd name="T78" fmla="*/ 119 w 119"/>
                  <a:gd name="T79" fmla="*/ 59 h 87"/>
                  <a:gd name="T80" fmla="*/ 91 w 119"/>
                  <a:gd name="T81" fmla="*/ 3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9" h="87">
                    <a:moveTo>
                      <a:pt x="91" y="32"/>
                    </a:moveTo>
                    <a:cubicBezTo>
                      <a:pt x="89" y="32"/>
                      <a:pt x="87" y="32"/>
                      <a:pt x="86" y="32"/>
                    </a:cubicBezTo>
                    <a:cubicBezTo>
                      <a:pt x="86" y="31"/>
                      <a:pt x="86" y="31"/>
                      <a:pt x="86" y="30"/>
                    </a:cubicBezTo>
                    <a:cubicBezTo>
                      <a:pt x="86" y="13"/>
                      <a:pt x="72" y="0"/>
                      <a:pt x="56" y="0"/>
                    </a:cubicBezTo>
                    <a:cubicBezTo>
                      <a:pt x="42" y="0"/>
                      <a:pt x="30" y="11"/>
                      <a:pt x="27" y="25"/>
                    </a:cubicBezTo>
                    <a:cubicBezTo>
                      <a:pt x="24" y="24"/>
                      <a:pt x="21" y="25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1" y="29"/>
                      <a:pt x="7" y="36"/>
                      <a:pt x="7" y="43"/>
                    </a:cubicBezTo>
                    <a:cubicBezTo>
                      <a:pt x="7" y="46"/>
                      <a:pt x="7" y="49"/>
                      <a:pt x="9" y="52"/>
                    </a:cubicBezTo>
                    <a:cubicBezTo>
                      <a:pt x="3" y="55"/>
                      <a:pt x="0" y="61"/>
                      <a:pt x="0" y="68"/>
                    </a:cubicBezTo>
                    <a:cubicBezTo>
                      <a:pt x="0" y="78"/>
                      <a:pt x="8" y="87"/>
                      <a:pt x="19" y="87"/>
                    </a:cubicBezTo>
                    <a:cubicBezTo>
                      <a:pt x="39" y="87"/>
                      <a:pt x="39" y="87"/>
                      <a:pt x="39" y="87"/>
                    </a:cubicBezTo>
                    <a:cubicBezTo>
                      <a:pt x="41" y="87"/>
                      <a:pt x="44" y="84"/>
                      <a:pt x="44" y="81"/>
                    </a:cubicBezTo>
                    <a:cubicBezTo>
                      <a:pt x="44" y="79"/>
                      <a:pt x="41" y="76"/>
                      <a:pt x="39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14" y="76"/>
                      <a:pt x="10" y="72"/>
                      <a:pt x="10" y="68"/>
                    </a:cubicBezTo>
                    <a:cubicBezTo>
                      <a:pt x="10" y="63"/>
                      <a:pt x="13" y="60"/>
                      <a:pt x="18" y="59"/>
                    </a:cubicBezTo>
                    <a:cubicBezTo>
                      <a:pt x="20" y="59"/>
                      <a:pt x="21" y="57"/>
                      <a:pt x="22" y="55"/>
                    </a:cubicBezTo>
                    <a:cubicBezTo>
                      <a:pt x="22" y="53"/>
                      <a:pt x="22" y="51"/>
                      <a:pt x="20" y="50"/>
                    </a:cubicBezTo>
                    <a:cubicBezTo>
                      <a:pt x="18" y="48"/>
                      <a:pt x="17" y="46"/>
                      <a:pt x="17" y="43"/>
                    </a:cubicBezTo>
                    <a:cubicBezTo>
                      <a:pt x="17" y="40"/>
                      <a:pt x="19" y="37"/>
                      <a:pt x="22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5" y="34"/>
                      <a:pt x="27" y="35"/>
                      <a:pt x="30" y="36"/>
                    </a:cubicBezTo>
                    <a:cubicBezTo>
                      <a:pt x="31" y="37"/>
                      <a:pt x="33" y="37"/>
                      <a:pt x="35" y="36"/>
                    </a:cubicBezTo>
                    <a:cubicBezTo>
                      <a:pt x="37" y="35"/>
                      <a:pt x="37" y="33"/>
                      <a:pt x="37" y="31"/>
                    </a:cubicBezTo>
                    <a:cubicBezTo>
                      <a:pt x="37" y="31"/>
                      <a:pt x="37" y="30"/>
                      <a:pt x="37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19"/>
                      <a:pt x="46" y="11"/>
                      <a:pt x="56" y="11"/>
                    </a:cubicBezTo>
                    <a:cubicBezTo>
                      <a:pt x="67" y="11"/>
                      <a:pt x="75" y="19"/>
                      <a:pt x="75" y="30"/>
                    </a:cubicBezTo>
                    <a:cubicBezTo>
                      <a:pt x="75" y="33"/>
                      <a:pt x="74" y="36"/>
                      <a:pt x="73" y="40"/>
                    </a:cubicBezTo>
                    <a:cubicBezTo>
                      <a:pt x="71" y="42"/>
                      <a:pt x="72" y="44"/>
                      <a:pt x="74" y="46"/>
                    </a:cubicBezTo>
                    <a:cubicBezTo>
                      <a:pt x="75" y="48"/>
                      <a:pt x="78" y="48"/>
                      <a:pt x="80" y="46"/>
                    </a:cubicBezTo>
                    <a:cubicBezTo>
                      <a:pt x="82" y="44"/>
                      <a:pt x="86" y="42"/>
                      <a:pt x="91" y="42"/>
                    </a:cubicBezTo>
                    <a:cubicBezTo>
                      <a:pt x="101" y="42"/>
                      <a:pt x="108" y="50"/>
                      <a:pt x="108" y="59"/>
                    </a:cubicBezTo>
                    <a:cubicBezTo>
                      <a:pt x="108" y="69"/>
                      <a:pt x="101" y="76"/>
                      <a:pt x="91" y="76"/>
                    </a:cubicBezTo>
                    <a:cubicBezTo>
                      <a:pt x="80" y="76"/>
                      <a:pt x="80" y="76"/>
                      <a:pt x="80" y="76"/>
                    </a:cubicBezTo>
                    <a:cubicBezTo>
                      <a:pt x="77" y="76"/>
                      <a:pt x="75" y="79"/>
                      <a:pt x="75" y="81"/>
                    </a:cubicBezTo>
                    <a:cubicBezTo>
                      <a:pt x="75" y="84"/>
                      <a:pt x="77" y="87"/>
                      <a:pt x="80" y="87"/>
                    </a:cubicBezTo>
                    <a:cubicBezTo>
                      <a:pt x="91" y="87"/>
                      <a:pt x="91" y="87"/>
                      <a:pt x="91" y="87"/>
                    </a:cubicBezTo>
                    <a:cubicBezTo>
                      <a:pt x="106" y="87"/>
                      <a:pt x="119" y="74"/>
                      <a:pt x="119" y="59"/>
                    </a:cubicBezTo>
                    <a:cubicBezTo>
                      <a:pt x="119" y="44"/>
                      <a:pt x="106" y="32"/>
                      <a:pt x="91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400" kern="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54" name="Freeform 28"/>
              <p:cNvSpPr/>
              <p:nvPr/>
            </p:nvSpPr>
            <p:spPr bwMode="auto">
              <a:xfrm>
                <a:off x="85" y="116"/>
                <a:ext cx="108" cy="168"/>
              </a:xfrm>
              <a:custGeom>
                <a:avLst/>
                <a:gdLst>
                  <a:gd name="T0" fmla="*/ 37 w 46"/>
                  <a:gd name="T1" fmla="*/ 45 h 71"/>
                  <a:gd name="T2" fmla="*/ 28 w 46"/>
                  <a:gd name="T3" fmla="*/ 54 h 71"/>
                  <a:gd name="T4" fmla="*/ 28 w 46"/>
                  <a:gd name="T5" fmla="*/ 5 h 71"/>
                  <a:gd name="T6" fmla="*/ 23 w 46"/>
                  <a:gd name="T7" fmla="*/ 0 h 71"/>
                  <a:gd name="T8" fmla="*/ 18 w 46"/>
                  <a:gd name="T9" fmla="*/ 5 h 71"/>
                  <a:gd name="T10" fmla="*/ 18 w 46"/>
                  <a:gd name="T11" fmla="*/ 54 h 71"/>
                  <a:gd name="T12" fmla="*/ 9 w 46"/>
                  <a:gd name="T13" fmla="*/ 45 h 71"/>
                  <a:gd name="T14" fmla="*/ 2 w 46"/>
                  <a:gd name="T15" fmla="*/ 45 h 71"/>
                  <a:gd name="T16" fmla="*/ 2 w 46"/>
                  <a:gd name="T17" fmla="*/ 52 h 71"/>
                  <a:gd name="T18" fmla="*/ 20 w 46"/>
                  <a:gd name="T19" fmla="*/ 70 h 71"/>
                  <a:gd name="T20" fmla="*/ 23 w 46"/>
                  <a:gd name="T21" fmla="*/ 71 h 71"/>
                  <a:gd name="T22" fmla="*/ 27 w 46"/>
                  <a:gd name="T23" fmla="*/ 70 h 71"/>
                  <a:gd name="T24" fmla="*/ 44 w 46"/>
                  <a:gd name="T25" fmla="*/ 52 h 71"/>
                  <a:gd name="T26" fmla="*/ 44 w 46"/>
                  <a:gd name="T27" fmla="*/ 45 h 71"/>
                  <a:gd name="T28" fmla="*/ 37 w 46"/>
                  <a:gd name="T29" fmla="*/ 4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71">
                    <a:moveTo>
                      <a:pt x="37" y="45"/>
                    </a:moveTo>
                    <a:cubicBezTo>
                      <a:pt x="28" y="54"/>
                      <a:pt x="28" y="54"/>
                      <a:pt x="28" y="54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2"/>
                      <a:pt x="26" y="0"/>
                      <a:pt x="23" y="0"/>
                    </a:cubicBezTo>
                    <a:cubicBezTo>
                      <a:pt x="20" y="0"/>
                      <a:pt x="18" y="2"/>
                      <a:pt x="18" y="5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7" y="43"/>
                      <a:pt x="4" y="43"/>
                      <a:pt x="2" y="45"/>
                    </a:cubicBezTo>
                    <a:cubicBezTo>
                      <a:pt x="0" y="47"/>
                      <a:pt x="0" y="50"/>
                      <a:pt x="2" y="52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20" y="71"/>
                      <a:pt x="22" y="71"/>
                      <a:pt x="23" y="71"/>
                    </a:cubicBezTo>
                    <a:cubicBezTo>
                      <a:pt x="25" y="71"/>
                      <a:pt x="26" y="71"/>
                      <a:pt x="27" y="70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6" y="50"/>
                      <a:pt x="46" y="47"/>
                      <a:pt x="44" y="45"/>
                    </a:cubicBezTo>
                    <a:cubicBezTo>
                      <a:pt x="42" y="43"/>
                      <a:pt x="39" y="43"/>
                      <a:pt x="37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400" kern="0">
                  <a:solidFill>
                    <a:prstClr val="black"/>
                  </a:solidFill>
                  <a:latin typeface="+mn-ea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1397003" y="1369018"/>
            <a:ext cx="1608667" cy="1608667"/>
            <a:chOff x="1282700" y="1842559"/>
            <a:chExt cx="1608667" cy="1608667"/>
          </a:xfrm>
        </p:grpSpPr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1282700" y="1842559"/>
              <a:ext cx="1608667" cy="1608667"/>
            </a:xfrm>
            <a:prstGeom prst="rect">
              <a:avLst/>
            </a:prstGeom>
            <a:solidFill>
              <a:srgbClr val="2C6A8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  <a:latin typeface="+mn-ea"/>
              </a:endParaRPr>
            </a:p>
          </p:txBody>
        </p:sp>
        <p:grpSp>
          <p:nvGrpSpPr>
            <p:cNvPr id="57" name="Group 29"/>
            <p:cNvGrpSpPr/>
            <p:nvPr/>
          </p:nvGrpSpPr>
          <p:grpSpPr bwMode="auto">
            <a:xfrm>
              <a:off x="1816100" y="2367492"/>
              <a:ext cx="541867" cy="533400"/>
              <a:chOff x="0" y="0"/>
              <a:chExt cx="256" cy="252"/>
            </a:xfrm>
          </p:grpSpPr>
          <p:sp>
            <p:nvSpPr>
              <p:cNvPr id="58" name="Freeform 30"/>
              <p:cNvSpPr>
                <a:spLocks noEditPoints="1"/>
              </p:cNvSpPr>
              <p:nvPr/>
            </p:nvSpPr>
            <p:spPr bwMode="auto">
              <a:xfrm>
                <a:off x="0" y="0"/>
                <a:ext cx="256" cy="252"/>
              </a:xfrm>
              <a:custGeom>
                <a:avLst/>
                <a:gdLst>
                  <a:gd name="T0" fmla="*/ 234 w 256"/>
                  <a:gd name="T1" fmla="*/ 186 h 252"/>
                  <a:gd name="T2" fmla="*/ 69 w 256"/>
                  <a:gd name="T3" fmla="*/ 186 h 252"/>
                  <a:gd name="T4" fmla="*/ 69 w 256"/>
                  <a:gd name="T5" fmla="*/ 21 h 252"/>
                  <a:gd name="T6" fmla="*/ 126 w 256"/>
                  <a:gd name="T7" fmla="*/ 21 h 252"/>
                  <a:gd name="T8" fmla="*/ 126 w 256"/>
                  <a:gd name="T9" fmla="*/ 0 h 252"/>
                  <a:gd name="T10" fmla="*/ 48 w 256"/>
                  <a:gd name="T11" fmla="*/ 0 h 252"/>
                  <a:gd name="T12" fmla="*/ 48 w 256"/>
                  <a:gd name="T13" fmla="*/ 45 h 252"/>
                  <a:gd name="T14" fmla="*/ 0 w 256"/>
                  <a:gd name="T15" fmla="*/ 45 h 252"/>
                  <a:gd name="T16" fmla="*/ 0 w 256"/>
                  <a:gd name="T17" fmla="*/ 252 h 252"/>
                  <a:gd name="T18" fmla="*/ 208 w 256"/>
                  <a:gd name="T19" fmla="*/ 252 h 252"/>
                  <a:gd name="T20" fmla="*/ 208 w 256"/>
                  <a:gd name="T21" fmla="*/ 208 h 252"/>
                  <a:gd name="T22" fmla="*/ 256 w 256"/>
                  <a:gd name="T23" fmla="*/ 208 h 252"/>
                  <a:gd name="T24" fmla="*/ 256 w 256"/>
                  <a:gd name="T25" fmla="*/ 130 h 252"/>
                  <a:gd name="T26" fmla="*/ 234 w 256"/>
                  <a:gd name="T27" fmla="*/ 130 h 252"/>
                  <a:gd name="T28" fmla="*/ 234 w 256"/>
                  <a:gd name="T29" fmla="*/ 186 h 252"/>
                  <a:gd name="T30" fmla="*/ 187 w 256"/>
                  <a:gd name="T31" fmla="*/ 231 h 252"/>
                  <a:gd name="T32" fmla="*/ 24 w 256"/>
                  <a:gd name="T33" fmla="*/ 231 h 252"/>
                  <a:gd name="T34" fmla="*/ 24 w 256"/>
                  <a:gd name="T35" fmla="*/ 68 h 252"/>
                  <a:gd name="T36" fmla="*/ 48 w 256"/>
                  <a:gd name="T37" fmla="*/ 68 h 252"/>
                  <a:gd name="T38" fmla="*/ 48 w 256"/>
                  <a:gd name="T39" fmla="*/ 208 h 252"/>
                  <a:gd name="T40" fmla="*/ 187 w 256"/>
                  <a:gd name="T41" fmla="*/ 208 h 252"/>
                  <a:gd name="T42" fmla="*/ 187 w 256"/>
                  <a:gd name="T43" fmla="*/ 23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6" h="252">
                    <a:moveTo>
                      <a:pt x="234" y="186"/>
                    </a:moveTo>
                    <a:lnTo>
                      <a:pt x="69" y="186"/>
                    </a:lnTo>
                    <a:lnTo>
                      <a:pt x="69" y="21"/>
                    </a:lnTo>
                    <a:lnTo>
                      <a:pt x="126" y="21"/>
                    </a:lnTo>
                    <a:lnTo>
                      <a:pt x="126" y="0"/>
                    </a:lnTo>
                    <a:lnTo>
                      <a:pt x="48" y="0"/>
                    </a:lnTo>
                    <a:lnTo>
                      <a:pt x="48" y="45"/>
                    </a:lnTo>
                    <a:lnTo>
                      <a:pt x="0" y="45"/>
                    </a:lnTo>
                    <a:lnTo>
                      <a:pt x="0" y="252"/>
                    </a:lnTo>
                    <a:lnTo>
                      <a:pt x="208" y="252"/>
                    </a:lnTo>
                    <a:lnTo>
                      <a:pt x="208" y="208"/>
                    </a:lnTo>
                    <a:lnTo>
                      <a:pt x="256" y="208"/>
                    </a:lnTo>
                    <a:lnTo>
                      <a:pt x="256" y="130"/>
                    </a:lnTo>
                    <a:lnTo>
                      <a:pt x="234" y="130"/>
                    </a:lnTo>
                    <a:lnTo>
                      <a:pt x="234" y="186"/>
                    </a:lnTo>
                    <a:close/>
                    <a:moveTo>
                      <a:pt x="187" y="231"/>
                    </a:moveTo>
                    <a:lnTo>
                      <a:pt x="24" y="231"/>
                    </a:lnTo>
                    <a:lnTo>
                      <a:pt x="24" y="68"/>
                    </a:lnTo>
                    <a:lnTo>
                      <a:pt x="48" y="68"/>
                    </a:lnTo>
                    <a:lnTo>
                      <a:pt x="48" y="208"/>
                    </a:lnTo>
                    <a:lnTo>
                      <a:pt x="187" y="208"/>
                    </a:lnTo>
                    <a:lnTo>
                      <a:pt x="187" y="2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400" kern="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59" name="Freeform 31"/>
              <p:cNvSpPr/>
              <p:nvPr/>
            </p:nvSpPr>
            <p:spPr bwMode="auto">
              <a:xfrm>
                <a:off x="145" y="0"/>
                <a:ext cx="111" cy="111"/>
              </a:xfrm>
              <a:custGeom>
                <a:avLst/>
                <a:gdLst>
                  <a:gd name="T0" fmla="*/ 18 w 111"/>
                  <a:gd name="T1" fmla="*/ 0 h 111"/>
                  <a:gd name="T2" fmla="*/ 18 w 111"/>
                  <a:gd name="T3" fmla="*/ 21 h 111"/>
                  <a:gd name="T4" fmla="*/ 73 w 111"/>
                  <a:gd name="T5" fmla="*/ 21 h 111"/>
                  <a:gd name="T6" fmla="*/ 0 w 111"/>
                  <a:gd name="T7" fmla="*/ 94 h 111"/>
                  <a:gd name="T8" fmla="*/ 14 w 111"/>
                  <a:gd name="T9" fmla="*/ 111 h 111"/>
                  <a:gd name="T10" fmla="*/ 89 w 111"/>
                  <a:gd name="T11" fmla="*/ 37 h 111"/>
                  <a:gd name="T12" fmla="*/ 89 w 111"/>
                  <a:gd name="T13" fmla="*/ 92 h 111"/>
                  <a:gd name="T14" fmla="*/ 111 w 111"/>
                  <a:gd name="T15" fmla="*/ 92 h 111"/>
                  <a:gd name="T16" fmla="*/ 111 w 111"/>
                  <a:gd name="T17" fmla="*/ 0 h 111"/>
                  <a:gd name="T18" fmla="*/ 18 w 111"/>
                  <a:gd name="T1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1">
                    <a:moveTo>
                      <a:pt x="18" y="0"/>
                    </a:moveTo>
                    <a:lnTo>
                      <a:pt x="18" y="21"/>
                    </a:lnTo>
                    <a:lnTo>
                      <a:pt x="73" y="21"/>
                    </a:lnTo>
                    <a:lnTo>
                      <a:pt x="0" y="94"/>
                    </a:lnTo>
                    <a:lnTo>
                      <a:pt x="14" y="111"/>
                    </a:lnTo>
                    <a:lnTo>
                      <a:pt x="89" y="37"/>
                    </a:lnTo>
                    <a:lnTo>
                      <a:pt x="89" y="92"/>
                    </a:lnTo>
                    <a:lnTo>
                      <a:pt x="111" y="92"/>
                    </a:lnTo>
                    <a:lnTo>
                      <a:pt x="111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400" kern="0">
                  <a:solidFill>
                    <a:prstClr val="black"/>
                  </a:solidFill>
                  <a:latin typeface="+mn-ea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5820837" y="1369018"/>
            <a:ext cx="2491317" cy="1608667"/>
            <a:chOff x="5706534" y="1842559"/>
            <a:chExt cx="2491317" cy="1608667"/>
          </a:xfrm>
        </p:grpSpPr>
        <p:sp>
          <p:nvSpPr>
            <p:cNvPr id="61" name="Rectangle 11"/>
            <p:cNvSpPr>
              <a:spLocks noChangeArrowheads="1"/>
            </p:cNvSpPr>
            <p:nvPr/>
          </p:nvSpPr>
          <p:spPr bwMode="auto">
            <a:xfrm>
              <a:off x="5706534" y="1842559"/>
              <a:ext cx="2491317" cy="1608667"/>
            </a:xfrm>
            <a:prstGeom prst="rect">
              <a:avLst/>
            </a:prstGeom>
            <a:solidFill>
              <a:srgbClr val="2C6A8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2400" kern="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2" name="Rectangle 32"/>
            <p:cNvSpPr>
              <a:spLocks noChangeArrowheads="1"/>
            </p:cNvSpPr>
            <p:nvPr/>
          </p:nvSpPr>
          <p:spPr bwMode="auto">
            <a:xfrm>
              <a:off x="6096001" y="2232026"/>
              <a:ext cx="1824567" cy="837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335" b="1" kern="0">
                  <a:solidFill>
                    <a:schemeClr val="bg1"/>
                  </a:solidFill>
                  <a:latin typeface="+mn-ea"/>
                </a:rPr>
                <a:t>TOPIC HEADER ONE</a:t>
              </a:r>
              <a:endParaRPr lang="zh-CN" altLang="en-US" sz="1335" kern="0">
                <a:solidFill>
                  <a:schemeClr val="bg1"/>
                </a:solidFill>
                <a:latin typeface="+mn-ea"/>
              </a:endParaRPr>
            </a:p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1065" kern="0">
                  <a:solidFill>
                    <a:schemeClr val="bg1"/>
                  </a:solidFill>
                  <a:latin typeface="+mn-ea"/>
                </a:rPr>
                <a:t>We have many PowerPoint </a:t>
              </a:r>
              <a:r>
                <a:rPr lang="zh-CN" altLang="en-US" sz="1065" kern="0">
                  <a:solidFill>
                    <a:schemeClr val="bg1"/>
                  </a:solidFill>
                  <a:latin typeface="+mn-ea"/>
                </a:rPr>
                <a:t>templates</a:t>
              </a:r>
              <a:r>
                <a:rPr lang="en-US" altLang="zh-CN" sz="1065" kern="0">
                  <a:solidFill>
                    <a:schemeClr val="bg1"/>
                  </a:solidFill>
                  <a:latin typeface="+mn-ea"/>
                </a:rPr>
                <a:t> that has been specifically designed</a:t>
              </a:r>
              <a:r>
                <a:rPr lang="zh-CN" altLang="en-US" sz="1065" kern="0">
                  <a:solidFill>
                    <a:schemeClr val="bg1"/>
                  </a:solidFill>
                  <a:latin typeface="+mn-ea"/>
                </a:rPr>
                <a:t>.</a:t>
              </a:r>
              <a:endParaRPr lang="zh-CN" altLang="en-US" sz="1065" kern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177121" y="4027552"/>
            <a:ext cx="2484967" cy="1631951"/>
            <a:chOff x="3062818" y="4501093"/>
            <a:chExt cx="2484967" cy="1631951"/>
          </a:xfrm>
        </p:grpSpPr>
        <p:sp>
          <p:nvSpPr>
            <p:cNvPr id="64" name="Rectangle 14"/>
            <p:cNvSpPr>
              <a:spLocks noChangeArrowheads="1"/>
            </p:cNvSpPr>
            <p:nvPr/>
          </p:nvSpPr>
          <p:spPr bwMode="auto">
            <a:xfrm>
              <a:off x="3062818" y="4501093"/>
              <a:ext cx="2484967" cy="1631951"/>
            </a:xfrm>
            <a:prstGeom prst="rect">
              <a:avLst/>
            </a:prstGeom>
            <a:solidFill>
              <a:srgbClr val="2EB0A2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2400" kern="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5" name="Rectangle 33"/>
            <p:cNvSpPr>
              <a:spLocks noChangeArrowheads="1"/>
            </p:cNvSpPr>
            <p:nvPr/>
          </p:nvSpPr>
          <p:spPr bwMode="auto">
            <a:xfrm>
              <a:off x="3407834" y="4920193"/>
              <a:ext cx="1824567" cy="837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335" b="1" kern="0" dirty="0">
                  <a:solidFill>
                    <a:schemeClr val="bg1"/>
                  </a:solidFill>
                  <a:latin typeface="+mn-ea"/>
                </a:rPr>
                <a:t>TOPIC HEADER TWO</a:t>
              </a:r>
              <a:endParaRPr lang="zh-CN" altLang="en-US" sz="1335" kern="0" dirty="0">
                <a:solidFill>
                  <a:schemeClr val="bg1"/>
                </a:solidFill>
                <a:latin typeface="+mn-ea"/>
              </a:endParaRPr>
            </a:p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1065" kern="0" dirty="0">
                  <a:solidFill>
                    <a:schemeClr val="bg1"/>
                  </a:solidFill>
                  <a:latin typeface="+mn-ea"/>
                </a:rPr>
                <a:t>We have many PowerPoint </a:t>
              </a:r>
              <a:r>
                <a:rPr lang="zh-CN" altLang="en-US" sz="1065" kern="0" dirty="0">
                  <a:solidFill>
                    <a:schemeClr val="bg1"/>
                  </a:solidFill>
                  <a:latin typeface="+mn-ea"/>
                </a:rPr>
                <a:t>templates</a:t>
              </a:r>
              <a:r>
                <a:rPr lang="en-US" altLang="zh-CN" sz="1065" kern="0" dirty="0">
                  <a:solidFill>
                    <a:schemeClr val="bg1"/>
                  </a:solidFill>
                  <a:latin typeface="+mn-ea"/>
                </a:rPr>
                <a:t> that has been specifically designed</a:t>
              </a:r>
              <a:r>
                <a:rPr lang="zh-CN" altLang="en-US" sz="1065" kern="0" dirty="0">
                  <a:solidFill>
                    <a:schemeClr val="bg1"/>
                  </a:solidFill>
                  <a:latin typeface="+mn-ea"/>
                </a:rPr>
                <a:t>.</a:t>
              </a:r>
              <a:endParaRPr lang="zh-CN" altLang="en-US" sz="1065" kern="0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12870" y="1412101"/>
            <a:ext cx="4552241" cy="1608525"/>
            <a:chOff x="1928458" y="-68802"/>
            <a:chExt cx="9899032" cy="34978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071"/>
            <a:stretch>
              <a:fillRect/>
            </a:stretch>
          </p:blipFill>
          <p:spPr>
            <a:xfrm>
              <a:off x="1928458" y="142043"/>
              <a:ext cx="4340131" cy="328695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>
              <a:fillRect/>
            </a:stretch>
          </p:blipFill>
          <p:spPr>
            <a:xfrm>
              <a:off x="7487359" y="-68802"/>
              <a:ext cx="4340131" cy="3429000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3934287" y="3292264"/>
            <a:ext cx="4323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cs typeface="+mn-ea"/>
                <a:sym typeface="+mn-lt"/>
              </a:rPr>
              <a:t>Part 0 4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48000" y="3993915"/>
            <a:ext cx="6096000" cy="7752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200" dirty="0">
                <a:cs typeface="+mn-ea"/>
                <a:sym typeface="+mn-lt"/>
              </a:rPr>
              <a:t>Just for today I will try to live through this day only and not tackle my whole life problem at once Just for today I will try to live through this</a:t>
            </a:r>
            <a:endParaRPr lang="en-US" altLang="zh-CN" sz="12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3" b="52071"/>
          <a:stretch>
            <a:fillRect/>
          </a:stretch>
        </p:blipFill>
        <p:spPr>
          <a:xfrm>
            <a:off x="5664296" y="1320041"/>
            <a:ext cx="863408" cy="203659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84549" y="3880311"/>
            <a:ext cx="122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cs typeface="+mn-ea"/>
                <a:sym typeface="+mn-lt"/>
              </a:rPr>
              <a:t>标题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48000" y="4249643"/>
            <a:ext cx="6096000" cy="6136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Just for today I will try to live through this day only and not tackle my whole life problem at once Just for today I will try to live through this</a:t>
            </a:r>
            <a:endParaRPr lang="en-US" altLang="zh-CN" sz="12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015970" y="1907218"/>
            <a:ext cx="931416" cy="3043561"/>
          </a:xfrm>
          <a:prstGeom prst="rect">
            <a:avLst/>
          </a:prstGeom>
          <a:solidFill>
            <a:srgbClr val="2DB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50645" y="2785738"/>
            <a:ext cx="738664" cy="11681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16" b="52071"/>
          <a:stretch>
            <a:fillRect/>
          </a:stretch>
        </p:blipFill>
        <p:spPr>
          <a:xfrm>
            <a:off x="4732061" y="1113919"/>
            <a:ext cx="502802" cy="98435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6" t="50000"/>
          <a:stretch>
            <a:fillRect/>
          </a:stretch>
        </p:blipFill>
        <p:spPr>
          <a:xfrm>
            <a:off x="4784574" y="2279830"/>
            <a:ext cx="397776" cy="102689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3" b="52071"/>
          <a:stretch>
            <a:fillRect/>
          </a:stretch>
        </p:blipFill>
        <p:spPr>
          <a:xfrm>
            <a:off x="4765035" y="4600575"/>
            <a:ext cx="417315" cy="98435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6227"/>
          <a:stretch>
            <a:fillRect/>
          </a:stretch>
        </p:blipFill>
        <p:spPr>
          <a:xfrm>
            <a:off x="4732061" y="3328157"/>
            <a:ext cx="568941" cy="102689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427954" y="1194066"/>
            <a:ext cx="122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cs typeface="+mn-ea"/>
                <a:sym typeface="+mn-lt"/>
              </a:rPr>
              <a:t>标题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427954" y="1488687"/>
            <a:ext cx="6096000" cy="6136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Just for today I will try to live through this day only and not tackle my whole life problem at once Just for today I will try to live through this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427954" y="2416406"/>
            <a:ext cx="122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cs typeface="+mn-ea"/>
                <a:sym typeface="+mn-lt"/>
              </a:rPr>
              <a:t>标题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427954" y="2711027"/>
            <a:ext cx="6096000" cy="6136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Just for today I will try to live through this day only and not tackle my whole life problem at once Just for today I will try to live through this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401697" y="3584559"/>
            <a:ext cx="122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cs typeface="+mn-ea"/>
                <a:sym typeface="+mn-lt"/>
              </a:rPr>
              <a:t>标题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401697" y="3879180"/>
            <a:ext cx="6096000" cy="6136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Just for today I will try to live through this day only and not tackle my whole life problem at once Just for today I will try to live through this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401697" y="4806899"/>
            <a:ext cx="122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cs typeface="+mn-ea"/>
                <a:sym typeface="+mn-lt"/>
              </a:rPr>
              <a:t>标题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401697" y="5101520"/>
            <a:ext cx="6096000" cy="6136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Just for today I will try to live through this day only and not tackle my whole life problem at once Just for today I will try to live through this</a:t>
            </a:r>
            <a:endParaRPr lang="en-US" altLang="zh-CN" sz="12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lock Arc 5"/>
          <p:cNvSpPr/>
          <p:nvPr/>
        </p:nvSpPr>
        <p:spPr>
          <a:xfrm>
            <a:off x="1602535" y="1847396"/>
            <a:ext cx="1622360" cy="1622360"/>
          </a:xfrm>
          <a:prstGeom prst="blockArc">
            <a:avLst/>
          </a:prstGeom>
          <a:solidFill>
            <a:srgbClr val="2EB0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  <a:sym typeface="+mn-lt"/>
            </a:endParaRPr>
          </a:p>
        </p:txBody>
      </p:sp>
      <p:sp>
        <p:nvSpPr>
          <p:cNvPr id="36" name="Block Arc 26"/>
          <p:cNvSpPr/>
          <p:nvPr/>
        </p:nvSpPr>
        <p:spPr>
          <a:xfrm flipV="1">
            <a:off x="2824845" y="1847396"/>
            <a:ext cx="1622360" cy="1622360"/>
          </a:xfrm>
          <a:prstGeom prst="blockArc">
            <a:avLst/>
          </a:prstGeom>
          <a:solidFill>
            <a:srgbClr val="2C6A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  <a:sym typeface="+mn-lt"/>
            </a:endParaRPr>
          </a:p>
        </p:txBody>
      </p:sp>
      <p:sp>
        <p:nvSpPr>
          <p:cNvPr id="37" name="Block Arc 27"/>
          <p:cNvSpPr/>
          <p:nvPr/>
        </p:nvSpPr>
        <p:spPr>
          <a:xfrm>
            <a:off x="4047155" y="1847396"/>
            <a:ext cx="1622360" cy="1622360"/>
          </a:xfrm>
          <a:prstGeom prst="blockArc">
            <a:avLst/>
          </a:prstGeom>
          <a:solidFill>
            <a:srgbClr val="2EB0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  <a:sym typeface="+mn-lt"/>
            </a:endParaRPr>
          </a:p>
        </p:txBody>
      </p:sp>
      <p:sp>
        <p:nvSpPr>
          <p:cNvPr id="38" name="Block Arc 28"/>
          <p:cNvSpPr/>
          <p:nvPr/>
        </p:nvSpPr>
        <p:spPr>
          <a:xfrm flipV="1">
            <a:off x="5269465" y="1847396"/>
            <a:ext cx="1622360" cy="1622360"/>
          </a:xfrm>
          <a:prstGeom prst="blockArc">
            <a:avLst/>
          </a:prstGeom>
          <a:solidFill>
            <a:srgbClr val="2C6A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  <a:sym typeface="+mn-lt"/>
            </a:endParaRPr>
          </a:p>
        </p:txBody>
      </p:sp>
      <p:sp>
        <p:nvSpPr>
          <p:cNvPr id="39" name="Block Arc 29"/>
          <p:cNvSpPr/>
          <p:nvPr/>
        </p:nvSpPr>
        <p:spPr>
          <a:xfrm>
            <a:off x="6491775" y="1847396"/>
            <a:ext cx="1622360" cy="1622360"/>
          </a:xfrm>
          <a:prstGeom prst="blockArc">
            <a:avLst/>
          </a:prstGeom>
          <a:solidFill>
            <a:srgbClr val="2EB0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  <a:sym typeface="+mn-lt"/>
            </a:endParaRPr>
          </a:p>
        </p:txBody>
      </p:sp>
      <p:sp>
        <p:nvSpPr>
          <p:cNvPr id="40" name="Block Arc 30"/>
          <p:cNvSpPr/>
          <p:nvPr/>
        </p:nvSpPr>
        <p:spPr>
          <a:xfrm flipV="1">
            <a:off x="7714085" y="1847396"/>
            <a:ext cx="1622360" cy="1622360"/>
          </a:xfrm>
          <a:prstGeom prst="blockArc">
            <a:avLst/>
          </a:prstGeom>
          <a:solidFill>
            <a:srgbClr val="2C6A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  <a:sym typeface="+mn-lt"/>
            </a:endParaRPr>
          </a:p>
        </p:txBody>
      </p:sp>
      <p:sp>
        <p:nvSpPr>
          <p:cNvPr id="41" name="Block Arc 32"/>
          <p:cNvSpPr/>
          <p:nvPr/>
        </p:nvSpPr>
        <p:spPr>
          <a:xfrm>
            <a:off x="8936395" y="1847396"/>
            <a:ext cx="1622360" cy="1622360"/>
          </a:xfrm>
          <a:prstGeom prst="blockArc">
            <a:avLst/>
          </a:prstGeom>
          <a:solidFill>
            <a:srgbClr val="2EB0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  <a:sym typeface="+mn-lt"/>
            </a:endParaRPr>
          </a:p>
        </p:txBody>
      </p:sp>
      <p:grpSp>
        <p:nvGrpSpPr>
          <p:cNvPr id="42" name="Group 22"/>
          <p:cNvGrpSpPr/>
          <p:nvPr/>
        </p:nvGrpSpPr>
        <p:grpSpPr>
          <a:xfrm>
            <a:off x="1602535" y="2658576"/>
            <a:ext cx="400051" cy="2227295"/>
            <a:chOff x="3041780" y="7737410"/>
            <a:chExt cx="800101" cy="4454590"/>
          </a:xfrm>
        </p:grpSpPr>
        <p:sp>
          <p:nvSpPr>
            <p:cNvPr id="43" name="Rectangle 9"/>
            <p:cNvSpPr/>
            <p:nvPr/>
          </p:nvSpPr>
          <p:spPr>
            <a:xfrm>
              <a:off x="3041781" y="7737410"/>
              <a:ext cx="800100" cy="4054540"/>
            </a:xfrm>
            <a:prstGeom prst="rect">
              <a:avLst/>
            </a:prstGeom>
            <a:solidFill>
              <a:srgbClr val="2EB0A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  <a:sym typeface="+mn-lt"/>
              </a:endParaRPr>
            </a:p>
          </p:txBody>
        </p:sp>
        <p:sp>
          <p:nvSpPr>
            <p:cNvPr id="44" name="Oval 12"/>
            <p:cNvSpPr/>
            <p:nvPr/>
          </p:nvSpPr>
          <p:spPr>
            <a:xfrm>
              <a:off x="3041780" y="11391899"/>
              <a:ext cx="800101" cy="800101"/>
            </a:xfrm>
            <a:prstGeom prst="ellipse">
              <a:avLst/>
            </a:prstGeom>
            <a:solidFill>
              <a:srgbClr val="2EB0A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  <a:sym typeface="+mn-lt"/>
              </a:endParaRPr>
            </a:p>
          </p:txBody>
        </p:sp>
      </p:grpSp>
      <p:sp>
        <p:nvSpPr>
          <p:cNvPr id="45" name="TextBox 14"/>
          <p:cNvSpPr txBox="1"/>
          <p:nvPr/>
        </p:nvSpPr>
        <p:spPr>
          <a:xfrm>
            <a:off x="2038182" y="4508859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dirty="0">
                <a:solidFill>
                  <a:srgbClr val="2EB0A2"/>
                </a:solidFill>
                <a:latin typeface="等线" panose="02010600030101010101" charset="-122"/>
                <a:sym typeface="+mn-lt"/>
              </a:rPr>
              <a:t>START</a:t>
            </a:r>
            <a:endParaRPr lang="tr-TR" sz="1200" dirty="0">
              <a:solidFill>
                <a:srgbClr val="2EB0A2"/>
              </a:solidFill>
              <a:latin typeface="等线" panose="02010600030101010101" charset="-122"/>
              <a:sym typeface="+mn-lt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0156895" y="2658576"/>
            <a:ext cx="400051" cy="2227295"/>
            <a:chOff x="3041780" y="7737410"/>
            <a:chExt cx="800101" cy="4454590"/>
          </a:xfrm>
          <a:solidFill>
            <a:srgbClr val="2EB0A2"/>
          </a:solidFill>
        </p:grpSpPr>
        <p:sp>
          <p:nvSpPr>
            <p:cNvPr id="47" name="Rectangle 46"/>
            <p:cNvSpPr/>
            <p:nvPr/>
          </p:nvSpPr>
          <p:spPr>
            <a:xfrm>
              <a:off x="3041781" y="7737410"/>
              <a:ext cx="800100" cy="405454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  <a:sym typeface="+mn-lt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3041780" y="11391899"/>
              <a:ext cx="800101" cy="800101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  <a:sym typeface="+mn-lt"/>
              </a:endParaRPr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9612197" y="4508859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>
                <a:solidFill>
                  <a:srgbClr val="2EB0A2"/>
                </a:solidFill>
                <a:latin typeface="等线" panose="02010600030101010101" charset="-122"/>
                <a:sym typeface="+mn-lt"/>
              </a:rPr>
              <a:t>END</a:t>
            </a:r>
            <a:endParaRPr lang="tr-TR" sz="1200">
              <a:solidFill>
                <a:srgbClr val="2EB0A2"/>
              </a:solidFill>
              <a:latin typeface="等线" panose="02010600030101010101" charset="-122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2027198" y="2867958"/>
            <a:ext cx="8098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b="1" dirty="0">
                <a:solidFill>
                  <a:srgbClr val="2EB0A2"/>
                </a:solidFill>
                <a:latin typeface="等线" panose="02010600030101010101" charset="-122"/>
                <a:sym typeface="+mn-lt"/>
              </a:rPr>
              <a:t>PIE CHART</a:t>
            </a:r>
            <a:endParaRPr lang="tr-TR" sz="1000" b="1" dirty="0">
              <a:solidFill>
                <a:srgbClr val="2EB0A2"/>
              </a:solidFill>
              <a:latin typeface="等线" panose="02010600030101010101" charset="-122"/>
              <a:sym typeface="+mn-lt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3331993" y="2196452"/>
            <a:ext cx="606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b="1" dirty="0">
                <a:solidFill>
                  <a:srgbClr val="2C6A80"/>
                </a:solidFill>
                <a:latin typeface="等线" panose="02010600030101010101" charset="-122"/>
                <a:sym typeface="+mn-lt"/>
              </a:rPr>
              <a:t>SHIELD</a:t>
            </a:r>
            <a:endParaRPr lang="tr-TR" sz="1000" b="1" dirty="0">
              <a:solidFill>
                <a:srgbClr val="2C6A80"/>
              </a:solidFill>
              <a:latin typeface="等线" panose="02010600030101010101" charset="-122"/>
              <a:sym typeface="+mn-lt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5670117" y="2196452"/>
            <a:ext cx="8210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b="1" dirty="0">
                <a:solidFill>
                  <a:srgbClr val="2C6A80"/>
                </a:solidFill>
                <a:latin typeface="等线" panose="02010600030101010101" charset="-122"/>
                <a:sym typeface="+mn-lt"/>
              </a:rPr>
              <a:t>SHOPPING</a:t>
            </a:r>
            <a:endParaRPr lang="tr-TR" sz="1000" b="1" dirty="0">
              <a:solidFill>
                <a:srgbClr val="2C6A80"/>
              </a:solidFill>
              <a:latin typeface="等线" panose="02010600030101010101" charset="-122"/>
              <a:sym typeface="+mn-lt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8214220" y="2196452"/>
            <a:ext cx="583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b="1" dirty="0">
                <a:solidFill>
                  <a:srgbClr val="2C6A80"/>
                </a:solidFill>
                <a:latin typeface="等线" panose="02010600030101010101" charset="-122"/>
                <a:sym typeface="+mn-lt"/>
              </a:rPr>
              <a:t>TRUCK</a:t>
            </a:r>
            <a:endParaRPr lang="tr-TR" sz="1000" b="1" dirty="0">
              <a:solidFill>
                <a:srgbClr val="2C6A80"/>
              </a:solidFill>
              <a:latin typeface="等线" panose="02010600030101010101" charset="-122"/>
              <a:sym typeface="+mn-lt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4612814" y="2867958"/>
            <a:ext cx="4892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b="1" dirty="0">
                <a:solidFill>
                  <a:srgbClr val="2EB0A2"/>
                </a:solidFill>
                <a:latin typeface="等线" panose="02010600030101010101" charset="-122"/>
                <a:sym typeface="+mn-lt"/>
              </a:rPr>
              <a:t>SAVE</a:t>
            </a:r>
            <a:endParaRPr lang="tr-TR" sz="1000" b="1" dirty="0">
              <a:solidFill>
                <a:srgbClr val="2EB0A2"/>
              </a:solidFill>
              <a:latin typeface="等线" panose="02010600030101010101" charset="-122"/>
              <a:sym typeface="+mn-lt"/>
            </a:endParaRPr>
          </a:p>
        </p:txBody>
      </p:sp>
      <p:sp>
        <p:nvSpPr>
          <p:cNvPr id="55" name="TextBox 62"/>
          <p:cNvSpPr txBox="1"/>
          <p:nvPr/>
        </p:nvSpPr>
        <p:spPr>
          <a:xfrm>
            <a:off x="7049519" y="2867958"/>
            <a:ext cx="4924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b="1" dirty="0">
                <a:solidFill>
                  <a:srgbClr val="2EB0A2"/>
                </a:solidFill>
                <a:latin typeface="等线" panose="02010600030101010101" charset="-122"/>
                <a:sym typeface="+mn-lt"/>
              </a:rPr>
              <a:t>STAR</a:t>
            </a:r>
            <a:endParaRPr lang="tr-TR" sz="1000" b="1" dirty="0">
              <a:solidFill>
                <a:srgbClr val="2EB0A2"/>
              </a:solidFill>
              <a:latin typeface="等线" panose="02010600030101010101" charset="-122"/>
              <a:sym typeface="+mn-lt"/>
            </a:endParaRPr>
          </a:p>
        </p:txBody>
      </p:sp>
      <p:sp>
        <p:nvSpPr>
          <p:cNvPr id="56" name="TextBox 63"/>
          <p:cNvSpPr txBox="1"/>
          <p:nvPr/>
        </p:nvSpPr>
        <p:spPr>
          <a:xfrm>
            <a:off x="9494734" y="2867958"/>
            <a:ext cx="5020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b="1" dirty="0">
                <a:solidFill>
                  <a:srgbClr val="2EB0A2"/>
                </a:solidFill>
                <a:latin typeface="等线" panose="02010600030101010101" charset="-122"/>
                <a:sym typeface="+mn-lt"/>
              </a:rPr>
              <a:t>TAGS</a:t>
            </a:r>
            <a:endParaRPr lang="tr-TR" sz="1000" b="1" dirty="0">
              <a:solidFill>
                <a:srgbClr val="2EB0A2"/>
              </a:solidFill>
              <a:latin typeface="等线" panose="02010600030101010101" charset="-122"/>
              <a:sym typeface="+mn-lt"/>
            </a:endParaRPr>
          </a:p>
        </p:txBody>
      </p:sp>
      <p:sp>
        <p:nvSpPr>
          <p:cNvPr id="57" name="Oval 1"/>
          <p:cNvSpPr/>
          <p:nvPr/>
        </p:nvSpPr>
        <p:spPr>
          <a:xfrm>
            <a:off x="1716244" y="4539666"/>
            <a:ext cx="171451" cy="171451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  <a:sym typeface="+mn-lt"/>
            </a:endParaRPr>
          </a:p>
        </p:txBody>
      </p:sp>
      <p:sp>
        <p:nvSpPr>
          <p:cNvPr id="58" name="Oval 37"/>
          <p:cNvSpPr/>
          <p:nvPr/>
        </p:nvSpPr>
        <p:spPr>
          <a:xfrm>
            <a:off x="10271194" y="4539666"/>
            <a:ext cx="171451" cy="171451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  <a:sym typeface="+mn-lt"/>
            </a:endParaRPr>
          </a:p>
        </p:txBody>
      </p:sp>
      <p:sp>
        <p:nvSpPr>
          <p:cNvPr id="59" name="Freeform 19"/>
          <p:cNvSpPr>
            <a:spLocks noEditPoints="1"/>
          </p:cNvSpPr>
          <p:nvPr/>
        </p:nvSpPr>
        <p:spPr bwMode="auto">
          <a:xfrm>
            <a:off x="3529018" y="2503698"/>
            <a:ext cx="241865" cy="241865"/>
          </a:xfrm>
          <a:custGeom>
            <a:avLst/>
            <a:gdLst>
              <a:gd name="T0" fmla="*/ 80 w 85"/>
              <a:gd name="T1" fmla="*/ 53 h 85"/>
              <a:gd name="T2" fmla="*/ 80 w 85"/>
              <a:gd name="T3" fmla="*/ 80 h 85"/>
              <a:gd name="T4" fmla="*/ 74 w 85"/>
              <a:gd name="T5" fmla="*/ 85 h 85"/>
              <a:gd name="T6" fmla="*/ 10 w 85"/>
              <a:gd name="T7" fmla="*/ 85 h 85"/>
              <a:gd name="T8" fmla="*/ 5 w 85"/>
              <a:gd name="T9" fmla="*/ 80 h 85"/>
              <a:gd name="T10" fmla="*/ 5 w 85"/>
              <a:gd name="T11" fmla="*/ 53 h 85"/>
              <a:gd name="T12" fmla="*/ 17 w 85"/>
              <a:gd name="T13" fmla="*/ 56 h 85"/>
              <a:gd name="T14" fmla="*/ 17 w 85"/>
              <a:gd name="T15" fmla="*/ 60 h 85"/>
              <a:gd name="T16" fmla="*/ 20 w 85"/>
              <a:gd name="T17" fmla="*/ 60 h 85"/>
              <a:gd name="T18" fmla="*/ 20 w 85"/>
              <a:gd name="T19" fmla="*/ 68 h 85"/>
              <a:gd name="T20" fmla="*/ 27 w 85"/>
              <a:gd name="T21" fmla="*/ 68 h 85"/>
              <a:gd name="T22" fmla="*/ 27 w 85"/>
              <a:gd name="T23" fmla="*/ 60 h 85"/>
              <a:gd name="T24" fmla="*/ 30 w 85"/>
              <a:gd name="T25" fmla="*/ 60 h 85"/>
              <a:gd name="T26" fmla="*/ 30 w 85"/>
              <a:gd name="T27" fmla="*/ 57 h 85"/>
              <a:gd name="T28" fmla="*/ 54 w 85"/>
              <a:gd name="T29" fmla="*/ 57 h 85"/>
              <a:gd name="T30" fmla="*/ 54 w 85"/>
              <a:gd name="T31" fmla="*/ 60 h 85"/>
              <a:gd name="T32" fmla="*/ 57 w 85"/>
              <a:gd name="T33" fmla="*/ 60 h 85"/>
              <a:gd name="T34" fmla="*/ 57 w 85"/>
              <a:gd name="T35" fmla="*/ 68 h 85"/>
              <a:gd name="T36" fmla="*/ 63 w 85"/>
              <a:gd name="T37" fmla="*/ 68 h 85"/>
              <a:gd name="T38" fmla="*/ 63 w 85"/>
              <a:gd name="T39" fmla="*/ 60 h 85"/>
              <a:gd name="T40" fmla="*/ 66 w 85"/>
              <a:gd name="T41" fmla="*/ 60 h 85"/>
              <a:gd name="T42" fmla="*/ 66 w 85"/>
              <a:gd name="T43" fmla="*/ 56 h 85"/>
              <a:gd name="T44" fmla="*/ 80 w 85"/>
              <a:gd name="T45" fmla="*/ 53 h 85"/>
              <a:gd name="T46" fmla="*/ 31 w 85"/>
              <a:gd name="T47" fmla="*/ 0 h 85"/>
              <a:gd name="T48" fmla="*/ 54 w 85"/>
              <a:gd name="T49" fmla="*/ 0 h 85"/>
              <a:gd name="T50" fmla="*/ 61 w 85"/>
              <a:gd name="T51" fmla="*/ 7 h 85"/>
              <a:gd name="T52" fmla="*/ 61 w 85"/>
              <a:gd name="T53" fmla="*/ 16 h 85"/>
              <a:gd name="T54" fmla="*/ 53 w 85"/>
              <a:gd name="T55" fmla="*/ 16 h 85"/>
              <a:gd name="T56" fmla="*/ 53 w 85"/>
              <a:gd name="T57" fmla="*/ 8 h 85"/>
              <a:gd name="T58" fmla="*/ 32 w 85"/>
              <a:gd name="T59" fmla="*/ 8 h 85"/>
              <a:gd name="T60" fmla="*/ 32 w 85"/>
              <a:gd name="T61" fmla="*/ 16 h 85"/>
              <a:gd name="T62" fmla="*/ 24 w 85"/>
              <a:gd name="T63" fmla="*/ 16 h 85"/>
              <a:gd name="T64" fmla="*/ 24 w 85"/>
              <a:gd name="T65" fmla="*/ 7 h 85"/>
              <a:gd name="T66" fmla="*/ 31 w 85"/>
              <a:gd name="T67" fmla="*/ 0 h 85"/>
              <a:gd name="T68" fmla="*/ 0 w 85"/>
              <a:gd name="T69" fmla="*/ 20 h 85"/>
              <a:gd name="T70" fmla="*/ 0 w 85"/>
              <a:gd name="T71" fmla="*/ 48 h 85"/>
              <a:gd name="T72" fmla="*/ 85 w 85"/>
              <a:gd name="T73" fmla="*/ 48 h 85"/>
              <a:gd name="T74" fmla="*/ 85 w 85"/>
              <a:gd name="T75" fmla="*/ 20 h 85"/>
              <a:gd name="T76" fmla="*/ 0 w 85"/>
              <a:gd name="T77" fmla="*/ 2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5" h="85">
                <a:moveTo>
                  <a:pt x="80" y="53"/>
                </a:moveTo>
                <a:cubicBezTo>
                  <a:pt x="80" y="80"/>
                  <a:pt x="80" y="80"/>
                  <a:pt x="80" y="80"/>
                </a:cubicBezTo>
                <a:cubicBezTo>
                  <a:pt x="80" y="83"/>
                  <a:pt x="78" y="85"/>
                  <a:pt x="74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7" y="85"/>
                  <a:pt x="5" y="83"/>
                  <a:pt x="5" y="80"/>
                </a:cubicBezTo>
                <a:cubicBezTo>
                  <a:pt x="5" y="53"/>
                  <a:pt x="5" y="53"/>
                  <a:pt x="5" y="53"/>
                </a:cubicBezTo>
                <a:cubicBezTo>
                  <a:pt x="9" y="54"/>
                  <a:pt x="13" y="55"/>
                  <a:pt x="17" y="56"/>
                </a:cubicBezTo>
                <a:cubicBezTo>
                  <a:pt x="17" y="60"/>
                  <a:pt x="17" y="60"/>
                  <a:pt x="17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68"/>
                  <a:pt x="20" y="68"/>
                  <a:pt x="20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0"/>
                  <a:pt x="27" y="60"/>
                  <a:pt x="27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7"/>
                  <a:pt x="30" y="57"/>
                  <a:pt x="30" y="57"/>
                </a:cubicBezTo>
                <a:cubicBezTo>
                  <a:pt x="38" y="58"/>
                  <a:pt x="46" y="58"/>
                  <a:pt x="54" y="57"/>
                </a:cubicBezTo>
                <a:cubicBezTo>
                  <a:pt x="54" y="60"/>
                  <a:pt x="54" y="60"/>
                  <a:pt x="54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8"/>
                  <a:pt x="57" y="68"/>
                  <a:pt x="57" y="68"/>
                </a:cubicBezTo>
                <a:cubicBezTo>
                  <a:pt x="63" y="68"/>
                  <a:pt x="63" y="68"/>
                  <a:pt x="63" y="68"/>
                </a:cubicBezTo>
                <a:cubicBezTo>
                  <a:pt x="63" y="60"/>
                  <a:pt x="63" y="60"/>
                  <a:pt x="63" y="60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56"/>
                  <a:pt x="66" y="56"/>
                  <a:pt x="66" y="56"/>
                </a:cubicBezTo>
                <a:cubicBezTo>
                  <a:pt x="71" y="55"/>
                  <a:pt x="75" y="54"/>
                  <a:pt x="80" y="53"/>
                </a:cubicBezTo>
                <a:close/>
                <a:moveTo>
                  <a:pt x="31" y="0"/>
                </a:moveTo>
                <a:cubicBezTo>
                  <a:pt x="54" y="0"/>
                  <a:pt x="54" y="0"/>
                  <a:pt x="54" y="0"/>
                </a:cubicBezTo>
                <a:cubicBezTo>
                  <a:pt x="58" y="0"/>
                  <a:pt x="61" y="3"/>
                  <a:pt x="61" y="7"/>
                </a:cubicBezTo>
                <a:cubicBezTo>
                  <a:pt x="61" y="16"/>
                  <a:pt x="61" y="16"/>
                  <a:pt x="61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8"/>
                  <a:pt x="53" y="8"/>
                  <a:pt x="53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16"/>
                  <a:pt x="32" y="16"/>
                  <a:pt x="32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7" y="0"/>
                  <a:pt x="31" y="0"/>
                </a:cubicBezTo>
                <a:close/>
                <a:moveTo>
                  <a:pt x="0" y="20"/>
                </a:moveTo>
                <a:cubicBezTo>
                  <a:pt x="0" y="48"/>
                  <a:pt x="0" y="48"/>
                  <a:pt x="0" y="48"/>
                </a:cubicBezTo>
                <a:cubicBezTo>
                  <a:pt x="27" y="55"/>
                  <a:pt x="56" y="55"/>
                  <a:pt x="85" y="48"/>
                </a:cubicBezTo>
                <a:cubicBezTo>
                  <a:pt x="85" y="20"/>
                  <a:pt x="85" y="20"/>
                  <a:pt x="85" y="20"/>
                </a:cubicBezTo>
                <a:lnTo>
                  <a:pt x="0" y="20"/>
                </a:lnTo>
                <a:close/>
              </a:path>
            </a:pathLst>
          </a:custGeom>
          <a:solidFill>
            <a:srgbClr val="2C6A80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  <p:sp>
        <p:nvSpPr>
          <p:cNvPr id="60" name="Freeform 28"/>
          <p:cNvSpPr>
            <a:spLocks noEditPoints="1"/>
          </p:cNvSpPr>
          <p:nvPr/>
        </p:nvSpPr>
        <p:spPr bwMode="auto">
          <a:xfrm>
            <a:off x="4746372" y="2466396"/>
            <a:ext cx="267134" cy="279167"/>
          </a:xfrm>
          <a:custGeom>
            <a:avLst/>
            <a:gdLst>
              <a:gd name="T0" fmla="*/ 81 w 94"/>
              <a:gd name="T1" fmla="*/ 57 h 98"/>
              <a:gd name="T2" fmla="*/ 81 w 94"/>
              <a:gd name="T3" fmla="*/ 95 h 98"/>
              <a:gd name="T4" fmla="*/ 81 w 94"/>
              <a:gd name="T5" fmla="*/ 98 h 98"/>
              <a:gd name="T6" fmla="*/ 78 w 94"/>
              <a:gd name="T7" fmla="*/ 98 h 98"/>
              <a:gd name="T8" fmla="*/ 67 w 94"/>
              <a:gd name="T9" fmla="*/ 98 h 98"/>
              <a:gd name="T10" fmla="*/ 67 w 94"/>
              <a:gd name="T11" fmla="*/ 68 h 98"/>
              <a:gd name="T12" fmla="*/ 62 w 94"/>
              <a:gd name="T13" fmla="*/ 64 h 98"/>
              <a:gd name="T14" fmla="*/ 49 w 94"/>
              <a:gd name="T15" fmla="*/ 64 h 98"/>
              <a:gd name="T16" fmla="*/ 45 w 94"/>
              <a:gd name="T17" fmla="*/ 68 h 98"/>
              <a:gd name="T18" fmla="*/ 45 w 94"/>
              <a:gd name="T19" fmla="*/ 98 h 98"/>
              <a:gd name="T20" fmla="*/ 15 w 94"/>
              <a:gd name="T21" fmla="*/ 98 h 98"/>
              <a:gd name="T22" fmla="*/ 12 w 94"/>
              <a:gd name="T23" fmla="*/ 98 h 98"/>
              <a:gd name="T24" fmla="*/ 12 w 94"/>
              <a:gd name="T25" fmla="*/ 95 h 98"/>
              <a:gd name="T26" fmla="*/ 12 w 94"/>
              <a:gd name="T27" fmla="*/ 57 h 98"/>
              <a:gd name="T28" fmla="*/ 3 w 94"/>
              <a:gd name="T29" fmla="*/ 57 h 98"/>
              <a:gd name="T30" fmla="*/ 0 w 94"/>
              <a:gd name="T31" fmla="*/ 50 h 98"/>
              <a:gd name="T32" fmla="*/ 44 w 94"/>
              <a:gd name="T33" fmla="*/ 3 h 98"/>
              <a:gd name="T34" fmla="*/ 47 w 94"/>
              <a:gd name="T35" fmla="*/ 0 h 98"/>
              <a:gd name="T36" fmla="*/ 50 w 94"/>
              <a:gd name="T37" fmla="*/ 3 h 98"/>
              <a:gd name="T38" fmla="*/ 94 w 94"/>
              <a:gd name="T39" fmla="*/ 50 h 98"/>
              <a:gd name="T40" fmla="*/ 90 w 94"/>
              <a:gd name="T41" fmla="*/ 57 h 98"/>
              <a:gd name="T42" fmla="*/ 81 w 94"/>
              <a:gd name="T43" fmla="*/ 57 h 98"/>
              <a:gd name="T44" fmla="*/ 74 w 94"/>
              <a:gd name="T45" fmla="*/ 8 h 98"/>
              <a:gd name="T46" fmla="*/ 77 w 94"/>
              <a:gd name="T47" fmla="*/ 8 h 98"/>
              <a:gd name="T48" fmla="*/ 77 w 94"/>
              <a:gd name="T49" fmla="*/ 2 h 98"/>
              <a:gd name="T50" fmla="*/ 61 w 94"/>
              <a:gd name="T51" fmla="*/ 2 h 98"/>
              <a:gd name="T52" fmla="*/ 61 w 94"/>
              <a:gd name="T53" fmla="*/ 8 h 98"/>
              <a:gd name="T54" fmla="*/ 64 w 94"/>
              <a:gd name="T55" fmla="*/ 8 h 98"/>
              <a:gd name="T56" fmla="*/ 64 w 94"/>
              <a:gd name="T57" fmla="*/ 13 h 98"/>
              <a:gd name="T58" fmla="*/ 74 w 94"/>
              <a:gd name="T59" fmla="*/ 25 h 98"/>
              <a:gd name="T60" fmla="*/ 74 w 94"/>
              <a:gd name="T61" fmla="*/ 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4" h="98">
                <a:moveTo>
                  <a:pt x="81" y="57"/>
                </a:moveTo>
                <a:cubicBezTo>
                  <a:pt x="81" y="95"/>
                  <a:pt x="81" y="95"/>
                  <a:pt x="81" y="95"/>
                </a:cubicBezTo>
                <a:cubicBezTo>
                  <a:pt x="81" y="98"/>
                  <a:pt x="81" y="98"/>
                  <a:pt x="81" y="98"/>
                </a:cubicBezTo>
                <a:cubicBezTo>
                  <a:pt x="78" y="98"/>
                  <a:pt x="78" y="98"/>
                  <a:pt x="78" y="98"/>
                </a:cubicBezTo>
                <a:cubicBezTo>
                  <a:pt x="67" y="98"/>
                  <a:pt x="67" y="98"/>
                  <a:pt x="67" y="98"/>
                </a:cubicBezTo>
                <a:cubicBezTo>
                  <a:pt x="67" y="68"/>
                  <a:pt x="67" y="68"/>
                  <a:pt x="67" y="68"/>
                </a:cubicBezTo>
                <a:cubicBezTo>
                  <a:pt x="67" y="66"/>
                  <a:pt x="65" y="64"/>
                  <a:pt x="62" y="64"/>
                </a:cubicBez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5" y="66"/>
                  <a:pt x="45" y="68"/>
                </a:cubicBezTo>
                <a:cubicBezTo>
                  <a:pt x="45" y="98"/>
                  <a:pt x="45" y="98"/>
                  <a:pt x="45" y="98"/>
                </a:cubicBezTo>
                <a:cubicBezTo>
                  <a:pt x="15" y="98"/>
                  <a:pt x="15" y="98"/>
                  <a:pt x="15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2" y="95"/>
                  <a:pt x="12" y="95"/>
                  <a:pt x="12" y="95"/>
                </a:cubicBezTo>
                <a:cubicBezTo>
                  <a:pt x="12" y="57"/>
                  <a:pt x="12" y="57"/>
                  <a:pt x="12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0" y="50"/>
                  <a:pt x="0" y="50"/>
                  <a:pt x="0" y="50"/>
                </a:cubicBezTo>
                <a:cubicBezTo>
                  <a:pt x="44" y="3"/>
                  <a:pt x="44" y="3"/>
                  <a:pt x="44" y="3"/>
                </a:cubicBezTo>
                <a:cubicBezTo>
                  <a:pt x="47" y="0"/>
                  <a:pt x="47" y="0"/>
                  <a:pt x="47" y="0"/>
                </a:cubicBezTo>
                <a:cubicBezTo>
                  <a:pt x="50" y="3"/>
                  <a:pt x="50" y="3"/>
                  <a:pt x="50" y="3"/>
                </a:cubicBezTo>
                <a:cubicBezTo>
                  <a:pt x="94" y="50"/>
                  <a:pt x="94" y="50"/>
                  <a:pt x="94" y="50"/>
                </a:cubicBezTo>
                <a:cubicBezTo>
                  <a:pt x="90" y="57"/>
                  <a:pt x="90" y="57"/>
                  <a:pt x="90" y="57"/>
                </a:cubicBezTo>
                <a:cubicBezTo>
                  <a:pt x="81" y="57"/>
                  <a:pt x="81" y="57"/>
                  <a:pt x="81" y="57"/>
                </a:cubicBezTo>
                <a:close/>
                <a:moveTo>
                  <a:pt x="74" y="8"/>
                </a:moveTo>
                <a:cubicBezTo>
                  <a:pt x="77" y="8"/>
                  <a:pt x="77" y="8"/>
                  <a:pt x="77" y="8"/>
                </a:cubicBezTo>
                <a:cubicBezTo>
                  <a:pt x="77" y="2"/>
                  <a:pt x="77" y="2"/>
                  <a:pt x="77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8"/>
                  <a:pt x="61" y="8"/>
                  <a:pt x="61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13"/>
                  <a:pt x="64" y="13"/>
                  <a:pt x="64" y="13"/>
                </a:cubicBezTo>
                <a:cubicBezTo>
                  <a:pt x="74" y="25"/>
                  <a:pt x="74" y="25"/>
                  <a:pt x="74" y="25"/>
                </a:cubicBezTo>
                <a:lnTo>
                  <a:pt x="74" y="8"/>
                </a:lnTo>
                <a:close/>
              </a:path>
            </a:pathLst>
          </a:custGeom>
          <a:solidFill>
            <a:srgbClr val="2EB0A2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  <p:sp>
        <p:nvSpPr>
          <p:cNvPr id="61" name="Freeform 33"/>
          <p:cNvSpPr>
            <a:spLocks noEditPoints="1"/>
          </p:cNvSpPr>
          <p:nvPr/>
        </p:nvSpPr>
        <p:spPr bwMode="auto">
          <a:xfrm>
            <a:off x="5937656" y="2466396"/>
            <a:ext cx="267134" cy="173276"/>
          </a:xfrm>
          <a:custGeom>
            <a:avLst/>
            <a:gdLst>
              <a:gd name="T0" fmla="*/ 13 w 94"/>
              <a:gd name="T1" fmla="*/ 0 h 61"/>
              <a:gd name="T2" fmla="*/ 82 w 94"/>
              <a:gd name="T3" fmla="*/ 0 h 61"/>
              <a:gd name="T4" fmla="*/ 89 w 94"/>
              <a:gd name="T5" fmla="*/ 2 h 61"/>
              <a:gd name="T6" fmla="*/ 47 w 94"/>
              <a:gd name="T7" fmla="*/ 33 h 61"/>
              <a:gd name="T8" fmla="*/ 6 w 94"/>
              <a:gd name="T9" fmla="*/ 2 h 61"/>
              <a:gd name="T10" fmla="*/ 13 w 94"/>
              <a:gd name="T11" fmla="*/ 0 h 61"/>
              <a:gd name="T12" fmla="*/ 94 w 94"/>
              <a:gd name="T13" fmla="*/ 9 h 61"/>
              <a:gd name="T14" fmla="*/ 67 w 94"/>
              <a:gd name="T15" fmla="*/ 29 h 61"/>
              <a:gd name="T16" fmla="*/ 93 w 94"/>
              <a:gd name="T17" fmla="*/ 53 h 61"/>
              <a:gd name="T18" fmla="*/ 94 w 94"/>
              <a:gd name="T19" fmla="*/ 48 h 61"/>
              <a:gd name="T20" fmla="*/ 94 w 94"/>
              <a:gd name="T21" fmla="*/ 12 h 61"/>
              <a:gd name="T22" fmla="*/ 94 w 94"/>
              <a:gd name="T23" fmla="*/ 9 h 61"/>
              <a:gd name="T24" fmla="*/ 87 w 94"/>
              <a:gd name="T25" fmla="*/ 60 h 61"/>
              <a:gd name="T26" fmla="*/ 82 w 94"/>
              <a:gd name="T27" fmla="*/ 61 h 61"/>
              <a:gd name="T28" fmla="*/ 13 w 94"/>
              <a:gd name="T29" fmla="*/ 61 h 61"/>
              <a:gd name="T30" fmla="*/ 6 w 94"/>
              <a:gd name="T31" fmla="*/ 59 h 61"/>
              <a:gd name="T32" fmla="*/ 34 w 94"/>
              <a:gd name="T33" fmla="*/ 34 h 61"/>
              <a:gd name="T34" fmla="*/ 44 w 94"/>
              <a:gd name="T35" fmla="*/ 42 h 61"/>
              <a:gd name="T36" fmla="*/ 47 w 94"/>
              <a:gd name="T37" fmla="*/ 44 h 61"/>
              <a:gd name="T38" fmla="*/ 50 w 94"/>
              <a:gd name="T39" fmla="*/ 42 h 61"/>
              <a:gd name="T40" fmla="*/ 60 w 94"/>
              <a:gd name="T41" fmla="*/ 35 h 61"/>
              <a:gd name="T42" fmla="*/ 87 w 94"/>
              <a:gd name="T43" fmla="*/ 60 h 61"/>
              <a:gd name="T44" fmla="*/ 1 w 94"/>
              <a:gd name="T45" fmla="*/ 52 h 61"/>
              <a:gd name="T46" fmla="*/ 27 w 94"/>
              <a:gd name="T47" fmla="*/ 29 h 61"/>
              <a:gd name="T48" fmla="*/ 1 w 94"/>
              <a:gd name="T49" fmla="*/ 9 h 61"/>
              <a:gd name="T50" fmla="*/ 0 w 94"/>
              <a:gd name="T51" fmla="*/ 12 h 61"/>
              <a:gd name="T52" fmla="*/ 0 w 94"/>
              <a:gd name="T53" fmla="*/ 48 h 61"/>
              <a:gd name="T54" fmla="*/ 1 w 94"/>
              <a:gd name="T55" fmla="*/ 5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4" h="61">
                <a:moveTo>
                  <a:pt x="13" y="0"/>
                </a:moveTo>
                <a:cubicBezTo>
                  <a:pt x="82" y="0"/>
                  <a:pt x="82" y="0"/>
                  <a:pt x="82" y="0"/>
                </a:cubicBezTo>
                <a:cubicBezTo>
                  <a:pt x="84" y="0"/>
                  <a:pt x="87" y="1"/>
                  <a:pt x="89" y="2"/>
                </a:cubicBezTo>
                <a:cubicBezTo>
                  <a:pt x="47" y="33"/>
                  <a:pt x="47" y="33"/>
                  <a:pt x="47" y="33"/>
                </a:cubicBezTo>
                <a:cubicBezTo>
                  <a:pt x="6" y="2"/>
                  <a:pt x="6" y="2"/>
                  <a:pt x="6" y="2"/>
                </a:cubicBezTo>
                <a:cubicBezTo>
                  <a:pt x="8" y="1"/>
                  <a:pt x="10" y="0"/>
                  <a:pt x="13" y="0"/>
                </a:cubicBezTo>
                <a:close/>
                <a:moveTo>
                  <a:pt x="94" y="9"/>
                </a:moveTo>
                <a:cubicBezTo>
                  <a:pt x="67" y="29"/>
                  <a:pt x="67" y="29"/>
                  <a:pt x="67" y="29"/>
                </a:cubicBezTo>
                <a:cubicBezTo>
                  <a:pt x="93" y="53"/>
                  <a:pt x="93" y="53"/>
                  <a:pt x="93" y="53"/>
                </a:cubicBezTo>
                <a:cubicBezTo>
                  <a:pt x="94" y="52"/>
                  <a:pt x="94" y="50"/>
                  <a:pt x="94" y="48"/>
                </a:cubicBezTo>
                <a:cubicBezTo>
                  <a:pt x="94" y="12"/>
                  <a:pt x="94" y="12"/>
                  <a:pt x="94" y="12"/>
                </a:cubicBezTo>
                <a:cubicBezTo>
                  <a:pt x="94" y="11"/>
                  <a:pt x="94" y="10"/>
                  <a:pt x="94" y="9"/>
                </a:cubicBezTo>
                <a:close/>
                <a:moveTo>
                  <a:pt x="87" y="60"/>
                </a:moveTo>
                <a:cubicBezTo>
                  <a:pt x="85" y="60"/>
                  <a:pt x="84" y="61"/>
                  <a:pt x="82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0" y="61"/>
                  <a:pt x="8" y="60"/>
                  <a:pt x="6" y="59"/>
                </a:cubicBezTo>
                <a:cubicBezTo>
                  <a:pt x="34" y="34"/>
                  <a:pt x="34" y="34"/>
                  <a:pt x="34" y="34"/>
                </a:cubicBezTo>
                <a:cubicBezTo>
                  <a:pt x="44" y="42"/>
                  <a:pt x="44" y="42"/>
                  <a:pt x="44" y="42"/>
                </a:cubicBezTo>
                <a:cubicBezTo>
                  <a:pt x="47" y="44"/>
                  <a:pt x="47" y="44"/>
                  <a:pt x="47" y="44"/>
                </a:cubicBezTo>
                <a:cubicBezTo>
                  <a:pt x="50" y="42"/>
                  <a:pt x="50" y="42"/>
                  <a:pt x="50" y="42"/>
                </a:cubicBezTo>
                <a:cubicBezTo>
                  <a:pt x="60" y="35"/>
                  <a:pt x="60" y="35"/>
                  <a:pt x="60" y="35"/>
                </a:cubicBezTo>
                <a:cubicBezTo>
                  <a:pt x="87" y="60"/>
                  <a:pt x="87" y="60"/>
                  <a:pt x="87" y="60"/>
                </a:cubicBezTo>
                <a:close/>
                <a:moveTo>
                  <a:pt x="1" y="52"/>
                </a:moveTo>
                <a:cubicBezTo>
                  <a:pt x="27" y="29"/>
                  <a:pt x="27" y="29"/>
                  <a:pt x="27" y="29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0" y="51"/>
                  <a:pt x="1" y="52"/>
                </a:cubicBezTo>
                <a:close/>
              </a:path>
            </a:pathLst>
          </a:custGeom>
          <a:solidFill>
            <a:srgbClr val="2C6A80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  <p:sp>
        <p:nvSpPr>
          <p:cNvPr id="62" name="Freeform 73"/>
          <p:cNvSpPr>
            <a:spLocks noEditPoints="1"/>
          </p:cNvSpPr>
          <p:nvPr/>
        </p:nvSpPr>
        <p:spPr bwMode="auto">
          <a:xfrm>
            <a:off x="7186149" y="2417662"/>
            <a:ext cx="253898" cy="270744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rgbClr val="2EB0A2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  <p:sp>
        <p:nvSpPr>
          <p:cNvPr id="63" name="Freeform 74"/>
          <p:cNvSpPr>
            <a:spLocks noEditPoints="1"/>
          </p:cNvSpPr>
          <p:nvPr/>
        </p:nvSpPr>
        <p:spPr bwMode="auto">
          <a:xfrm>
            <a:off x="8377015" y="2503698"/>
            <a:ext cx="281574" cy="184106"/>
          </a:xfrm>
          <a:custGeom>
            <a:avLst/>
            <a:gdLst>
              <a:gd name="T0" fmla="*/ 18 w 99"/>
              <a:gd name="T1" fmla="*/ 58 h 65"/>
              <a:gd name="T2" fmla="*/ 53 w 99"/>
              <a:gd name="T3" fmla="*/ 65 h 65"/>
              <a:gd name="T4" fmla="*/ 87 w 99"/>
              <a:gd name="T5" fmla="*/ 57 h 65"/>
              <a:gd name="T6" fmla="*/ 87 w 99"/>
              <a:gd name="T7" fmla="*/ 23 h 65"/>
              <a:gd name="T8" fmla="*/ 53 w 99"/>
              <a:gd name="T9" fmla="*/ 28 h 65"/>
              <a:gd name="T10" fmla="*/ 18 w 99"/>
              <a:gd name="T11" fmla="*/ 23 h 65"/>
              <a:gd name="T12" fmla="*/ 18 w 99"/>
              <a:gd name="T13" fmla="*/ 58 h 65"/>
              <a:gd name="T14" fmla="*/ 99 w 99"/>
              <a:gd name="T15" fmla="*/ 8 h 65"/>
              <a:gd name="T16" fmla="*/ 99 w 99"/>
              <a:gd name="T17" fmla="*/ 17 h 65"/>
              <a:gd name="T18" fmla="*/ 53 w 99"/>
              <a:gd name="T19" fmla="*/ 24 h 65"/>
              <a:gd name="T20" fmla="*/ 7 w 99"/>
              <a:gd name="T21" fmla="*/ 17 h 65"/>
              <a:gd name="T22" fmla="*/ 7 w 99"/>
              <a:gd name="T23" fmla="*/ 34 h 65"/>
              <a:gd name="T24" fmla="*/ 9 w 99"/>
              <a:gd name="T25" fmla="*/ 37 h 65"/>
              <a:gd name="T26" fmla="*/ 5 w 99"/>
              <a:gd name="T27" fmla="*/ 41 h 65"/>
              <a:gd name="T28" fmla="*/ 2 w 99"/>
              <a:gd name="T29" fmla="*/ 37 h 65"/>
              <a:gd name="T30" fmla="*/ 4 w 99"/>
              <a:gd name="T31" fmla="*/ 34 h 65"/>
              <a:gd name="T32" fmla="*/ 4 w 99"/>
              <a:gd name="T33" fmla="*/ 8 h 65"/>
              <a:gd name="T34" fmla="*/ 53 w 99"/>
              <a:gd name="T35" fmla="*/ 0 h 65"/>
              <a:gd name="T36" fmla="*/ 99 w 99"/>
              <a:gd name="T37" fmla="*/ 8 h 65"/>
              <a:gd name="T38" fmla="*/ 8 w 99"/>
              <a:gd name="T39" fmla="*/ 42 h 65"/>
              <a:gd name="T40" fmla="*/ 3 w 99"/>
              <a:gd name="T41" fmla="*/ 42 h 65"/>
              <a:gd name="T42" fmla="*/ 0 w 99"/>
              <a:gd name="T43" fmla="*/ 58 h 65"/>
              <a:gd name="T44" fmla="*/ 2 w 99"/>
              <a:gd name="T45" fmla="*/ 58 h 65"/>
              <a:gd name="T46" fmla="*/ 3 w 99"/>
              <a:gd name="T47" fmla="*/ 56 h 65"/>
              <a:gd name="T48" fmla="*/ 3 w 99"/>
              <a:gd name="T49" fmla="*/ 58 h 65"/>
              <a:gd name="T50" fmla="*/ 6 w 99"/>
              <a:gd name="T51" fmla="*/ 59 h 65"/>
              <a:gd name="T52" fmla="*/ 7 w 99"/>
              <a:gd name="T53" fmla="*/ 57 h 65"/>
              <a:gd name="T54" fmla="*/ 7 w 99"/>
              <a:gd name="T55" fmla="*/ 59 h 65"/>
              <a:gd name="T56" fmla="*/ 8 w 99"/>
              <a:gd name="T57" fmla="*/ 59 h 65"/>
              <a:gd name="T58" fmla="*/ 8 w 99"/>
              <a:gd name="T59" fmla="*/ 51 h 65"/>
              <a:gd name="T60" fmla="*/ 9 w 99"/>
              <a:gd name="T61" fmla="*/ 58 h 65"/>
              <a:gd name="T62" fmla="*/ 11 w 99"/>
              <a:gd name="T63" fmla="*/ 58 h 65"/>
              <a:gd name="T64" fmla="*/ 8 w 99"/>
              <a:gd name="T65" fmla="*/ 4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9" h="65">
                <a:moveTo>
                  <a:pt x="18" y="58"/>
                </a:moveTo>
                <a:cubicBezTo>
                  <a:pt x="30" y="58"/>
                  <a:pt x="42" y="60"/>
                  <a:pt x="53" y="65"/>
                </a:cubicBezTo>
                <a:cubicBezTo>
                  <a:pt x="64" y="60"/>
                  <a:pt x="75" y="57"/>
                  <a:pt x="87" y="57"/>
                </a:cubicBezTo>
                <a:cubicBezTo>
                  <a:pt x="87" y="23"/>
                  <a:pt x="87" y="23"/>
                  <a:pt x="87" y="23"/>
                </a:cubicBezTo>
                <a:cubicBezTo>
                  <a:pt x="53" y="28"/>
                  <a:pt x="53" y="28"/>
                  <a:pt x="53" y="28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58"/>
                  <a:pt x="18" y="58"/>
                  <a:pt x="18" y="58"/>
                </a:cubicBezTo>
                <a:close/>
                <a:moveTo>
                  <a:pt x="99" y="8"/>
                </a:moveTo>
                <a:cubicBezTo>
                  <a:pt x="99" y="17"/>
                  <a:pt x="99" y="17"/>
                  <a:pt x="99" y="17"/>
                </a:cubicBezTo>
                <a:cubicBezTo>
                  <a:pt x="53" y="24"/>
                  <a:pt x="53" y="24"/>
                  <a:pt x="53" y="24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34"/>
                  <a:pt x="7" y="34"/>
                  <a:pt x="7" y="34"/>
                </a:cubicBezTo>
                <a:cubicBezTo>
                  <a:pt x="8" y="35"/>
                  <a:pt x="9" y="36"/>
                  <a:pt x="9" y="37"/>
                </a:cubicBezTo>
                <a:cubicBezTo>
                  <a:pt x="9" y="39"/>
                  <a:pt x="7" y="41"/>
                  <a:pt x="5" y="41"/>
                </a:cubicBezTo>
                <a:cubicBezTo>
                  <a:pt x="4" y="41"/>
                  <a:pt x="2" y="39"/>
                  <a:pt x="2" y="37"/>
                </a:cubicBezTo>
                <a:cubicBezTo>
                  <a:pt x="2" y="36"/>
                  <a:pt x="3" y="35"/>
                  <a:pt x="4" y="34"/>
                </a:cubicBezTo>
                <a:cubicBezTo>
                  <a:pt x="4" y="25"/>
                  <a:pt x="4" y="17"/>
                  <a:pt x="4" y="8"/>
                </a:cubicBezTo>
                <a:cubicBezTo>
                  <a:pt x="53" y="0"/>
                  <a:pt x="53" y="0"/>
                  <a:pt x="53" y="0"/>
                </a:cubicBezTo>
                <a:cubicBezTo>
                  <a:pt x="99" y="8"/>
                  <a:pt x="99" y="8"/>
                  <a:pt x="99" y="8"/>
                </a:cubicBezTo>
                <a:close/>
                <a:moveTo>
                  <a:pt x="8" y="42"/>
                </a:moveTo>
                <a:cubicBezTo>
                  <a:pt x="6" y="43"/>
                  <a:pt x="5" y="43"/>
                  <a:pt x="3" y="42"/>
                </a:cubicBezTo>
                <a:cubicBezTo>
                  <a:pt x="2" y="47"/>
                  <a:pt x="1" y="52"/>
                  <a:pt x="0" y="58"/>
                </a:cubicBezTo>
                <a:cubicBezTo>
                  <a:pt x="1" y="58"/>
                  <a:pt x="2" y="58"/>
                  <a:pt x="2" y="58"/>
                </a:cubicBezTo>
                <a:cubicBezTo>
                  <a:pt x="3" y="56"/>
                  <a:pt x="3" y="56"/>
                  <a:pt x="3" y="56"/>
                </a:cubicBezTo>
                <a:cubicBezTo>
                  <a:pt x="3" y="58"/>
                  <a:pt x="3" y="58"/>
                  <a:pt x="3" y="58"/>
                </a:cubicBezTo>
                <a:cubicBezTo>
                  <a:pt x="4" y="59"/>
                  <a:pt x="5" y="59"/>
                  <a:pt x="6" y="59"/>
                </a:cubicBezTo>
                <a:cubicBezTo>
                  <a:pt x="7" y="57"/>
                  <a:pt x="7" y="57"/>
                  <a:pt x="7" y="57"/>
                </a:cubicBezTo>
                <a:cubicBezTo>
                  <a:pt x="7" y="59"/>
                  <a:pt x="7" y="59"/>
                  <a:pt x="7" y="59"/>
                </a:cubicBezTo>
                <a:cubicBezTo>
                  <a:pt x="7" y="59"/>
                  <a:pt x="8" y="59"/>
                  <a:pt x="8" y="59"/>
                </a:cubicBezTo>
                <a:cubicBezTo>
                  <a:pt x="8" y="51"/>
                  <a:pt x="8" y="51"/>
                  <a:pt x="8" y="51"/>
                </a:cubicBezTo>
                <a:cubicBezTo>
                  <a:pt x="9" y="58"/>
                  <a:pt x="9" y="58"/>
                  <a:pt x="9" y="58"/>
                </a:cubicBezTo>
                <a:cubicBezTo>
                  <a:pt x="10" y="58"/>
                  <a:pt x="10" y="58"/>
                  <a:pt x="11" y="58"/>
                </a:cubicBezTo>
                <a:cubicBezTo>
                  <a:pt x="10" y="52"/>
                  <a:pt x="9" y="47"/>
                  <a:pt x="8" y="42"/>
                </a:cubicBezTo>
                <a:close/>
              </a:path>
            </a:pathLst>
          </a:custGeom>
          <a:solidFill>
            <a:srgbClr val="2C6A80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  <p:sp>
        <p:nvSpPr>
          <p:cNvPr id="64" name="Freeform 75"/>
          <p:cNvSpPr>
            <a:spLocks noEditPoints="1"/>
          </p:cNvSpPr>
          <p:nvPr/>
        </p:nvSpPr>
        <p:spPr bwMode="auto">
          <a:xfrm>
            <a:off x="2292562" y="2504121"/>
            <a:ext cx="264727" cy="250288"/>
          </a:xfrm>
          <a:custGeom>
            <a:avLst/>
            <a:gdLst>
              <a:gd name="T0" fmla="*/ 89 w 93"/>
              <a:gd name="T1" fmla="*/ 0 h 88"/>
              <a:gd name="T2" fmla="*/ 93 w 93"/>
              <a:gd name="T3" fmla="*/ 5 h 88"/>
              <a:gd name="T4" fmla="*/ 93 w 93"/>
              <a:gd name="T5" fmla="*/ 74 h 88"/>
              <a:gd name="T6" fmla="*/ 81 w 93"/>
              <a:gd name="T7" fmla="*/ 74 h 88"/>
              <a:gd name="T8" fmla="*/ 82 w 93"/>
              <a:gd name="T9" fmla="*/ 65 h 88"/>
              <a:gd name="T10" fmla="*/ 84 w 93"/>
              <a:gd name="T11" fmla="*/ 10 h 88"/>
              <a:gd name="T12" fmla="*/ 10 w 93"/>
              <a:gd name="T13" fmla="*/ 65 h 88"/>
              <a:gd name="T14" fmla="*/ 48 w 93"/>
              <a:gd name="T15" fmla="*/ 72 h 88"/>
              <a:gd name="T16" fmla="*/ 5 w 93"/>
              <a:gd name="T17" fmla="*/ 74 h 88"/>
              <a:gd name="T18" fmla="*/ 0 w 93"/>
              <a:gd name="T19" fmla="*/ 69 h 88"/>
              <a:gd name="T20" fmla="*/ 0 w 93"/>
              <a:gd name="T21" fmla="*/ 0 h 88"/>
              <a:gd name="T22" fmla="*/ 64 w 93"/>
              <a:gd name="T23" fmla="*/ 51 h 88"/>
              <a:gd name="T24" fmla="*/ 55 w 93"/>
              <a:gd name="T25" fmla="*/ 71 h 88"/>
              <a:gd name="T26" fmla="*/ 57 w 93"/>
              <a:gd name="T27" fmla="*/ 82 h 88"/>
              <a:gd name="T28" fmla="*/ 64 w 93"/>
              <a:gd name="T29" fmla="*/ 78 h 88"/>
              <a:gd name="T30" fmla="*/ 72 w 93"/>
              <a:gd name="T31" fmla="*/ 84 h 88"/>
              <a:gd name="T32" fmla="*/ 74 w 93"/>
              <a:gd name="T33" fmla="*/ 71 h 88"/>
              <a:gd name="T34" fmla="*/ 64 w 93"/>
              <a:gd name="T35" fmla="*/ 51 h 88"/>
              <a:gd name="T36" fmla="*/ 64 w 93"/>
              <a:gd name="T37" fmla="*/ 69 h 88"/>
              <a:gd name="T38" fmla="*/ 64 w 93"/>
              <a:gd name="T39" fmla="*/ 72 h 88"/>
              <a:gd name="T40" fmla="*/ 62 w 93"/>
              <a:gd name="T41" fmla="*/ 55 h 88"/>
              <a:gd name="T42" fmla="*/ 71 w 93"/>
              <a:gd name="T43" fmla="*/ 64 h 88"/>
              <a:gd name="T44" fmla="*/ 62 w 93"/>
              <a:gd name="T45" fmla="*/ 55 h 88"/>
              <a:gd name="T46" fmla="*/ 18 w 93"/>
              <a:gd name="T47" fmla="*/ 46 h 88"/>
              <a:gd name="T48" fmla="*/ 77 w 93"/>
              <a:gd name="T49" fmla="*/ 41 h 88"/>
              <a:gd name="T50" fmla="*/ 47 w 93"/>
              <a:gd name="T51" fmla="*/ 29 h 88"/>
              <a:gd name="T52" fmla="*/ 77 w 93"/>
              <a:gd name="T53" fmla="*/ 34 h 88"/>
              <a:gd name="T54" fmla="*/ 47 w 93"/>
              <a:gd name="T55" fmla="*/ 29 h 88"/>
              <a:gd name="T56" fmla="*/ 47 w 93"/>
              <a:gd name="T57" fmla="*/ 22 h 88"/>
              <a:gd name="T58" fmla="*/ 77 w 93"/>
              <a:gd name="T59" fmla="*/ 17 h 88"/>
              <a:gd name="T60" fmla="*/ 18 w 93"/>
              <a:gd name="T61" fmla="*/ 17 h 88"/>
              <a:gd name="T62" fmla="*/ 40 w 93"/>
              <a:gd name="T63" fmla="*/ 35 h 88"/>
              <a:gd name="T64" fmla="*/ 18 w 93"/>
              <a:gd name="T65" fmla="*/ 1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3" h="88">
                <a:moveTo>
                  <a:pt x="5" y="0"/>
                </a:moveTo>
                <a:cubicBezTo>
                  <a:pt x="89" y="0"/>
                  <a:pt x="89" y="0"/>
                  <a:pt x="89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5"/>
                  <a:pt x="93" y="5"/>
                  <a:pt x="93" y="5"/>
                </a:cubicBezTo>
                <a:cubicBezTo>
                  <a:pt x="93" y="69"/>
                  <a:pt x="93" y="69"/>
                  <a:pt x="93" y="69"/>
                </a:cubicBezTo>
                <a:cubicBezTo>
                  <a:pt x="93" y="74"/>
                  <a:pt x="93" y="74"/>
                  <a:pt x="93" y="74"/>
                </a:cubicBezTo>
                <a:cubicBezTo>
                  <a:pt x="89" y="74"/>
                  <a:pt x="89" y="74"/>
                  <a:pt x="89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0" y="72"/>
                  <a:pt x="80" y="72"/>
                  <a:pt x="80" y="72"/>
                </a:cubicBezTo>
                <a:cubicBezTo>
                  <a:pt x="81" y="69"/>
                  <a:pt x="82" y="67"/>
                  <a:pt x="82" y="65"/>
                </a:cubicBezTo>
                <a:cubicBezTo>
                  <a:pt x="84" y="65"/>
                  <a:pt x="84" y="65"/>
                  <a:pt x="84" y="65"/>
                </a:cubicBezTo>
                <a:cubicBezTo>
                  <a:pt x="84" y="10"/>
                  <a:pt x="84" y="10"/>
                  <a:pt x="84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65"/>
                  <a:pt x="10" y="65"/>
                  <a:pt x="10" y="65"/>
                </a:cubicBezTo>
                <a:cubicBezTo>
                  <a:pt x="46" y="65"/>
                  <a:pt x="46" y="65"/>
                  <a:pt x="46" y="65"/>
                </a:cubicBezTo>
                <a:cubicBezTo>
                  <a:pt x="46" y="67"/>
                  <a:pt x="47" y="69"/>
                  <a:pt x="48" y="72"/>
                </a:cubicBezTo>
                <a:cubicBezTo>
                  <a:pt x="47" y="74"/>
                  <a:pt x="47" y="74"/>
                  <a:pt x="47" y="74"/>
                </a:cubicBezTo>
                <a:cubicBezTo>
                  <a:pt x="5" y="74"/>
                  <a:pt x="5" y="74"/>
                  <a:pt x="5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5"/>
                  <a:pt x="0" y="5"/>
                  <a:pt x="0" y="5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lose/>
                <a:moveTo>
                  <a:pt x="64" y="51"/>
                </a:moveTo>
                <a:cubicBezTo>
                  <a:pt x="57" y="51"/>
                  <a:pt x="52" y="56"/>
                  <a:pt x="52" y="63"/>
                </a:cubicBezTo>
                <a:cubicBezTo>
                  <a:pt x="52" y="66"/>
                  <a:pt x="53" y="69"/>
                  <a:pt x="55" y="71"/>
                </a:cubicBezTo>
                <a:cubicBezTo>
                  <a:pt x="50" y="82"/>
                  <a:pt x="50" y="82"/>
                  <a:pt x="50" y="82"/>
                </a:cubicBezTo>
                <a:cubicBezTo>
                  <a:pt x="57" y="82"/>
                  <a:pt x="57" y="82"/>
                  <a:pt x="57" y="82"/>
                </a:cubicBezTo>
                <a:cubicBezTo>
                  <a:pt x="61" y="86"/>
                  <a:pt x="61" y="86"/>
                  <a:pt x="61" y="86"/>
                </a:cubicBezTo>
                <a:cubicBezTo>
                  <a:pt x="64" y="78"/>
                  <a:pt x="64" y="78"/>
                  <a:pt x="64" y="78"/>
                </a:cubicBezTo>
                <a:cubicBezTo>
                  <a:pt x="68" y="88"/>
                  <a:pt x="68" y="88"/>
                  <a:pt x="68" y="88"/>
                </a:cubicBezTo>
                <a:cubicBezTo>
                  <a:pt x="72" y="84"/>
                  <a:pt x="72" y="84"/>
                  <a:pt x="72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4" y="71"/>
                  <a:pt x="74" y="71"/>
                  <a:pt x="74" y="71"/>
                </a:cubicBezTo>
                <a:cubicBezTo>
                  <a:pt x="75" y="69"/>
                  <a:pt x="76" y="66"/>
                  <a:pt x="76" y="63"/>
                </a:cubicBezTo>
                <a:cubicBezTo>
                  <a:pt x="76" y="56"/>
                  <a:pt x="71" y="51"/>
                  <a:pt x="64" y="51"/>
                </a:cubicBezTo>
                <a:close/>
                <a:moveTo>
                  <a:pt x="71" y="67"/>
                </a:moveTo>
                <a:cubicBezTo>
                  <a:pt x="69" y="68"/>
                  <a:pt x="67" y="69"/>
                  <a:pt x="64" y="69"/>
                </a:cubicBezTo>
                <a:cubicBezTo>
                  <a:pt x="62" y="69"/>
                  <a:pt x="59" y="68"/>
                  <a:pt x="57" y="67"/>
                </a:cubicBezTo>
                <a:cubicBezTo>
                  <a:pt x="58" y="69"/>
                  <a:pt x="61" y="72"/>
                  <a:pt x="64" y="72"/>
                </a:cubicBezTo>
                <a:cubicBezTo>
                  <a:pt x="67" y="72"/>
                  <a:pt x="70" y="70"/>
                  <a:pt x="71" y="67"/>
                </a:cubicBezTo>
                <a:close/>
                <a:moveTo>
                  <a:pt x="62" y="55"/>
                </a:moveTo>
                <a:cubicBezTo>
                  <a:pt x="64" y="55"/>
                  <a:pt x="66" y="56"/>
                  <a:pt x="68" y="58"/>
                </a:cubicBezTo>
                <a:cubicBezTo>
                  <a:pt x="70" y="60"/>
                  <a:pt x="71" y="62"/>
                  <a:pt x="71" y="64"/>
                </a:cubicBezTo>
                <a:cubicBezTo>
                  <a:pt x="73" y="62"/>
                  <a:pt x="72" y="58"/>
                  <a:pt x="70" y="56"/>
                </a:cubicBezTo>
                <a:cubicBezTo>
                  <a:pt x="68" y="54"/>
                  <a:pt x="65" y="54"/>
                  <a:pt x="62" y="55"/>
                </a:cubicBezTo>
                <a:close/>
                <a:moveTo>
                  <a:pt x="18" y="41"/>
                </a:moveTo>
                <a:cubicBezTo>
                  <a:pt x="18" y="46"/>
                  <a:pt x="18" y="46"/>
                  <a:pt x="18" y="46"/>
                </a:cubicBezTo>
                <a:cubicBezTo>
                  <a:pt x="77" y="46"/>
                  <a:pt x="77" y="46"/>
                  <a:pt x="77" y="46"/>
                </a:cubicBezTo>
                <a:cubicBezTo>
                  <a:pt x="77" y="41"/>
                  <a:pt x="77" y="41"/>
                  <a:pt x="77" y="41"/>
                </a:cubicBezTo>
                <a:cubicBezTo>
                  <a:pt x="18" y="41"/>
                  <a:pt x="18" y="41"/>
                  <a:pt x="18" y="41"/>
                </a:cubicBezTo>
                <a:close/>
                <a:moveTo>
                  <a:pt x="47" y="29"/>
                </a:moveTo>
                <a:cubicBezTo>
                  <a:pt x="47" y="34"/>
                  <a:pt x="47" y="34"/>
                  <a:pt x="4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29"/>
                  <a:pt x="77" y="29"/>
                  <a:pt x="77" y="29"/>
                </a:cubicBezTo>
                <a:cubicBezTo>
                  <a:pt x="47" y="29"/>
                  <a:pt x="47" y="29"/>
                  <a:pt x="47" y="29"/>
                </a:cubicBezTo>
                <a:close/>
                <a:moveTo>
                  <a:pt x="47" y="17"/>
                </a:moveTo>
                <a:cubicBezTo>
                  <a:pt x="47" y="22"/>
                  <a:pt x="47" y="22"/>
                  <a:pt x="47" y="22"/>
                </a:cubicBezTo>
                <a:cubicBezTo>
                  <a:pt x="77" y="22"/>
                  <a:pt x="77" y="22"/>
                  <a:pt x="77" y="22"/>
                </a:cubicBezTo>
                <a:cubicBezTo>
                  <a:pt x="77" y="17"/>
                  <a:pt x="77" y="17"/>
                  <a:pt x="77" y="17"/>
                </a:cubicBezTo>
                <a:cubicBezTo>
                  <a:pt x="47" y="17"/>
                  <a:pt x="47" y="17"/>
                  <a:pt x="47" y="17"/>
                </a:cubicBezTo>
                <a:close/>
                <a:moveTo>
                  <a:pt x="18" y="17"/>
                </a:moveTo>
                <a:cubicBezTo>
                  <a:pt x="18" y="35"/>
                  <a:pt x="18" y="35"/>
                  <a:pt x="18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0" y="17"/>
                  <a:pt x="40" y="17"/>
                  <a:pt x="40" y="17"/>
                </a:cubicBezTo>
                <a:lnTo>
                  <a:pt x="18" y="17"/>
                </a:lnTo>
                <a:close/>
              </a:path>
            </a:pathLst>
          </a:custGeom>
          <a:solidFill>
            <a:srgbClr val="2EB0A2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  <p:sp>
        <p:nvSpPr>
          <p:cNvPr id="65" name="Freeform 105"/>
          <p:cNvSpPr>
            <a:spLocks noEditPoints="1"/>
          </p:cNvSpPr>
          <p:nvPr/>
        </p:nvSpPr>
        <p:spPr bwMode="auto">
          <a:xfrm>
            <a:off x="9657347" y="2423077"/>
            <a:ext cx="219002" cy="26472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2EB0A2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5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/>
          <p:cNvSpPr/>
          <p:nvPr/>
        </p:nvSpPr>
        <p:spPr>
          <a:xfrm>
            <a:off x="7064989" y="1825694"/>
            <a:ext cx="723902" cy="723902"/>
          </a:xfrm>
          <a:prstGeom prst="ellipse">
            <a:avLst/>
          </a:prstGeom>
          <a:solidFill>
            <a:srgbClr val="9BD4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cs typeface="+mn-cs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581080" y="4574465"/>
            <a:ext cx="425890" cy="425890"/>
          </a:xfrm>
          <a:prstGeom prst="ellipse">
            <a:avLst/>
          </a:prstGeom>
          <a:solidFill>
            <a:srgbClr val="9BA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992636" y="1568864"/>
            <a:ext cx="2304331" cy="1627031"/>
            <a:chOff x="4884867" y="2012485"/>
            <a:chExt cx="2304331" cy="1627031"/>
          </a:xfrm>
        </p:grpSpPr>
        <p:sp>
          <p:nvSpPr>
            <p:cNvPr id="25" name="椭圆 24"/>
            <p:cNvSpPr/>
            <p:nvPr/>
          </p:nvSpPr>
          <p:spPr>
            <a:xfrm>
              <a:off x="5223518" y="2012485"/>
              <a:ext cx="1627031" cy="1627031"/>
            </a:xfrm>
            <a:prstGeom prst="ellipse">
              <a:avLst/>
            </a:prstGeom>
            <a:solidFill>
              <a:srgbClr val="2F728B">
                <a:alpha val="83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sp>
          <p:nvSpPr>
            <p:cNvPr id="26" name="TextBox 17"/>
            <p:cNvSpPr txBox="1"/>
            <p:nvPr/>
          </p:nvSpPr>
          <p:spPr>
            <a:xfrm>
              <a:off x="4884867" y="2663370"/>
              <a:ext cx="230433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500" b="1" i="0" u="none" strike="noStrike" kern="0" cap="none" spc="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sym typeface="Agency FB" panose="020B0503020202020204" pitchFamily="34" charset="0"/>
                </a:rPr>
                <a:t>Creative Project</a:t>
              </a:r>
              <a:endParaRPr kumimoji="0" lang="id-ID" sz="1500" b="1" i="0" u="none" strike="noStrike" kern="0" cap="none" spc="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sym typeface="Agency FB" panose="020B0503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373700" y="3001161"/>
            <a:ext cx="2304331" cy="1999194"/>
            <a:chOff x="5265931" y="3444782"/>
            <a:chExt cx="2304331" cy="1999194"/>
          </a:xfrm>
        </p:grpSpPr>
        <p:sp>
          <p:nvSpPr>
            <p:cNvPr id="28" name="椭圆 27"/>
            <p:cNvSpPr/>
            <p:nvPr/>
          </p:nvSpPr>
          <p:spPr>
            <a:xfrm>
              <a:off x="5433220" y="3444782"/>
              <a:ext cx="1999194" cy="1999194"/>
            </a:xfrm>
            <a:prstGeom prst="ellipse">
              <a:avLst/>
            </a:prstGeom>
            <a:solidFill>
              <a:srgbClr val="2C6A8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sp>
          <p:nvSpPr>
            <p:cNvPr id="29" name="TextBox 17"/>
            <p:cNvSpPr txBox="1"/>
            <p:nvPr/>
          </p:nvSpPr>
          <p:spPr>
            <a:xfrm>
              <a:off x="5265931" y="4308647"/>
              <a:ext cx="230433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500" b="1" i="0" u="none" strike="noStrike" kern="0" cap="none" spc="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sym typeface="Agency FB" panose="020B0503020202020204" pitchFamily="34" charset="0"/>
                </a:rPr>
                <a:t>Creative Project</a:t>
              </a:r>
              <a:endParaRPr kumimoji="0" lang="id-ID" sz="1500" b="1" i="0" u="none" strike="noStrike" kern="0" cap="none" spc="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sym typeface="Agency FB" panose="020B0503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936575" y="3001161"/>
            <a:ext cx="2304331" cy="1711327"/>
            <a:chOff x="6828806" y="3444782"/>
            <a:chExt cx="2304331" cy="1711327"/>
          </a:xfrm>
        </p:grpSpPr>
        <p:sp>
          <p:nvSpPr>
            <p:cNvPr id="31" name="椭圆 30"/>
            <p:cNvSpPr/>
            <p:nvPr/>
          </p:nvSpPr>
          <p:spPr>
            <a:xfrm>
              <a:off x="7060251" y="3444782"/>
              <a:ext cx="1711327" cy="1711327"/>
            </a:xfrm>
            <a:prstGeom prst="ellipse">
              <a:avLst/>
            </a:prstGeom>
            <a:solidFill>
              <a:srgbClr val="436982">
                <a:alpha val="87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sp>
          <p:nvSpPr>
            <p:cNvPr id="32" name="TextBox 17"/>
            <p:cNvSpPr txBox="1"/>
            <p:nvPr/>
          </p:nvSpPr>
          <p:spPr>
            <a:xfrm>
              <a:off x="6828806" y="4154758"/>
              <a:ext cx="230433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500" b="1" i="0" u="none" strike="noStrike" kern="0" cap="none" spc="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sym typeface="Agency FB" panose="020B0503020202020204" pitchFamily="34" charset="0"/>
                </a:rPr>
                <a:t>Creative Project</a:t>
              </a:r>
              <a:endParaRPr kumimoji="0" lang="id-ID" sz="1500" b="1" i="0" u="none" strike="noStrike" kern="0" cap="none" spc="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sym typeface="Agency FB" panose="020B0503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320110" y="2187645"/>
            <a:ext cx="2613741" cy="2613741"/>
            <a:chOff x="3212341" y="2631266"/>
            <a:chExt cx="2613741" cy="2613741"/>
          </a:xfrm>
        </p:grpSpPr>
        <p:sp>
          <p:nvSpPr>
            <p:cNvPr id="34" name="椭圆 33"/>
            <p:cNvSpPr/>
            <p:nvPr/>
          </p:nvSpPr>
          <p:spPr>
            <a:xfrm>
              <a:off x="3212341" y="2631266"/>
              <a:ext cx="2613741" cy="2613741"/>
            </a:xfrm>
            <a:prstGeom prst="ellipse">
              <a:avLst/>
            </a:prstGeom>
            <a:solidFill>
              <a:srgbClr val="2EB0A2">
                <a:alpha val="83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+mn-cs"/>
              </a:endParaRPr>
            </a:p>
          </p:txBody>
        </p:sp>
        <p:sp>
          <p:nvSpPr>
            <p:cNvPr id="35" name="文本框 46"/>
            <p:cNvSpPr txBox="1"/>
            <p:nvPr/>
          </p:nvSpPr>
          <p:spPr>
            <a:xfrm>
              <a:off x="3560604" y="3702782"/>
              <a:ext cx="16962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cs typeface="Arial" panose="020B0604020202020204" pitchFamily="34" charset="0"/>
                </a:rPr>
                <a:t>OUR SERVICES</a:t>
              </a:r>
              <a:endPara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文本框 47"/>
          <p:cNvSpPr txBox="1"/>
          <p:nvPr/>
        </p:nvSpPr>
        <p:spPr>
          <a:xfrm>
            <a:off x="8467521" y="4866377"/>
            <a:ext cx="595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436982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标题</a:t>
            </a:r>
            <a:endParaRPr lang="zh-CN" altLang="en-US" sz="1600" b="1" dirty="0">
              <a:solidFill>
                <a:srgbClr val="436982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540184" y="5186842"/>
            <a:ext cx="426962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等线" panose="02010600030101010101" charset="-122"/>
              </a:rPr>
              <a:t>By faith I mean a vision of good one cherishes and the enthusiasm that pushes one to seek its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等线" panose="02010600030101010101" charset="-122"/>
            </a:endParaRPr>
          </a:p>
        </p:txBody>
      </p:sp>
      <p:sp>
        <p:nvSpPr>
          <p:cNvPr id="38" name="文本框 49"/>
          <p:cNvSpPr txBox="1"/>
          <p:nvPr/>
        </p:nvSpPr>
        <p:spPr>
          <a:xfrm>
            <a:off x="1867092" y="1285695"/>
            <a:ext cx="595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2EB0A2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标题</a:t>
            </a:r>
            <a:endParaRPr lang="zh-CN" altLang="en-US" sz="1600" b="1" dirty="0">
              <a:solidFill>
                <a:srgbClr val="2EB0A2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939756" y="1606160"/>
            <a:ext cx="426962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等线" panose="02010600030101010101" charset="-122"/>
              </a:rPr>
              <a:t>By faith I mean a vision of good one cherishes and the enthusiasm that pushes one to seek its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6" grpId="0"/>
      <p:bldP spid="37" grpId="0"/>
      <p:bldP spid="38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组合 65"/>
          <p:cNvGrpSpPr/>
          <p:nvPr/>
        </p:nvGrpSpPr>
        <p:grpSpPr>
          <a:xfrm>
            <a:off x="1600286" y="1497465"/>
            <a:ext cx="9052388" cy="1962614"/>
            <a:chOff x="1460500" y="3687440"/>
            <a:chExt cx="9052388" cy="1962614"/>
          </a:xfrm>
        </p:grpSpPr>
        <p:grpSp>
          <p:nvGrpSpPr>
            <p:cNvPr id="67" name="组合 66"/>
            <p:cNvGrpSpPr/>
            <p:nvPr/>
          </p:nvGrpSpPr>
          <p:grpSpPr>
            <a:xfrm>
              <a:off x="1460500" y="3687440"/>
              <a:ext cx="1962614" cy="1962614"/>
              <a:chOff x="1460500" y="3687440"/>
              <a:chExt cx="1962614" cy="1962614"/>
            </a:xfrm>
          </p:grpSpPr>
          <p:sp>
            <p:nvSpPr>
              <p:cNvPr id="84" name="타원 51"/>
              <p:cNvSpPr/>
              <p:nvPr/>
            </p:nvSpPr>
            <p:spPr>
              <a:xfrm>
                <a:off x="1460500" y="3687440"/>
                <a:ext cx="1962614" cy="1962614"/>
              </a:xfrm>
              <a:prstGeom prst="ellipse">
                <a:avLst/>
              </a:prstGeom>
              <a:solidFill>
                <a:srgbClr val="2EB0A2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  <a:sym typeface="+mn-lt"/>
                </a:endParaRPr>
              </a:p>
            </p:txBody>
          </p:sp>
          <p:sp>
            <p:nvSpPr>
              <p:cNvPr id="85" name="Rectangle 3"/>
              <p:cNvSpPr txBox="1">
                <a:spLocks noChangeArrowheads="1"/>
              </p:cNvSpPr>
              <p:nvPr/>
            </p:nvSpPr>
            <p:spPr bwMode="auto">
              <a:xfrm>
                <a:off x="1618622" y="4742748"/>
                <a:ext cx="1646370" cy="369332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None/>
                  <a:defRPr lang="en-US" altLang="ko-KR" sz="2000" dirty="0" smtClean="0">
                    <a:latin typeface="Microsoft Sans Serif" panose="020B0604020202020204" pitchFamily="34" charset="0"/>
                    <a:ea typeface="+mj-ea"/>
                    <a:cs typeface="Microsoft Sans Serif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ko-KR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  <a:ea typeface="+mn-ea"/>
                    <a:cs typeface="+mn-ea"/>
                    <a:sym typeface="+mn-lt"/>
                  </a:rPr>
                  <a:t>Design inspiration For presentation</a:t>
                </a:r>
                <a:endParaRPr kumimoji="0" lang="en-US" altLang="ko-KR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6" name="speed"/>
              <p:cNvSpPr txBox="1">
                <a:spLocks noChangeArrowheads="1"/>
              </p:cNvSpPr>
              <p:nvPr/>
            </p:nvSpPr>
            <p:spPr bwMode="auto">
              <a:xfrm>
                <a:off x="1717047" y="4346072"/>
                <a:ext cx="1449520" cy="2769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anchor="t" anchorCtr="0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1" lang="zh-CN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  <a:ea typeface="+mn-ea"/>
                    <a:cs typeface="+mn-ea"/>
                    <a:sym typeface="+mn-lt"/>
                  </a:rPr>
                  <a:t>标题</a:t>
                </a:r>
                <a:endParaRPr kumimoji="1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3232944" y="3687440"/>
              <a:ext cx="1962614" cy="1962614"/>
              <a:chOff x="3232944" y="3687440"/>
              <a:chExt cx="1962614" cy="1962614"/>
            </a:xfrm>
          </p:grpSpPr>
          <p:sp>
            <p:nvSpPr>
              <p:cNvPr id="81" name="타원 55"/>
              <p:cNvSpPr/>
              <p:nvPr/>
            </p:nvSpPr>
            <p:spPr>
              <a:xfrm>
                <a:off x="3232944" y="3687440"/>
                <a:ext cx="1962614" cy="1962614"/>
              </a:xfrm>
              <a:prstGeom prst="ellipse">
                <a:avLst/>
              </a:prstGeom>
              <a:noFill/>
              <a:ln w="12700" cap="flat" cmpd="sng" algn="ctr">
                <a:solidFill>
                  <a:srgbClr val="43698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82" name="Rectangle 3"/>
              <p:cNvSpPr txBox="1">
                <a:spLocks noChangeArrowheads="1"/>
              </p:cNvSpPr>
              <p:nvPr/>
            </p:nvSpPr>
            <p:spPr bwMode="auto">
              <a:xfrm>
                <a:off x="3391066" y="4742748"/>
                <a:ext cx="1646370" cy="369332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None/>
                  <a:defRPr lang="en-US" altLang="ko-KR" sz="2000" dirty="0" smtClean="0">
                    <a:latin typeface="Microsoft Sans Serif" panose="020B0604020202020204" pitchFamily="34" charset="0"/>
                    <a:ea typeface="+mj-ea"/>
                    <a:cs typeface="Microsoft Sans Serif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ko-KR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+mn-ea"/>
                    <a:ea typeface="+mn-ea"/>
                    <a:cs typeface="+mn-ea"/>
                    <a:sym typeface="+mn-lt"/>
                  </a:rPr>
                  <a:t>Design inspiration For presentation</a:t>
                </a:r>
                <a:endParaRPr kumimoji="0" lang="en-US" altLang="ko-KR" sz="12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3" name="speed"/>
              <p:cNvSpPr txBox="1">
                <a:spLocks noChangeArrowheads="1"/>
              </p:cNvSpPr>
              <p:nvPr/>
            </p:nvSpPr>
            <p:spPr bwMode="auto">
              <a:xfrm>
                <a:off x="3489491" y="4346072"/>
                <a:ext cx="1449520" cy="2769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anchor="t" anchorCtr="0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1" lang="zh-CN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2EB0A2"/>
                    </a:solidFill>
                    <a:effectLst/>
                    <a:uLnTx/>
                    <a:uFillTx/>
                    <a:latin typeface="+mn-ea"/>
                    <a:ea typeface="+mn-ea"/>
                    <a:cs typeface="+mn-ea"/>
                    <a:sym typeface="+mn-lt"/>
                  </a:rPr>
                  <a:t>标题</a:t>
                </a:r>
                <a:endParaRPr kumimoji="1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EB0A2"/>
                  </a:solidFill>
                  <a:effectLst/>
                  <a:uLnTx/>
                  <a:uFillTx/>
                  <a:latin typeface="+mn-ea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5005388" y="3687440"/>
              <a:ext cx="1962614" cy="1962614"/>
              <a:chOff x="5005388" y="3687440"/>
              <a:chExt cx="1962614" cy="1962614"/>
            </a:xfrm>
          </p:grpSpPr>
          <p:sp>
            <p:nvSpPr>
              <p:cNvPr id="78" name="타원 59"/>
              <p:cNvSpPr/>
              <p:nvPr/>
            </p:nvSpPr>
            <p:spPr>
              <a:xfrm>
                <a:off x="5005388" y="3687440"/>
                <a:ext cx="1962614" cy="1962614"/>
              </a:xfrm>
              <a:prstGeom prst="ellipse">
                <a:avLst/>
              </a:prstGeom>
              <a:solidFill>
                <a:srgbClr val="2EB0A2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  <a:sym typeface="+mn-lt"/>
                </a:endParaRPr>
              </a:p>
            </p:txBody>
          </p:sp>
          <p:sp>
            <p:nvSpPr>
              <p:cNvPr id="79" name="Rectangle 3"/>
              <p:cNvSpPr txBox="1">
                <a:spLocks noChangeArrowheads="1"/>
              </p:cNvSpPr>
              <p:nvPr/>
            </p:nvSpPr>
            <p:spPr bwMode="auto">
              <a:xfrm>
                <a:off x="5163510" y="4742748"/>
                <a:ext cx="1646370" cy="369332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None/>
                  <a:defRPr lang="en-US" altLang="ko-KR" sz="2000" dirty="0" smtClean="0">
                    <a:latin typeface="Microsoft Sans Serif" panose="020B0604020202020204" pitchFamily="34" charset="0"/>
                    <a:ea typeface="+mj-ea"/>
                    <a:cs typeface="Microsoft Sans Serif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ko-KR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  <a:ea typeface="+mn-ea"/>
                    <a:cs typeface="+mn-ea"/>
                    <a:sym typeface="+mn-lt"/>
                  </a:rPr>
                  <a:t>Design inspiration For presentation</a:t>
                </a:r>
                <a:endParaRPr kumimoji="0" lang="en-US" altLang="ko-KR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" name="speed"/>
              <p:cNvSpPr txBox="1">
                <a:spLocks noChangeArrowheads="1"/>
              </p:cNvSpPr>
              <p:nvPr/>
            </p:nvSpPr>
            <p:spPr bwMode="auto">
              <a:xfrm>
                <a:off x="5261935" y="4346072"/>
                <a:ext cx="1449520" cy="2769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anchor="t" anchorCtr="0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1" lang="zh-CN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  <a:ea typeface="+mn-ea"/>
                    <a:cs typeface="+mn-ea"/>
                    <a:sym typeface="+mn-lt"/>
                  </a:rPr>
                  <a:t>标题</a:t>
                </a:r>
                <a:endParaRPr kumimoji="1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6777832" y="3687440"/>
              <a:ext cx="1962614" cy="1962614"/>
              <a:chOff x="6777832" y="3687440"/>
              <a:chExt cx="1962614" cy="1962614"/>
            </a:xfrm>
          </p:grpSpPr>
          <p:sp>
            <p:nvSpPr>
              <p:cNvPr id="75" name="타원 63"/>
              <p:cNvSpPr/>
              <p:nvPr/>
            </p:nvSpPr>
            <p:spPr>
              <a:xfrm>
                <a:off x="6777832" y="3687440"/>
                <a:ext cx="1962614" cy="1962614"/>
              </a:xfrm>
              <a:prstGeom prst="ellipse">
                <a:avLst/>
              </a:prstGeom>
              <a:noFill/>
              <a:ln w="12700" cap="flat" cmpd="sng" algn="ctr">
                <a:solidFill>
                  <a:srgbClr val="43698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76" name="Rectangle 3"/>
              <p:cNvSpPr txBox="1">
                <a:spLocks noChangeArrowheads="1"/>
              </p:cNvSpPr>
              <p:nvPr/>
            </p:nvSpPr>
            <p:spPr bwMode="auto">
              <a:xfrm>
                <a:off x="6935954" y="4742748"/>
                <a:ext cx="1646370" cy="369332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None/>
                  <a:defRPr lang="en-US" altLang="ko-KR" sz="2000" dirty="0" smtClean="0">
                    <a:latin typeface="Microsoft Sans Serif" panose="020B0604020202020204" pitchFamily="34" charset="0"/>
                    <a:ea typeface="+mj-ea"/>
                    <a:cs typeface="Microsoft Sans Serif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ko-KR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+mn-ea"/>
                    <a:ea typeface="+mn-ea"/>
                    <a:cs typeface="+mn-ea"/>
                    <a:sym typeface="+mn-lt"/>
                  </a:rPr>
                  <a:t>Design inspiration For presentation</a:t>
                </a:r>
                <a:endParaRPr kumimoji="0" lang="en-US" altLang="ko-KR" sz="12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" name="speed"/>
              <p:cNvSpPr txBox="1">
                <a:spLocks noChangeArrowheads="1"/>
              </p:cNvSpPr>
              <p:nvPr/>
            </p:nvSpPr>
            <p:spPr bwMode="auto">
              <a:xfrm>
                <a:off x="7034379" y="4346072"/>
                <a:ext cx="1449520" cy="2769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anchor="t" anchorCtr="0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1" lang="zh-CN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2EB0A2"/>
                    </a:solidFill>
                    <a:effectLst/>
                    <a:uLnTx/>
                    <a:uFillTx/>
                    <a:latin typeface="+mn-ea"/>
                    <a:ea typeface="+mn-ea"/>
                    <a:cs typeface="+mn-ea"/>
                    <a:sym typeface="+mn-lt"/>
                  </a:rPr>
                  <a:t>标题</a:t>
                </a:r>
                <a:endParaRPr kumimoji="1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EB0A2"/>
                  </a:solidFill>
                  <a:effectLst/>
                  <a:uLnTx/>
                  <a:uFillTx/>
                  <a:latin typeface="+mn-ea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8550274" y="3687440"/>
              <a:ext cx="1962614" cy="1962614"/>
              <a:chOff x="8550274" y="3687440"/>
              <a:chExt cx="1962614" cy="1962614"/>
            </a:xfrm>
          </p:grpSpPr>
          <p:sp>
            <p:nvSpPr>
              <p:cNvPr id="72" name="타원 67"/>
              <p:cNvSpPr/>
              <p:nvPr/>
            </p:nvSpPr>
            <p:spPr>
              <a:xfrm>
                <a:off x="8550274" y="3687440"/>
                <a:ext cx="1962614" cy="1962614"/>
              </a:xfrm>
              <a:prstGeom prst="ellipse">
                <a:avLst/>
              </a:prstGeom>
              <a:solidFill>
                <a:srgbClr val="2EB0A2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  <a:sym typeface="+mn-lt"/>
                </a:endParaRPr>
              </a:p>
            </p:txBody>
          </p:sp>
          <p:sp>
            <p:nvSpPr>
              <p:cNvPr id="73" name="Rectangle 3"/>
              <p:cNvSpPr txBox="1">
                <a:spLocks noChangeArrowheads="1"/>
              </p:cNvSpPr>
              <p:nvPr/>
            </p:nvSpPr>
            <p:spPr bwMode="auto">
              <a:xfrm>
                <a:off x="8708396" y="4742748"/>
                <a:ext cx="1646370" cy="369332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None/>
                  <a:defRPr lang="en-US" altLang="ko-KR" sz="2000" dirty="0" smtClean="0">
                    <a:latin typeface="Microsoft Sans Serif" panose="020B0604020202020204" pitchFamily="34" charset="0"/>
                    <a:ea typeface="+mj-ea"/>
                    <a:cs typeface="Microsoft Sans Serif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ko-KR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  <a:ea typeface="+mn-ea"/>
                    <a:cs typeface="+mn-ea"/>
                    <a:sym typeface="+mn-lt"/>
                  </a:rPr>
                  <a:t>Design inspiration For presentation</a:t>
                </a:r>
                <a:endParaRPr kumimoji="0" lang="en-US" altLang="ko-KR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4" name="speed"/>
              <p:cNvSpPr txBox="1">
                <a:spLocks noChangeArrowheads="1"/>
              </p:cNvSpPr>
              <p:nvPr/>
            </p:nvSpPr>
            <p:spPr bwMode="auto">
              <a:xfrm>
                <a:off x="8806821" y="4346072"/>
                <a:ext cx="1449520" cy="2769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anchor="t" anchorCtr="0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1" lang="zh-CN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  <a:ea typeface="+mn-ea"/>
                    <a:cs typeface="+mn-ea"/>
                    <a:sym typeface="+mn-lt"/>
                  </a:rPr>
                  <a:t>标题</a:t>
                </a:r>
                <a:endParaRPr kumimoji="1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87" name="오른쪽 중괄호 4"/>
          <p:cNvSpPr/>
          <p:nvPr/>
        </p:nvSpPr>
        <p:spPr>
          <a:xfrm rot="5400000" flipV="1">
            <a:off x="5884746" y="-113426"/>
            <a:ext cx="483468" cy="8103096"/>
          </a:xfrm>
          <a:prstGeom prst="rightBrace">
            <a:avLst>
              <a:gd name="adj1" fmla="val 51166"/>
              <a:gd name="adj2" fmla="val 50000"/>
            </a:avLst>
          </a:prstGeom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ko-KR" altLang="en-US" kern="0" dirty="0">
              <a:solidFill>
                <a:prstClr val="black"/>
              </a:solidFill>
              <a:latin typeface="+mn-ea"/>
              <a:cs typeface="+mn-ea"/>
              <a:sym typeface="+mn-lt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3132598" y="4496685"/>
            <a:ext cx="5987764" cy="1419337"/>
            <a:chOff x="3164970" y="5012775"/>
            <a:chExt cx="5987764" cy="1419337"/>
          </a:xfrm>
        </p:grpSpPr>
        <p:sp>
          <p:nvSpPr>
            <p:cNvPr id="89" name="文本框 139"/>
            <p:cNvSpPr txBox="1"/>
            <p:nvPr/>
          </p:nvSpPr>
          <p:spPr>
            <a:xfrm>
              <a:off x="5300995" y="5012775"/>
              <a:ext cx="22588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ea"/>
                </a:rPr>
                <a:t>77.8</a:t>
              </a:r>
              <a:r>
                <a:rPr lang="en-US" altLang="zh-CN" sz="3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ea"/>
                </a:rPr>
                <a:t>%</a:t>
              </a:r>
              <a:endParaRPr lang="zh-CN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endParaRPr>
            </a:p>
          </p:txBody>
        </p:sp>
        <p:sp>
          <p:nvSpPr>
            <p:cNvPr id="90" name="文本框 140"/>
            <p:cNvSpPr txBox="1"/>
            <p:nvPr/>
          </p:nvSpPr>
          <p:spPr>
            <a:xfrm>
              <a:off x="5716168" y="5666680"/>
              <a:ext cx="10054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ea"/>
                  <a:cs typeface="Arial" panose="020B0604020202020204" pitchFamily="34" charset="0"/>
                </a:rPr>
                <a:t>标题文字</a:t>
              </a:r>
              <a:endParaRPr lang="zh-CN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3164970" y="5929410"/>
              <a:ext cx="5987764" cy="502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  <a:buClr>
                  <a:srgbClr val="E7E6E6">
                    <a:lumMod val="10000"/>
                  </a:srgbClr>
                </a:buClr>
              </a:pPr>
              <a:r>
                <a:rPr lang="en-US" altLang="zh-CN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</a:rPr>
                <a:t>By faith I mean a vision of good one cherishes and the enthusiasm that pushes one to seek its</a:t>
              </a:r>
              <a:endPara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矩形 131"/>
          <p:cNvSpPr/>
          <p:nvPr/>
        </p:nvSpPr>
        <p:spPr>
          <a:xfrm>
            <a:off x="5571605" y="2279164"/>
            <a:ext cx="1107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rgbClr val="404040"/>
                </a:solidFill>
                <a:latin typeface="+mn-ea"/>
                <a:cs typeface="Arial" panose="020B0604020202020204" pitchFamily="34" charset="0"/>
              </a:rPr>
              <a:t>标题文字</a:t>
            </a:r>
            <a:endParaRPr lang="zh-CN" altLang="en-US" b="1" dirty="0">
              <a:solidFill>
                <a:srgbClr val="404040"/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133" name="组合 132"/>
          <p:cNvGrpSpPr/>
          <p:nvPr/>
        </p:nvGrpSpPr>
        <p:grpSpPr>
          <a:xfrm>
            <a:off x="5934891" y="2700839"/>
            <a:ext cx="381424" cy="110168"/>
            <a:chOff x="5905288" y="3385219"/>
            <a:chExt cx="381424" cy="110168"/>
          </a:xfrm>
        </p:grpSpPr>
        <p:sp>
          <p:nvSpPr>
            <p:cNvPr id="134" name="椭圆 133"/>
            <p:cNvSpPr/>
            <p:nvPr/>
          </p:nvSpPr>
          <p:spPr>
            <a:xfrm>
              <a:off x="5905288" y="3385219"/>
              <a:ext cx="110168" cy="110168"/>
            </a:xfrm>
            <a:prstGeom prst="ellipse">
              <a:avLst/>
            </a:prstGeom>
            <a:solidFill>
              <a:srgbClr val="2EB0A2">
                <a:alpha val="62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>
              <a:off x="6040916" y="3385219"/>
              <a:ext cx="110168" cy="110168"/>
            </a:xfrm>
            <a:prstGeom prst="ellipse">
              <a:avLst/>
            </a:prstGeom>
            <a:solidFill>
              <a:srgbClr val="2EB0A2">
                <a:alpha val="62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6176544" y="3385219"/>
              <a:ext cx="110168" cy="110168"/>
            </a:xfrm>
            <a:prstGeom prst="ellipse">
              <a:avLst/>
            </a:prstGeom>
            <a:solidFill>
              <a:srgbClr val="2EB0A2">
                <a:alpha val="62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1048594" y="3164048"/>
            <a:ext cx="2335290" cy="2319188"/>
            <a:chOff x="772501" y="3721210"/>
            <a:chExt cx="2335290" cy="2319188"/>
          </a:xfrm>
        </p:grpSpPr>
        <p:sp>
          <p:nvSpPr>
            <p:cNvPr id="138" name="矩形 137"/>
            <p:cNvSpPr/>
            <p:nvPr/>
          </p:nvSpPr>
          <p:spPr>
            <a:xfrm>
              <a:off x="772501" y="3721210"/>
              <a:ext cx="2335290" cy="1363554"/>
            </a:xfrm>
            <a:prstGeom prst="rect">
              <a:avLst/>
            </a:prstGeom>
            <a:solidFill>
              <a:srgbClr val="2EB0A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39" name="矩形 138"/>
            <p:cNvSpPr/>
            <p:nvPr/>
          </p:nvSpPr>
          <p:spPr>
            <a:xfrm>
              <a:off x="772501" y="5077199"/>
              <a:ext cx="2335290" cy="957842"/>
            </a:xfrm>
            <a:prstGeom prst="rect">
              <a:avLst/>
            </a:prstGeom>
            <a:solidFill>
              <a:srgbClr val="E4E4E4">
                <a:alpha val="45000"/>
              </a:srgbClr>
            </a:solidFill>
            <a:ln w="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40" name="Freeform 132"/>
            <p:cNvSpPr>
              <a:spLocks noEditPoints="1"/>
            </p:cNvSpPr>
            <p:nvPr/>
          </p:nvSpPr>
          <p:spPr bwMode="auto">
            <a:xfrm>
              <a:off x="1679736" y="4219279"/>
              <a:ext cx="441310" cy="400036"/>
            </a:xfrm>
            <a:custGeom>
              <a:avLst/>
              <a:gdLst>
                <a:gd name="T0" fmla="*/ 4 w 66"/>
                <a:gd name="T1" fmla="*/ 17 h 60"/>
                <a:gd name="T2" fmla="*/ 28 w 66"/>
                <a:gd name="T3" fmla="*/ 15 h 60"/>
                <a:gd name="T4" fmla="*/ 32 w 66"/>
                <a:gd name="T5" fmla="*/ 3 h 60"/>
                <a:gd name="T6" fmla="*/ 63 w 66"/>
                <a:gd name="T7" fmla="*/ 3 h 60"/>
                <a:gd name="T8" fmla="*/ 51 w 66"/>
                <a:gd name="T9" fmla="*/ 60 h 60"/>
                <a:gd name="T10" fmla="*/ 38 w 66"/>
                <a:gd name="T11" fmla="*/ 8 h 60"/>
                <a:gd name="T12" fmla="*/ 28 w 66"/>
                <a:gd name="T13" fmla="*/ 60 h 60"/>
                <a:gd name="T14" fmla="*/ 20 w 66"/>
                <a:gd name="T15" fmla="*/ 20 h 60"/>
                <a:gd name="T16" fmla="*/ 6 w 66"/>
                <a:gd name="T17" fmla="*/ 60 h 60"/>
                <a:gd name="T18" fmla="*/ 44 w 66"/>
                <a:gd name="T19" fmla="*/ 20 h 60"/>
                <a:gd name="T20" fmla="*/ 45 w 66"/>
                <a:gd name="T21" fmla="*/ 16 h 60"/>
                <a:gd name="T22" fmla="*/ 45 w 66"/>
                <a:gd name="T23" fmla="*/ 13 h 60"/>
                <a:gd name="T24" fmla="*/ 44 w 66"/>
                <a:gd name="T25" fmla="*/ 9 h 60"/>
                <a:gd name="T26" fmla="*/ 46 w 66"/>
                <a:gd name="T27" fmla="*/ 27 h 60"/>
                <a:gd name="T28" fmla="*/ 44 w 66"/>
                <a:gd name="T29" fmla="*/ 30 h 60"/>
                <a:gd name="T30" fmla="*/ 46 w 66"/>
                <a:gd name="T31" fmla="*/ 30 h 60"/>
                <a:gd name="T32" fmla="*/ 44 w 66"/>
                <a:gd name="T33" fmla="*/ 41 h 60"/>
                <a:gd name="T34" fmla="*/ 45 w 66"/>
                <a:gd name="T35" fmla="*/ 37 h 60"/>
                <a:gd name="T36" fmla="*/ 41 w 66"/>
                <a:gd name="T37" fmla="*/ 21 h 60"/>
                <a:gd name="T38" fmla="*/ 39 w 66"/>
                <a:gd name="T39" fmla="*/ 17 h 60"/>
                <a:gd name="T40" fmla="*/ 42 w 66"/>
                <a:gd name="T41" fmla="*/ 13 h 60"/>
                <a:gd name="T42" fmla="*/ 39 w 66"/>
                <a:gd name="T43" fmla="*/ 24 h 60"/>
                <a:gd name="T44" fmla="*/ 42 w 66"/>
                <a:gd name="T45" fmla="*/ 23 h 60"/>
                <a:gd name="T46" fmla="*/ 39 w 66"/>
                <a:gd name="T47" fmla="*/ 35 h 60"/>
                <a:gd name="T48" fmla="*/ 41 w 66"/>
                <a:gd name="T49" fmla="*/ 31 h 60"/>
                <a:gd name="T50" fmla="*/ 41 w 66"/>
                <a:gd name="T51" fmla="*/ 41 h 60"/>
                <a:gd name="T52" fmla="*/ 39 w 66"/>
                <a:gd name="T53" fmla="*/ 38 h 60"/>
                <a:gd name="T54" fmla="*/ 46 w 66"/>
                <a:gd name="T55" fmla="*/ 48 h 60"/>
                <a:gd name="T56" fmla="*/ 39 w 66"/>
                <a:gd name="T57" fmla="*/ 45 h 60"/>
                <a:gd name="T58" fmla="*/ 42 w 66"/>
                <a:gd name="T59" fmla="*/ 44 h 60"/>
                <a:gd name="T60" fmla="*/ 11 w 66"/>
                <a:gd name="T61" fmla="*/ 34 h 60"/>
                <a:gd name="T62" fmla="*/ 12 w 66"/>
                <a:gd name="T63" fmla="*/ 30 h 60"/>
                <a:gd name="T64" fmla="*/ 17 w 66"/>
                <a:gd name="T65" fmla="*/ 33 h 60"/>
                <a:gd name="T66" fmla="*/ 15 w 66"/>
                <a:gd name="T67" fmla="*/ 30 h 60"/>
                <a:gd name="T68" fmla="*/ 18 w 66"/>
                <a:gd name="T69" fmla="*/ 26 h 60"/>
                <a:gd name="T70" fmla="*/ 15 w 66"/>
                <a:gd name="T71" fmla="*/ 37 h 60"/>
                <a:gd name="T72" fmla="*/ 18 w 66"/>
                <a:gd name="T73" fmla="*/ 36 h 60"/>
                <a:gd name="T74" fmla="*/ 15 w 66"/>
                <a:gd name="T75" fmla="*/ 48 h 60"/>
                <a:gd name="T76" fmla="*/ 17 w 66"/>
                <a:gd name="T77" fmla="*/ 44 h 60"/>
                <a:gd name="T78" fmla="*/ 17 w 66"/>
                <a:gd name="T79" fmla="*/ 55 h 60"/>
                <a:gd name="T80" fmla="*/ 15 w 66"/>
                <a:gd name="T81" fmla="*/ 51 h 60"/>
                <a:gd name="T82" fmla="*/ 13 w 66"/>
                <a:gd name="T83" fmla="*/ 27 h 60"/>
                <a:gd name="T84" fmla="*/ 11 w 66"/>
                <a:gd name="T85" fmla="*/ 37 h 60"/>
                <a:gd name="T86" fmla="*/ 13 w 66"/>
                <a:gd name="T87" fmla="*/ 37 h 60"/>
                <a:gd name="T88" fmla="*/ 11 w 66"/>
                <a:gd name="T89" fmla="*/ 48 h 60"/>
                <a:gd name="T90" fmla="*/ 12 w 66"/>
                <a:gd name="T91" fmla="*/ 44 h 60"/>
                <a:gd name="T92" fmla="*/ 12 w 66"/>
                <a:gd name="T93" fmla="*/ 55 h 60"/>
                <a:gd name="T94" fmla="*/ 11 w 66"/>
                <a:gd name="T95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" h="60">
                  <a:moveTo>
                    <a:pt x="0" y="55"/>
                  </a:moveTo>
                  <a:cubicBezTo>
                    <a:pt x="4" y="55"/>
                    <a:pt x="4" y="55"/>
                    <a:pt x="4" y="55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5"/>
                    <a:pt x="0" y="55"/>
                    <a:pt x="0" y="55"/>
                  </a:cubicBezTo>
                  <a:close/>
                  <a:moveTo>
                    <a:pt x="44" y="16"/>
                  </a:moveTo>
                  <a:cubicBezTo>
                    <a:pt x="44" y="18"/>
                    <a:pt x="44" y="19"/>
                    <a:pt x="44" y="20"/>
                  </a:cubicBezTo>
                  <a:cubicBezTo>
                    <a:pt x="44" y="20"/>
                    <a:pt x="45" y="20"/>
                    <a:pt x="45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19"/>
                    <a:pt x="46" y="17"/>
                    <a:pt x="46" y="16"/>
                  </a:cubicBezTo>
                  <a:cubicBezTo>
                    <a:pt x="46" y="16"/>
                    <a:pt x="46" y="16"/>
                    <a:pt x="45" y="16"/>
                  </a:cubicBezTo>
                  <a:cubicBezTo>
                    <a:pt x="45" y="16"/>
                    <a:pt x="44" y="16"/>
                    <a:pt x="44" y="16"/>
                  </a:cubicBezTo>
                  <a:close/>
                  <a:moveTo>
                    <a:pt x="44" y="9"/>
                  </a:moveTo>
                  <a:cubicBezTo>
                    <a:pt x="44" y="11"/>
                    <a:pt x="44" y="12"/>
                    <a:pt x="44" y="13"/>
                  </a:cubicBezTo>
                  <a:cubicBezTo>
                    <a:pt x="44" y="13"/>
                    <a:pt x="45" y="13"/>
                    <a:pt x="45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2"/>
                    <a:pt x="46" y="10"/>
                    <a:pt x="46" y="9"/>
                  </a:cubicBezTo>
                  <a:cubicBezTo>
                    <a:pt x="46" y="9"/>
                    <a:pt x="46" y="9"/>
                    <a:pt x="45" y="9"/>
                  </a:cubicBezTo>
                  <a:cubicBezTo>
                    <a:pt x="45" y="9"/>
                    <a:pt x="44" y="9"/>
                    <a:pt x="44" y="9"/>
                  </a:cubicBezTo>
                  <a:close/>
                  <a:moveTo>
                    <a:pt x="44" y="23"/>
                  </a:moveTo>
                  <a:cubicBezTo>
                    <a:pt x="44" y="25"/>
                    <a:pt x="44" y="26"/>
                    <a:pt x="44" y="27"/>
                  </a:cubicBezTo>
                  <a:cubicBezTo>
                    <a:pt x="44" y="27"/>
                    <a:pt x="45" y="27"/>
                    <a:pt x="45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6"/>
                    <a:pt x="46" y="24"/>
                    <a:pt x="46" y="23"/>
                  </a:cubicBezTo>
                  <a:cubicBezTo>
                    <a:pt x="46" y="23"/>
                    <a:pt x="46" y="23"/>
                    <a:pt x="45" y="23"/>
                  </a:cubicBezTo>
                  <a:cubicBezTo>
                    <a:pt x="45" y="23"/>
                    <a:pt x="44" y="23"/>
                    <a:pt x="44" y="23"/>
                  </a:cubicBezTo>
                  <a:close/>
                  <a:moveTo>
                    <a:pt x="44" y="30"/>
                  </a:moveTo>
                  <a:cubicBezTo>
                    <a:pt x="44" y="32"/>
                    <a:pt x="44" y="33"/>
                    <a:pt x="44" y="34"/>
                  </a:cubicBezTo>
                  <a:cubicBezTo>
                    <a:pt x="44" y="34"/>
                    <a:pt x="45" y="34"/>
                    <a:pt x="45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3"/>
                    <a:pt x="46" y="32"/>
                    <a:pt x="46" y="30"/>
                  </a:cubicBezTo>
                  <a:cubicBezTo>
                    <a:pt x="46" y="30"/>
                    <a:pt x="46" y="30"/>
                    <a:pt x="45" y="30"/>
                  </a:cubicBezTo>
                  <a:cubicBezTo>
                    <a:pt x="45" y="30"/>
                    <a:pt x="44" y="30"/>
                    <a:pt x="44" y="30"/>
                  </a:cubicBezTo>
                  <a:close/>
                  <a:moveTo>
                    <a:pt x="44" y="37"/>
                  </a:moveTo>
                  <a:cubicBezTo>
                    <a:pt x="44" y="39"/>
                    <a:pt x="44" y="40"/>
                    <a:pt x="44" y="41"/>
                  </a:cubicBezTo>
                  <a:cubicBezTo>
                    <a:pt x="44" y="41"/>
                    <a:pt x="45" y="41"/>
                    <a:pt x="45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0"/>
                    <a:pt x="46" y="39"/>
                    <a:pt x="46" y="37"/>
                  </a:cubicBezTo>
                  <a:cubicBezTo>
                    <a:pt x="46" y="37"/>
                    <a:pt x="46" y="37"/>
                    <a:pt x="45" y="37"/>
                  </a:cubicBezTo>
                  <a:cubicBezTo>
                    <a:pt x="45" y="37"/>
                    <a:pt x="44" y="37"/>
                    <a:pt x="44" y="37"/>
                  </a:cubicBezTo>
                  <a:close/>
                  <a:moveTo>
                    <a:pt x="39" y="17"/>
                  </a:moveTo>
                  <a:cubicBezTo>
                    <a:pt x="39" y="18"/>
                    <a:pt x="39" y="19"/>
                    <a:pt x="39" y="21"/>
                  </a:cubicBezTo>
                  <a:cubicBezTo>
                    <a:pt x="40" y="21"/>
                    <a:pt x="40" y="21"/>
                    <a:pt x="41" y="21"/>
                  </a:cubicBezTo>
                  <a:cubicBezTo>
                    <a:pt x="41" y="21"/>
                    <a:pt x="41" y="21"/>
                    <a:pt x="42" y="20"/>
                  </a:cubicBezTo>
                  <a:cubicBezTo>
                    <a:pt x="42" y="19"/>
                    <a:pt x="42" y="18"/>
                    <a:pt x="42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7"/>
                    <a:pt x="40" y="17"/>
                    <a:pt x="39" y="17"/>
                  </a:cubicBezTo>
                  <a:close/>
                  <a:moveTo>
                    <a:pt x="39" y="10"/>
                  </a:moveTo>
                  <a:cubicBezTo>
                    <a:pt x="39" y="11"/>
                    <a:pt x="39" y="12"/>
                    <a:pt x="39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2" y="13"/>
                  </a:cubicBezTo>
                  <a:cubicBezTo>
                    <a:pt x="42" y="12"/>
                    <a:pt x="42" y="11"/>
                    <a:pt x="42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10"/>
                    <a:pt x="40" y="10"/>
                    <a:pt x="39" y="10"/>
                  </a:cubicBezTo>
                  <a:close/>
                  <a:moveTo>
                    <a:pt x="39" y="24"/>
                  </a:moveTo>
                  <a:cubicBezTo>
                    <a:pt x="39" y="25"/>
                    <a:pt x="39" y="26"/>
                    <a:pt x="39" y="28"/>
                  </a:cubicBezTo>
                  <a:cubicBezTo>
                    <a:pt x="40" y="28"/>
                    <a:pt x="40" y="28"/>
                    <a:pt x="41" y="28"/>
                  </a:cubicBezTo>
                  <a:cubicBezTo>
                    <a:pt x="41" y="27"/>
                    <a:pt x="41" y="27"/>
                    <a:pt x="42" y="27"/>
                  </a:cubicBezTo>
                  <a:cubicBezTo>
                    <a:pt x="42" y="26"/>
                    <a:pt x="42" y="25"/>
                    <a:pt x="42" y="23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4"/>
                    <a:pt x="40" y="24"/>
                    <a:pt x="39" y="24"/>
                  </a:cubicBezTo>
                  <a:close/>
                  <a:moveTo>
                    <a:pt x="39" y="31"/>
                  </a:moveTo>
                  <a:cubicBezTo>
                    <a:pt x="39" y="32"/>
                    <a:pt x="39" y="33"/>
                    <a:pt x="39" y="35"/>
                  </a:cubicBezTo>
                  <a:cubicBezTo>
                    <a:pt x="40" y="35"/>
                    <a:pt x="40" y="34"/>
                    <a:pt x="41" y="34"/>
                  </a:cubicBezTo>
                  <a:cubicBezTo>
                    <a:pt x="41" y="34"/>
                    <a:pt x="41" y="34"/>
                    <a:pt x="42" y="34"/>
                  </a:cubicBezTo>
                  <a:cubicBezTo>
                    <a:pt x="42" y="33"/>
                    <a:pt x="42" y="32"/>
                    <a:pt x="42" y="30"/>
                  </a:cubicBezTo>
                  <a:cubicBezTo>
                    <a:pt x="41" y="30"/>
                    <a:pt x="41" y="30"/>
                    <a:pt x="41" y="31"/>
                  </a:cubicBezTo>
                  <a:cubicBezTo>
                    <a:pt x="40" y="31"/>
                    <a:pt x="40" y="31"/>
                    <a:pt x="39" y="31"/>
                  </a:cubicBezTo>
                  <a:close/>
                  <a:moveTo>
                    <a:pt x="39" y="38"/>
                  </a:moveTo>
                  <a:cubicBezTo>
                    <a:pt x="39" y="39"/>
                    <a:pt x="39" y="40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41" y="41"/>
                    <a:pt x="41" y="41"/>
                    <a:pt x="42" y="41"/>
                  </a:cubicBezTo>
                  <a:cubicBezTo>
                    <a:pt x="42" y="40"/>
                    <a:pt x="42" y="39"/>
                    <a:pt x="42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7"/>
                    <a:pt x="40" y="37"/>
                    <a:pt x="39" y="38"/>
                  </a:cubicBezTo>
                  <a:close/>
                  <a:moveTo>
                    <a:pt x="44" y="44"/>
                  </a:moveTo>
                  <a:cubicBezTo>
                    <a:pt x="44" y="46"/>
                    <a:pt x="44" y="47"/>
                    <a:pt x="44" y="48"/>
                  </a:cubicBezTo>
                  <a:cubicBezTo>
                    <a:pt x="44" y="48"/>
                    <a:pt x="45" y="48"/>
                    <a:pt x="45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7"/>
                    <a:pt x="46" y="46"/>
                    <a:pt x="46" y="44"/>
                  </a:cubicBezTo>
                  <a:cubicBezTo>
                    <a:pt x="46" y="44"/>
                    <a:pt x="46" y="44"/>
                    <a:pt x="45" y="44"/>
                  </a:cubicBezTo>
                  <a:cubicBezTo>
                    <a:pt x="45" y="44"/>
                    <a:pt x="44" y="44"/>
                    <a:pt x="44" y="44"/>
                  </a:cubicBezTo>
                  <a:close/>
                  <a:moveTo>
                    <a:pt x="39" y="45"/>
                  </a:moveTo>
                  <a:cubicBezTo>
                    <a:pt x="39" y="46"/>
                    <a:pt x="39" y="47"/>
                    <a:pt x="39" y="48"/>
                  </a:cubicBezTo>
                  <a:cubicBezTo>
                    <a:pt x="40" y="48"/>
                    <a:pt x="40" y="48"/>
                    <a:pt x="41" y="48"/>
                  </a:cubicBezTo>
                  <a:cubicBezTo>
                    <a:pt x="41" y="48"/>
                    <a:pt x="41" y="48"/>
                    <a:pt x="42" y="48"/>
                  </a:cubicBezTo>
                  <a:cubicBezTo>
                    <a:pt x="42" y="47"/>
                    <a:pt x="42" y="46"/>
                    <a:pt x="42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0" y="44"/>
                    <a:pt x="40" y="44"/>
                    <a:pt x="39" y="45"/>
                  </a:cubicBezTo>
                  <a:close/>
                  <a:moveTo>
                    <a:pt x="11" y="30"/>
                  </a:moveTo>
                  <a:cubicBezTo>
                    <a:pt x="11" y="31"/>
                    <a:pt x="11" y="33"/>
                    <a:pt x="11" y="34"/>
                  </a:cubicBezTo>
                  <a:cubicBezTo>
                    <a:pt x="11" y="34"/>
                    <a:pt x="12" y="34"/>
                    <a:pt x="12" y="34"/>
                  </a:cubicBezTo>
                  <a:cubicBezTo>
                    <a:pt x="12" y="34"/>
                    <a:pt x="13" y="34"/>
                    <a:pt x="13" y="34"/>
                  </a:cubicBezTo>
                  <a:cubicBezTo>
                    <a:pt x="13" y="32"/>
                    <a:pt x="13" y="31"/>
                    <a:pt x="13" y="30"/>
                  </a:cubicBezTo>
                  <a:cubicBezTo>
                    <a:pt x="13" y="30"/>
                    <a:pt x="12" y="30"/>
                    <a:pt x="12" y="30"/>
                  </a:cubicBezTo>
                  <a:cubicBezTo>
                    <a:pt x="12" y="30"/>
                    <a:pt x="11" y="30"/>
                    <a:pt x="11" y="30"/>
                  </a:cubicBezTo>
                  <a:close/>
                  <a:moveTo>
                    <a:pt x="15" y="30"/>
                  </a:moveTo>
                  <a:cubicBezTo>
                    <a:pt x="15" y="31"/>
                    <a:pt x="15" y="32"/>
                    <a:pt x="15" y="34"/>
                  </a:cubicBezTo>
                  <a:cubicBezTo>
                    <a:pt x="16" y="34"/>
                    <a:pt x="16" y="34"/>
                    <a:pt x="17" y="33"/>
                  </a:cubicBezTo>
                  <a:cubicBezTo>
                    <a:pt x="17" y="33"/>
                    <a:pt x="17" y="33"/>
                    <a:pt x="18" y="33"/>
                  </a:cubicBezTo>
                  <a:cubicBezTo>
                    <a:pt x="18" y="32"/>
                    <a:pt x="18" y="31"/>
                    <a:pt x="18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30"/>
                    <a:pt x="16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24"/>
                    <a:pt x="15" y="25"/>
                    <a:pt x="15" y="27"/>
                  </a:cubicBezTo>
                  <a:cubicBezTo>
                    <a:pt x="16" y="27"/>
                    <a:pt x="16" y="26"/>
                    <a:pt x="17" y="26"/>
                  </a:cubicBezTo>
                  <a:cubicBezTo>
                    <a:pt x="17" y="26"/>
                    <a:pt x="17" y="26"/>
                    <a:pt x="18" y="26"/>
                  </a:cubicBezTo>
                  <a:cubicBezTo>
                    <a:pt x="18" y="25"/>
                    <a:pt x="18" y="24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6" y="22"/>
                    <a:pt x="15" y="23"/>
                  </a:cubicBezTo>
                  <a:close/>
                  <a:moveTo>
                    <a:pt x="15" y="37"/>
                  </a:moveTo>
                  <a:cubicBezTo>
                    <a:pt x="15" y="38"/>
                    <a:pt x="15" y="39"/>
                    <a:pt x="15" y="41"/>
                  </a:cubicBezTo>
                  <a:cubicBezTo>
                    <a:pt x="16" y="41"/>
                    <a:pt x="16" y="41"/>
                    <a:pt x="17" y="41"/>
                  </a:cubicBezTo>
                  <a:cubicBezTo>
                    <a:pt x="17" y="41"/>
                    <a:pt x="17" y="41"/>
                    <a:pt x="18" y="40"/>
                  </a:cubicBezTo>
                  <a:cubicBezTo>
                    <a:pt x="18" y="39"/>
                    <a:pt x="18" y="38"/>
                    <a:pt x="18" y="36"/>
                  </a:cubicBezTo>
                  <a:cubicBezTo>
                    <a:pt x="17" y="36"/>
                    <a:pt x="17" y="37"/>
                    <a:pt x="17" y="37"/>
                  </a:cubicBezTo>
                  <a:cubicBezTo>
                    <a:pt x="16" y="37"/>
                    <a:pt x="16" y="37"/>
                    <a:pt x="15" y="37"/>
                  </a:cubicBezTo>
                  <a:close/>
                  <a:moveTo>
                    <a:pt x="15" y="44"/>
                  </a:moveTo>
                  <a:cubicBezTo>
                    <a:pt x="15" y="45"/>
                    <a:pt x="15" y="46"/>
                    <a:pt x="15" y="48"/>
                  </a:cubicBezTo>
                  <a:cubicBezTo>
                    <a:pt x="16" y="48"/>
                    <a:pt x="16" y="48"/>
                    <a:pt x="17" y="48"/>
                  </a:cubicBezTo>
                  <a:cubicBezTo>
                    <a:pt x="17" y="48"/>
                    <a:pt x="17" y="48"/>
                    <a:pt x="18" y="48"/>
                  </a:cubicBezTo>
                  <a:cubicBezTo>
                    <a:pt x="18" y="46"/>
                    <a:pt x="18" y="45"/>
                    <a:pt x="18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4"/>
                    <a:pt x="16" y="44"/>
                    <a:pt x="15" y="44"/>
                  </a:cubicBezTo>
                  <a:close/>
                  <a:moveTo>
                    <a:pt x="15" y="51"/>
                  </a:moveTo>
                  <a:cubicBezTo>
                    <a:pt x="15" y="52"/>
                    <a:pt x="15" y="53"/>
                    <a:pt x="15" y="55"/>
                  </a:cubicBezTo>
                  <a:cubicBezTo>
                    <a:pt x="16" y="55"/>
                    <a:pt x="16" y="55"/>
                    <a:pt x="17" y="55"/>
                  </a:cubicBezTo>
                  <a:cubicBezTo>
                    <a:pt x="17" y="55"/>
                    <a:pt x="17" y="55"/>
                    <a:pt x="18" y="55"/>
                  </a:cubicBezTo>
                  <a:cubicBezTo>
                    <a:pt x="18" y="53"/>
                    <a:pt x="18" y="52"/>
                    <a:pt x="18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6" y="51"/>
                    <a:pt x="16" y="51"/>
                    <a:pt x="15" y="51"/>
                  </a:cubicBezTo>
                  <a:close/>
                  <a:moveTo>
                    <a:pt x="11" y="23"/>
                  </a:moveTo>
                  <a:cubicBezTo>
                    <a:pt x="11" y="24"/>
                    <a:pt x="11" y="26"/>
                    <a:pt x="11" y="27"/>
                  </a:cubicBezTo>
                  <a:cubicBezTo>
                    <a:pt x="11" y="27"/>
                    <a:pt x="12" y="27"/>
                    <a:pt x="12" y="27"/>
                  </a:cubicBezTo>
                  <a:cubicBezTo>
                    <a:pt x="12" y="27"/>
                    <a:pt x="13" y="27"/>
                    <a:pt x="13" y="27"/>
                  </a:cubicBezTo>
                  <a:cubicBezTo>
                    <a:pt x="13" y="25"/>
                    <a:pt x="13" y="24"/>
                    <a:pt x="13" y="23"/>
                  </a:cubicBezTo>
                  <a:cubicBezTo>
                    <a:pt x="13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close/>
                  <a:moveTo>
                    <a:pt x="11" y="37"/>
                  </a:moveTo>
                  <a:cubicBezTo>
                    <a:pt x="11" y="38"/>
                    <a:pt x="11" y="40"/>
                    <a:pt x="11" y="41"/>
                  </a:cubicBezTo>
                  <a:cubicBezTo>
                    <a:pt x="11" y="41"/>
                    <a:pt x="12" y="41"/>
                    <a:pt x="12" y="41"/>
                  </a:cubicBezTo>
                  <a:cubicBezTo>
                    <a:pt x="12" y="41"/>
                    <a:pt x="13" y="41"/>
                    <a:pt x="13" y="41"/>
                  </a:cubicBezTo>
                  <a:cubicBezTo>
                    <a:pt x="13" y="39"/>
                    <a:pt x="13" y="38"/>
                    <a:pt x="13" y="37"/>
                  </a:cubicBezTo>
                  <a:cubicBezTo>
                    <a:pt x="13" y="37"/>
                    <a:pt x="12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lose/>
                  <a:moveTo>
                    <a:pt x="11" y="44"/>
                  </a:moveTo>
                  <a:cubicBezTo>
                    <a:pt x="11" y="45"/>
                    <a:pt x="11" y="46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12" y="48"/>
                    <a:pt x="13" y="48"/>
                    <a:pt x="13" y="48"/>
                  </a:cubicBezTo>
                  <a:cubicBezTo>
                    <a:pt x="13" y="46"/>
                    <a:pt x="13" y="45"/>
                    <a:pt x="13" y="44"/>
                  </a:cubicBezTo>
                  <a:cubicBezTo>
                    <a:pt x="13" y="44"/>
                    <a:pt x="12" y="44"/>
                    <a:pt x="12" y="44"/>
                  </a:cubicBezTo>
                  <a:cubicBezTo>
                    <a:pt x="12" y="44"/>
                    <a:pt x="11" y="44"/>
                    <a:pt x="11" y="44"/>
                  </a:cubicBezTo>
                  <a:close/>
                  <a:moveTo>
                    <a:pt x="11" y="51"/>
                  </a:moveTo>
                  <a:cubicBezTo>
                    <a:pt x="11" y="52"/>
                    <a:pt x="11" y="53"/>
                    <a:pt x="11" y="55"/>
                  </a:cubicBezTo>
                  <a:cubicBezTo>
                    <a:pt x="11" y="55"/>
                    <a:pt x="12" y="55"/>
                    <a:pt x="12" y="55"/>
                  </a:cubicBezTo>
                  <a:cubicBezTo>
                    <a:pt x="12" y="55"/>
                    <a:pt x="13" y="55"/>
                    <a:pt x="13" y="55"/>
                  </a:cubicBezTo>
                  <a:cubicBezTo>
                    <a:pt x="13" y="53"/>
                    <a:pt x="13" y="52"/>
                    <a:pt x="13" y="51"/>
                  </a:cubicBezTo>
                  <a:cubicBezTo>
                    <a:pt x="13" y="51"/>
                    <a:pt x="12" y="51"/>
                    <a:pt x="12" y="51"/>
                  </a:cubicBezTo>
                  <a:cubicBezTo>
                    <a:pt x="12" y="51"/>
                    <a:pt x="11" y="51"/>
                    <a:pt x="11" y="5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1" name="TextBox 14"/>
            <p:cNvSpPr txBox="1"/>
            <p:nvPr/>
          </p:nvSpPr>
          <p:spPr>
            <a:xfrm>
              <a:off x="818652" y="5486400"/>
              <a:ext cx="2289139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n-ea"/>
                  <a:sym typeface="+mn-lt"/>
                </a:rPr>
                <a:t>We are placing great text in this text frames. Lorem ipsum is here mate check it out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n-ea"/>
                <a:sym typeface="+mn-lt"/>
              </a:endParaRPr>
            </a:p>
          </p:txBody>
        </p:sp>
        <p:sp>
          <p:nvSpPr>
            <p:cNvPr id="142" name="TextBox 15"/>
            <p:cNvSpPr txBox="1"/>
            <p:nvPr/>
          </p:nvSpPr>
          <p:spPr>
            <a:xfrm>
              <a:off x="818652" y="5226130"/>
              <a:ext cx="2032894" cy="507889"/>
            </a:xfrm>
            <a:prstGeom prst="rect">
              <a:avLst/>
            </a:prstGeom>
            <a:noFill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13C42"/>
                  </a:solidFill>
                  <a:effectLst/>
                  <a:uLnTx/>
                  <a:uFillTx/>
                  <a:latin typeface="+mn-ea"/>
                  <a:sym typeface="+mn-lt"/>
                </a:rPr>
                <a:t>Header here please</a:t>
              </a:r>
              <a:endParaRPr kumimoji="0" lang="id-ID" sz="1200" b="1" i="0" u="none" strike="noStrike" kern="0" cap="none" spc="0" normalizeH="0" baseline="0" noProof="0" dirty="0">
                <a:ln>
                  <a:noFill/>
                </a:ln>
                <a:solidFill>
                  <a:srgbClr val="413C42"/>
                </a:solidFill>
                <a:effectLst/>
                <a:uLnTx/>
                <a:uFillTx/>
                <a:latin typeface="+mn-ea"/>
                <a:sym typeface="+mn-lt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3651627" y="3164048"/>
            <a:ext cx="2335290" cy="2319188"/>
            <a:chOff x="3581323" y="3721210"/>
            <a:chExt cx="2335290" cy="2319188"/>
          </a:xfrm>
        </p:grpSpPr>
        <p:grpSp>
          <p:nvGrpSpPr>
            <p:cNvPr id="144" name="组合 143"/>
            <p:cNvGrpSpPr/>
            <p:nvPr/>
          </p:nvGrpSpPr>
          <p:grpSpPr>
            <a:xfrm>
              <a:off x="3581323" y="3721210"/>
              <a:ext cx="2335290" cy="2319188"/>
              <a:chOff x="772501" y="3721210"/>
              <a:chExt cx="2335290" cy="2319188"/>
            </a:xfrm>
          </p:grpSpPr>
          <p:sp>
            <p:nvSpPr>
              <p:cNvPr id="146" name="矩形 145"/>
              <p:cNvSpPr/>
              <p:nvPr/>
            </p:nvSpPr>
            <p:spPr>
              <a:xfrm>
                <a:off x="772501" y="3721210"/>
                <a:ext cx="2335290" cy="1363554"/>
              </a:xfrm>
              <a:prstGeom prst="rect">
                <a:avLst/>
              </a:prstGeom>
              <a:solidFill>
                <a:srgbClr val="43698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147" name="矩形 146"/>
              <p:cNvSpPr/>
              <p:nvPr/>
            </p:nvSpPr>
            <p:spPr>
              <a:xfrm>
                <a:off x="772501" y="5077199"/>
                <a:ext cx="2335290" cy="957842"/>
              </a:xfrm>
              <a:prstGeom prst="rect">
                <a:avLst/>
              </a:prstGeom>
              <a:solidFill>
                <a:srgbClr val="E4E4E4">
                  <a:alpha val="45000"/>
                </a:srgbClr>
              </a:solidFill>
              <a:ln w="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148" name="TextBox 14"/>
              <p:cNvSpPr txBox="1"/>
              <p:nvPr/>
            </p:nvSpPr>
            <p:spPr>
              <a:xfrm>
                <a:off x="818652" y="5486400"/>
                <a:ext cx="228913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id-ID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+mn-ea"/>
                    <a:sym typeface="+mn-lt"/>
                  </a:rPr>
                  <a:t>We are placing great text in this text frames. Lorem ipsum is here mate check it out</a:t>
                </a:r>
                <a:endPara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n-ea"/>
                  <a:sym typeface="+mn-lt"/>
                </a:endParaRPr>
              </a:p>
            </p:txBody>
          </p:sp>
          <p:sp>
            <p:nvSpPr>
              <p:cNvPr id="149" name="TextBox 15"/>
              <p:cNvSpPr txBox="1"/>
              <p:nvPr/>
            </p:nvSpPr>
            <p:spPr>
              <a:xfrm>
                <a:off x="818652" y="5226130"/>
                <a:ext cx="2032894" cy="507889"/>
              </a:xfrm>
              <a:prstGeom prst="rect">
                <a:avLst/>
              </a:prstGeom>
              <a:noFill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id-ID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13C42"/>
                    </a:solidFill>
                    <a:effectLst/>
                    <a:uLnTx/>
                    <a:uFillTx/>
                    <a:latin typeface="+mn-ea"/>
                    <a:sym typeface="+mn-lt"/>
                  </a:rPr>
                  <a:t>Header here please</a:t>
                </a:r>
                <a:endParaRPr kumimoji="0" lang="id-ID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13C42"/>
                  </a:solidFill>
                  <a:effectLst/>
                  <a:uLnTx/>
                  <a:uFillTx/>
                  <a:latin typeface="+mn-ea"/>
                  <a:sym typeface="+mn-lt"/>
                </a:endParaRPr>
              </a:p>
            </p:txBody>
          </p:sp>
        </p:grpSp>
        <p:sp>
          <p:nvSpPr>
            <p:cNvPr id="145" name="Freeform 176"/>
            <p:cNvSpPr>
              <a:spLocks noEditPoints="1"/>
            </p:cNvSpPr>
            <p:nvPr/>
          </p:nvSpPr>
          <p:spPr bwMode="auto">
            <a:xfrm>
              <a:off x="4562860" y="4282887"/>
              <a:ext cx="381517" cy="312964"/>
            </a:xfrm>
            <a:custGeom>
              <a:avLst/>
              <a:gdLst>
                <a:gd name="T0" fmla="*/ 112 w 128"/>
                <a:gd name="T1" fmla="*/ 2 h 105"/>
                <a:gd name="T2" fmla="*/ 107 w 128"/>
                <a:gd name="T3" fmla="*/ 23 h 105"/>
                <a:gd name="T4" fmla="*/ 99 w 128"/>
                <a:gd name="T5" fmla="*/ 2 h 105"/>
                <a:gd name="T6" fmla="*/ 112 w 128"/>
                <a:gd name="T7" fmla="*/ 46 h 105"/>
                <a:gd name="T8" fmla="*/ 99 w 128"/>
                <a:gd name="T9" fmla="*/ 105 h 105"/>
                <a:gd name="T10" fmla="*/ 107 w 128"/>
                <a:gd name="T11" fmla="*/ 42 h 105"/>
                <a:gd name="T12" fmla="*/ 112 w 128"/>
                <a:gd name="T13" fmla="*/ 46 h 105"/>
                <a:gd name="T14" fmla="*/ 128 w 128"/>
                <a:gd name="T15" fmla="*/ 0 h 105"/>
                <a:gd name="T16" fmla="*/ 114 w 128"/>
                <a:gd name="T17" fmla="*/ 105 h 105"/>
                <a:gd name="T18" fmla="*/ 118 w 128"/>
                <a:gd name="T19" fmla="*/ 33 h 105"/>
                <a:gd name="T20" fmla="*/ 114 w 128"/>
                <a:gd name="T21" fmla="*/ 21 h 105"/>
                <a:gd name="T22" fmla="*/ 114 w 128"/>
                <a:gd name="T23" fmla="*/ 0 h 105"/>
                <a:gd name="T24" fmla="*/ 95 w 128"/>
                <a:gd name="T25" fmla="*/ 15 h 105"/>
                <a:gd name="T26" fmla="*/ 93 w 128"/>
                <a:gd name="T27" fmla="*/ 27 h 105"/>
                <a:gd name="T28" fmla="*/ 95 w 128"/>
                <a:gd name="T29" fmla="*/ 38 h 105"/>
                <a:gd name="T30" fmla="*/ 82 w 128"/>
                <a:gd name="T31" fmla="*/ 15 h 105"/>
                <a:gd name="T32" fmla="*/ 95 w 128"/>
                <a:gd name="T33" fmla="*/ 57 h 105"/>
                <a:gd name="T34" fmla="*/ 82 w 128"/>
                <a:gd name="T35" fmla="*/ 105 h 105"/>
                <a:gd name="T36" fmla="*/ 95 w 128"/>
                <a:gd name="T37" fmla="*/ 57 h 105"/>
                <a:gd name="T38" fmla="*/ 65 w 128"/>
                <a:gd name="T39" fmla="*/ 23 h 105"/>
                <a:gd name="T40" fmla="*/ 80 w 128"/>
                <a:gd name="T41" fmla="*/ 54 h 105"/>
                <a:gd name="T42" fmla="*/ 72 w 128"/>
                <a:gd name="T43" fmla="*/ 57 h 105"/>
                <a:gd name="T44" fmla="*/ 65 w 128"/>
                <a:gd name="T45" fmla="*/ 52 h 105"/>
                <a:gd name="T46" fmla="*/ 65 w 128"/>
                <a:gd name="T47" fmla="*/ 23 h 105"/>
                <a:gd name="T48" fmla="*/ 80 w 128"/>
                <a:gd name="T49" fmla="*/ 105 h 105"/>
                <a:gd name="T50" fmla="*/ 65 w 128"/>
                <a:gd name="T51" fmla="*/ 71 h 105"/>
                <a:gd name="T52" fmla="*/ 72 w 128"/>
                <a:gd name="T53" fmla="*/ 80 h 105"/>
                <a:gd name="T54" fmla="*/ 80 w 128"/>
                <a:gd name="T55" fmla="*/ 73 h 105"/>
                <a:gd name="T56" fmla="*/ 49 w 128"/>
                <a:gd name="T57" fmla="*/ 33 h 105"/>
                <a:gd name="T58" fmla="*/ 63 w 128"/>
                <a:gd name="T59" fmla="*/ 54 h 105"/>
                <a:gd name="T60" fmla="*/ 49 w 128"/>
                <a:gd name="T61" fmla="*/ 63 h 105"/>
                <a:gd name="T62" fmla="*/ 49 w 128"/>
                <a:gd name="T63" fmla="*/ 33 h 105"/>
                <a:gd name="T64" fmla="*/ 63 w 128"/>
                <a:gd name="T65" fmla="*/ 105 h 105"/>
                <a:gd name="T66" fmla="*/ 49 w 128"/>
                <a:gd name="T67" fmla="*/ 78 h 105"/>
                <a:gd name="T68" fmla="*/ 63 w 128"/>
                <a:gd name="T69" fmla="*/ 69 h 105"/>
                <a:gd name="T70" fmla="*/ 47 w 128"/>
                <a:gd name="T71" fmla="*/ 42 h 105"/>
                <a:gd name="T72" fmla="*/ 38 w 128"/>
                <a:gd name="T73" fmla="*/ 71 h 105"/>
                <a:gd name="T74" fmla="*/ 34 w 128"/>
                <a:gd name="T75" fmla="*/ 42 h 105"/>
                <a:gd name="T76" fmla="*/ 47 w 128"/>
                <a:gd name="T77" fmla="*/ 80 h 105"/>
                <a:gd name="T78" fmla="*/ 34 w 128"/>
                <a:gd name="T79" fmla="*/ 105 h 105"/>
                <a:gd name="T80" fmla="*/ 36 w 128"/>
                <a:gd name="T81" fmla="*/ 86 h 105"/>
                <a:gd name="T82" fmla="*/ 47 w 128"/>
                <a:gd name="T83" fmla="*/ 80 h 105"/>
                <a:gd name="T84" fmla="*/ 17 w 128"/>
                <a:gd name="T85" fmla="*/ 36 h 105"/>
                <a:gd name="T86" fmla="*/ 32 w 128"/>
                <a:gd name="T87" fmla="*/ 63 h 105"/>
                <a:gd name="T88" fmla="*/ 28 w 128"/>
                <a:gd name="T89" fmla="*/ 61 h 105"/>
                <a:gd name="T90" fmla="*/ 17 w 128"/>
                <a:gd name="T91" fmla="*/ 65 h 105"/>
                <a:gd name="T92" fmla="*/ 17 w 128"/>
                <a:gd name="T93" fmla="*/ 36 h 105"/>
                <a:gd name="T94" fmla="*/ 32 w 128"/>
                <a:gd name="T95" fmla="*/ 105 h 105"/>
                <a:gd name="T96" fmla="*/ 17 w 128"/>
                <a:gd name="T97" fmla="*/ 80 h 105"/>
                <a:gd name="T98" fmla="*/ 32 w 128"/>
                <a:gd name="T99" fmla="*/ 82 h 105"/>
                <a:gd name="T100" fmla="*/ 0 w 128"/>
                <a:gd name="T101" fmla="*/ 48 h 105"/>
                <a:gd name="T102" fmla="*/ 15 w 128"/>
                <a:gd name="T103" fmla="*/ 67 h 105"/>
                <a:gd name="T104" fmla="*/ 13 w 128"/>
                <a:gd name="T105" fmla="*/ 84 h 105"/>
                <a:gd name="T106" fmla="*/ 15 w 128"/>
                <a:gd name="T107" fmla="*/ 105 h 105"/>
                <a:gd name="T108" fmla="*/ 0 w 128"/>
                <a:gd name="T109" fmla="*/ 4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105">
                  <a:moveTo>
                    <a:pt x="99" y="2"/>
                  </a:moveTo>
                  <a:lnTo>
                    <a:pt x="112" y="2"/>
                  </a:lnTo>
                  <a:lnTo>
                    <a:pt x="112" y="21"/>
                  </a:lnTo>
                  <a:lnTo>
                    <a:pt x="107" y="23"/>
                  </a:lnTo>
                  <a:lnTo>
                    <a:pt x="99" y="25"/>
                  </a:lnTo>
                  <a:lnTo>
                    <a:pt x="99" y="2"/>
                  </a:lnTo>
                  <a:lnTo>
                    <a:pt x="99" y="2"/>
                  </a:lnTo>
                  <a:close/>
                  <a:moveTo>
                    <a:pt x="112" y="46"/>
                  </a:moveTo>
                  <a:lnTo>
                    <a:pt x="112" y="105"/>
                  </a:lnTo>
                  <a:lnTo>
                    <a:pt x="99" y="105"/>
                  </a:lnTo>
                  <a:lnTo>
                    <a:pt x="99" y="52"/>
                  </a:lnTo>
                  <a:lnTo>
                    <a:pt x="107" y="42"/>
                  </a:lnTo>
                  <a:lnTo>
                    <a:pt x="112" y="46"/>
                  </a:lnTo>
                  <a:lnTo>
                    <a:pt x="112" y="46"/>
                  </a:lnTo>
                  <a:close/>
                  <a:moveTo>
                    <a:pt x="114" y="0"/>
                  </a:moveTo>
                  <a:lnTo>
                    <a:pt x="128" y="0"/>
                  </a:lnTo>
                  <a:lnTo>
                    <a:pt x="128" y="105"/>
                  </a:lnTo>
                  <a:lnTo>
                    <a:pt x="114" y="105"/>
                  </a:lnTo>
                  <a:lnTo>
                    <a:pt x="114" y="44"/>
                  </a:lnTo>
                  <a:lnTo>
                    <a:pt x="118" y="33"/>
                  </a:lnTo>
                  <a:lnTo>
                    <a:pt x="120" y="19"/>
                  </a:lnTo>
                  <a:lnTo>
                    <a:pt x="114" y="21"/>
                  </a:lnTo>
                  <a:lnTo>
                    <a:pt x="114" y="0"/>
                  </a:lnTo>
                  <a:lnTo>
                    <a:pt x="114" y="0"/>
                  </a:lnTo>
                  <a:close/>
                  <a:moveTo>
                    <a:pt x="82" y="15"/>
                  </a:moveTo>
                  <a:lnTo>
                    <a:pt x="95" y="15"/>
                  </a:lnTo>
                  <a:lnTo>
                    <a:pt x="95" y="27"/>
                  </a:lnTo>
                  <a:lnTo>
                    <a:pt x="93" y="27"/>
                  </a:lnTo>
                  <a:lnTo>
                    <a:pt x="95" y="31"/>
                  </a:lnTo>
                  <a:lnTo>
                    <a:pt x="95" y="38"/>
                  </a:lnTo>
                  <a:lnTo>
                    <a:pt x="82" y="50"/>
                  </a:lnTo>
                  <a:lnTo>
                    <a:pt x="82" y="15"/>
                  </a:lnTo>
                  <a:lnTo>
                    <a:pt x="82" y="15"/>
                  </a:lnTo>
                  <a:close/>
                  <a:moveTo>
                    <a:pt x="95" y="57"/>
                  </a:moveTo>
                  <a:lnTo>
                    <a:pt x="95" y="105"/>
                  </a:lnTo>
                  <a:lnTo>
                    <a:pt x="82" y="105"/>
                  </a:lnTo>
                  <a:lnTo>
                    <a:pt x="82" y="69"/>
                  </a:lnTo>
                  <a:lnTo>
                    <a:pt x="95" y="57"/>
                  </a:lnTo>
                  <a:lnTo>
                    <a:pt x="95" y="57"/>
                  </a:lnTo>
                  <a:close/>
                  <a:moveTo>
                    <a:pt x="65" y="23"/>
                  </a:moveTo>
                  <a:lnTo>
                    <a:pt x="80" y="23"/>
                  </a:lnTo>
                  <a:lnTo>
                    <a:pt x="80" y="54"/>
                  </a:lnTo>
                  <a:lnTo>
                    <a:pt x="74" y="61"/>
                  </a:lnTo>
                  <a:lnTo>
                    <a:pt x="72" y="57"/>
                  </a:lnTo>
                  <a:lnTo>
                    <a:pt x="68" y="52"/>
                  </a:lnTo>
                  <a:lnTo>
                    <a:pt x="65" y="52"/>
                  </a:lnTo>
                  <a:lnTo>
                    <a:pt x="65" y="23"/>
                  </a:lnTo>
                  <a:lnTo>
                    <a:pt x="65" y="23"/>
                  </a:lnTo>
                  <a:close/>
                  <a:moveTo>
                    <a:pt x="80" y="73"/>
                  </a:moveTo>
                  <a:lnTo>
                    <a:pt x="80" y="105"/>
                  </a:lnTo>
                  <a:lnTo>
                    <a:pt x="65" y="105"/>
                  </a:lnTo>
                  <a:lnTo>
                    <a:pt x="65" y="71"/>
                  </a:lnTo>
                  <a:lnTo>
                    <a:pt x="68" y="73"/>
                  </a:lnTo>
                  <a:lnTo>
                    <a:pt x="72" y="80"/>
                  </a:lnTo>
                  <a:lnTo>
                    <a:pt x="78" y="73"/>
                  </a:lnTo>
                  <a:lnTo>
                    <a:pt x="80" y="73"/>
                  </a:lnTo>
                  <a:lnTo>
                    <a:pt x="80" y="73"/>
                  </a:lnTo>
                  <a:close/>
                  <a:moveTo>
                    <a:pt x="49" y="33"/>
                  </a:moveTo>
                  <a:lnTo>
                    <a:pt x="63" y="33"/>
                  </a:lnTo>
                  <a:lnTo>
                    <a:pt x="63" y="54"/>
                  </a:lnTo>
                  <a:lnTo>
                    <a:pt x="61" y="54"/>
                  </a:lnTo>
                  <a:lnTo>
                    <a:pt x="49" y="63"/>
                  </a:lnTo>
                  <a:lnTo>
                    <a:pt x="49" y="33"/>
                  </a:lnTo>
                  <a:lnTo>
                    <a:pt x="49" y="33"/>
                  </a:lnTo>
                  <a:close/>
                  <a:moveTo>
                    <a:pt x="63" y="69"/>
                  </a:moveTo>
                  <a:lnTo>
                    <a:pt x="63" y="105"/>
                  </a:lnTo>
                  <a:lnTo>
                    <a:pt x="49" y="105"/>
                  </a:lnTo>
                  <a:lnTo>
                    <a:pt x="49" y="78"/>
                  </a:lnTo>
                  <a:lnTo>
                    <a:pt x="63" y="69"/>
                  </a:lnTo>
                  <a:lnTo>
                    <a:pt x="63" y="69"/>
                  </a:lnTo>
                  <a:close/>
                  <a:moveTo>
                    <a:pt x="34" y="42"/>
                  </a:moveTo>
                  <a:lnTo>
                    <a:pt x="47" y="42"/>
                  </a:lnTo>
                  <a:lnTo>
                    <a:pt x="47" y="65"/>
                  </a:lnTo>
                  <a:lnTo>
                    <a:pt x="38" y="71"/>
                  </a:lnTo>
                  <a:lnTo>
                    <a:pt x="34" y="67"/>
                  </a:lnTo>
                  <a:lnTo>
                    <a:pt x="34" y="42"/>
                  </a:lnTo>
                  <a:lnTo>
                    <a:pt x="34" y="42"/>
                  </a:lnTo>
                  <a:close/>
                  <a:moveTo>
                    <a:pt x="47" y="80"/>
                  </a:moveTo>
                  <a:lnTo>
                    <a:pt x="47" y="105"/>
                  </a:lnTo>
                  <a:lnTo>
                    <a:pt x="34" y="105"/>
                  </a:lnTo>
                  <a:lnTo>
                    <a:pt x="34" y="84"/>
                  </a:lnTo>
                  <a:lnTo>
                    <a:pt x="36" y="86"/>
                  </a:lnTo>
                  <a:lnTo>
                    <a:pt x="40" y="84"/>
                  </a:lnTo>
                  <a:lnTo>
                    <a:pt x="47" y="80"/>
                  </a:lnTo>
                  <a:lnTo>
                    <a:pt x="47" y="80"/>
                  </a:lnTo>
                  <a:close/>
                  <a:moveTo>
                    <a:pt x="17" y="36"/>
                  </a:moveTo>
                  <a:lnTo>
                    <a:pt x="32" y="36"/>
                  </a:lnTo>
                  <a:lnTo>
                    <a:pt x="32" y="63"/>
                  </a:lnTo>
                  <a:lnTo>
                    <a:pt x="30" y="63"/>
                  </a:lnTo>
                  <a:lnTo>
                    <a:pt x="28" y="61"/>
                  </a:lnTo>
                  <a:lnTo>
                    <a:pt x="23" y="63"/>
                  </a:lnTo>
                  <a:lnTo>
                    <a:pt x="17" y="65"/>
                  </a:lnTo>
                  <a:lnTo>
                    <a:pt x="17" y="36"/>
                  </a:lnTo>
                  <a:lnTo>
                    <a:pt x="17" y="36"/>
                  </a:lnTo>
                  <a:close/>
                  <a:moveTo>
                    <a:pt x="32" y="82"/>
                  </a:moveTo>
                  <a:lnTo>
                    <a:pt x="32" y="105"/>
                  </a:lnTo>
                  <a:lnTo>
                    <a:pt x="17" y="105"/>
                  </a:lnTo>
                  <a:lnTo>
                    <a:pt x="17" y="80"/>
                  </a:lnTo>
                  <a:lnTo>
                    <a:pt x="26" y="75"/>
                  </a:lnTo>
                  <a:lnTo>
                    <a:pt x="32" y="82"/>
                  </a:lnTo>
                  <a:lnTo>
                    <a:pt x="32" y="82"/>
                  </a:lnTo>
                  <a:close/>
                  <a:moveTo>
                    <a:pt x="0" y="48"/>
                  </a:moveTo>
                  <a:lnTo>
                    <a:pt x="15" y="48"/>
                  </a:lnTo>
                  <a:lnTo>
                    <a:pt x="15" y="67"/>
                  </a:lnTo>
                  <a:lnTo>
                    <a:pt x="7" y="71"/>
                  </a:lnTo>
                  <a:lnTo>
                    <a:pt x="13" y="84"/>
                  </a:lnTo>
                  <a:lnTo>
                    <a:pt x="15" y="82"/>
                  </a:lnTo>
                  <a:lnTo>
                    <a:pt x="15" y="105"/>
                  </a:lnTo>
                  <a:lnTo>
                    <a:pt x="0" y="105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6254660" y="3164048"/>
            <a:ext cx="2335290" cy="2319188"/>
            <a:chOff x="6192089" y="3721210"/>
            <a:chExt cx="2335290" cy="2319188"/>
          </a:xfrm>
        </p:grpSpPr>
        <p:sp>
          <p:nvSpPr>
            <p:cNvPr id="151" name="矩形 150"/>
            <p:cNvSpPr/>
            <p:nvPr/>
          </p:nvSpPr>
          <p:spPr>
            <a:xfrm>
              <a:off x="6192089" y="3721210"/>
              <a:ext cx="2335290" cy="1363554"/>
            </a:xfrm>
            <a:prstGeom prst="rect">
              <a:avLst/>
            </a:prstGeom>
            <a:solidFill>
              <a:srgbClr val="2EB0A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52" name="矩形 151"/>
            <p:cNvSpPr/>
            <p:nvPr/>
          </p:nvSpPr>
          <p:spPr>
            <a:xfrm>
              <a:off x="6192089" y="5077199"/>
              <a:ext cx="2335290" cy="957842"/>
            </a:xfrm>
            <a:prstGeom prst="rect">
              <a:avLst/>
            </a:prstGeom>
            <a:solidFill>
              <a:srgbClr val="E4E4E4">
                <a:alpha val="45000"/>
              </a:srgbClr>
            </a:solidFill>
            <a:ln w="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53" name="TextBox 14"/>
            <p:cNvSpPr txBox="1"/>
            <p:nvPr/>
          </p:nvSpPr>
          <p:spPr>
            <a:xfrm>
              <a:off x="6238240" y="5486400"/>
              <a:ext cx="2289139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n-ea"/>
                  <a:sym typeface="+mn-lt"/>
                </a:rPr>
                <a:t>We are placing great text in this text frames. Lorem ipsum is here mate check it out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n-ea"/>
                <a:sym typeface="+mn-lt"/>
              </a:endParaRPr>
            </a:p>
          </p:txBody>
        </p:sp>
        <p:sp>
          <p:nvSpPr>
            <p:cNvPr id="154" name="TextBox 15"/>
            <p:cNvSpPr txBox="1"/>
            <p:nvPr/>
          </p:nvSpPr>
          <p:spPr>
            <a:xfrm>
              <a:off x="6238240" y="5226130"/>
              <a:ext cx="2032894" cy="507889"/>
            </a:xfrm>
            <a:prstGeom prst="rect">
              <a:avLst/>
            </a:prstGeom>
            <a:noFill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13C42"/>
                  </a:solidFill>
                  <a:effectLst/>
                  <a:uLnTx/>
                  <a:uFillTx/>
                  <a:latin typeface="+mn-ea"/>
                  <a:sym typeface="+mn-lt"/>
                </a:rPr>
                <a:t>Header here please</a:t>
              </a:r>
              <a:endParaRPr kumimoji="0" lang="id-ID" sz="1200" b="1" i="0" u="none" strike="noStrike" kern="0" cap="none" spc="0" normalizeH="0" baseline="0" noProof="0" dirty="0">
                <a:ln>
                  <a:noFill/>
                </a:ln>
                <a:solidFill>
                  <a:srgbClr val="413C42"/>
                </a:solidFill>
                <a:effectLst/>
                <a:uLnTx/>
                <a:uFillTx/>
                <a:latin typeface="+mn-ea"/>
                <a:sym typeface="+mn-lt"/>
              </a:endParaRPr>
            </a:p>
          </p:txBody>
        </p:sp>
        <p:sp>
          <p:nvSpPr>
            <p:cNvPr id="155" name="Freeform 105"/>
            <p:cNvSpPr>
              <a:spLocks noEditPoints="1"/>
            </p:cNvSpPr>
            <p:nvPr/>
          </p:nvSpPr>
          <p:spPr bwMode="auto">
            <a:xfrm>
              <a:off x="7119816" y="4304750"/>
              <a:ext cx="479836" cy="282761"/>
            </a:xfrm>
            <a:custGeom>
              <a:avLst/>
              <a:gdLst>
                <a:gd name="T0" fmla="*/ 58 w 80"/>
                <a:gd name="T1" fmla="*/ 7 h 47"/>
                <a:gd name="T2" fmla="*/ 61 w 80"/>
                <a:gd name="T3" fmla="*/ 6 h 47"/>
                <a:gd name="T4" fmla="*/ 66 w 80"/>
                <a:gd name="T5" fmla="*/ 14 h 47"/>
                <a:gd name="T6" fmla="*/ 74 w 80"/>
                <a:gd name="T7" fmla="*/ 19 h 47"/>
                <a:gd name="T8" fmla="*/ 73 w 80"/>
                <a:gd name="T9" fmla="*/ 22 h 47"/>
                <a:gd name="T10" fmla="*/ 80 w 80"/>
                <a:gd name="T11" fmla="*/ 39 h 47"/>
                <a:gd name="T12" fmla="*/ 77 w 80"/>
                <a:gd name="T13" fmla="*/ 41 h 47"/>
                <a:gd name="T14" fmla="*/ 71 w 80"/>
                <a:gd name="T15" fmla="*/ 41 h 47"/>
                <a:gd name="T16" fmla="*/ 73 w 80"/>
                <a:gd name="T17" fmla="*/ 39 h 47"/>
                <a:gd name="T18" fmla="*/ 67 w 80"/>
                <a:gd name="T19" fmla="*/ 25 h 47"/>
                <a:gd name="T20" fmla="*/ 59 w 80"/>
                <a:gd name="T21" fmla="*/ 39 h 47"/>
                <a:gd name="T22" fmla="*/ 67 w 80"/>
                <a:gd name="T23" fmla="*/ 25 h 47"/>
                <a:gd name="T24" fmla="*/ 68 w 80"/>
                <a:gd name="T25" fmla="*/ 23 h 47"/>
                <a:gd name="T26" fmla="*/ 57 w 80"/>
                <a:gd name="T27" fmla="*/ 12 h 47"/>
                <a:gd name="T28" fmla="*/ 62 w 80"/>
                <a:gd name="T29" fmla="*/ 18 h 47"/>
                <a:gd name="T30" fmla="*/ 56 w 80"/>
                <a:gd name="T31" fmla="*/ 29 h 47"/>
                <a:gd name="T32" fmla="*/ 50 w 80"/>
                <a:gd name="T33" fmla="*/ 24 h 47"/>
                <a:gd name="T34" fmla="*/ 55 w 80"/>
                <a:gd name="T35" fmla="*/ 13 h 47"/>
                <a:gd name="T36" fmla="*/ 41 w 80"/>
                <a:gd name="T37" fmla="*/ 7 h 47"/>
                <a:gd name="T38" fmla="*/ 39 w 80"/>
                <a:gd name="T39" fmla="*/ 9 h 47"/>
                <a:gd name="T40" fmla="*/ 24 w 80"/>
                <a:gd name="T41" fmla="*/ 11 h 47"/>
                <a:gd name="T42" fmla="*/ 39 w 80"/>
                <a:gd name="T43" fmla="*/ 9 h 47"/>
                <a:gd name="T44" fmla="*/ 31 w 80"/>
                <a:gd name="T45" fmla="*/ 23 h 47"/>
                <a:gd name="T46" fmla="*/ 24 w 80"/>
                <a:gd name="T47" fmla="*/ 14 h 47"/>
                <a:gd name="T48" fmla="*/ 17 w 80"/>
                <a:gd name="T49" fmla="*/ 17 h 47"/>
                <a:gd name="T50" fmla="*/ 14 w 80"/>
                <a:gd name="T51" fmla="*/ 24 h 47"/>
                <a:gd name="T52" fmla="*/ 24 w 80"/>
                <a:gd name="T53" fmla="*/ 14 h 47"/>
                <a:gd name="T54" fmla="*/ 28 w 80"/>
                <a:gd name="T55" fmla="*/ 25 h 47"/>
                <a:gd name="T56" fmla="*/ 20 w 80"/>
                <a:gd name="T57" fmla="*/ 22 h 47"/>
                <a:gd name="T58" fmla="*/ 23 w 80"/>
                <a:gd name="T59" fmla="*/ 29 h 47"/>
                <a:gd name="T60" fmla="*/ 13 w 80"/>
                <a:gd name="T61" fmla="*/ 25 h 47"/>
                <a:gd name="T62" fmla="*/ 7 w 80"/>
                <a:gd name="T63" fmla="*/ 39 h 47"/>
                <a:gd name="T64" fmla="*/ 9 w 80"/>
                <a:gd name="T65" fmla="*/ 41 h 47"/>
                <a:gd name="T66" fmla="*/ 3 w 80"/>
                <a:gd name="T67" fmla="*/ 41 h 47"/>
                <a:gd name="T68" fmla="*/ 0 w 80"/>
                <a:gd name="T69" fmla="*/ 39 h 47"/>
                <a:gd name="T70" fmla="*/ 7 w 80"/>
                <a:gd name="T71" fmla="*/ 22 h 47"/>
                <a:gd name="T72" fmla="*/ 6 w 80"/>
                <a:gd name="T73" fmla="*/ 19 h 47"/>
                <a:gd name="T74" fmla="*/ 14 w 80"/>
                <a:gd name="T75" fmla="*/ 14 h 47"/>
                <a:gd name="T76" fmla="*/ 19 w 80"/>
                <a:gd name="T77" fmla="*/ 6 h 47"/>
                <a:gd name="T78" fmla="*/ 22 w 80"/>
                <a:gd name="T79" fmla="*/ 7 h 47"/>
                <a:gd name="T80" fmla="*/ 39 w 80"/>
                <a:gd name="T81" fmla="*/ 0 h 47"/>
                <a:gd name="T82" fmla="*/ 41 w 80"/>
                <a:gd name="T83" fmla="*/ 3 h 47"/>
                <a:gd name="T84" fmla="*/ 33 w 80"/>
                <a:gd name="T85" fmla="*/ 40 h 47"/>
                <a:gd name="T86" fmla="*/ 40 w 80"/>
                <a:gd name="T87" fmla="*/ 47 h 47"/>
                <a:gd name="T88" fmla="*/ 45 w 80"/>
                <a:gd name="T89" fmla="*/ 45 h 47"/>
                <a:gd name="T90" fmla="*/ 47 w 80"/>
                <a:gd name="T91" fmla="*/ 39 h 47"/>
                <a:gd name="T92" fmla="*/ 45 w 80"/>
                <a:gd name="T93" fmla="*/ 34 h 47"/>
                <a:gd name="T94" fmla="*/ 39 w 80"/>
                <a:gd name="T95" fmla="*/ 33 h 47"/>
                <a:gd name="T96" fmla="*/ 24 w 80"/>
                <a:gd name="T97" fmla="*/ 23 h 47"/>
                <a:gd name="T98" fmla="*/ 22 w 80"/>
                <a:gd name="T99" fmla="*/ 26 h 47"/>
                <a:gd name="T100" fmla="*/ 40 w 80"/>
                <a:gd name="T101" fmla="*/ 37 h 47"/>
                <a:gd name="T102" fmla="*/ 37 w 80"/>
                <a:gd name="T103" fmla="*/ 40 h 47"/>
                <a:gd name="T104" fmla="*/ 40 w 80"/>
                <a:gd name="T105" fmla="*/ 43 h 47"/>
                <a:gd name="T106" fmla="*/ 42 w 80"/>
                <a:gd name="T107" fmla="*/ 42 h 47"/>
                <a:gd name="T108" fmla="*/ 43 w 80"/>
                <a:gd name="T109" fmla="*/ 40 h 47"/>
                <a:gd name="T110" fmla="*/ 40 w 80"/>
                <a:gd name="T111" fmla="*/ 37 h 47"/>
                <a:gd name="T112" fmla="*/ 41 w 80"/>
                <a:gd name="T113" fmla="*/ 9 h 47"/>
                <a:gd name="T114" fmla="*/ 49 w 80"/>
                <a:gd name="T115" fmla="*/ 23 h 47"/>
                <a:gd name="T116" fmla="*/ 41 w 80"/>
                <a:gd name="T117" fmla="*/ 9 h 47"/>
                <a:gd name="T118" fmla="*/ 13 w 80"/>
                <a:gd name="T119" fmla="*/ 25 h 47"/>
                <a:gd name="T120" fmla="*/ 21 w 80"/>
                <a:gd name="T121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47">
                  <a:moveTo>
                    <a:pt x="41" y="3"/>
                  </a:moveTo>
                  <a:cubicBezTo>
                    <a:pt x="47" y="3"/>
                    <a:pt x="53" y="5"/>
                    <a:pt x="58" y="7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2" y="10"/>
                    <a:pt x="64" y="12"/>
                    <a:pt x="66" y="14"/>
                  </a:cubicBezTo>
                  <a:cubicBezTo>
                    <a:pt x="68" y="16"/>
                    <a:pt x="70" y="18"/>
                    <a:pt x="72" y="20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5" y="27"/>
                    <a:pt x="77" y="33"/>
                    <a:pt x="77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3" y="34"/>
                    <a:pt x="71" y="29"/>
                    <a:pt x="69" y="24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9" y="29"/>
                    <a:pt x="71" y="34"/>
                    <a:pt x="71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6"/>
                    <a:pt x="58" y="33"/>
                    <a:pt x="57" y="31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7" y="20"/>
                    <a:pt x="65" y="18"/>
                    <a:pt x="63" y="17"/>
                  </a:cubicBezTo>
                  <a:cubicBezTo>
                    <a:pt x="61" y="15"/>
                    <a:pt x="59" y="13"/>
                    <a:pt x="57" y="12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8" y="15"/>
                    <a:pt x="60" y="16"/>
                    <a:pt x="62" y="18"/>
                  </a:cubicBezTo>
                  <a:cubicBezTo>
                    <a:pt x="63" y="20"/>
                    <a:pt x="65" y="22"/>
                    <a:pt x="66" y="24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5" y="28"/>
                    <a:pt x="55" y="27"/>
                    <a:pt x="54" y="26"/>
                  </a:cubicBezTo>
                  <a:cubicBezTo>
                    <a:pt x="53" y="25"/>
                    <a:pt x="52" y="24"/>
                    <a:pt x="50" y="2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1" y="8"/>
                    <a:pt x="46" y="7"/>
                    <a:pt x="41" y="7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4" y="7"/>
                    <a:pt x="29" y="8"/>
                    <a:pt x="24" y="11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9" y="11"/>
                    <a:pt x="34" y="9"/>
                    <a:pt x="39" y="9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6" y="21"/>
                    <a:pt x="34" y="21"/>
                    <a:pt x="31" y="2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1" y="13"/>
                    <a:pt x="19" y="15"/>
                    <a:pt x="17" y="17"/>
                  </a:cubicBezTo>
                  <a:cubicBezTo>
                    <a:pt x="15" y="18"/>
                    <a:pt x="13" y="20"/>
                    <a:pt x="12" y="23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2"/>
                    <a:pt x="17" y="20"/>
                    <a:pt x="18" y="18"/>
                  </a:cubicBezTo>
                  <a:cubicBezTo>
                    <a:pt x="20" y="16"/>
                    <a:pt x="22" y="15"/>
                    <a:pt x="24" y="1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4"/>
                    <a:pt x="29" y="24"/>
                    <a:pt x="28" y="25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9" y="29"/>
                    <a:pt x="7" y="34"/>
                    <a:pt x="7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3"/>
                    <a:pt x="5" y="27"/>
                    <a:pt x="7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18"/>
                    <a:pt x="12" y="16"/>
                    <a:pt x="14" y="14"/>
                  </a:cubicBezTo>
                  <a:cubicBezTo>
                    <a:pt x="16" y="12"/>
                    <a:pt x="18" y="10"/>
                    <a:pt x="21" y="8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7" y="5"/>
                    <a:pt x="33" y="3"/>
                    <a:pt x="39" y="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lose/>
                  <a:moveTo>
                    <a:pt x="33" y="39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33" y="42"/>
                    <a:pt x="34" y="44"/>
                    <a:pt x="35" y="45"/>
                  </a:cubicBezTo>
                  <a:cubicBezTo>
                    <a:pt x="37" y="47"/>
                    <a:pt x="39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2" y="47"/>
                    <a:pt x="44" y="46"/>
                    <a:pt x="45" y="45"/>
                  </a:cubicBezTo>
                  <a:cubicBezTo>
                    <a:pt x="47" y="43"/>
                    <a:pt x="47" y="41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7"/>
                    <a:pt x="46" y="36"/>
                    <a:pt x="45" y="34"/>
                  </a:cubicBezTo>
                  <a:cubicBezTo>
                    <a:pt x="43" y="33"/>
                    <a:pt x="41" y="32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33" y="39"/>
                    <a:pt x="33" y="39"/>
                    <a:pt x="33" y="39"/>
                  </a:cubicBezTo>
                  <a:close/>
                  <a:moveTo>
                    <a:pt x="40" y="37"/>
                  </a:moveTo>
                  <a:cubicBezTo>
                    <a:pt x="39" y="37"/>
                    <a:pt x="38" y="37"/>
                    <a:pt x="38" y="38"/>
                  </a:cubicBezTo>
                  <a:cubicBezTo>
                    <a:pt x="37" y="38"/>
                    <a:pt x="37" y="39"/>
                    <a:pt x="37" y="40"/>
                  </a:cubicBezTo>
                  <a:cubicBezTo>
                    <a:pt x="37" y="41"/>
                    <a:pt x="37" y="42"/>
                    <a:pt x="38" y="42"/>
                  </a:cubicBezTo>
                  <a:cubicBezTo>
                    <a:pt x="39" y="43"/>
                    <a:pt x="39" y="43"/>
                    <a:pt x="40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1"/>
                    <a:pt x="43" y="40"/>
                    <a:pt x="43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39"/>
                    <a:pt x="43" y="38"/>
                    <a:pt x="42" y="37"/>
                  </a:cubicBezTo>
                  <a:cubicBezTo>
                    <a:pt x="41" y="37"/>
                    <a:pt x="41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lose/>
                  <a:moveTo>
                    <a:pt x="41" y="9"/>
                  </a:moveTo>
                  <a:cubicBezTo>
                    <a:pt x="41" y="21"/>
                    <a:pt x="41" y="21"/>
                    <a:pt x="41" y="21"/>
                  </a:cubicBezTo>
                  <a:cubicBezTo>
                    <a:pt x="44" y="21"/>
                    <a:pt x="46" y="21"/>
                    <a:pt x="49" y="2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0" y="11"/>
                    <a:pt x="46" y="9"/>
                    <a:pt x="41" y="9"/>
                  </a:cubicBezTo>
                  <a:close/>
                  <a:moveTo>
                    <a:pt x="23" y="31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1" y="29"/>
                    <a:pt x="9" y="34"/>
                    <a:pt x="9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6"/>
                    <a:pt x="22" y="33"/>
                    <a:pt x="23" y="3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8857693" y="3164048"/>
            <a:ext cx="2335290" cy="2319188"/>
            <a:chOff x="8828090" y="3721210"/>
            <a:chExt cx="2335290" cy="2319188"/>
          </a:xfrm>
        </p:grpSpPr>
        <p:sp>
          <p:nvSpPr>
            <p:cNvPr id="157" name="矩形 156"/>
            <p:cNvSpPr/>
            <p:nvPr/>
          </p:nvSpPr>
          <p:spPr>
            <a:xfrm>
              <a:off x="8828090" y="3721210"/>
              <a:ext cx="2335290" cy="1363554"/>
            </a:xfrm>
            <a:prstGeom prst="rect">
              <a:avLst/>
            </a:prstGeom>
            <a:solidFill>
              <a:srgbClr val="43698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58" name="矩形 157"/>
            <p:cNvSpPr/>
            <p:nvPr/>
          </p:nvSpPr>
          <p:spPr>
            <a:xfrm>
              <a:off x="8828090" y="5077199"/>
              <a:ext cx="2335290" cy="957842"/>
            </a:xfrm>
            <a:prstGeom prst="rect">
              <a:avLst/>
            </a:prstGeom>
            <a:solidFill>
              <a:srgbClr val="E4E4E4">
                <a:alpha val="45000"/>
              </a:srgbClr>
            </a:solidFill>
            <a:ln w="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59" name="TextBox 14"/>
            <p:cNvSpPr txBox="1"/>
            <p:nvPr/>
          </p:nvSpPr>
          <p:spPr>
            <a:xfrm>
              <a:off x="8874241" y="5486400"/>
              <a:ext cx="2289139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n-ea"/>
                  <a:sym typeface="+mn-lt"/>
                </a:rPr>
                <a:t>We are placing great text in this text frames. Lorem ipsum is here mate check it out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n-ea"/>
                <a:sym typeface="+mn-lt"/>
              </a:endParaRPr>
            </a:p>
          </p:txBody>
        </p:sp>
        <p:sp>
          <p:nvSpPr>
            <p:cNvPr id="160" name="TextBox 15"/>
            <p:cNvSpPr txBox="1"/>
            <p:nvPr/>
          </p:nvSpPr>
          <p:spPr>
            <a:xfrm>
              <a:off x="8874241" y="5226130"/>
              <a:ext cx="2032894" cy="507889"/>
            </a:xfrm>
            <a:prstGeom prst="rect">
              <a:avLst/>
            </a:prstGeom>
            <a:noFill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13C42"/>
                  </a:solidFill>
                  <a:effectLst/>
                  <a:uLnTx/>
                  <a:uFillTx/>
                  <a:latin typeface="+mn-ea"/>
                  <a:sym typeface="+mn-lt"/>
                </a:rPr>
                <a:t>Header here please</a:t>
              </a:r>
              <a:endParaRPr kumimoji="0" lang="id-ID" sz="1200" b="1" i="0" u="none" strike="noStrike" kern="0" cap="none" spc="0" normalizeH="0" baseline="0" noProof="0" dirty="0">
                <a:ln>
                  <a:noFill/>
                </a:ln>
                <a:solidFill>
                  <a:srgbClr val="413C42"/>
                </a:solidFill>
                <a:effectLst/>
                <a:uLnTx/>
                <a:uFillTx/>
                <a:latin typeface="+mn-ea"/>
                <a:sym typeface="+mn-lt"/>
              </a:endParaRPr>
            </a:p>
          </p:txBody>
        </p:sp>
        <p:sp>
          <p:nvSpPr>
            <p:cNvPr id="161" name="Freeform 139"/>
            <p:cNvSpPr>
              <a:spLocks noEditPoints="1"/>
            </p:cNvSpPr>
            <p:nvPr/>
          </p:nvSpPr>
          <p:spPr bwMode="auto">
            <a:xfrm>
              <a:off x="9810274" y="4219279"/>
              <a:ext cx="370923" cy="403829"/>
            </a:xfrm>
            <a:custGeom>
              <a:avLst/>
              <a:gdLst>
                <a:gd name="T0" fmla="*/ 29 w 59"/>
                <a:gd name="T1" fmla="*/ 0 h 64"/>
                <a:gd name="T2" fmla="*/ 59 w 59"/>
                <a:gd name="T3" fmla="*/ 29 h 64"/>
                <a:gd name="T4" fmla="*/ 49 w 59"/>
                <a:gd name="T5" fmla="*/ 51 h 64"/>
                <a:gd name="T6" fmla="*/ 56 w 59"/>
                <a:gd name="T7" fmla="*/ 34 h 64"/>
                <a:gd name="T8" fmla="*/ 29 w 59"/>
                <a:gd name="T9" fmla="*/ 7 h 64"/>
                <a:gd name="T10" fmla="*/ 3 w 59"/>
                <a:gd name="T11" fmla="*/ 34 h 64"/>
                <a:gd name="T12" fmla="*/ 9 w 59"/>
                <a:gd name="T13" fmla="*/ 51 h 64"/>
                <a:gd name="T14" fmla="*/ 0 w 59"/>
                <a:gd name="T15" fmla="*/ 29 h 64"/>
                <a:gd name="T16" fmla="*/ 29 w 59"/>
                <a:gd name="T17" fmla="*/ 0 h 64"/>
                <a:gd name="T18" fmla="*/ 35 w 59"/>
                <a:gd name="T19" fmla="*/ 47 h 64"/>
                <a:gd name="T20" fmla="*/ 41 w 59"/>
                <a:gd name="T21" fmla="*/ 37 h 64"/>
                <a:gd name="T22" fmla="*/ 29 w 59"/>
                <a:gd name="T23" fmla="*/ 25 h 64"/>
                <a:gd name="T24" fmla="*/ 17 w 59"/>
                <a:gd name="T25" fmla="*/ 37 h 64"/>
                <a:gd name="T26" fmla="*/ 23 w 59"/>
                <a:gd name="T27" fmla="*/ 47 h 64"/>
                <a:gd name="T28" fmla="*/ 23 w 59"/>
                <a:gd name="T29" fmla="*/ 64 h 64"/>
                <a:gd name="T30" fmla="*/ 35 w 59"/>
                <a:gd name="T31" fmla="*/ 64 h 64"/>
                <a:gd name="T32" fmla="*/ 35 w 59"/>
                <a:gd name="T33" fmla="*/ 47 h 64"/>
                <a:gd name="T34" fmla="*/ 29 w 59"/>
                <a:gd name="T35" fmla="*/ 14 h 64"/>
                <a:gd name="T36" fmla="*/ 9 w 59"/>
                <a:gd name="T37" fmla="*/ 34 h 64"/>
                <a:gd name="T38" fmla="*/ 18 w 59"/>
                <a:gd name="T39" fmla="*/ 51 h 64"/>
                <a:gd name="T40" fmla="*/ 11 w 59"/>
                <a:gd name="T41" fmla="*/ 37 h 64"/>
                <a:gd name="T42" fmla="*/ 29 w 59"/>
                <a:gd name="T43" fmla="*/ 20 h 64"/>
                <a:gd name="T44" fmla="*/ 47 w 59"/>
                <a:gd name="T45" fmla="*/ 37 h 64"/>
                <a:gd name="T46" fmla="*/ 41 w 59"/>
                <a:gd name="T47" fmla="*/ 51 h 64"/>
                <a:gd name="T48" fmla="*/ 50 w 59"/>
                <a:gd name="T49" fmla="*/ 34 h 64"/>
                <a:gd name="T50" fmla="*/ 29 w 59"/>
                <a:gd name="T51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9" h="64">
                  <a:moveTo>
                    <a:pt x="29" y="0"/>
                  </a:moveTo>
                  <a:cubicBezTo>
                    <a:pt x="46" y="0"/>
                    <a:pt x="59" y="13"/>
                    <a:pt x="59" y="29"/>
                  </a:cubicBezTo>
                  <a:cubicBezTo>
                    <a:pt x="59" y="38"/>
                    <a:pt x="55" y="46"/>
                    <a:pt x="49" y="51"/>
                  </a:cubicBezTo>
                  <a:cubicBezTo>
                    <a:pt x="53" y="46"/>
                    <a:pt x="56" y="40"/>
                    <a:pt x="56" y="34"/>
                  </a:cubicBezTo>
                  <a:cubicBezTo>
                    <a:pt x="56" y="19"/>
                    <a:pt x="44" y="7"/>
                    <a:pt x="29" y="7"/>
                  </a:cubicBezTo>
                  <a:cubicBezTo>
                    <a:pt x="15" y="7"/>
                    <a:pt x="3" y="19"/>
                    <a:pt x="3" y="34"/>
                  </a:cubicBezTo>
                  <a:cubicBezTo>
                    <a:pt x="3" y="40"/>
                    <a:pt x="5" y="46"/>
                    <a:pt x="9" y="51"/>
                  </a:cubicBezTo>
                  <a:cubicBezTo>
                    <a:pt x="3" y="46"/>
                    <a:pt x="0" y="38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lose/>
                  <a:moveTo>
                    <a:pt x="35" y="47"/>
                  </a:moveTo>
                  <a:cubicBezTo>
                    <a:pt x="39" y="45"/>
                    <a:pt x="41" y="41"/>
                    <a:pt x="41" y="37"/>
                  </a:cubicBezTo>
                  <a:cubicBezTo>
                    <a:pt x="41" y="31"/>
                    <a:pt x="36" y="25"/>
                    <a:pt x="29" y="25"/>
                  </a:cubicBezTo>
                  <a:cubicBezTo>
                    <a:pt x="23" y="25"/>
                    <a:pt x="17" y="31"/>
                    <a:pt x="17" y="37"/>
                  </a:cubicBezTo>
                  <a:cubicBezTo>
                    <a:pt x="17" y="41"/>
                    <a:pt x="20" y="45"/>
                    <a:pt x="23" y="47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47"/>
                    <a:pt x="35" y="47"/>
                    <a:pt x="35" y="47"/>
                  </a:cubicBezTo>
                  <a:close/>
                  <a:moveTo>
                    <a:pt x="29" y="14"/>
                  </a:moveTo>
                  <a:cubicBezTo>
                    <a:pt x="18" y="14"/>
                    <a:pt x="9" y="23"/>
                    <a:pt x="9" y="34"/>
                  </a:cubicBezTo>
                  <a:cubicBezTo>
                    <a:pt x="9" y="41"/>
                    <a:pt x="12" y="47"/>
                    <a:pt x="18" y="51"/>
                  </a:cubicBezTo>
                  <a:cubicBezTo>
                    <a:pt x="14" y="48"/>
                    <a:pt x="11" y="43"/>
                    <a:pt x="11" y="37"/>
                  </a:cubicBezTo>
                  <a:cubicBezTo>
                    <a:pt x="11" y="27"/>
                    <a:pt x="19" y="20"/>
                    <a:pt x="29" y="20"/>
                  </a:cubicBezTo>
                  <a:cubicBezTo>
                    <a:pt x="39" y="20"/>
                    <a:pt x="47" y="27"/>
                    <a:pt x="47" y="37"/>
                  </a:cubicBezTo>
                  <a:cubicBezTo>
                    <a:pt x="47" y="43"/>
                    <a:pt x="45" y="48"/>
                    <a:pt x="41" y="51"/>
                  </a:cubicBezTo>
                  <a:cubicBezTo>
                    <a:pt x="46" y="47"/>
                    <a:pt x="50" y="41"/>
                    <a:pt x="50" y="34"/>
                  </a:cubicBezTo>
                  <a:cubicBezTo>
                    <a:pt x="50" y="23"/>
                    <a:pt x="40" y="14"/>
                    <a:pt x="29" y="1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164" name="文本框 86"/>
          <p:cNvSpPr txBox="1"/>
          <p:nvPr/>
        </p:nvSpPr>
        <p:spPr>
          <a:xfrm>
            <a:off x="59206" y="1100719"/>
            <a:ext cx="12132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E7E6E6">
                    <a:lumMod val="25000"/>
                  </a:srgbClr>
                </a:solidFill>
                <a:latin typeface="+mn-ea"/>
                <a:cs typeface="Arial" panose="020B0604020202020204" pitchFamily="34" charset="0"/>
              </a:rPr>
              <a:t>We are more powerful when we are clear, and we are weaker when we are confused.</a:t>
            </a:r>
            <a:endParaRPr lang="zh-CN" altLang="en-US" sz="1600" dirty="0">
              <a:solidFill>
                <a:srgbClr val="E7E6E6">
                  <a:lumMod val="25000"/>
                </a:srgb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65" name="矩形 164"/>
          <p:cNvSpPr/>
          <p:nvPr/>
        </p:nvSpPr>
        <p:spPr>
          <a:xfrm>
            <a:off x="1539432" y="1360142"/>
            <a:ext cx="9172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E7E6E6">
                    <a:lumMod val="25000"/>
                  </a:srgbClr>
                </a:solidFill>
                <a:latin typeface="+mn-ea"/>
                <a:cs typeface="Arial" panose="020B0604020202020204" pitchFamily="34" charset="0"/>
              </a:rPr>
              <a:t>Clarity Leads to Power. When we're clear, we're more effective. Our clarity reduces our mistakes and enables us to enlist the help of others. </a:t>
            </a:r>
            <a:endParaRPr lang="en-US" altLang="zh-CN" sz="1600" dirty="0">
              <a:solidFill>
                <a:srgbClr val="E7E6E6">
                  <a:lumMod val="25000"/>
                </a:srgbClr>
              </a:solidFill>
              <a:latin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accel="40000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6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7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accel="40000" fill="hold" nodeType="withEffect" p14:presetBounceEnd="46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0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1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accel="40000" fill="hold" nodeType="withEffect" p14:presetBounceEnd="46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4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5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accel="40000" fill="hold" nodeType="withEffect" p14:presetBounceEnd="4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8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9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2" grpId="0"/>
          <p:bldP spid="164" grpId="0"/>
          <p:bldP spid="16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accel="4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accel="4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accel="4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2" grpId="0"/>
          <p:bldP spid="164" grpId="0"/>
          <p:bldP spid="165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12870" y="1412101"/>
            <a:ext cx="4552241" cy="1608525"/>
            <a:chOff x="1928458" y="-68802"/>
            <a:chExt cx="9899032" cy="34978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071"/>
            <a:stretch>
              <a:fillRect/>
            </a:stretch>
          </p:blipFill>
          <p:spPr>
            <a:xfrm>
              <a:off x="1928458" y="142043"/>
              <a:ext cx="4340131" cy="328695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>
              <a:fillRect/>
            </a:stretch>
          </p:blipFill>
          <p:spPr>
            <a:xfrm>
              <a:off x="7487359" y="-68802"/>
              <a:ext cx="4340131" cy="3429000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3934287" y="3292264"/>
            <a:ext cx="4323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cs typeface="+mn-ea"/>
                <a:sym typeface="+mn-lt"/>
              </a:rPr>
              <a:t>谢谢大家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48000" y="3993915"/>
            <a:ext cx="6096000" cy="7752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200" dirty="0">
                <a:cs typeface="+mn-ea"/>
                <a:sym typeface="+mn-lt"/>
              </a:rPr>
              <a:t>Just for today I will try to live through this day only and not tackle my whole life problem at once Just for today I will try to live through this</a:t>
            </a:r>
            <a:endParaRPr lang="en-US" altLang="zh-CN" sz="12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4955" y="534879"/>
            <a:ext cx="11242090" cy="5788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712870" y="1412101"/>
            <a:ext cx="4552241" cy="1608525"/>
            <a:chOff x="1928458" y="-68802"/>
            <a:chExt cx="9899032" cy="34978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071"/>
            <a:stretch>
              <a:fillRect/>
            </a:stretch>
          </p:blipFill>
          <p:spPr>
            <a:xfrm>
              <a:off x="1928458" y="142043"/>
              <a:ext cx="4340131" cy="328695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>
              <a:fillRect/>
            </a:stretch>
          </p:blipFill>
          <p:spPr>
            <a:xfrm>
              <a:off x="7487359" y="-68802"/>
              <a:ext cx="4340131" cy="3429000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3934287" y="3292264"/>
            <a:ext cx="4323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cs typeface="+mn-ea"/>
                <a:sym typeface="+mn-lt"/>
              </a:rPr>
              <a:t>Part 0 1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48000" y="3993915"/>
            <a:ext cx="6096000" cy="7752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200" dirty="0">
                <a:cs typeface="+mn-ea"/>
                <a:sym typeface="+mn-lt"/>
              </a:rPr>
              <a:t>Just for today I will try to live through this day only and not tackle my whole life problem at once Just for today I will try to live through this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50711" y="816746"/>
            <a:ext cx="2920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FFFF"/>
                </a:solidFill>
              </a:rPr>
              <a:t>https://www.ypppt.com/</a:t>
            </a:r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4955" y="534879"/>
            <a:ext cx="11242090" cy="5788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1212" y="641683"/>
            <a:ext cx="2050742" cy="5528570"/>
          </a:xfrm>
          <a:prstGeom prst="rect">
            <a:avLst/>
          </a:prstGeom>
          <a:solidFill>
            <a:srgbClr val="2DB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9388" y="1880046"/>
            <a:ext cx="2324340" cy="30979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6" t="50000"/>
          <a:stretch>
            <a:fillRect/>
          </a:stretch>
        </p:blipFill>
        <p:spPr>
          <a:xfrm>
            <a:off x="4464977" y="1731907"/>
            <a:ext cx="397776" cy="1026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3" b="52071"/>
          <a:stretch>
            <a:fillRect/>
          </a:stretch>
        </p:blipFill>
        <p:spPr>
          <a:xfrm>
            <a:off x="4445438" y="4052652"/>
            <a:ext cx="417315" cy="9843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6227"/>
          <a:stretch>
            <a:fillRect/>
          </a:stretch>
        </p:blipFill>
        <p:spPr>
          <a:xfrm>
            <a:off x="4412464" y="2780234"/>
            <a:ext cx="568941" cy="102689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108357" y="1868483"/>
            <a:ext cx="122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cs typeface="+mn-ea"/>
                <a:sym typeface="+mn-lt"/>
              </a:rPr>
              <a:t>标题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08357" y="2163104"/>
            <a:ext cx="6096000" cy="6136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Just for today I will try to live through this day only and not tackle my whole life problem at once Just for today I will try to live through this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82100" y="3036636"/>
            <a:ext cx="122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cs typeface="+mn-ea"/>
                <a:sym typeface="+mn-lt"/>
              </a:rPr>
              <a:t>标题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82100" y="3331257"/>
            <a:ext cx="6096000" cy="6136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Just for today I will try to live through this day only and not tackle my whole life problem at once Just for today I will try to live through this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82100" y="4258976"/>
            <a:ext cx="122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cs typeface="+mn-ea"/>
                <a:sym typeface="+mn-lt"/>
              </a:rPr>
              <a:t>标题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082100" y="4553597"/>
            <a:ext cx="6096000" cy="6136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Just for today I will try to live through this day only and not tackle my whole life problem at once Just for today I will try to live through this</a:t>
            </a:r>
            <a:endParaRPr lang="en-US" altLang="zh-CN" sz="12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16" b="52071"/>
          <a:stretch>
            <a:fillRect/>
          </a:stretch>
        </p:blipFill>
        <p:spPr>
          <a:xfrm>
            <a:off x="5590715" y="1450563"/>
            <a:ext cx="1010569" cy="19784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6" t="50000"/>
          <a:stretch>
            <a:fillRect/>
          </a:stretch>
        </p:blipFill>
        <p:spPr>
          <a:xfrm>
            <a:off x="5696259" y="3344443"/>
            <a:ext cx="799480" cy="2063932"/>
          </a:xfrm>
          <a:prstGeom prst="rect">
            <a:avLst/>
          </a:prstGeom>
        </p:spPr>
      </p:pic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2048552" y="3554105"/>
            <a:ext cx="2387252" cy="188327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200" dirty="0">
                <a:cs typeface="+mn-ea"/>
                <a:sym typeface="+mn-lt"/>
              </a:rPr>
              <a:t>Just for today I will try to live through this day only and not tackle my whole life problem at once Just for today I will try to live through this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7" name="矩形 23"/>
          <p:cNvSpPr>
            <a:spLocks noChangeArrowheads="1"/>
          </p:cNvSpPr>
          <p:nvPr/>
        </p:nvSpPr>
        <p:spPr bwMode="auto">
          <a:xfrm>
            <a:off x="7449794" y="3554105"/>
            <a:ext cx="2387252" cy="188327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200" dirty="0">
                <a:cs typeface="+mn-ea"/>
                <a:sym typeface="+mn-lt"/>
              </a:rPr>
              <a:t>Just for today I will try to live through this day only and not tackle my whole life problem at once Just for today I will try to live through this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564297" y="1937022"/>
            <a:ext cx="1355765" cy="1355765"/>
          </a:xfrm>
          <a:prstGeom prst="ellipse">
            <a:avLst/>
          </a:prstGeom>
          <a:solidFill>
            <a:srgbClr val="2DB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965538" y="1937022"/>
            <a:ext cx="1355765" cy="1355765"/>
          </a:xfrm>
          <a:prstGeom prst="ellipse">
            <a:avLst/>
          </a:prstGeom>
          <a:solidFill>
            <a:srgbClr val="2DB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58163" y="2328234"/>
            <a:ext cx="768031" cy="584775"/>
          </a:xfrm>
          <a:prstGeom prst="rect">
            <a:avLst/>
          </a:prstGeom>
          <a:solidFill>
            <a:srgbClr val="2DB1A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259405" y="2328234"/>
            <a:ext cx="768031" cy="584775"/>
          </a:xfrm>
          <a:prstGeom prst="rect">
            <a:avLst/>
          </a:prstGeom>
          <a:solidFill>
            <a:srgbClr val="2DB1A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4955" y="534879"/>
            <a:ext cx="11242090" cy="5788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99306" y="3428999"/>
            <a:ext cx="122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cs typeface="+mn-ea"/>
                <a:sym typeface="+mn-lt"/>
              </a:rPr>
              <a:t>标题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51606" y="3798331"/>
            <a:ext cx="2518299" cy="1444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Just for today I will try to live through this day only and not tackle my whole life problem at once Just for today I will try to live through this</a:t>
            </a:r>
            <a:endParaRPr lang="en-US" altLang="zh-CN" sz="1200" dirty="0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6227"/>
          <a:stretch>
            <a:fillRect/>
          </a:stretch>
        </p:blipFill>
        <p:spPr>
          <a:xfrm>
            <a:off x="2877975" y="1818713"/>
            <a:ext cx="789850" cy="14256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519148" y="3428999"/>
            <a:ext cx="122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cs typeface="+mn-ea"/>
                <a:sym typeface="+mn-lt"/>
              </a:rPr>
              <a:t>标题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71448" y="3798331"/>
            <a:ext cx="2518299" cy="1444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Just for today I will try to live through this day only and not tackle my whole life problem at once Just for today I will try to live through this</a:t>
            </a:r>
            <a:endParaRPr lang="en-US" altLang="zh-CN" sz="1200" dirty="0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6227"/>
          <a:stretch>
            <a:fillRect/>
          </a:stretch>
        </p:blipFill>
        <p:spPr>
          <a:xfrm>
            <a:off x="5797817" y="1818713"/>
            <a:ext cx="789850" cy="142562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451220" y="3428999"/>
            <a:ext cx="122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cs typeface="+mn-ea"/>
                <a:sym typeface="+mn-lt"/>
              </a:rPr>
              <a:t>标题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03520" y="3798331"/>
            <a:ext cx="2518299" cy="1444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Just for today I will try to live through this day only and not tackle my whole life problem at once Just for today I will try to live through this</a:t>
            </a:r>
            <a:endParaRPr lang="en-US" altLang="zh-CN" sz="1200" dirty="0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6227"/>
          <a:stretch>
            <a:fillRect/>
          </a:stretch>
        </p:blipFill>
        <p:spPr>
          <a:xfrm>
            <a:off x="8729889" y="1818713"/>
            <a:ext cx="789850" cy="142562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939313" y="1194066"/>
            <a:ext cx="2313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cs typeface="+mn-ea"/>
                <a:sym typeface="+mn-lt"/>
              </a:rPr>
              <a:t>点击添加标题</a:t>
            </a:r>
            <a:endParaRPr lang="zh-CN" altLang="en-US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4955" y="534879"/>
            <a:ext cx="11242090" cy="5788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 rot="16200000">
            <a:off x="2757561" y="-605663"/>
            <a:ext cx="2462469" cy="6564032"/>
          </a:xfrm>
          <a:prstGeom prst="rect">
            <a:avLst/>
          </a:prstGeom>
        </p:spPr>
      </p:pic>
      <p:sp>
        <p:nvSpPr>
          <p:cNvPr id="2" name="矩形: 折角 1"/>
          <p:cNvSpPr/>
          <p:nvPr/>
        </p:nvSpPr>
        <p:spPr>
          <a:xfrm>
            <a:off x="7279689" y="1438183"/>
            <a:ext cx="4021585" cy="2450236"/>
          </a:xfrm>
          <a:prstGeom prst="foldedCorner">
            <a:avLst/>
          </a:prstGeom>
          <a:solidFill>
            <a:srgbClr val="2DB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91735" y="1831018"/>
            <a:ext cx="122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44035" y="2200350"/>
            <a:ext cx="3463771" cy="116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Just for today I will try to live through this day only and not tackle my whole life problem at once Just for today I will try to live through this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51606" y="4276920"/>
            <a:ext cx="2518299" cy="1444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Just for today I will try to live through this day only and not tackle my whole life problem at once Just for today I will try to live through this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448" y="4276920"/>
            <a:ext cx="2518299" cy="1444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Just for today I will try to live through this day only and not tackle my whole life problem at once Just for today I will try to live through this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03520" y="4276920"/>
            <a:ext cx="2518299" cy="1444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Just for today I will try to live through this day only and not tackle my whole life problem at once Just for today I will try to live through this</a:t>
            </a:r>
            <a:endParaRPr lang="en-US" altLang="zh-CN" sz="12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12870" y="1412101"/>
            <a:ext cx="4552241" cy="1608525"/>
            <a:chOff x="1928458" y="-68802"/>
            <a:chExt cx="9899032" cy="34978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071"/>
            <a:stretch>
              <a:fillRect/>
            </a:stretch>
          </p:blipFill>
          <p:spPr>
            <a:xfrm>
              <a:off x="1928458" y="142043"/>
              <a:ext cx="4340131" cy="328695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>
              <a:fillRect/>
            </a:stretch>
          </p:blipFill>
          <p:spPr>
            <a:xfrm>
              <a:off x="7487359" y="-68802"/>
              <a:ext cx="4340131" cy="3429000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3934287" y="3292264"/>
            <a:ext cx="4323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cs typeface="+mn-ea"/>
                <a:sym typeface="+mn-lt"/>
              </a:rPr>
              <a:t>Part 0 2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48000" y="3993915"/>
            <a:ext cx="6096000" cy="7752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200" dirty="0">
                <a:cs typeface="+mn-ea"/>
                <a:sym typeface="+mn-lt"/>
              </a:rPr>
              <a:t>Just for today I will try to live through this day only and not tackle my whole life problem at once Just for today I will try to live through this</a:t>
            </a:r>
            <a:endParaRPr lang="en-US" altLang="zh-CN" sz="12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4955" y="534879"/>
            <a:ext cx="11242090" cy="5788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3" b="52071"/>
          <a:stretch>
            <a:fillRect/>
          </a:stretch>
        </p:blipFill>
        <p:spPr>
          <a:xfrm>
            <a:off x="2004080" y="1320041"/>
            <a:ext cx="863408" cy="203659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73712" y="2223876"/>
            <a:ext cx="122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cs typeface="+mn-ea"/>
                <a:sym typeface="+mn-lt"/>
              </a:rPr>
              <a:t>标题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73712" y="2518497"/>
            <a:ext cx="6096000" cy="6136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Just for today I will try to live through this day only and not tackle my whole life problem at once Just for today I will try to live through this</a:t>
            </a:r>
            <a:endParaRPr lang="en-US" altLang="zh-CN" sz="1200" dirty="0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3" b="52071"/>
          <a:stretch>
            <a:fillRect/>
          </a:stretch>
        </p:blipFill>
        <p:spPr>
          <a:xfrm>
            <a:off x="3659450" y="2981645"/>
            <a:ext cx="863408" cy="203659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829082" y="3885480"/>
            <a:ext cx="122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cs typeface="+mn-ea"/>
                <a:sym typeface="+mn-lt"/>
              </a:rPr>
              <a:t>标题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29082" y="4180101"/>
            <a:ext cx="6096000" cy="6136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Just for today I will try to live through this day only and not tackle my whole life problem at once Just for today I will try to live through this</a:t>
            </a:r>
            <a:endParaRPr lang="en-US" altLang="zh-CN" sz="12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tags/tag1.xml><?xml version="1.0" encoding="utf-8"?>
<p:tagLst xmlns:p="http://schemas.openxmlformats.org/presentationml/2006/main">
  <p:tag name="ISPRING_PRESENTATION_TITLE" val="极简手绘风盆栽可爱模板"/>
  <p:tag name="commondata" val="eyJoZGlkIjoiZGNhZmE2NDBkNDJkMTExZWJjNGYzYzk5NTUzODY3ZTQifQ==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wp51g15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7465</Words>
  <Application>WPS 演示</Application>
  <PresentationFormat>宽屏</PresentationFormat>
  <Paragraphs>298</Paragraphs>
  <Slides>25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Arial Unicode MS</vt:lpstr>
      <vt:lpstr>等线</vt:lpstr>
      <vt:lpstr>Agency FB</vt:lpstr>
      <vt:lpstr>Trebuchet MS</vt:lpstr>
      <vt:lpstr>Microsoft Sans Serif</vt:lpstr>
      <vt:lpstr>굴림</vt:lpstr>
      <vt:lpstr>Malgun Gothic</vt:lpstr>
      <vt:lpstr>Meiryo</vt:lpstr>
      <vt:lpstr>Yu Gothic UI</vt:lpstr>
      <vt:lpstr>Arial Narrow</vt:lpstr>
      <vt:lpstr>Calibri</vt:lpstr>
      <vt:lpstr>Calibri Light</vt:lpstr>
      <vt:lpstr>www.pptying.com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Years later</cp:lastModifiedBy>
  <cp:revision>43</cp:revision>
  <dcterms:created xsi:type="dcterms:W3CDTF">2019-11-08T07:50:00Z</dcterms:created>
  <dcterms:modified xsi:type="dcterms:W3CDTF">2024-03-29T09:28:28Z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3FE1124EF5FD4F649616DFE41E6263DD_13</vt:lpwstr>
  </property>
  <property fmtid="{D5CDD505-2E9C-101B-9397-08002B2CF9AE}" pid="3" name="KSOProductBuildVer">
    <vt:lpwstr>2052-12.1.0.16412</vt:lpwstr>
  </property>
</Properties>
</file>