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7" r:id="rId3"/>
    <p:sldId id="258" r:id="rId4"/>
    <p:sldId id="261" r:id="rId5"/>
    <p:sldId id="262" r:id="rId7"/>
    <p:sldId id="264" r:id="rId8"/>
    <p:sldId id="265" r:id="rId9"/>
    <p:sldId id="266" r:id="rId10"/>
    <p:sldId id="267" r:id="rId11"/>
    <p:sldId id="268" r:id="rId12"/>
    <p:sldId id="270" r:id="rId13"/>
    <p:sldId id="272" r:id="rId14"/>
  </p:sldIdLst>
  <p:sldSz cx="12192000" cy="6858000"/>
  <p:notesSz cx="6858000" cy="9144000"/>
  <p:custDataLst>
    <p:tags r:id="rId1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824" userDrawn="1">
          <p15:clr>
            <a:srgbClr val="A4A3A4"/>
          </p15:clr>
        </p15:guide>
        <p15:guide id="4" pos="687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1D20"/>
    <a:srgbClr val="98A80A"/>
    <a:srgbClr val="980E81"/>
    <a:srgbClr val="CCCFD4"/>
    <a:srgbClr val="47217A"/>
    <a:srgbClr val="21272B"/>
    <a:srgbClr val="2B3136"/>
    <a:srgbClr val="000000"/>
    <a:srgbClr val="0F1315"/>
    <a:srgbClr val="2A35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11" autoAdjust="0"/>
    <p:restoredTop sz="92043" autoAdjust="0"/>
  </p:normalViewPr>
  <p:slideViewPr>
    <p:cSldViewPr snapToGrid="0" showGuides="1">
      <p:cViewPr varScale="1">
        <p:scale>
          <a:sx n="49" d="100"/>
          <a:sy n="49" d="100"/>
        </p:scale>
        <p:origin x="54" y="324"/>
      </p:cViewPr>
      <p:guideLst>
        <p:guide orient="horz" pos="2160"/>
        <p:guide pos="3840"/>
        <p:guide pos="824"/>
        <p:guide pos="687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tags" Target="tags/tag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A201B5-1E19-4B5B-8E8D-6FC6C3F6DE0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6D0A8F-D675-46AD-B5C9-B53A8261261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6D0A8F-D675-46AD-B5C9-B53A8261261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83FB88-5D46-496D-916F-B29950CA57B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993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>
              <a:spcBef>
                <a:spcPct val="0"/>
              </a:spcBef>
            </a:pPr>
            <a:r>
              <a:rPr lang="zh-CN" altLang="en-US" dirty="0"/>
              <a:t>模板来自于 </a:t>
            </a:r>
            <a:r>
              <a:rPr lang="en-US" altLang="zh-CN" dirty="0"/>
              <a:t>https://www.pptying.com    【PPT</a:t>
            </a:r>
            <a:r>
              <a:rPr lang="zh-CN" altLang="en-US" dirty="0"/>
              <a:t>营</a:t>
            </a:r>
            <a:r>
              <a:rPr lang="en-US" altLang="zh-CN" dirty="0"/>
              <a:t>】</a:t>
            </a:r>
            <a:endParaRPr lang="zh-CN" altLang="en-US" dirty="0"/>
          </a:p>
        </p:txBody>
      </p:sp>
      <p:sp>
        <p:nvSpPr>
          <p:cNvPr id="39939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p>
            <a:pPr lvl="0" algn="r" eaLnBrk="1" hangingPunct="1"/>
            <a:fld id="{9A0DB2DC-4C9A-4742-B13C-FB6460FD3503}" type="slidenum">
              <a:rPr lang="zh-CN" altLang="en-US" sz="1200">
                <a:solidFill>
                  <a:srgbClr val="000000"/>
                </a:solidFill>
                <a:latin typeface="Calibri" panose="020F0502020204030204" charset="0"/>
                <a:ea typeface="宋体" panose="02010600030101010101" pitchFamily="2" charset="-122"/>
              </a:rPr>
            </a:fld>
            <a:endParaRPr lang="zh-CN" altLang="en-US" sz="1200">
              <a:solidFill>
                <a:srgbClr val="000000"/>
              </a:solidFill>
              <a:latin typeface="Calibri" panose="020F050202020403020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81B13-E0F0-4BF3-98C9-1B8D109F8DC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3513B-5882-4531-88B3-AD5AAB8A854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81B13-E0F0-4BF3-98C9-1B8D109F8DC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3513B-5882-4531-88B3-AD5AAB8A854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81B13-E0F0-4BF3-98C9-1B8D109F8DC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3513B-5882-4531-88B3-AD5AAB8A854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两栏内容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81B13-E0F0-4BF3-98C9-1B8D109F8DC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3513B-5882-4531-88B3-AD5AAB8A854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白底"/>
          <p:cNvSpPr/>
          <p:nvPr userDrawn="1"/>
        </p:nvSpPr>
        <p:spPr>
          <a:xfrm>
            <a:off x="721200" y="-4762"/>
            <a:ext cx="10749600" cy="6862762"/>
          </a:xfrm>
          <a:prstGeom prst="rect">
            <a:avLst/>
          </a:prstGeom>
          <a:solidFill>
            <a:srgbClr val="FFAE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81B13-E0F0-4BF3-98C9-1B8D109F8DCF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3513B-5882-4531-88B3-AD5AAB8A854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81B13-E0F0-4BF3-98C9-1B8D109F8DCF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3513B-5882-4531-88B3-AD5AAB8A854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>
            <a:off x="721200" y="-742950"/>
            <a:ext cx="10749600" cy="9258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白底"/>
          <p:cNvSpPr/>
          <p:nvPr userDrawn="1"/>
        </p:nvSpPr>
        <p:spPr>
          <a:xfrm>
            <a:off x="721200" y="-4762"/>
            <a:ext cx="10749600" cy="6862762"/>
          </a:xfrm>
          <a:prstGeom prst="rect">
            <a:avLst/>
          </a:prstGeom>
          <a:solidFill>
            <a:srgbClr val="A7C5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 userDrawn="1"/>
        </p:nvSpPr>
        <p:spPr>
          <a:xfrm>
            <a:off x="721200" y="-742950"/>
            <a:ext cx="10749600" cy="9258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与标题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白底"/>
          <p:cNvSpPr/>
          <p:nvPr userDrawn="1"/>
        </p:nvSpPr>
        <p:spPr>
          <a:xfrm>
            <a:off x="721200" y="-4762"/>
            <a:ext cx="10749600" cy="6862762"/>
          </a:xfrm>
          <a:prstGeom prst="rect">
            <a:avLst/>
          </a:prstGeom>
          <a:solidFill>
            <a:srgbClr val="171D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81B13-E0F0-4BF3-98C9-1B8D109F8DCF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3513B-5882-4531-88B3-AD5AAB8A854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81B13-E0F0-4BF3-98C9-1B8D109F8DC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93513B-5882-4531-88B3-AD5AAB8A854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.xml"/><Relationship Id="rId3" Type="http://schemas.openxmlformats.org/officeDocument/2006/relationships/slideLayout" Target="../slideLayouts/slideLayout7.xml"/><Relationship Id="rId2" Type="http://schemas.openxmlformats.org/officeDocument/2006/relationships/hyperlink" Target="https://www.pptying.com" TargetMode="External"/><Relationship Id="rId1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8.xml"/><Relationship Id="rId1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求职文字衬底"/>
          <p:cNvGrpSpPr/>
          <p:nvPr/>
        </p:nvGrpSpPr>
        <p:grpSpPr>
          <a:xfrm>
            <a:off x="992703" y="-179803"/>
            <a:ext cx="10448692" cy="4585126"/>
            <a:chOff x="992703" y="-179803"/>
            <a:chExt cx="10448692" cy="4585126"/>
          </a:xfrm>
        </p:grpSpPr>
        <p:sp>
          <p:nvSpPr>
            <p:cNvPr id="38" name="职字衬底"/>
            <p:cNvSpPr txBox="1"/>
            <p:nvPr/>
          </p:nvSpPr>
          <p:spPr>
            <a:xfrm>
              <a:off x="7576234" y="-179803"/>
              <a:ext cx="3865161" cy="450892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8700" dirty="0" smtClean="0">
                  <a:solidFill>
                    <a:schemeClr val="accent4">
                      <a:lumMod val="90000"/>
                    </a:schemeClr>
                  </a:solidFill>
                  <a:latin typeface="方正正大黑简体" panose="02000000000000000000" pitchFamily="2" charset="-122"/>
                  <a:ea typeface="方正正大黑简体" panose="02000000000000000000" pitchFamily="2" charset="-122"/>
                </a:rPr>
                <a:t>职</a:t>
              </a:r>
              <a:endParaRPr lang="zh-CN" altLang="en-US" sz="28700" dirty="0">
                <a:solidFill>
                  <a:schemeClr val="accent4">
                    <a:lumMod val="90000"/>
                  </a:schemeClr>
                </a:solidFill>
                <a:latin typeface="方正正大黑简体" panose="02000000000000000000" pitchFamily="2" charset="-122"/>
                <a:ea typeface="方正正大黑简体" panose="02000000000000000000" pitchFamily="2" charset="-122"/>
              </a:endParaRPr>
            </a:p>
          </p:txBody>
        </p:sp>
        <p:sp>
          <p:nvSpPr>
            <p:cNvPr id="39" name="求字衬底"/>
            <p:cNvSpPr txBox="1"/>
            <p:nvPr/>
          </p:nvSpPr>
          <p:spPr>
            <a:xfrm rot="725938">
              <a:off x="992703" y="-103604"/>
              <a:ext cx="3865161" cy="450892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8700" dirty="0" smtClean="0">
                  <a:solidFill>
                    <a:schemeClr val="accent4">
                      <a:lumMod val="90000"/>
                    </a:schemeClr>
                  </a:solidFill>
                  <a:latin typeface="方正正大黑简体" panose="02000000000000000000" pitchFamily="2" charset="-122"/>
                  <a:ea typeface="方正正大黑简体" panose="02000000000000000000" pitchFamily="2" charset="-122"/>
                </a:rPr>
                <a:t>求</a:t>
              </a:r>
              <a:endParaRPr lang="zh-CN" altLang="en-US" sz="28700" dirty="0">
                <a:solidFill>
                  <a:schemeClr val="accent4">
                    <a:lumMod val="90000"/>
                  </a:schemeClr>
                </a:solidFill>
                <a:latin typeface="方正正大黑简体" panose="02000000000000000000" pitchFamily="2" charset="-122"/>
                <a:ea typeface="方正正大黑简体" panose="02000000000000000000" pitchFamily="2" charset="-122"/>
              </a:endParaRPr>
            </a:p>
          </p:txBody>
        </p:sp>
      </p:grpSp>
      <p:grpSp>
        <p:nvGrpSpPr>
          <p:cNvPr id="18" name="蓝底阴影"/>
          <p:cNvGrpSpPr/>
          <p:nvPr/>
        </p:nvGrpSpPr>
        <p:grpSpPr>
          <a:xfrm>
            <a:off x="600550" y="3822700"/>
            <a:ext cx="10990900" cy="242888"/>
            <a:chOff x="600550" y="3822700"/>
            <a:chExt cx="10990900" cy="242888"/>
          </a:xfrm>
          <a:solidFill>
            <a:srgbClr val="005164"/>
          </a:solidFill>
        </p:grpSpPr>
        <p:sp>
          <p:nvSpPr>
            <p:cNvPr id="72" name="蓝底阴影右"/>
            <p:cNvSpPr/>
            <p:nvPr/>
          </p:nvSpPr>
          <p:spPr bwMode="auto">
            <a:xfrm>
              <a:off x="11350150" y="3822700"/>
              <a:ext cx="241300" cy="242888"/>
            </a:xfrm>
            <a:custGeom>
              <a:avLst/>
              <a:gdLst>
                <a:gd name="T0" fmla="*/ 76 w 152"/>
                <a:gd name="T1" fmla="*/ 153 h 153"/>
                <a:gd name="T2" fmla="*/ 0 w 152"/>
                <a:gd name="T3" fmla="*/ 77 h 153"/>
                <a:gd name="T4" fmla="*/ 76 w 152"/>
                <a:gd name="T5" fmla="*/ 0 h 153"/>
                <a:gd name="T6" fmla="*/ 152 w 152"/>
                <a:gd name="T7" fmla="*/ 77 h 153"/>
                <a:gd name="T8" fmla="*/ 76 w 152"/>
                <a:gd name="T9" fmla="*/ 153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2" h="153">
                  <a:moveTo>
                    <a:pt x="76" y="153"/>
                  </a:moveTo>
                  <a:lnTo>
                    <a:pt x="0" y="77"/>
                  </a:lnTo>
                  <a:lnTo>
                    <a:pt x="76" y="0"/>
                  </a:lnTo>
                  <a:lnTo>
                    <a:pt x="152" y="77"/>
                  </a:lnTo>
                  <a:lnTo>
                    <a:pt x="76" y="15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36" name="蓝底阴影左"/>
            <p:cNvSpPr/>
            <p:nvPr/>
          </p:nvSpPr>
          <p:spPr bwMode="auto">
            <a:xfrm>
              <a:off x="600550" y="3822700"/>
              <a:ext cx="241300" cy="242888"/>
            </a:xfrm>
            <a:custGeom>
              <a:avLst/>
              <a:gdLst>
                <a:gd name="T0" fmla="*/ 76 w 152"/>
                <a:gd name="T1" fmla="*/ 153 h 153"/>
                <a:gd name="T2" fmla="*/ 0 w 152"/>
                <a:gd name="T3" fmla="*/ 77 h 153"/>
                <a:gd name="T4" fmla="*/ 76 w 152"/>
                <a:gd name="T5" fmla="*/ 0 h 153"/>
                <a:gd name="T6" fmla="*/ 152 w 152"/>
                <a:gd name="T7" fmla="*/ 77 h 153"/>
                <a:gd name="T8" fmla="*/ 76 w 152"/>
                <a:gd name="T9" fmla="*/ 153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2" h="153">
                  <a:moveTo>
                    <a:pt x="76" y="153"/>
                  </a:moveTo>
                  <a:lnTo>
                    <a:pt x="0" y="77"/>
                  </a:lnTo>
                  <a:lnTo>
                    <a:pt x="76" y="0"/>
                  </a:lnTo>
                  <a:lnTo>
                    <a:pt x="152" y="77"/>
                  </a:lnTo>
                  <a:lnTo>
                    <a:pt x="76" y="15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4" name="白底"/>
          <p:cNvSpPr/>
          <p:nvPr/>
        </p:nvSpPr>
        <p:spPr>
          <a:xfrm>
            <a:off x="721200" y="2800350"/>
            <a:ext cx="10749600" cy="5715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42" name="简介标题"/>
          <p:cNvSpPr txBox="1"/>
          <p:nvPr/>
        </p:nvSpPr>
        <p:spPr>
          <a:xfrm>
            <a:off x="1094146" y="3547954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dirty="0">
                <a:latin typeface="方正正大黑简体" panose="02000000000000000000" pitchFamily="2" charset="-122"/>
                <a:ea typeface="方正正大黑简体" panose="02000000000000000000" pitchFamily="2" charset="-122"/>
              </a:rPr>
              <a:t>简介</a:t>
            </a:r>
            <a:endParaRPr lang="zh-CN" altLang="en-US" sz="3600" dirty="0">
              <a:latin typeface="方正正大黑简体" panose="02000000000000000000" pitchFamily="2" charset="-122"/>
              <a:ea typeface="方正正大黑简体" panose="02000000000000000000" pitchFamily="2" charset="-122"/>
            </a:endParaRPr>
          </a:p>
        </p:txBody>
      </p:sp>
      <p:grpSp>
        <p:nvGrpSpPr>
          <p:cNvPr id="17" name="蓝底"/>
          <p:cNvGrpSpPr/>
          <p:nvPr/>
        </p:nvGrpSpPr>
        <p:grpSpPr>
          <a:xfrm>
            <a:off x="600550" y="3508791"/>
            <a:ext cx="11127684" cy="3508653"/>
            <a:chOff x="600550" y="3508791"/>
            <a:chExt cx="11127684" cy="3508653"/>
          </a:xfrm>
        </p:grpSpPr>
        <p:sp>
          <p:nvSpPr>
            <p:cNvPr id="1037" name="蓝底"/>
            <p:cNvSpPr>
              <a:spLocks noChangeArrowheads="1"/>
            </p:cNvSpPr>
            <p:nvPr/>
          </p:nvSpPr>
          <p:spPr bwMode="auto">
            <a:xfrm>
              <a:off x="600550" y="3944938"/>
              <a:ext cx="10990900" cy="2942873"/>
            </a:xfrm>
            <a:prstGeom prst="rect">
              <a:avLst/>
            </a:prstGeom>
            <a:gradFill>
              <a:gsLst>
                <a:gs pos="100000">
                  <a:srgbClr val="008DAE"/>
                </a:gs>
                <a:gs pos="50000">
                  <a:srgbClr val="00A2C8"/>
                </a:gs>
                <a:gs pos="0">
                  <a:schemeClr val="accent1"/>
                </a:gs>
              </a:gsLst>
              <a:lin ang="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3" name="半透明姓名衬底" hidden="1"/>
            <p:cNvSpPr txBox="1"/>
            <p:nvPr/>
          </p:nvSpPr>
          <p:spPr>
            <a:xfrm>
              <a:off x="5849702" y="3508791"/>
              <a:ext cx="5878532" cy="35086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2200" dirty="0" smtClean="0">
                  <a:solidFill>
                    <a:schemeClr val="bg1">
                      <a:alpha val="10000"/>
                    </a:schemeClr>
                  </a:solidFill>
                  <a:latin typeface="方正正大黑简体" panose="02000000000000000000" pitchFamily="2" charset="-122"/>
                  <a:ea typeface="方正正大黑简体" panose="02000000000000000000" pitchFamily="2" charset="-122"/>
                </a:rPr>
                <a:t>喻琨</a:t>
              </a:r>
              <a:endParaRPr lang="zh-CN" altLang="en-US" sz="22200" dirty="0">
                <a:solidFill>
                  <a:schemeClr val="bg1">
                    <a:alpha val="10000"/>
                  </a:schemeClr>
                </a:solidFill>
                <a:latin typeface="方正正大黑简体" panose="02000000000000000000" pitchFamily="2" charset="-122"/>
                <a:ea typeface="方正正大黑简体" panose="02000000000000000000" pitchFamily="2" charset="-122"/>
              </a:endParaRPr>
            </a:p>
          </p:txBody>
        </p:sp>
      </p:grpSp>
      <p:cxnSp>
        <p:nvCxnSpPr>
          <p:cNvPr id="129" name="白线"/>
          <p:cNvCxnSpPr/>
          <p:nvPr/>
        </p:nvCxnSpPr>
        <p:spPr>
          <a:xfrm>
            <a:off x="1056000" y="6705600"/>
            <a:ext cx="10080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说话气泡"/>
          <p:cNvSpPr/>
          <p:nvPr/>
        </p:nvSpPr>
        <p:spPr bwMode="auto">
          <a:xfrm rot="17100000">
            <a:off x="7753178" y="652192"/>
            <a:ext cx="2032000" cy="2033588"/>
          </a:xfrm>
          <a:custGeom>
            <a:avLst/>
            <a:gdLst>
              <a:gd name="T0" fmla="*/ 269 w 539"/>
              <a:gd name="T1" fmla="*/ 0 h 539"/>
              <a:gd name="T2" fmla="*/ 109 w 539"/>
              <a:gd name="T3" fmla="*/ 53 h 539"/>
              <a:gd name="T4" fmla="*/ 23 w 539"/>
              <a:gd name="T5" fmla="*/ 8 h 539"/>
              <a:gd name="T6" fmla="*/ 71 w 539"/>
              <a:gd name="T7" fmla="*/ 87 h 539"/>
              <a:gd name="T8" fmla="*/ 0 w 539"/>
              <a:gd name="T9" fmla="*/ 270 h 539"/>
              <a:gd name="T10" fmla="*/ 269 w 539"/>
              <a:gd name="T11" fmla="*/ 539 h 539"/>
              <a:gd name="T12" fmla="*/ 539 w 539"/>
              <a:gd name="T13" fmla="*/ 270 h 539"/>
              <a:gd name="T14" fmla="*/ 269 w 539"/>
              <a:gd name="T15" fmla="*/ 0 h 5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39" h="539">
                <a:moveTo>
                  <a:pt x="269" y="0"/>
                </a:moveTo>
                <a:cubicBezTo>
                  <a:pt x="209" y="0"/>
                  <a:pt x="154" y="20"/>
                  <a:pt x="109" y="53"/>
                </a:cubicBezTo>
                <a:cubicBezTo>
                  <a:pt x="23" y="8"/>
                  <a:pt x="23" y="8"/>
                  <a:pt x="23" y="8"/>
                </a:cubicBezTo>
                <a:cubicBezTo>
                  <a:pt x="71" y="87"/>
                  <a:pt x="71" y="87"/>
                  <a:pt x="71" y="87"/>
                </a:cubicBezTo>
                <a:cubicBezTo>
                  <a:pt x="27" y="135"/>
                  <a:pt x="0" y="199"/>
                  <a:pt x="0" y="270"/>
                </a:cubicBezTo>
                <a:cubicBezTo>
                  <a:pt x="0" y="418"/>
                  <a:pt x="121" y="539"/>
                  <a:pt x="269" y="539"/>
                </a:cubicBezTo>
                <a:cubicBezTo>
                  <a:pt x="418" y="539"/>
                  <a:pt x="539" y="418"/>
                  <a:pt x="539" y="270"/>
                </a:cubicBezTo>
                <a:cubicBezTo>
                  <a:pt x="539" y="121"/>
                  <a:pt x="418" y="0"/>
                  <a:pt x="269" y="0"/>
                </a:cubicBezTo>
                <a:close/>
              </a:path>
            </a:pathLst>
          </a:custGeom>
          <a:solidFill>
            <a:schemeClr val="accent2"/>
          </a:solidFill>
          <a:ln w="63500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grpSp>
        <p:nvGrpSpPr>
          <p:cNvPr id="10" name="姓名生辰"/>
          <p:cNvGrpSpPr/>
          <p:nvPr/>
        </p:nvGrpSpPr>
        <p:grpSpPr>
          <a:xfrm>
            <a:off x="1322624" y="4322526"/>
            <a:ext cx="3211137" cy="523220"/>
            <a:chOff x="1389533" y="4220926"/>
            <a:chExt cx="3211137" cy="523220"/>
          </a:xfrm>
        </p:grpSpPr>
        <p:sp>
          <p:nvSpPr>
            <p:cNvPr id="50" name="姓名生辰"/>
            <p:cNvSpPr txBox="1"/>
            <p:nvPr/>
          </p:nvSpPr>
          <p:spPr>
            <a:xfrm>
              <a:off x="2139740" y="4220926"/>
              <a:ext cx="246093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8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喻琨  </a:t>
              </a:r>
              <a:r>
                <a:rPr lang="en-US" altLang="zh-CN" sz="28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1985.04</a:t>
              </a:r>
              <a:endPara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59" name="人形图标"/>
            <p:cNvGrpSpPr>
              <a:grpSpLocks noChangeAspect="1"/>
            </p:cNvGrpSpPr>
            <p:nvPr/>
          </p:nvGrpSpPr>
          <p:grpSpPr>
            <a:xfrm>
              <a:off x="1389533" y="4230536"/>
              <a:ext cx="496423" cy="504000"/>
              <a:chOff x="2198688" y="4730750"/>
              <a:chExt cx="1687512" cy="1714500"/>
            </a:xfrm>
          </p:grpSpPr>
          <p:sp>
            <p:nvSpPr>
              <p:cNvPr id="57" name="Freeform 60"/>
              <p:cNvSpPr>
                <a:spLocks noEditPoints="1"/>
              </p:cNvSpPr>
              <p:nvPr/>
            </p:nvSpPr>
            <p:spPr bwMode="auto">
              <a:xfrm>
                <a:off x="2568575" y="4730750"/>
                <a:ext cx="950912" cy="1185863"/>
              </a:xfrm>
              <a:custGeom>
                <a:avLst/>
                <a:gdLst>
                  <a:gd name="T0" fmla="*/ 126 w 252"/>
                  <a:gd name="T1" fmla="*/ 314 h 314"/>
                  <a:gd name="T2" fmla="*/ 0 w 252"/>
                  <a:gd name="T3" fmla="*/ 188 h 314"/>
                  <a:gd name="T4" fmla="*/ 0 w 252"/>
                  <a:gd name="T5" fmla="*/ 126 h 314"/>
                  <a:gd name="T6" fmla="*/ 126 w 252"/>
                  <a:gd name="T7" fmla="*/ 0 h 314"/>
                  <a:gd name="T8" fmla="*/ 252 w 252"/>
                  <a:gd name="T9" fmla="*/ 126 h 314"/>
                  <a:gd name="T10" fmla="*/ 252 w 252"/>
                  <a:gd name="T11" fmla="*/ 188 h 314"/>
                  <a:gd name="T12" fmla="*/ 126 w 252"/>
                  <a:gd name="T13" fmla="*/ 314 h 314"/>
                  <a:gd name="T14" fmla="*/ 126 w 252"/>
                  <a:gd name="T15" fmla="*/ 20 h 314"/>
                  <a:gd name="T16" fmla="*/ 20 w 252"/>
                  <a:gd name="T17" fmla="*/ 126 h 314"/>
                  <a:gd name="T18" fmla="*/ 20 w 252"/>
                  <a:gd name="T19" fmla="*/ 188 h 314"/>
                  <a:gd name="T20" fmla="*/ 126 w 252"/>
                  <a:gd name="T21" fmla="*/ 294 h 314"/>
                  <a:gd name="T22" fmla="*/ 232 w 252"/>
                  <a:gd name="T23" fmla="*/ 188 h 314"/>
                  <a:gd name="T24" fmla="*/ 232 w 252"/>
                  <a:gd name="T25" fmla="*/ 126 h 314"/>
                  <a:gd name="T26" fmla="*/ 126 w 252"/>
                  <a:gd name="T27" fmla="*/ 20 h 3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52" h="314">
                    <a:moveTo>
                      <a:pt x="126" y="314"/>
                    </a:moveTo>
                    <a:cubicBezTo>
                      <a:pt x="57" y="314"/>
                      <a:pt x="0" y="258"/>
                      <a:pt x="0" y="188"/>
                    </a:cubicBezTo>
                    <a:cubicBezTo>
                      <a:pt x="0" y="126"/>
                      <a:pt x="0" y="126"/>
                      <a:pt x="0" y="126"/>
                    </a:cubicBezTo>
                    <a:cubicBezTo>
                      <a:pt x="0" y="57"/>
                      <a:pt x="57" y="0"/>
                      <a:pt x="126" y="0"/>
                    </a:cubicBezTo>
                    <a:cubicBezTo>
                      <a:pt x="196" y="0"/>
                      <a:pt x="252" y="57"/>
                      <a:pt x="252" y="126"/>
                    </a:cubicBezTo>
                    <a:cubicBezTo>
                      <a:pt x="252" y="188"/>
                      <a:pt x="252" y="188"/>
                      <a:pt x="252" y="188"/>
                    </a:cubicBezTo>
                    <a:cubicBezTo>
                      <a:pt x="252" y="258"/>
                      <a:pt x="196" y="314"/>
                      <a:pt x="126" y="314"/>
                    </a:cubicBezTo>
                    <a:close/>
                    <a:moveTo>
                      <a:pt x="126" y="20"/>
                    </a:moveTo>
                    <a:cubicBezTo>
                      <a:pt x="68" y="20"/>
                      <a:pt x="20" y="68"/>
                      <a:pt x="20" y="126"/>
                    </a:cubicBezTo>
                    <a:cubicBezTo>
                      <a:pt x="20" y="188"/>
                      <a:pt x="20" y="188"/>
                      <a:pt x="20" y="188"/>
                    </a:cubicBezTo>
                    <a:cubicBezTo>
                      <a:pt x="20" y="247"/>
                      <a:pt x="68" y="294"/>
                      <a:pt x="126" y="294"/>
                    </a:cubicBezTo>
                    <a:cubicBezTo>
                      <a:pt x="185" y="294"/>
                      <a:pt x="232" y="247"/>
                      <a:pt x="232" y="188"/>
                    </a:cubicBezTo>
                    <a:cubicBezTo>
                      <a:pt x="232" y="126"/>
                      <a:pt x="232" y="126"/>
                      <a:pt x="232" y="126"/>
                    </a:cubicBezTo>
                    <a:cubicBezTo>
                      <a:pt x="232" y="68"/>
                      <a:pt x="185" y="20"/>
                      <a:pt x="126" y="2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8" name="Freeform 61"/>
              <p:cNvSpPr/>
              <p:nvPr/>
            </p:nvSpPr>
            <p:spPr bwMode="auto">
              <a:xfrm>
                <a:off x="2198688" y="5807075"/>
                <a:ext cx="1687512" cy="638175"/>
              </a:xfrm>
              <a:custGeom>
                <a:avLst/>
                <a:gdLst>
                  <a:gd name="T0" fmla="*/ 393 w 447"/>
                  <a:gd name="T1" fmla="*/ 169 h 169"/>
                  <a:gd name="T2" fmla="*/ 54 w 447"/>
                  <a:gd name="T3" fmla="*/ 169 h 169"/>
                  <a:gd name="T4" fmla="*/ 0 w 447"/>
                  <a:gd name="T5" fmla="*/ 116 h 169"/>
                  <a:gd name="T6" fmla="*/ 0 w 447"/>
                  <a:gd name="T7" fmla="*/ 69 h 169"/>
                  <a:gd name="T8" fmla="*/ 51 w 447"/>
                  <a:gd name="T9" fmla="*/ 16 h 169"/>
                  <a:gd name="T10" fmla="*/ 102 w 447"/>
                  <a:gd name="T11" fmla="*/ 1 h 169"/>
                  <a:gd name="T12" fmla="*/ 114 w 447"/>
                  <a:gd name="T13" fmla="*/ 8 h 169"/>
                  <a:gd name="T14" fmla="*/ 107 w 447"/>
                  <a:gd name="T15" fmla="*/ 21 h 169"/>
                  <a:gd name="T16" fmla="*/ 56 w 447"/>
                  <a:gd name="T17" fmla="*/ 35 h 169"/>
                  <a:gd name="T18" fmla="*/ 20 w 447"/>
                  <a:gd name="T19" fmla="*/ 69 h 169"/>
                  <a:gd name="T20" fmla="*/ 20 w 447"/>
                  <a:gd name="T21" fmla="*/ 116 h 169"/>
                  <a:gd name="T22" fmla="*/ 54 w 447"/>
                  <a:gd name="T23" fmla="*/ 149 h 169"/>
                  <a:gd name="T24" fmla="*/ 393 w 447"/>
                  <a:gd name="T25" fmla="*/ 149 h 169"/>
                  <a:gd name="T26" fmla="*/ 427 w 447"/>
                  <a:gd name="T27" fmla="*/ 116 h 169"/>
                  <a:gd name="T28" fmla="*/ 427 w 447"/>
                  <a:gd name="T29" fmla="*/ 69 h 169"/>
                  <a:gd name="T30" fmla="*/ 390 w 447"/>
                  <a:gd name="T31" fmla="*/ 35 h 169"/>
                  <a:gd name="T32" fmla="*/ 342 w 447"/>
                  <a:gd name="T33" fmla="*/ 21 h 169"/>
                  <a:gd name="T34" fmla="*/ 335 w 447"/>
                  <a:gd name="T35" fmla="*/ 9 h 169"/>
                  <a:gd name="T36" fmla="*/ 347 w 447"/>
                  <a:gd name="T37" fmla="*/ 2 h 169"/>
                  <a:gd name="T38" fmla="*/ 396 w 447"/>
                  <a:gd name="T39" fmla="*/ 16 h 169"/>
                  <a:gd name="T40" fmla="*/ 447 w 447"/>
                  <a:gd name="T41" fmla="*/ 69 h 169"/>
                  <a:gd name="T42" fmla="*/ 447 w 447"/>
                  <a:gd name="T43" fmla="*/ 116 h 169"/>
                  <a:gd name="T44" fmla="*/ 393 w 447"/>
                  <a:gd name="T45" fmla="*/ 169 h 1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447" h="169">
                    <a:moveTo>
                      <a:pt x="393" y="169"/>
                    </a:moveTo>
                    <a:cubicBezTo>
                      <a:pt x="54" y="169"/>
                      <a:pt x="54" y="169"/>
                      <a:pt x="54" y="169"/>
                    </a:cubicBezTo>
                    <a:cubicBezTo>
                      <a:pt x="24" y="169"/>
                      <a:pt x="0" y="145"/>
                      <a:pt x="0" y="116"/>
                    </a:cubicBezTo>
                    <a:cubicBezTo>
                      <a:pt x="0" y="69"/>
                      <a:pt x="0" y="69"/>
                      <a:pt x="0" y="69"/>
                    </a:cubicBezTo>
                    <a:cubicBezTo>
                      <a:pt x="0" y="51"/>
                      <a:pt x="9" y="28"/>
                      <a:pt x="51" y="16"/>
                    </a:cubicBezTo>
                    <a:cubicBezTo>
                      <a:pt x="102" y="1"/>
                      <a:pt x="102" y="1"/>
                      <a:pt x="102" y="1"/>
                    </a:cubicBezTo>
                    <a:cubicBezTo>
                      <a:pt x="107" y="0"/>
                      <a:pt x="112" y="3"/>
                      <a:pt x="114" y="8"/>
                    </a:cubicBezTo>
                    <a:cubicBezTo>
                      <a:pt x="115" y="14"/>
                      <a:pt x="112" y="19"/>
                      <a:pt x="107" y="21"/>
                    </a:cubicBezTo>
                    <a:cubicBezTo>
                      <a:pt x="56" y="35"/>
                      <a:pt x="56" y="35"/>
                      <a:pt x="56" y="35"/>
                    </a:cubicBezTo>
                    <a:cubicBezTo>
                      <a:pt x="20" y="45"/>
                      <a:pt x="20" y="63"/>
                      <a:pt x="20" y="69"/>
                    </a:cubicBezTo>
                    <a:cubicBezTo>
                      <a:pt x="20" y="116"/>
                      <a:pt x="20" y="116"/>
                      <a:pt x="20" y="116"/>
                    </a:cubicBezTo>
                    <a:cubicBezTo>
                      <a:pt x="20" y="134"/>
                      <a:pt x="35" y="149"/>
                      <a:pt x="54" y="149"/>
                    </a:cubicBezTo>
                    <a:cubicBezTo>
                      <a:pt x="393" y="149"/>
                      <a:pt x="393" y="149"/>
                      <a:pt x="393" y="149"/>
                    </a:cubicBezTo>
                    <a:cubicBezTo>
                      <a:pt x="412" y="149"/>
                      <a:pt x="427" y="134"/>
                      <a:pt x="427" y="116"/>
                    </a:cubicBezTo>
                    <a:cubicBezTo>
                      <a:pt x="427" y="69"/>
                      <a:pt x="427" y="69"/>
                      <a:pt x="427" y="69"/>
                    </a:cubicBezTo>
                    <a:cubicBezTo>
                      <a:pt x="427" y="53"/>
                      <a:pt x="414" y="42"/>
                      <a:pt x="390" y="35"/>
                    </a:cubicBezTo>
                    <a:cubicBezTo>
                      <a:pt x="342" y="21"/>
                      <a:pt x="342" y="21"/>
                      <a:pt x="342" y="21"/>
                    </a:cubicBezTo>
                    <a:cubicBezTo>
                      <a:pt x="337" y="20"/>
                      <a:pt x="334" y="14"/>
                      <a:pt x="335" y="9"/>
                    </a:cubicBezTo>
                    <a:cubicBezTo>
                      <a:pt x="337" y="4"/>
                      <a:pt x="342" y="1"/>
                      <a:pt x="347" y="2"/>
                    </a:cubicBezTo>
                    <a:cubicBezTo>
                      <a:pt x="396" y="16"/>
                      <a:pt x="396" y="16"/>
                      <a:pt x="396" y="16"/>
                    </a:cubicBezTo>
                    <a:cubicBezTo>
                      <a:pt x="438" y="28"/>
                      <a:pt x="447" y="51"/>
                      <a:pt x="447" y="69"/>
                    </a:cubicBezTo>
                    <a:cubicBezTo>
                      <a:pt x="447" y="116"/>
                      <a:pt x="447" y="116"/>
                      <a:pt x="447" y="116"/>
                    </a:cubicBezTo>
                    <a:cubicBezTo>
                      <a:pt x="447" y="145"/>
                      <a:pt x="423" y="169"/>
                      <a:pt x="393" y="169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</p:grpSp>
      <p:grpSp>
        <p:nvGrpSpPr>
          <p:cNvPr id="11" name="毕业院校"/>
          <p:cNvGrpSpPr/>
          <p:nvPr/>
        </p:nvGrpSpPr>
        <p:grpSpPr>
          <a:xfrm>
            <a:off x="1319316" y="5091769"/>
            <a:ext cx="4275633" cy="523220"/>
            <a:chOff x="1386225" y="4990169"/>
            <a:chExt cx="4275633" cy="523220"/>
          </a:xfrm>
        </p:grpSpPr>
        <p:grpSp>
          <p:nvGrpSpPr>
            <p:cNvPr id="70" name="学校"/>
            <p:cNvGrpSpPr>
              <a:grpSpLocks noChangeAspect="1"/>
            </p:cNvGrpSpPr>
            <p:nvPr/>
          </p:nvGrpSpPr>
          <p:grpSpPr>
            <a:xfrm>
              <a:off x="1386225" y="4999779"/>
              <a:ext cx="503038" cy="504000"/>
              <a:chOff x="5267325" y="2600325"/>
              <a:chExt cx="1660525" cy="1663700"/>
            </a:xfrm>
          </p:grpSpPr>
          <p:sp>
            <p:nvSpPr>
              <p:cNvPr id="63" name="Freeform 65"/>
              <p:cNvSpPr>
                <a:spLocks noEditPoints="1"/>
              </p:cNvSpPr>
              <p:nvPr/>
            </p:nvSpPr>
            <p:spPr bwMode="auto">
              <a:xfrm>
                <a:off x="5614988" y="2600325"/>
                <a:ext cx="965200" cy="336550"/>
              </a:xfrm>
              <a:custGeom>
                <a:avLst/>
                <a:gdLst>
                  <a:gd name="T0" fmla="*/ 240 w 256"/>
                  <a:gd name="T1" fmla="*/ 89 h 89"/>
                  <a:gd name="T2" fmla="*/ 16 w 256"/>
                  <a:gd name="T3" fmla="*/ 89 h 89"/>
                  <a:gd name="T4" fmla="*/ 0 w 256"/>
                  <a:gd name="T5" fmla="*/ 73 h 89"/>
                  <a:gd name="T6" fmla="*/ 0 w 256"/>
                  <a:gd name="T7" fmla="*/ 17 h 89"/>
                  <a:gd name="T8" fmla="*/ 16 w 256"/>
                  <a:gd name="T9" fmla="*/ 0 h 89"/>
                  <a:gd name="T10" fmla="*/ 240 w 256"/>
                  <a:gd name="T11" fmla="*/ 0 h 89"/>
                  <a:gd name="T12" fmla="*/ 256 w 256"/>
                  <a:gd name="T13" fmla="*/ 17 h 89"/>
                  <a:gd name="T14" fmla="*/ 256 w 256"/>
                  <a:gd name="T15" fmla="*/ 73 h 89"/>
                  <a:gd name="T16" fmla="*/ 240 w 256"/>
                  <a:gd name="T17" fmla="*/ 89 h 89"/>
                  <a:gd name="T18" fmla="*/ 20 w 256"/>
                  <a:gd name="T19" fmla="*/ 69 h 89"/>
                  <a:gd name="T20" fmla="*/ 236 w 256"/>
                  <a:gd name="T21" fmla="*/ 69 h 89"/>
                  <a:gd name="T22" fmla="*/ 236 w 256"/>
                  <a:gd name="T23" fmla="*/ 20 h 89"/>
                  <a:gd name="T24" fmla="*/ 20 w 256"/>
                  <a:gd name="T25" fmla="*/ 20 h 89"/>
                  <a:gd name="T26" fmla="*/ 20 w 256"/>
                  <a:gd name="T27" fmla="*/ 69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56" h="89">
                    <a:moveTo>
                      <a:pt x="240" y="89"/>
                    </a:moveTo>
                    <a:cubicBezTo>
                      <a:pt x="16" y="89"/>
                      <a:pt x="16" y="89"/>
                      <a:pt x="16" y="89"/>
                    </a:cubicBezTo>
                    <a:cubicBezTo>
                      <a:pt x="7" y="89"/>
                      <a:pt x="0" y="82"/>
                      <a:pt x="0" y="73"/>
                    </a:cubicBezTo>
                    <a:cubicBezTo>
                      <a:pt x="0" y="17"/>
                      <a:pt x="0" y="17"/>
                      <a:pt x="0" y="17"/>
                    </a:cubicBezTo>
                    <a:cubicBezTo>
                      <a:pt x="0" y="8"/>
                      <a:pt x="7" y="0"/>
                      <a:pt x="16" y="0"/>
                    </a:cubicBezTo>
                    <a:cubicBezTo>
                      <a:pt x="240" y="0"/>
                      <a:pt x="240" y="0"/>
                      <a:pt x="240" y="0"/>
                    </a:cubicBezTo>
                    <a:cubicBezTo>
                      <a:pt x="249" y="0"/>
                      <a:pt x="256" y="8"/>
                      <a:pt x="256" y="17"/>
                    </a:cubicBezTo>
                    <a:cubicBezTo>
                      <a:pt x="256" y="73"/>
                      <a:pt x="256" y="73"/>
                      <a:pt x="256" y="73"/>
                    </a:cubicBezTo>
                    <a:cubicBezTo>
                      <a:pt x="256" y="82"/>
                      <a:pt x="249" y="89"/>
                      <a:pt x="240" y="89"/>
                    </a:cubicBezTo>
                    <a:close/>
                    <a:moveTo>
                      <a:pt x="20" y="69"/>
                    </a:moveTo>
                    <a:cubicBezTo>
                      <a:pt x="236" y="69"/>
                      <a:pt x="236" y="69"/>
                      <a:pt x="236" y="69"/>
                    </a:cubicBezTo>
                    <a:cubicBezTo>
                      <a:pt x="236" y="20"/>
                      <a:pt x="236" y="20"/>
                      <a:pt x="236" y="20"/>
                    </a:cubicBezTo>
                    <a:cubicBezTo>
                      <a:pt x="20" y="20"/>
                      <a:pt x="20" y="20"/>
                      <a:pt x="20" y="20"/>
                    </a:cubicBezTo>
                    <a:lnTo>
                      <a:pt x="20" y="69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4" name="Freeform 66"/>
              <p:cNvSpPr/>
              <p:nvPr/>
            </p:nvSpPr>
            <p:spPr bwMode="auto">
              <a:xfrm>
                <a:off x="5641975" y="2898775"/>
                <a:ext cx="915988" cy="1131888"/>
              </a:xfrm>
              <a:custGeom>
                <a:avLst/>
                <a:gdLst>
                  <a:gd name="T0" fmla="*/ 122 w 243"/>
                  <a:gd name="T1" fmla="*/ 300 h 300"/>
                  <a:gd name="T2" fmla="*/ 112 w 243"/>
                  <a:gd name="T3" fmla="*/ 279 h 300"/>
                  <a:gd name="T4" fmla="*/ 5 w 243"/>
                  <a:gd name="T5" fmla="*/ 134 h 300"/>
                  <a:gd name="T6" fmla="*/ 0 w 243"/>
                  <a:gd name="T7" fmla="*/ 128 h 300"/>
                  <a:gd name="T8" fmla="*/ 4 w 243"/>
                  <a:gd name="T9" fmla="*/ 122 h 300"/>
                  <a:gd name="T10" fmla="*/ 50 w 243"/>
                  <a:gd name="T11" fmla="*/ 3 h 300"/>
                  <a:gd name="T12" fmla="*/ 70 w 243"/>
                  <a:gd name="T13" fmla="*/ 2 h 300"/>
                  <a:gd name="T14" fmla="*/ 25 w 243"/>
                  <a:gd name="T15" fmla="*/ 125 h 300"/>
                  <a:gd name="T16" fmla="*/ 121 w 243"/>
                  <a:gd name="T17" fmla="*/ 252 h 300"/>
                  <a:gd name="T18" fmla="*/ 217 w 243"/>
                  <a:gd name="T19" fmla="*/ 126 h 300"/>
                  <a:gd name="T20" fmla="*/ 169 w 243"/>
                  <a:gd name="T21" fmla="*/ 1 h 300"/>
                  <a:gd name="T22" fmla="*/ 189 w 243"/>
                  <a:gd name="T23" fmla="*/ 0 h 300"/>
                  <a:gd name="T24" fmla="*/ 238 w 243"/>
                  <a:gd name="T25" fmla="*/ 121 h 300"/>
                  <a:gd name="T26" fmla="*/ 243 w 243"/>
                  <a:gd name="T27" fmla="*/ 128 h 300"/>
                  <a:gd name="T28" fmla="*/ 237 w 243"/>
                  <a:gd name="T29" fmla="*/ 134 h 300"/>
                  <a:gd name="T30" fmla="*/ 130 w 243"/>
                  <a:gd name="T31" fmla="*/ 278 h 300"/>
                  <a:gd name="T32" fmla="*/ 122 w 243"/>
                  <a:gd name="T33" fmla="*/ 300 h 3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243" h="300">
                    <a:moveTo>
                      <a:pt x="122" y="300"/>
                    </a:moveTo>
                    <a:cubicBezTo>
                      <a:pt x="112" y="279"/>
                      <a:pt x="112" y="279"/>
                      <a:pt x="112" y="279"/>
                    </a:cubicBezTo>
                    <a:cubicBezTo>
                      <a:pt x="112" y="278"/>
                      <a:pt x="78" y="207"/>
                      <a:pt x="5" y="134"/>
                    </a:cubicBezTo>
                    <a:cubicBezTo>
                      <a:pt x="0" y="128"/>
                      <a:pt x="0" y="128"/>
                      <a:pt x="0" y="128"/>
                    </a:cubicBezTo>
                    <a:cubicBezTo>
                      <a:pt x="4" y="122"/>
                      <a:pt x="4" y="122"/>
                      <a:pt x="4" y="122"/>
                    </a:cubicBezTo>
                    <a:cubicBezTo>
                      <a:pt x="50" y="47"/>
                      <a:pt x="50" y="3"/>
                      <a:pt x="50" y="3"/>
                    </a:cubicBezTo>
                    <a:cubicBezTo>
                      <a:pt x="70" y="2"/>
                      <a:pt x="70" y="2"/>
                      <a:pt x="70" y="2"/>
                    </a:cubicBezTo>
                    <a:cubicBezTo>
                      <a:pt x="70" y="4"/>
                      <a:pt x="71" y="50"/>
                      <a:pt x="25" y="125"/>
                    </a:cubicBezTo>
                    <a:cubicBezTo>
                      <a:pt x="75" y="177"/>
                      <a:pt x="106" y="227"/>
                      <a:pt x="121" y="252"/>
                    </a:cubicBezTo>
                    <a:cubicBezTo>
                      <a:pt x="134" y="228"/>
                      <a:pt x="162" y="181"/>
                      <a:pt x="217" y="126"/>
                    </a:cubicBezTo>
                    <a:cubicBezTo>
                      <a:pt x="172" y="58"/>
                      <a:pt x="169" y="3"/>
                      <a:pt x="169" y="1"/>
                    </a:cubicBezTo>
                    <a:cubicBezTo>
                      <a:pt x="189" y="0"/>
                      <a:pt x="189" y="0"/>
                      <a:pt x="189" y="0"/>
                    </a:cubicBezTo>
                    <a:cubicBezTo>
                      <a:pt x="189" y="0"/>
                      <a:pt x="192" y="55"/>
                      <a:pt x="238" y="121"/>
                    </a:cubicBezTo>
                    <a:cubicBezTo>
                      <a:pt x="243" y="128"/>
                      <a:pt x="243" y="128"/>
                      <a:pt x="243" y="128"/>
                    </a:cubicBezTo>
                    <a:cubicBezTo>
                      <a:pt x="237" y="134"/>
                      <a:pt x="237" y="134"/>
                      <a:pt x="237" y="134"/>
                    </a:cubicBezTo>
                    <a:cubicBezTo>
                      <a:pt x="156" y="214"/>
                      <a:pt x="131" y="278"/>
                      <a:pt x="130" y="278"/>
                    </a:cubicBezTo>
                    <a:lnTo>
                      <a:pt x="122" y="30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5" name="Rectangle 67"/>
              <p:cNvSpPr>
                <a:spLocks noChangeArrowheads="1"/>
              </p:cNvSpPr>
              <p:nvPr/>
            </p:nvSpPr>
            <p:spPr bwMode="auto">
              <a:xfrm>
                <a:off x="6059488" y="3411538"/>
                <a:ext cx="76200" cy="53657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6" name="Freeform 68"/>
              <p:cNvSpPr>
                <a:spLocks noEditPoints="1"/>
              </p:cNvSpPr>
              <p:nvPr/>
            </p:nvSpPr>
            <p:spPr bwMode="auto">
              <a:xfrm>
                <a:off x="5935663" y="3128963"/>
                <a:ext cx="323850" cy="328613"/>
              </a:xfrm>
              <a:custGeom>
                <a:avLst/>
                <a:gdLst>
                  <a:gd name="T0" fmla="*/ 43 w 86"/>
                  <a:gd name="T1" fmla="*/ 87 h 87"/>
                  <a:gd name="T2" fmla="*/ 0 w 86"/>
                  <a:gd name="T3" fmla="*/ 43 h 87"/>
                  <a:gd name="T4" fmla="*/ 43 w 86"/>
                  <a:gd name="T5" fmla="*/ 0 h 87"/>
                  <a:gd name="T6" fmla="*/ 86 w 86"/>
                  <a:gd name="T7" fmla="*/ 43 h 87"/>
                  <a:gd name="T8" fmla="*/ 43 w 86"/>
                  <a:gd name="T9" fmla="*/ 87 h 87"/>
                  <a:gd name="T10" fmla="*/ 43 w 86"/>
                  <a:gd name="T11" fmla="*/ 20 h 87"/>
                  <a:gd name="T12" fmla="*/ 20 w 86"/>
                  <a:gd name="T13" fmla="*/ 43 h 87"/>
                  <a:gd name="T14" fmla="*/ 43 w 86"/>
                  <a:gd name="T15" fmla="*/ 67 h 87"/>
                  <a:gd name="T16" fmla="*/ 66 w 86"/>
                  <a:gd name="T17" fmla="*/ 43 h 87"/>
                  <a:gd name="T18" fmla="*/ 43 w 86"/>
                  <a:gd name="T19" fmla="*/ 20 h 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86" h="87">
                    <a:moveTo>
                      <a:pt x="43" y="87"/>
                    </a:moveTo>
                    <a:cubicBezTo>
                      <a:pt x="19" y="87"/>
                      <a:pt x="0" y="67"/>
                      <a:pt x="0" y="43"/>
                    </a:cubicBezTo>
                    <a:cubicBezTo>
                      <a:pt x="0" y="20"/>
                      <a:pt x="19" y="0"/>
                      <a:pt x="43" y="0"/>
                    </a:cubicBezTo>
                    <a:cubicBezTo>
                      <a:pt x="67" y="0"/>
                      <a:pt x="86" y="20"/>
                      <a:pt x="86" y="43"/>
                    </a:cubicBezTo>
                    <a:cubicBezTo>
                      <a:pt x="86" y="67"/>
                      <a:pt x="67" y="87"/>
                      <a:pt x="43" y="87"/>
                    </a:cubicBezTo>
                    <a:close/>
                    <a:moveTo>
                      <a:pt x="43" y="20"/>
                    </a:moveTo>
                    <a:cubicBezTo>
                      <a:pt x="30" y="20"/>
                      <a:pt x="20" y="31"/>
                      <a:pt x="20" y="43"/>
                    </a:cubicBezTo>
                    <a:cubicBezTo>
                      <a:pt x="20" y="56"/>
                      <a:pt x="30" y="67"/>
                      <a:pt x="43" y="67"/>
                    </a:cubicBezTo>
                    <a:cubicBezTo>
                      <a:pt x="56" y="67"/>
                      <a:pt x="66" y="56"/>
                      <a:pt x="66" y="43"/>
                    </a:cubicBezTo>
                    <a:cubicBezTo>
                      <a:pt x="66" y="31"/>
                      <a:pt x="56" y="20"/>
                      <a:pt x="43" y="2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7" name="Freeform 69"/>
              <p:cNvSpPr/>
              <p:nvPr/>
            </p:nvSpPr>
            <p:spPr bwMode="auto">
              <a:xfrm>
                <a:off x="5551488" y="4049713"/>
                <a:ext cx="1089025" cy="74613"/>
              </a:xfrm>
              <a:custGeom>
                <a:avLst/>
                <a:gdLst>
                  <a:gd name="T0" fmla="*/ 279 w 289"/>
                  <a:gd name="T1" fmla="*/ 20 h 20"/>
                  <a:gd name="T2" fmla="*/ 10 w 289"/>
                  <a:gd name="T3" fmla="*/ 20 h 20"/>
                  <a:gd name="T4" fmla="*/ 0 w 289"/>
                  <a:gd name="T5" fmla="*/ 10 h 20"/>
                  <a:gd name="T6" fmla="*/ 10 w 289"/>
                  <a:gd name="T7" fmla="*/ 0 h 20"/>
                  <a:gd name="T8" fmla="*/ 279 w 289"/>
                  <a:gd name="T9" fmla="*/ 0 h 20"/>
                  <a:gd name="T10" fmla="*/ 289 w 289"/>
                  <a:gd name="T11" fmla="*/ 10 h 20"/>
                  <a:gd name="T12" fmla="*/ 279 w 289"/>
                  <a:gd name="T13" fmla="*/ 2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89" h="20">
                    <a:moveTo>
                      <a:pt x="279" y="20"/>
                    </a:moveTo>
                    <a:cubicBezTo>
                      <a:pt x="10" y="20"/>
                      <a:pt x="10" y="20"/>
                      <a:pt x="10" y="20"/>
                    </a:cubicBezTo>
                    <a:cubicBezTo>
                      <a:pt x="4" y="20"/>
                      <a:pt x="0" y="15"/>
                      <a:pt x="0" y="10"/>
                    </a:cubicBezTo>
                    <a:cubicBezTo>
                      <a:pt x="0" y="4"/>
                      <a:pt x="4" y="0"/>
                      <a:pt x="10" y="0"/>
                    </a:cubicBezTo>
                    <a:cubicBezTo>
                      <a:pt x="279" y="0"/>
                      <a:pt x="279" y="0"/>
                      <a:pt x="279" y="0"/>
                    </a:cubicBezTo>
                    <a:cubicBezTo>
                      <a:pt x="285" y="0"/>
                      <a:pt x="289" y="4"/>
                      <a:pt x="289" y="10"/>
                    </a:cubicBezTo>
                    <a:cubicBezTo>
                      <a:pt x="289" y="15"/>
                      <a:pt x="285" y="20"/>
                      <a:pt x="279" y="2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8" name="Freeform 70"/>
              <p:cNvSpPr>
                <a:spLocks noEditPoints="1"/>
              </p:cNvSpPr>
              <p:nvPr/>
            </p:nvSpPr>
            <p:spPr bwMode="auto">
              <a:xfrm>
                <a:off x="5267325" y="3898900"/>
                <a:ext cx="361950" cy="365125"/>
              </a:xfrm>
              <a:custGeom>
                <a:avLst/>
                <a:gdLst>
                  <a:gd name="T0" fmla="*/ 76 w 96"/>
                  <a:gd name="T1" fmla="*/ 97 h 97"/>
                  <a:gd name="T2" fmla="*/ 21 w 96"/>
                  <a:gd name="T3" fmla="*/ 97 h 97"/>
                  <a:gd name="T4" fmla="*/ 0 w 96"/>
                  <a:gd name="T5" fmla="*/ 77 h 97"/>
                  <a:gd name="T6" fmla="*/ 0 w 96"/>
                  <a:gd name="T7" fmla="*/ 20 h 97"/>
                  <a:gd name="T8" fmla="*/ 21 w 96"/>
                  <a:gd name="T9" fmla="*/ 0 h 97"/>
                  <a:gd name="T10" fmla="*/ 76 w 96"/>
                  <a:gd name="T11" fmla="*/ 0 h 97"/>
                  <a:gd name="T12" fmla="*/ 96 w 96"/>
                  <a:gd name="T13" fmla="*/ 20 h 97"/>
                  <a:gd name="T14" fmla="*/ 96 w 96"/>
                  <a:gd name="T15" fmla="*/ 77 h 97"/>
                  <a:gd name="T16" fmla="*/ 76 w 96"/>
                  <a:gd name="T17" fmla="*/ 97 h 97"/>
                  <a:gd name="T18" fmla="*/ 21 w 96"/>
                  <a:gd name="T19" fmla="*/ 20 h 97"/>
                  <a:gd name="T20" fmla="*/ 20 w 96"/>
                  <a:gd name="T21" fmla="*/ 20 h 97"/>
                  <a:gd name="T22" fmla="*/ 20 w 96"/>
                  <a:gd name="T23" fmla="*/ 77 h 97"/>
                  <a:gd name="T24" fmla="*/ 21 w 96"/>
                  <a:gd name="T25" fmla="*/ 77 h 97"/>
                  <a:gd name="T26" fmla="*/ 76 w 96"/>
                  <a:gd name="T27" fmla="*/ 77 h 97"/>
                  <a:gd name="T28" fmla="*/ 76 w 96"/>
                  <a:gd name="T29" fmla="*/ 77 h 97"/>
                  <a:gd name="T30" fmla="*/ 76 w 96"/>
                  <a:gd name="T31" fmla="*/ 20 h 97"/>
                  <a:gd name="T32" fmla="*/ 76 w 96"/>
                  <a:gd name="T33" fmla="*/ 20 h 97"/>
                  <a:gd name="T34" fmla="*/ 21 w 96"/>
                  <a:gd name="T35" fmla="*/ 20 h 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96" h="97">
                    <a:moveTo>
                      <a:pt x="76" y="97"/>
                    </a:moveTo>
                    <a:cubicBezTo>
                      <a:pt x="21" y="97"/>
                      <a:pt x="21" y="97"/>
                      <a:pt x="21" y="97"/>
                    </a:cubicBezTo>
                    <a:cubicBezTo>
                      <a:pt x="9" y="97"/>
                      <a:pt x="0" y="88"/>
                      <a:pt x="0" y="77"/>
                    </a:cubicBezTo>
                    <a:cubicBezTo>
                      <a:pt x="0" y="20"/>
                      <a:pt x="0" y="20"/>
                      <a:pt x="0" y="20"/>
                    </a:cubicBezTo>
                    <a:cubicBezTo>
                      <a:pt x="0" y="9"/>
                      <a:pt x="9" y="0"/>
                      <a:pt x="21" y="0"/>
                    </a:cubicBezTo>
                    <a:cubicBezTo>
                      <a:pt x="76" y="0"/>
                      <a:pt x="76" y="0"/>
                      <a:pt x="76" y="0"/>
                    </a:cubicBezTo>
                    <a:cubicBezTo>
                      <a:pt x="87" y="0"/>
                      <a:pt x="96" y="9"/>
                      <a:pt x="96" y="20"/>
                    </a:cubicBezTo>
                    <a:cubicBezTo>
                      <a:pt x="96" y="77"/>
                      <a:pt x="96" y="77"/>
                      <a:pt x="96" y="77"/>
                    </a:cubicBezTo>
                    <a:cubicBezTo>
                      <a:pt x="96" y="88"/>
                      <a:pt x="87" y="97"/>
                      <a:pt x="76" y="97"/>
                    </a:cubicBezTo>
                    <a:close/>
                    <a:moveTo>
                      <a:pt x="21" y="20"/>
                    </a:moveTo>
                    <a:cubicBezTo>
                      <a:pt x="20" y="20"/>
                      <a:pt x="20" y="20"/>
                      <a:pt x="20" y="20"/>
                    </a:cubicBezTo>
                    <a:cubicBezTo>
                      <a:pt x="20" y="77"/>
                      <a:pt x="20" y="77"/>
                      <a:pt x="20" y="77"/>
                    </a:cubicBezTo>
                    <a:cubicBezTo>
                      <a:pt x="20" y="77"/>
                      <a:pt x="20" y="77"/>
                      <a:pt x="21" y="77"/>
                    </a:cubicBezTo>
                    <a:cubicBezTo>
                      <a:pt x="76" y="77"/>
                      <a:pt x="76" y="77"/>
                      <a:pt x="76" y="77"/>
                    </a:cubicBezTo>
                    <a:cubicBezTo>
                      <a:pt x="76" y="77"/>
                      <a:pt x="76" y="77"/>
                      <a:pt x="76" y="77"/>
                    </a:cubicBezTo>
                    <a:cubicBezTo>
                      <a:pt x="76" y="20"/>
                      <a:pt x="76" y="20"/>
                      <a:pt x="76" y="20"/>
                    </a:cubicBezTo>
                    <a:cubicBezTo>
                      <a:pt x="76" y="20"/>
                      <a:pt x="76" y="20"/>
                      <a:pt x="76" y="20"/>
                    </a:cubicBezTo>
                    <a:lnTo>
                      <a:pt x="21" y="2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9" name="Freeform 71"/>
              <p:cNvSpPr>
                <a:spLocks noEditPoints="1"/>
              </p:cNvSpPr>
              <p:nvPr/>
            </p:nvSpPr>
            <p:spPr bwMode="auto">
              <a:xfrm>
                <a:off x="6565900" y="3890963"/>
                <a:ext cx="361950" cy="369888"/>
              </a:xfrm>
              <a:custGeom>
                <a:avLst/>
                <a:gdLst>
                  <a:gd name="T0" fmla="*/ 75 w 96"/>
                  <a:gd name="T1" fmla="*/ 98 h 98"/>
                  <a:gd name="T2" fmla="*/ 20 w 96"/>
                  <a:gd name="T3" fmla="*/ 98 h 98"/>
                  <a:gd name="T4" fmla="*/ 0 w 96"/>
                  <a:gd name="T5" fmla="*/ 77 h 98"/>
                  <a:gd name="T6" fmla="*/ 0 w 96"/>
                  <a:gd name="T7" fmla="*/ 21 h 98"/>
                  <a:gd name="T8" fmla="*/ 20 w 96"/>
                  <a:gd name="T9" fmla="*/ 0 h 98"/>
                  <a:gd name="T10" fmla="*/ 75 w 96"/>
                  <a:gd name="T11" fmla="*/ 0 h 98"/>
                  <a:gd name="T12" fmla="*/ 96 w 96"/>
                  <a:gd name="T13" fmla="*/ 21 h 98"/>
                  <a:gd name="T14" fmla="*/ 96 w 96"/>
                  <a:gd name="T15" fmla="*/ 77 h 98"/>
                  <a:gd name="T16" fmla="*/ 75 w 96"/>
                  <a:gd name="T17" fmla="*/ 98 h 98"/>
                  <a:gd name="T18" fmla="*/ 20 w 96"/>
                  <a:gd name="T19" fmla="*/ 20 h 98"/>
                  <a:gd name="T20" fmla="*/ 20 w 96"/>
                  <a:gd name="T21" fmla="*/ 21 h 98"/>
                  <a:gd name="T22" fmla="*/ 20 w 96"/>
                  <a:gd name="T23" fmla="*/ 77 h 98"/>
                  <a:gd name="T24" fmla="*/ 20 w 96"/>
                  <a:gd name="T25" fmla="*/ 78 h 98"/>
                  <a:gd name="T26" fmla="*/ 75 w 96"/>
                  <a:gd name="T27" fmla="*/ 78 h 98"/>
                  <a:gd name="T28" fmla="*/ 76 w 96"/>
                  <a:gd name="T29" fmla="*/ 77 h 98"/>
                  <a:gd name="T30" fmla="*/ 76 w 96"/>
                  <a:gd name="T31" fmla="*/ 21 h 98"/>
                  <a:gd name="T32" fmla="*/ 75 w 96"/>
                  <a:gd name="T33" fmla="*/ 20 h 98"/>
                  <a:gd name="T34" fmla="*/ 20 w 96"/>
                  <a:gd name="T35" fmla="*/ 20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96" h="98">
                    <a:moveTo>
                      <a:pt x="75" y="98"/>
                    </a:moveTo>
                    <a:cubicBezTo>
                      <a:pt x="20" y="98"/>
                      <a:pt x="20" y="98"/>
                      <a:pt x="20" y="98"/>
                    </a:cubicBezTo>
                    <a:cubicBezTo>
                      <a:pt x="9" y="98"/>
                      <a:pt x="0" y="88"/>
                      <a:pt x="0" y="77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0" y="10"/>
                      <a:pt x="9" y="0"/>
                      <a:pt x="20" y="0"/>
                    </a:cubicBezTo>
                    <a:cubicBezTo>
                      <a:pt x="75" y="0"/>
                      <a:pt x="75" y="0"/>
                      <a:pt x="75" y="0"/>
                    </a:cubicBezTo>
                    <a:cubicBezTo>
                      <a:pt x="87" y="0"/>
                      <a:pt x="96" y="10"/>
                      <a:pt x="96" y="21"/>
                    </a:cubicBezTo>
                    <a:cubicBezTo>
                      <a:pt x="96" y="77"/>
                      <a:pt x="96" y="77"/>
                      <a:pt x="96" y="77"/>
                    </a:cubicBezTo>
                    <a:cubicBezTo>
                      <a:pt x="96" y="88"/>
                      <a:pt x="87" y="98"/>
                      <a:pt x="75" y="98"/>
                    </a:cubicBezTo>
                    <a:close/>
                    <a:moveTo>
                      <a:pt x="20" y="20"/>
                    </a:moveTo>
                    <a:cubicBezTo>
                      <a:pt x="20" y="20"/>
                      <a:pt x="20" y="21"/>
                      <a:pt x="20" y="21"/>
                    </a:cubicBezTo>
                    <a:cubicBezTo>
                      <a:pt x="20" y="77"/>
                      <a:pt x="20" y="77"/>
                      <a:pt x="20" y="77"/>
                    </a:cubicBezTo>
                    <a:cubicBezTo>
                      <a:pt x="20" y="77"/>
                      <a:pt x="20" y="78"/>
                      <a:pt x="20" y="78"/>
                    </a:cubicBezTo>
                    <a:cubicBezTo>
                      <a:pt x="75" y="78"/>
                      <a:pt x="75" y="78"/>
                      <a:pt x="75" y="78"/>
                    </a:cubicBezTo>
                    <a:cubicBezTo>
                      <a:pt x="76" y="78"/>
                      <a:pt x="76" y="77"/>
                      <a:pt x="76" y="77"/>
                    </a:cubicBezTo>
                    <a:cubicBezTo>
                      <a:pt x="76" y="21"/>
                      <a:pt x="76" y="21"/>
                      <a:pt x="76" y="21"/>
                    </a:cubicBezTo>
                    <a:cubicBezTo>
                      <a:pt x="76" y="21"/>
                      <a:pt x="76" y="20"/>
                      <a:pt x="75" y="20"/>
                    </a:cubicBezTo>
                    <a:lnTo>
                      <a:pt x="20" y="2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  <p:sp>
          <p:nvSpPr>
            <p:cNvPr id="105" name="毕业院校"/>
            <p:cNvSpPr txBox="1"/>
            <p:nvPr/>
          </p:nvSpPr>
          <p:spPr>
            <a:xfrm>
              <a:off x="2139740" y="4990169"/>
              <a:ext cx="35221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8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哈尔滨工业大学 本科</a:t>
              </a:r>
              <a:endPara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3" name="联系电话"/>
          <p:cNvGrpSpPr/>
          <p:nvPr/>
        </p:nvGrpSpPr>
        <p:grpSpPr>
          <a:xfrm>
            <a:off x="6603020" y="4322526"/>
            <a:ext cx="3551519" cy="523220"/>
            <a:chOff x="6669929" y="4220926"/>
            <a:chExt cx="3551519" cy="523220"/>
          </a:xfrm>
        </p:grpSpPr>
        <p:grpSp>
          <p:nvGrpSpPr>
            <p:cNvPr id="79" name="联系电话"/>
            <p:cNvGrpSpPr>
              <a:grpSpLocks noChangeAspect="1"/>
            </p:cNvGrpSpPr>
            <p:nvPr/>
          </p:nvGrpSpPr>
          <p:grpSpPr>
            <a:xfrm>
              <a:off x="6669929" y="4230536"/>
              <a:ext cx="519490" cy="504000"/>
              <a:chOff x="2763838" y="250825"/>
              <a:chExt cx="6548438" cy="6353175"/>
            </a:xfrm>
            <a:solidFill>
              <a:schemeClr val="bg1"/>
            </a:solidFill>
          </p:grpSpPr>
          <p:sp>
            <p:nvSpPr>
              <p:cNvPr id="76" name="Freeform 75"/>
              <p:cNvSpPr>
                <a:spLocks noEditPoints="1"/>
              </p:cNvSpPr>
              <p:nvPr/>
            </p:nvSpPr>
            <p:spPr bwMode="auto">
              <a:xfrm>
                <a:off x="2763838" y="250825"/>
                <a:ext cx="6548438" cy="6353175"/>
              </a:xfrm>
              <a:custGeom>
                <a:avLst/>
                <a:gdLst>
                  <a:gd name="T0" fmla="*/ 1655 w 1743"/>
                  <a:gd name="T1" fmla="*/ 1235 h 1691"/>
                  <a:gd name="T2" fmla="*/ 1334 w 1743"/>
                  <a:gd name="T3" fmla="*/ 1092 h 1691"/>
                  <a:gd name="T4" fmla="*/ 1281 w 1743"/>
                  <a:gd name="T5" fmla="*/ 1081 h 1691"/>
                  <a:gd name="T6" fmla="*/ 1177 w 1743"/>
                  <a:gd name="T7" fmla="*/ 1120 h 1691"/>
                  <a:gd name="T8" fmla="*/ 1076 w 1743"/>
                  <a:gd name="T9" fmla="*/ 1218 h 1691"/>
                  <a:gd name="T10" fmla="*/ 1009 w 1743"/>
                  <a:gd name="T11" fmla="*/ 1242 h 1691"/>
                  <a:gd name="T12" fmla="*/ 982 w 1743"/>
                  <a:gd name="T13" fmla="*/ 1237 h 1691"/>
                  <a:gd name="T14" fmla="*/ 683 w 1743"/>
                  <a:gd name="T15" fmla="*/ 1003 h 1691"/>
                  <a:gd name="T16" fmla="*/ 496 w 1743"/>
                  <a:gd name="T17" fmla="*/ 760 h 1691"/>
                  <a:gd name="T18" fmla="*/ 518 w 1743"/>
                  <a:gd name="T19" fmla="*/ 668 h 1691"/>
                  <a:gd name="T20" fmla="*/ 608 w 1743"/>
                  <a:gd name="T21" fmla="*/ 578 h 1691"/>
                  <a:gd name="T22" fmla="*/ 647 w 1743"/>
                  <a:gd name="T23" fmla="*/ 421 h 1691"/>
                  <a:gd name="T24" fmla="*/ 545 w 1743"/>
                  <a:gd name="T25" fmla="*/ 99 h 1691"/>
                  <a:gd name="T26" fmla="*/ 417 w 1743"/>
                  <a:gd name="T27" fmla="*/ 0 h 1691"/>
                  <a:gd name="T28" fmla="*/ 131 w 1743"/>
                  <a:gd name="T29" fmla="*/ 160 h 1691"/>
                  <a:gd name="T30" fmla="*/ 249 w 1743"/>
                  <a:gd name="T31" fmla="*/ 1003 h 1691"/>
                  <a:gd name="T32" fmla="*/ 809 w 1743"/>
                  <a:gd name="T33" fmla="*/ 1532 h 1691"/>
                  <a:gd name="T34" fmla="*/ 1240 w 1743"/>
                  <a:gd name="T35" fmla="*/ 1691 h 1691"/>
                  <a:gd name="T36" fmla="*/ 1313 w 1743"/>
                  <a:gd name="T37" fmla="*/ 1686 h 1691"/>
                  <a:gd name="T38" fmla="*/ 1723 w 1743"/>
                  <a:gd name="T39" fmla="*/ 1376 h 1691"/>
                  <a:gd name="T40" fmla="*/ 1655 w 1743"/>
                  <a:gd name="T41" fmla="*/ 1235 h 1691"/>
                  <a:gd name="T42" fmla="*/ 1669 w 1743"/>
                  <a:gd name="T43" fmla="*/ 1357 h 1691"/>
                  <a:gd name="T44" fmla="*/ 1306 w 1743"/>
                  <a:gd name="T45" fmla="*/ 1629 h 1691"/>
                  <a:gd name="T46" fmla="*/ 1240 w 1743"/>
                  <a:gd name="T47" fmla="*/ 1633 h 1691"/>
                  <a:gd name="T48" fmla="*/ 847 w 1743"/>
                  <a:gd name="T49" fmla="*/ 1488 h 1691"/>
                  <a:gd name="T50" fmla="*/ 292 w 1743"/>
                  <a:gd name="T51" fmla="*/ 965 h 1691"/>
                  <a:gd name="T52" fmla="*/ 179 w 1743"/>
                  <a:gd name="T53" fmla="*/ 191 h 1691"/>
                  <a:gd name="T54" fmla="*/ 420 w 1743"/>
                  <a:gd name="T55" fmla="*/ 57 h 1691"/>
                  <a:gd name="T56" fmla="*/ 491 w 1743"/>
                  <a:gd name="T57" fmla="*/ 116 h 1691"/>
                  <a:gd name="T58" fmla="*/ 592 w 1743"/>
                  <a:gd name="T59" fmla="*/ 438 h 1691"/>
                  <a:gd name="T60" fmla="*/ 568 w 1743"/>
                  <a:gd name="T61" fmla="*/ 537 h 1691"/>
                  <a:gd name="T62" fmla="*/ 478 w 1743"/>
                  <a:gd name="T63" fmla="*/ 627 h 1691"/>
                  <a:gd name="T64" fmla="*/ 445 w 1743"/>
                  <a:gd name="T65" fmla="*/ 787 h 1691"/>
                  <a:gd name="T66" fmla="*/ 641 w 1743"/>
                  <a:gd name="T67" fmla="*/ 1042 h 1691"/>
                  <a:gd name="T68" fmla="*/ 956 w 1743"/>
                  <a:gd name="T69" fmla="*/ 1288 h 1691"/>
                  <a:gd name="T70" fmla="*/ 1009 w 1743"/>
                  <a:gd name="T71" fmla="*/ 1300 h 1691"/>
                  <a:gd name="T72" fmla="*/ 1115 w 1743"/>
                  <a:gd name="T73" fmla="*/ 1259 h 1691"/>
                  <a:gd name="T74" fmla="*/ 1217 w 1743"/>
                  <a:gd name="T75" fmla="*/ 1161 h 1691"/>
                  <a:gd name="T76" fmla="*/ 1311 w 1743"/>
                  <a:gd name="T77" fmla="*/ 1144 h 1691"/>
                  <a:gd name="T78" fmla="*/ 1632 w 1743"/>
                  <a:gd name="T79" fmla="*/ 1287 h 1691"/>
                  <a:gd name="T80" fmla="*/ 1669 w 1743"/>
                  <a:gd name="T81" fmla="*/ 1357 h 16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1743" h="1691">
                    <a:moveTo>
                      <a:pt x="1655" y="1235"/>
                    </a:moveTo>
                    <a:cubicBezTo>
                      <a:pt x="1334" y="1092"/>
                      <a:pt x="1334" y="1092"/>
                      <a:pt x="1334" y="1092"/>
                    </a:cubicBezTo>
                    <a:cubicBezTo>
                      <a:pt x="1319" y="1085"/>
                      <a:pt x="1300" y="1081"/>
                      <a:pt x="1281" y="1081"/>
                    </a:cubicBezTo>
                    <a:cubicBezTo>
                      <a:pt x="1241" y="1081"/>
                      <a:pt x="1201" y="1096"/>
                      <a:pt x="1177" y="1120"/>
                    </a:cubicBezTo>
                    <a:cubicBezTo>
                      <a:pt x="1076" y="1218"/>
                      <a:pt x="1076" y="1218"/>
                      <a:pt x="1076" y="1218"/>
                    </a:cubicBezTo>
                    <a:cubicBezTo>
                      <a:pt x="1061" y="1232"/>
                      <a:pt x="1034" y="1242"/>
                      <a:pt x="1009" y="1242"/>
                    </a:cubicBezTo>
                    <a:cubicBezTo>
                      <a:pt x="998" y="1242"/>
                      <a:pt x="989" y="1240"/>
                      <a:pt x="982" y="1237"/>
                    </a:cubicBezTo>
                    <a:cubicBezTo>
                      <a:pt x="914" y="1203"/>
                      <a:pt x="806" y="1134"/>
                      <a:pt x="683" y="1003"/>
                    </a:cubicBezTo>
                    <a:cubicBezTo>
                      <a:pt x="573" y="886"/>
                      <a:pt x="521" y="806"/>
                      <a:pt x="496" y="760"/>
                    </a:cubicBezTo>
                    <a:cubicBezTo>
                      <a:pt x="483" y="734"/>
                      <a:pt x="497" y="689"/>
                      <a:pt x="518" y="668"/>
                    </a:cubicBezTo>
                    <a:cubicBezTo>
                      <a:pt x="608" y="578"/>
                      <a:pt x="608" y="578"/>
                      <a:pt x="608" y="578"/>
                    </a:cubicBezTo>
                    <a:cubicBezTo>
                      <a:pt x="646" y="540"/>
                      <a:pt x="663" y="471"/>
                      <a:pt x="647" y="421"/>
                    </a:cubicBezTo>
                    <a:cubicBezTo>
                      <a:pt x="545" y="99"/>
                      <a:pt x="545" y="99"/>
                      <a:pt x="545" y="99"/>
                    </a:cubicBezTo>
                    <a:cubicBezTo>
                      <a:pt x="530" y="50"/>
                      <a:pt x="478" y="0"/>
                      <a:pt x="417" y="0"/>
                    </a:cubicBezTo>
                    <a:cubicBezTo>
                      <a:pt x="333" y="2"/>
                      <a:pt x="216" y="32"/>
                      <a:pt x="131" y="160"/>
                    </a:cubicBezTo>
                    <a:cubicBezTo>
                      <a:pt x="0" y="356"/>
                      <a:pt x="8" y="735"/>
                      <a:pt x="249" y="1003"/>
                    </a:cubicBezTo>
                    <a:cubicBezTo>
                      <a:pt x="473" y="1253"/>
                      <a:pt x="806" y="1529"/>
                      <a:pt x="809" y="1532"/>
                    </a:cubicBezTo>
                    <a:cubicBezTo>
                      <a:pt x="816" y="1538"/>
                      <a:pt x="988" y="1691"/>
                      <a:pt x="1240" y="1691"/>
                    </a:cubicBezTo>
                    <a:cubicBezTo>
                      <a:pt x="1264" y="1691"/>
                      <a:pt x="1289" y="1689"/>
                      <a:pt x="1313" y="1686"/>
                    </a:cubicBezTo>
                    <a:cubicBezTo>
                      <a:pt x="1587" y="1653"/>
                      <a:pt x="1687" y="1478"/>
                      <a:pt x="1723" y="1376"/>
                    </a:cubicBezTo>
                    <a:cubicBezTo>
                      <a:pt x="1743" y="1319"/>
                      <a:pt x="1704" y="1256"/>
                      <a:pt x="1655" y="1235"/>
                    </a:cubicBezTo>
                    <a:close/>
                    <a:moveTo>
                      <a:pt x="1669" y="1357"/>
                    </a:moveTo>
                    <a:cubicBezTo>
                      <a:pt x="1638" y="1446"/>
                      <a:pt x="1549" y="1600"/>
                      <a:pt x="1306" y="1629"/>
                    </a:cubicBezTo>
                    <a:cubicBezTo>
                      <a:pt x="1284" y="1632"/>
                      <a:pt x="1262" y="1633"/>
                      <a:pt x="1240" y="1633"/>
                    </a:cubicBezTo>
                    <a:cubicBezTo>
                      <a:pt x="1013" y="1633"/>
                      <a:pt x="854" y="1494"/>
                      <a:pt x="847" y="1488"/>
                    </a:cubicBezTo>
                    <a:cubicBezTo>
                      <a:pt x="833" y="1477"/>
                      <a:pt x="508" y="1206"/>
                      <a:pt x="292" y="965"/>
                    </a:cubicBezTo>
                    <a:cubicBezTo>
                      <a:pt x="76" y="725"/>
                      <a:pt x="59" y="371"/>
                      <a:pt x="179" y="191"/>
                    </a:cubicBezTo>
                    <a:cubicBezTo>
                      <a:pt x="250" y="85"/>
                      <a:pt x="349" y="59"/>
                      <a:pt x="420" y="57"/>
                    </a:cubicBezTo>
                    <a:cubicBezTo>
                      <a:pt x="449" y="57"/>
                      <a:pt x="482" y="89"/>
                      <a:pt x="491" y="116"/>
                    </a:cubicBezTo>
                    <a:cubicBezTo>
                      <a:pt x="592" y="438"/>
                      <a:pt x="592" y="438"/>
                      <a:pt x="592" y="438"/>
                    </a:cubicBezTo>
                    <a:cubicBezTo>
                      <a:pt x="601" y="468"/>
                      <a:pt x="590" y="514"/>
                      <a:pt x="568" y="537"/>
                    </a:cubicBezTo>
                    <a:cubicBezTo>
                      <a:pt x="478" y="627"/>
                      <a:pt x="478" y="627"/>
                      <a:pt x="478" y="627"/>
                    </a:cubicBezTo>
                    <a:cubicBezTo>
                      <a:pt x="441" y="664"/>
                      <a:pt x="419" y="737"/>
                      <a:pt x="445" y="787"/>
                    </a:cubicBezTo>
                    <a:cubicBezTo>
                      <a:pt x="472" y="836"/>
                      <a:pt x="527" y="921"/>
                      <a:pt x="641" y="1042"/>
                    </a:cubicBezTo>
                    <a:cubicBezTo>
                      <a:pt x="770" y="1180"/>
                      <a:pt x="884" y="1252"/>
                      <a:pt x="956" y="1288"/>
                    </a:cubicBezTo>
                    <a:cubicBezTo>
                      <a:pt x="971" y="1296"/>
                      <a:pt x="989" y="1300"/>
                      <a:pt x="1009" y="1300"/>
                    </a:cubicBezTo>
                    <a:cubicBezTo>
                      <a:pt x="1049" y="1300"/>
                      <a:pt x="1090" y="1284"/>
                      <a:pt x="1115" y="1259"/>
                    </a:cubicBezTo>
                    <a:cubicBezTo>
                      <a:pt x="1217" y="1161"/>
                      <a:pt x="1217" y="1161"/>
                      <a:pt x="1217" y="1161"/>
                    </a:cubicBezTo>
                    <a:cubicBezTo>
                      <a:pt x="1237" y="1141"/>
                      <a:pt x="1285" y="1133"/>
                      <a:pt x="1311" y="1144"/>
                    </a:cubicBezTo>
                    <a:cubicBezTo>
                      <a:pt x="1632" y="1287"/>
                      <a:pt x="1632" y="1287"/>
                      <a:pt x="1632" y="1287"/>
                    </a:cubicBezTo>
                    <a:cubicBezTo>
                      <a:pt x="1657" y="1298"/>
                      <a:pt x="1678" y="1331"/>
                      <a:pt x="1669" y="135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7" name="Freeform 76"/>
              <p:cNvSpPr/>
              <p:nvPr/>
            </p:nvSpPr>
            <p:spPr bwMode="auto">
              <a:xfrm>
                <a:off x="5741988" y="2117725"/>
                <a:ext cx="1673225" cy="1671638"/>
              </a:xfrm>
              <a:custGeom>
                <a:avLst/>
                <a:gdLst>
                  <a:gd name="T0" fmla="*/ 29 w 445"/>
                  <a:gd name="T1" fmla="*/ 0 h 445"/>
                  <a:gd name="T2" fmla="*/ 0 w 445"/>
                  <a:gd name="T3" fmla="*/ 29 h 445"/>
                  <a:gd name="T4" fmla="*/ 29 w 445"/>
                  <a:gd name="T5" fmla="*/ 58 h 445"/>
                  <a:gd name="T6" fmla="*/ 387 w 445"/>
                  <a:gd name="T7" fmla="*/ 416 h 445"/>
                  <a:gd name="T8" fmla="*/ 416 w 445"/>
                  <a:gd name="T9" fmla="*/ 445 h 445"/>
                  <a:gd name="T10" fmla="*/ 445 w 445"/>
                  <a:gd name="T11" fmla="*/ 416 h 445"/>
                  <a:gd name="T12" fmla="*/ 29 w 445"/>
                  <a:gd name="T13" fmla="*/ 0 h 4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5" h="445">
                    <a:moveTo>
                      <a:pt x="29" y="0"/>
                    </a:moveTo>
                    <a:cubicBezTo>
                      <a:pt x="13" y="0"/>
                      <a:pt x="0" y="13"/>
                      <a:pt x="0" y="29"/>
                    </a:cubicBezTo>
                    <a:cubicBezTo>
                      <a:pt x="0" y="45"/>
                      <a:pt x="13" y="58"/>
                      <a:pt x="29" y="58"/>
                    </a:cubicBezTo>
                    <a:cubicBezTo>
                      <a:pt x="226" y="58"/>
                      <a:pt x="387" y="218"/>
                      <a:pt x="387" y="416"/>
                    </a:cubicBezTo>
                    <a:cubicBezTo>
                      <a:pt x="387" y="432"/>
                      <a:pt x="400" y="445"/>
                      <a:pt x="416" y="445"/>
                    </a:cubicBezTo>
                    <a:cubicBezTo>
                      <a:pt x="432" y="445"/>
                      <a:pt x="445" y="432"/>
                      <a:pt x="445" y="416"/>
                    </a:cubicBezTo>
                    <a:cubicBezTo>
                      <a:pt x="445" y="187"/>
                      <a:pt x="258" y="0"/>
                      <a:pt x="29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8" name="Freeform 77"/>
              <p:cNvSpPr/>
              <p:nvPr/>
            </p:nvSpPr>
            <p:spPr bwMode="auto">
              <a:xfrm>
                <a:off x="5595938" y="1441450"/>
                <a:ext cx="2495550" cy="2495550"/>
              </a:xfrm>
              <a:custGeom>
                <a:avLst/>
                <a:gdLst>
                  <a:gd name="T0" fmla="*/ 635 w 664"/>
                  <a:gd name="T1" fmla="*/ 664 h 664"/>
                  <a:gd name="T2" fmla="*/ 664 w 664"/>
                  <a:gd name="T3" fmla="*/ 635 h 664"/>
                  <a:gd name="T4" fmla="*/ 28 w 664"/>
                  <a:gd name="T5" fmla="*/ 0 h 664"/>
                  <a:gd name="T6" fmla="*/ 0 w 664"/>
                  <a:gd name="T7" fmla="*/ 29 h 664"/>
                  <a:gd name="T8" fmla="*/ 28 w 664"/>
                  <a:gd name="T9" fmla="*/ 57 h 664"/>
                  <a:gd name="T10" fmla="*/ 606 w 664"/>
                  <a:gd name="T11" fmla="*/ 635 h 664"/>
                  <a:gd name="T12" fmla="*/ 635 w 664"/>
                  <a:gd name="T13" fmla="*/ 664 h 6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64" h="664">
                    <a:moveTo>
                      <a:pt x="635" y="664"/>
                    </a:moveTo>
                    <a:cubicBezTo>
                      <a:pt x="651" y="664"/>
                      <a:pt x="664" y="651"/>
                      <a:pt x="664" y="635"/>
                    </a:cubicBezTo>
                    <a:cubicBezTo>
                      <a:pt x="664" y="285"/>
                      <a:pt x="379" y="0"/>
                      <a:pt x="28" y="0"/>
                    </a:cubicBezTo>
                    <a:cubicBezTo>
                      <a:pt x="13" y="0"/>
                      <a:pt x="0" y="13"/>
                      <a:pt x="0" y="29"/>
                    </a:cubicBezTo>
                    <a:cubicBezTo>
                      <a:pt x="0" y="44"/>
                      <a:pt x="13" y="57"/>
                      <a:pt x="28" y="57"/>
                    </a:cubicBezTo>
                    <a:cubicBezTo>
                      <a:pt x="347" y="57"/>
                      <a:pt x="606" y="317"/>
                      <a:pt x="606" y="635"/>
                    </a:cubicBezTo>
                    <a:cubicBezTo>
                      <a:pt x="606" y="651"/>
                      <a:pt x="619" y="664"/>
                      <a:pt x="635" y="66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  <p:sp>
          <p:nvSpPr>
            <p:cNvPr id="115" name="手机号码"/>
            <p:cNvSpPr txBox="1"/>
            <p:nvPr/>
          </p:nvSpPr>
          <p:spPr>
            <a:xfrm>
              <a:off x="7415872" y="4220926"/>
              <a:ext cx="280557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8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186-0709-6846</a:t>
              </a:r>
              <a:endPara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22" name="文本框 121"/>
          <p:cNvSpPr txBox="1"/>
          <p:nvPr/>
        </p:nvSpPr>
        <p:spPr>
          <a:xfrm>
            <a:off x="7348963" y="5091769"/>
            <a:ext cx="35237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54711832@qq.com</a:t>
            </a:r>
            <a:endParaRPr lang="zh-CN" altLang="en-US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2" name="所学专业"/>
          <p:cNvGrpSpPr/>
          <p:nvPr/>
        </p:nvGrpSpPr>
        <p:grpSpPr>
          <a:xfrm>
            <a:off x="1327835" y="5808431"/>
            <a:ext cx="4267114" cy="523220"/>
            <a:chOff x="1394744" y="5706831"/>
            <a:chExt cx="4267114" cy="523220"/>
          </a:xfrm>
        </p:grpSpPr>
        <p:sp>
          <p:nvSpPr>
            <p:cNvPr id="107" name="文本框 106"/>
            <p:cNvSpPr txBox="1"/>
            <p:nvPr/>
          </p:nvSpPr>
          <p:spPr>
            <a:xfrm>
              <a:off x="2139740" y="5706831"/>
              <a:ext cx="35221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8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热能与动力工程 专业</a:t>
              </a:r>
              <a:endPara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89" name="Freeform 86"/>
            <p:cNvSpPr>
              <a:spLocks noChangeAspect="1"/>
            </p:cNvSpPr>
            <p:nvPr/>
          </p:nvSpPr>
          <p:spPr bwMode="auto">
            <a:xfrm>
              <a:off x="1394744" y="5716441"/>
              <a:ext cx="486000" cy="504000"/>
            </a:xfrm>
            <a:custGeom>
              <a:avLst/>
              <a:gdLst>
                <a:gd name="T0" fmla="*/ 112 w 397"/>
                <a:gd name="T1" fmla="*/ 412 h 412"/>
                <a:gd name="T2" fmla="*/ 40 w 397"/>
                <a:gd name="T3" fmla="*/ 382 h 412"/>
                <a:gd name="T4" fmla="*/ 40 w 397"/>
                <a:gd name="T5" fmla="*/ 238 h 412"/>
                <a:gd name="T6" fmla="*/ 249 w 397"/>
                <a:gd name="T7" fmla="*/ 29 h 412"/>
                <a:gd name="T8" fmla="*/ 354 w 397"/>
                <a:gd name="T9" fmla="*/ 29 h 412"/>
                <a:gd name="T10" fmla="*/ 376 w 397"/>
                <a:gd name="T11" fmla="*/ 82 h 412"/>
                <a:gd name="T12" fmla="*/ 355 w 397"/>
                <a:gd name="T13" fmla="*/ 134 h 412"/>
                <a:gd name="T14" fmla="*/ 162 w 397"/>
                <a:gd name="T15" fmla="*/ 327 h 412"/>
                <a:gd name="T16" fmla="*/ 159 w 397"/>
                <a:gd name="T17" fmla="*/ 330 h 412"/>
                <a:gd name="T18" fmla="*/ 100 w 397"/>
                <a:gd name="T19" fmla="*/ 329 h 412"/>
                <a:gd name="T20" fmla="*/ 99 w 397"/>
                <a:gd name="T21" fmla="*/ 329 h 412"/>
                <a:gd name="T22" fmla="*/ 87 w 397"/>
                <a:gd name="T23" fmla="*/ 299 h 412"/>
                <a:gd name="T24" fmla="*/ 100 w 397"/>
                <a:gd name="T25" fmla="*/ 270 h 412"/>
                <a:gd name="T26" fmla="*/ 200 w 397"/>
                <a:gd name="T27" fmla="*/ 169 h 412"/>
                <a:gd name="T28" fmla="*/ 214 w 397"/>
                <a:gd name="T29" fmla="*/ 169 h 412"/>
                <a:gd name="T30" fmla="*/ 214 w 397"/>
                <a:gd name="T31" fmla="*/ 184 h 412"/>
                <a:gd name="T32" fmla="*/ 114 w 397"/>
                <a:gd name="T33" fmla="*/ 284 h 412"/>
                <a:gd name="T34" fmla="*/ 107 w 397"/>
                <a:gd name="T35" fmla="*/ 299 h 412"/>
                <a:gd name="T36" fmla="*/ 114 w 397"/>
                <a:gd name="T37" fmla="*/ 315 h 412"/>
                <a:gd name="T38" fmla="*/ 114 w 397"/>
                <a:gd name="T39" fmla="*/ 315 h 412"/>
                <a:gd name="T40" fmla="*/ 145 w 397"/>
                <a:gd name="T41" fmla="*/ 315 h 412"/>
                <a:gd name="T42" fmla="*/ 340 w 397"/>
                <a:gd name="T43" fmla="*/ 120 h 412"/>
                <a:gd name="T44" fmla="*/ 356 w 397"/>
                <a:gd name="T45" fmla="*/ 82 h 412"/>
                <a:gd name="T46" fmla="*/ 340 w 397"/>
                <a:gd name="T47" fmla="*/ 43 h 412"/>
                <a:gd name="T48" fmla="*/ 263 w 397"/>
                <a:gd name="T49" fmla="*/ 43 h 412"/>
                <a:gd name="T50" fmla="*/ 54 w 397"/>
                <a:gd name="T51" fmla="*/ 252 h 412"/>
                <a:gd name="T52" fmla="*/ 54 w 397"/>
                <a:gd name="T53" fmla="*/ 368 h 412"/>
                <a:gd name="T54" fmla="*/ 170 w 397"/>
                <a:gd name="T55" fmla="*/ 368 h 412"/>
                <a:gd name="T56" fmla="*/ 379 w 397"/>
                <a:gd name="T57" fmla="*/ 159 h 412"/>
                <a:gd name="T58" fmla="*/ 393 w 397"/>
                <a:gd name="T59" fmla="*/ 159 h 412"/>
                <a:gd name="T60" fmla="*/ 393 w 397"/>
                <a:gd name="T61" fmla="*/ 173 h 412"/>
                <a:gd name="T62" fmla="*/ 184 w 397"/>
                <a:gd name="T63" fmla="*/ 382 h 412"/>
                <a:gd name="T64" fmla="*/ 112 w 397"/>
                <a:gd name="T65" fmla="*/ 412 h 4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97" h="412">
                  <a:moveTo>
                    <a:pt x="112" y="412"/>
                  </a:moveTo>
                  <a:cubicBezTo>
                    <a:pt x="86" y="412"/>
                    <a:pt x="60" y="402"/>
                    <a:pt x="40" y="382"/>
                  </a:cubicBezTo>
                  <a:cubicBezTo>
                    <a:pt x="0" y="342"/>
                    <a:pt x="0" y="278"/>
                    <a:pt x="40" y="238"/>
                  </a:cubicBezTo>
                  <a:cubicBezTo>
                    <a:pt x="249" y="29"/>
                    <a:pt x="249" y="29"/>
                    <a:pt x="249" y="29"/>
                  </a:cubicBezTo>
                  <a:cubicBezTo>
                    <a:pt x="278" y="0"/>
                    <a:pt x="325" y="0"/>
                    <a:pt x="354" y="29"/>
                  </a:cubicBezTo>
                  <a:cubicBezTo>
                    <a:pt x="369" y="43"/>
                    <a:pt x="376" y="62"/>
                    <a:pt x="376" y="82"/>
                  </a:cubicBezTo>
                  <a:cubicBezTo>
                    <a:pt x="376" y="102"/>
                    <a:pt x="369" y="120"/>
                    <a:pt x="355" y="134"/>
                  </a:cubicBezTo>
                  <a:cubicBezTo>
                    <a:pt x="162" y="327"/>
                    <a:pt x="162" y="327"/>
                    <a:pt x="162" y="327"/>
                  </a:cubicBezTo>
                  <a:cubicBezTo>
                    <a:pt x="159" y="330"/>
                    <a:pt x="159" y="330"/>
                    <a:pt x="159" y="330"/>
                  </a:cubicBezTo>
                  <a:cubicBezTo>
                    <a:pt x="143" y="346"/>
                    <a:pt x="116" y="346"/>
                    <a:pt x="100" y="329"/>
                  </a:cubicBezTo>
                  <a:cubicBezTo>
                    <a:pt x="99" y="329"/>
                    <a:pt x="99" y="329"/>
                    <a:pt x="99" y="329"/>
                  </a:cubicBezTo>
                  <a:cubicBezTo>
                    <a:pt x="92" y="321"/>
                    <a:pt x="87" y="311"/>
                    <a:pt x="87" y="299"/>
                  </a:cubicBezTo>
                  <a:cubicBezTo>
                    <a:pt x="87" y="288"/>
                    <a:pt x="92" y="278"/>
                    <a:pt x="100" y="270"/>
                  </a:cubicBezTo>
                  <a:cubicBezTo>
                    <a:pt x="200" y="169"/>
                    <a:pt x="200" y="169"/>
                    <a:pt x="200" y="169"/>
                  </a:cubicBezTo>
                  <a:cubicBezTo>
                    <a:pt x="204" y="166"/>
                    <a:pt x="210" y="166"/>
                    <a:pt x="214" y="169"/>
                  </a:cubicBezTo>
                  <a:cubicBezTo>
                    <a:pt x="218" y="173"/>
                    <a:pt x="218" y="180"/>
                    <a:pt x="214" y="184"/>
                  </a:cubicBezTo>
                  <a:cubicBezTo>
                    <a:pt x="114" y="284"/>
                    <a:pt x="114" y="284"/>
                    <a:pt x="114" y="284"/>
                  </a:cubicBezTo>
                  <a:cubicBezTo>
                    <a:pt x="110" y="288"/>
                    <a:pt x="107" y="293"/>
                    <a:pt x="107" y="299"/>
                  </a:cubicBezTo>
                  <a:cubicBezTo>
                    <a:pt x="107" y="305"/>
                    <a:pt x="110" y="311"/>
                    <a:pt x="114" y="315"/>
                  </a:cubicBezTo>
                  <a:cubicBezTo>
                    <a:pt x="114" y="315"/>
                    <a:pt x="114" y="315"/>
                    <a:pt x="114" y="315"/>
                  </a:cubicBezTo>
                  <a:cubicBezTo>
                    <a:pt x="123" y="324"/>
                    <a:pt x="136" y="324"/>
                    <a:pt x="145" y="315"/>
                  </a:cubicBezTo>
                  <a:cubicBezTo>
                    <a:pt x="340" y="120"/>
                    <a:pt x="340" y="120"/>
                    <a:pt x="340" y="120"/>
                  </a:cubicBezTo>
                  <a:cubicBezTo>
                    <a:pt x="351" y="110"/>
                    <a:pt x="356" y="96"/>
                    <a:pt x="356" y="82"/>
                  </a:cubicBezTo>
                  <a:cubicBezTo>
                    <a:pt x="356" y="67"/>
                    <a:pt x="351" y="54"/>
                    <a:pt x="340" y="43"/>
                  </a:cubicBezTo>
                  <a:cubicBezTo>
                    <a:pt x="319" y="22"/>
                    <a:pt x="285" y="22"/>
                    <a:pt x="263" y="43"/>
                  </a:cubicBezTo>
                  <a:cubicBezTo>
                    <a:pt x="54" y="252"/>
                    <a:pt x="54" y="252"/>
                    <a:pt x="54" y="252"/>
                  </a:cubicBezTo>
                  <a:cubicBezTo>
                    <a:pt x="22" y="284"/>
                    <a:pt x="22" y="336"/>
                    <a:pt x="54" y="368"/>
                  </a:cubicBezTo>
                  <a:cubicBezTo>
                    <a:pt x="86" y="400"/>
                    <a:pt x="138" y="400"/>
                    <a:pt x="170" y="368"/>
                  </a:cubicBezTo>
                  <a:cubicBezTo>
                    <a:pt x="379" y="159"/>
                    <a:pt x="379" y="159"/>
                    <a:pt x="379" y="159"/>
                  </a:cubicBezTo>
                  <a:cubicBezTo>
                    <a:pt x="383" y="155"/>
                    <a:pt x="389" y="155"/>
                    <a:pt x="393" y="159"/>
                  </a:cubicBezTo>
                  <a:cubicBezTo>
                    <a:pt x="397" y="163"/>
                    <a:pt x="397" y="169"/>
                    <a:pt x="393" y="173"/>
                  </a:cubicBezTo>
                  <a:cubicBezTo>
                    <a:pt x="184" y="382"/>
                    <a:pt x="184" y="382"/>
                    <a:pt x="184" y="382"/>
                  </a:cubicBezTo>
                  <a:cubicBezTo>
                    <a:pt x="164" y="402"/>
                    <a:pt x="138" y="412"/>
                    <a:pt x="112" y="41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128" name="文本框 127"/>
          <p:cNvSpPr txBox="1"/>
          <p:nvPr/>
        </p:nvSpPr>
        <p:spPr>
          <a:xfrm>
            <a:off x="7348963" y="5808431"/>
            <a:ext cx="19896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江西 • 南昌</a:t>
            </a:r>
            <a:endParaRPr lang="zh-CN" altLang="en-US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37" name="头像"/>
          <p:cNvGrpSpPr/>
          <p:nvPr/>
        </p:nvGrpSpPr>
        <p:grpSpPr>
          <a:xfrm>
            <a:off x="4806559" y="-1197634"/>
            <a:ext cx="2578882" cy="4858522"/>
            <a:chOff x="4806559" y="-711859"/>
            <a:chExt cx="2578882" cy="4858522"/>
          </a:xfrm>
        </p:grpSpPr>
        <p:sp>
          <p:nvSpPr>
            <p:cNvPr id="1027" name="背后挂绳"/>
            <p:cNvSpPr/>
            <p:nvPr/>
          </p:nvSpPr>
          <p:spPr bwMode="auto">
            <a:xfrm rot="16200000">
              <a:off x="5452097" y="530155"/>
              <a:ext cx="1898250" cy="403202"/>
            </a:xfrm>
            <a:custGeom>
              <a:avLst/>
              <a:gdLst>
                <a:gd name="T0" fmla="*/ 489 w 873"/>
                <a:gd name="T1" fmla="*/ 297 h 297"/>
                <a:gd name="T2" fmla="*/ 0 w 873"/>
                <a:gd name="T3" fmla="*/ 9 h 297"/>
                <a:gd name="T4" fmla="*/ 0 w 873"/>
                <a:gd name="T5" fmla="*/ 9 h 297"/>
                <a:gd name="T6" fmla="*/ 12 w 873"/>
                <a:gd name="T7" fmla="*/ 0 h 297"/>
                <a:gd name="T8" fmla="*/ 489 w 873"/>
                <a:gd name="T9" fmla="*/ 282 h 297"/>
                <a:gd name="T10" fmla="*/ 489 w 873"/>
                <a:gd name="T11" fmla="*/ 282 h 297"/>
                <a:gd name="T12" fmla="*/ 752 w 873"/>
                <a:gd name="T13" fmla="*/ 217 h 297"/>
                <a:gd name="T14" fmla="*/ 752 w 873"/>
                <a:gd name="T15" fmla="*/ 217 h 297"/>
                <a:gd name="T16" fmla="*/ 858 w 873"/>
                <a:gd name="T17" fmla="*/ 152 h 297"/>
                <a:gd name="T18" fmla="*/ 858 w 873"/>
                <a:gd name="T19" fmla="*/ 152 h 297"/>
                <a:gd name="T20" fmla="*/ 873 w 873"/>
                <a:gd name="T21" fmla="*/ 139 h 297"/>
                <a:gd name="T22" fmla="*/ 867 w 873"/>
                <a:gd name="T23" fmla="*/ 163 h 297"/>
                <a:gd name="T24" fmla="*/ 489 w 873"/>
                <a:gd name="T25" fmla="*/ 297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73" h="297">
                  <a:moveTo>
                    <a:pt x="489" y="297"/>
                  </a:moveTo>
                  <a:cubicBezTo>
                    <a:pt x="338" y="297"/>
                    <a:pt x="162" y="230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71" y="219"/>
                    <a:pt x="342" y="282"/>
                    <a:pt x="489" y="282"/>
                  </a:cubicBezTo>
                  <a:cubicBezTo>
                    <a:pt x="489" y="282"/>
                    <a:pt x="489" y="282"/>
                    <a:pt x="489" y="282"/>
                  </a:cubicBezTo>
                  <a:cubicBezTo>
                    <a:pt x="593" y="282"/>
                    <a:pt x="686" y="249"/>
                    <a:pt x="752" y="217"/>
                  </a:cubicBezTo>
                  <a:cubicBezTo>
                    <a:pt x="752" y="217"/>
                    <a:pt x="752" y="217"/>
                    <a:pt x="752" y="217"/>
                  </a:cubicBezTo>
                  <a:cubicBezTo>
                    <a:pt x="818" y="184"/>
                    <a:pt x="858" y="152"/>
                    <a:pt x="858" y="152"/>
                  </a:cubicBezTo>
                  <a:cubicBezTo>
                    <a:pt x="858" y="152"/>
                    <a:pt x="858" y="152"/>
                    <a:pt x="858" y="152"/>
                  </a:cubicBezTo>
                  <a:cubicBezTo>
                    <a:pt x="873" y="139"/>
                    <a:pt x="873" y="139"/>
                    <a:pt x="873" y="139"/>
                  </a:cubicBezTo>
                  <a:cubicBezTo>
                    <a:pt x="867" y="163"/>
                    <a:pt x="867" y="163"/>
                    <a:pt x="867" y="163"/>
                  </a:cubicBezTo>
                  <a:cubicBezTo>
                    <a:pt x="866" y="163"/>
                    <a:pt x="704" y="296"/>
                    <a:pt x="489" y="29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grpSp>
          <p:nvGrpSpPr>
            <p:cNvPr id="1030" name="组合 1029"/>
            <p:cNvGrpSpPr/>
            <p:nvPr/>
          </p:nvGrpSpPr>
          <p:grpSpPr>
            <a:xfrm>
              <a:off x="4806559" y="1566633"/>
              <a:ext cx="2578882" cy="2580030"/>
              <a:chOff x="4673503" y="1680318"/>
              <a:chExt cx="2578882" cy="2580030"/>
            </a:xfrm>
          </p:grpSpPr>
          <p:sp>
            <p:nvSpPr>
              <p:cNvPr id="1024" name="照片"/>
              <p:cNvSpPr>
                <a:spLocks noChangeArrowheads="1"/>
              </p:cNvSpPr>
              <p:nvPr/>
            </p:nvSpPr>
            <p:spPr bwMode="auto">
              <a:xfrm>
                <a:off x="4673503" y="1680318"/>
                <a:ext cx="2578882" cy="2580030"/>
              </a:xfrm>
              <a:prstGeom prst="ellipse">
                <a:avLst/>
              </a:prstGeom>
              <a:blipFill dpi="0" rotWithShape="1">
                <a:blip r:embed="rId1"/>
                <a:srcRect/>
                <a:stretch>
                  <a:fillRect/>
                </a:stretch>
              </a:blipFill>
              <a:ln w="63500" cmpd="sng">
                <a:solidFill>
                  <a:schemeClr val="bg1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25" name="挂绳孔"/>
              <p:cNvSpPr>
                <a:spLocks noChangeArrowheads="1"/>
              </p:cNvSpPr>
              <p:nvPr/>
            </p:nvSpPr>
            <p:spPr bwMode="auto">
              <a:xfrm>
                <a:off x="5902636" y="1837502"/>
                <a:ext cx="120616" cy="120616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  <p:sp>
          <p:nvSpPr>
            <p:cNvPr id="1026" name="前面挂绳"/>
            <p:cNvSpPr/>
            <p:nvPr/>
          </p:nvSpPr>
          <p:spPr bwMode="auto">
            <a:xfrm rot="5236814">
              <a:off x="4600902" y="286717"/>
              <a:ext cx="2521544" cy="524392"/>
            </a:xfrm>
            <a:custGeom>
              <a:avLst/>
              <a:gdLst>
                <a:gd name="T0" fmla="*/ 973 w 1400"/>
                <a:gd name="T1" fmla="*/ 386 h 386"/>
                <a:gd name="T2" fmla="*/ 824 w 1400"/>
                <a:gd name="T3" fmla="*/ 294 h 386"/>
                <a:gd name="T4" fmla="*/ 824 w 1400"/>
                <a:gd name="T5" fmla="*/ 294 h 386"/>
                <a:gd name="T6" fmla="*/ 507 w 1400"/>
                <a:gd name="T7" fmla="*/ 15 h 386"/>
                <a:gd name="T8" fmla="*/ 507 w 1400"/>
                <a:gd name="T9" fmla="*/ 15 h 386"/>
                <a:gd name="T10" fmla="*/ 130 w 1400"/>
                <a:gd name="T11" fmla="*/ 166 h 386"/>
                <a:gd name="T12" fmla="*/ 130 w 1400"/>
                <a:gd name="T13" fmla="*/ 166 h 386"/>
                <a:gd name="T14" fmla="*/ 0 w 1400"/>
                <a:gd name="T15" fmla="*/ 127 h 386"/>
                <a:gd name="T16" fmla="*/ 0 w 1400"/>
                <a:gd name="T17" fmla="*/ 127 h 386"/>
                <a:gd name="T18" fmla="*/ 7 w 1400"/>
                <a:gd name="T19" fmla="*/ 115 h 386"/>
                <a:gd name="T20" fmla="*/ 130 w 1400"/>
                <a:gd name="T21" fmla="*/ 151 h 386"/>
                <a:gd name="T22" fmla="*/ 130 w 1400"/>
                <a:gd name="T23" fmla="*/ 151 h 386"/>
                <a:gd name="T24" fmla="*/ 507 w 1400"/>
                <a:gd name="T25" fmla="*/ 0 h 386"/>
                <a:gd name="T26" fmla="*/ 507 w 1400"/>
                <a:gd name="T27" fmla="*/ 0 h 386"/>
                <a:gd name="T28" fmla="*/ 836 w 1400"/>
                <a:gd name="T29" fmla="*/ 287 h 386"/>
                <a:gd name="T30" fmla="*/ 836 w 1400"/>
                <a:gd name="T31" fmla="*/ 287 h 386"/>
                <a:gd name="T32" fmla="*/ 973 w 1400"/>
                <a:gd name="T33" fmla="*/ 372 h 386"/>
                <a:gd name="T34" fmla="*/ 973 w 1400"/>
                <a:gd name="T35" fmla="*/ 372 h 386"/>
                <a:gd name="T36" fmla="*/ 1249 w 1400"/>
                <a:gd name="T37" fmla="*/ 217 h 386"/>
                <a:gd name="T38" fmla="*/ 1249 w 1400"/>
                <a:gd name="T39" fmla="*/ 217 h 386"/>
                <a:gd name="T40" fmla="*/ 1388 w 1400"/>
                <a:gd name="T41" fmla="*/ 62 h 386"/>
                <a:gd name="T42" fmla="*/ 1388 w 1400"/>
                <a:gd name="T43" fmla="*/ 62 h 386"/>
                <a:gd name="T44" fmla="*/ 1400 w 1400"/>
                <a:gd name="T45" fmla="*/ 70 h 386"/>
                <a:gd name="T46" fmla="*/ 973 w 1400"/>
                <a:gd name="T47" fmla="*/ 386 h 3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400" h="386">
                  <a:moveTo>
                    <a:pt x="973" y="386"/>
                  </a:moveTo>
                  <a:cubicBezTo>
                    <a:pt x="917" y="386"/>
                    <a:pt x="865" y="360"/>
                    <a:pt x="824" y="294"/>
                  </a:cubicBezTo>
                  <a:cubicBezTo>
                    <a:pt x="824" y="294"/>
                    <a:pt x="824" y="294"/>
                    <a:pt x="824" y="294"/>
                  </a:cubicBezTo>
                  <a:cubicBezTo>
                    <a:pt x="689" y="78"/>
                    <a:pt x="590" y="15"/>
                    <a:pt x="507" y="15"/>
                  </a:cubicBezTo>
                  <a:cubicBezTo>
                    <a:pt x="507" y="15"/>
                    <a:pt x="507" y="15"/>
                    <a:pt x="507" y="15"/>
                  </a:cubicBezTo>
                  <a:cubicBezTo>
                    <a:pt x="381" y="14"/>
                    <a:pt x="280" y="165"/>
                    <a:pt x="130" y="166"/>
                  </a:cubicBezTo>
                  <a:cubicBezTo>
                    <a:pt x="130" y="166"/>
                    <a:pt x="130" y="166"/>
                    <a:pt x="130" y="166"/>
                  </a:cubicBezTo>
                  <a:cubicBezTo>
                    <a:pt x="90" y="166"/>
                    <a:pt x="47" y="155"/>
                    <a:pt x="0" y="127"/>
                  </a:cubicBezTo>
                  <a:cubicBezTo>
                    <a:pt x="0" y="127"/>
                    <a:pt x="0" y="127"/>
                    <a:pt x="0" y="127"/>
                  </a:cubicBezTo>
                  <a:cubicBezTo>
                    <a:pt x="7" y="115"/>
                    <a:pt x="7" y="115"/>
                    <a:pt x="7" y="115"/>
                  </a:cubicBezTo>
                  <a:cubicBezTo>
                    <a:pt x="53" y="141"/>
                    <a:pt x="93" y="151"/>
                    <a:pt x="130" y="151"/>
                  </a:cubicBezTo>
                  <a:cubicBezTo>
                    <a:pt x="130" y="151"/>
                    <a:pt x="130" y="151"/>
                    <a:pt x="130" y="151"/>
                  </a:cubicBezTo>
                  <a:cubicBezTo>
                    <a:pt x="270" y="152"/>
                    <a:pt x="370" y="2"/>
                    <a:pt x="507" y="0"/>
                  </a:cubicBezTo>
                  <a:cubicBezTo>
                    <a:pt x="507" y="0"/>
                    <a:pt x="507" y="0"/>
                    <a:pt x="507" y="0"/>
                  </a:cubicBezTo>
                  <a:cubicBezTo>
                    <a:pt x="598" y="1"/>
                    <a:pt x="700" y="69"/>
                    <a:pt x="836" y="287"/>
                  </a:cubicBezTo>
                  <a:cubicBezTo>
                    <a:pt x="836" y="287"/>
                    <a:pt x="836" y="287"/>
                    <a:pt x="836" y="287"/>
                  </a:cubicBezTo>
                  <a:cubicBezTo>
                    <a:pt x="875" y="349"/>
                    <a:pt x="922" y="372"/>
                    <a:pt x="973" y="372"/>
                  </a:cubicBezTo>
                  <a:cubicBezTo>
                    <a:pt x="973" y="372"/>
                    <a:pt x="973" y="372"/>
                    <a:pt x="973" y="372"/>
                  </a:cubicBezTo>
                  <a:cubicBezTo>
                    <a:pt x="1063" y="372"/>
                    <a:pt x="1168" y="295"/>
                    <a:pt x="1249" y="217"/>
                  </a:cubicBezTo>
                  <a:cubicBezTo>
                    <a:pt x="1249" y="217"/>
                    <a:pt x="1249" y="217"/>
                    <a:pt x="1249" y="217"/>
                  </a:cubicBezTo>
                  <a:cubicBezTo>
                    <a:pt x="1330" y="139"/>
                    <a:pt x="1388" y="62"/>
                    <a:pt x="1388" y="62"/>
                  </a:cubicBezTo>
                  <a:cubicBezTo>
                    <a:pt x="1388" y="62"/>
                    <a:pt x="1388" y="62"/>
                    <a:pt x="1388" y="62"/>
                  </a:cubicBezTo>
                  <a:cubicBezTo>
                    <a:pt x="1400" y="70"/>
                    <a:pt x="1400" y="70"/>
                    <a:pt x="1400" y="70"/>
                  </a:cubicBezTo>
                  <a:cubicBezTo>
                    <a:pt x="1399" y="70"/>
                    <a:pt x="1168" y="385"/>
                    <a:pt x="973" y="38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7946883" y="1065102"/>
            <a:ext cx="1609736" cy="1272708"/>
            <a:chOff x="3874985" y="-1935661"/>
            <a:chExt cx="1609736" cy="1272708"/>
          </a:xfrm>
        </p:grpSpPr>
        <p:sp>
          <p:nvSpPr>
            <p:cNvPr id="21" name="文本框 20"/>
            <p:cNvSpPr txBox="1"/>
            <p:nvPr/>
          </p:nvSpPr>
          <p:spPr>
            <a:xfrm>
              <a:off x="3874985" y="-1617060"/>
              <a:ext cx="1609736" cy="954107"/>
            </a:xfrm>
            <a:prstGeom prst="rect">
              <a:avLst/>
            </a:prstGeom>
          </p:spPr>
          <p:txBody>
            <a:bodyPr wrap="none" rtlCol="0" anchor="b">
              <a:spAutoFit/>
            </a:bodyPr>
            <a:lstStyle/>
            <a:p>
              <a:pPr algn="ctr"/>
              <a:r>
                <a:rPr lang="zh-CN" altLang="en-US" sz="2800" dirty="0" smtClean="0">
                  <a:solidFill>
                    <a:schemeClr val="bg1"/>
                  </a:solidFill>
                  <a:latin typeface="方正正大黑简体" panose="02000000000000000000" pitchFamily="2" charset="-122"/>
                  <a:ea typeface="方正正大黑简体" panose="02000000000000000000" pitchFamily="2" charset="-122"/>
                </a:rPr>
                <a:t>我       找</a:t>
              </a:r>
              <a:endParaRPr lang="en-US" altLang="zh-CN" sz="2800" dirty="0">
                <a:solidFill>
                  <a:schemeClr val="bg1"/>
                </a:solidFill>
                <a:latin typeface="方正正大黑简体" panose="02000000000000000000" pitchFamily="2" charset="-122"/>
                <a:ea typeface="方正正大黑简体" panose="02000000000000000000" pitchFamily="2" charset="-122"/>
              </a:endParaRPr>
            </a:p>
            <a:p>
              <a:pPr algn="ctr"/>
              <a:r>
                <a:rPr lang="zh-CN" altLang="en-US" sz="2800" dirty="0">
                  <a:solidFill>
                    <a:schemeClr val="bg1"/>
                  </a:solidFill>
                  <a:latin typeface="方正正大黑简体" panose="02000000000000000000" pitchFamily="2" charset="-122"/>
                  <a:ea typeface="方正正大黑简体" panose="02000000000000000000" pitchFamily="2" charset="-122"/>
                </a:rPr>
                <a:t>工作</a:t>
              </a:r>
              <a:endParaRPr lang="zh-CN" altLang="en-US" sz="2800" dirty="0">
                <a:solidFill>
                  <a:schemeClr val="bg1"/>
                </a:solidFill>
                <a:latin typeface="方正正大黑简体" panose="02000000000000000000" pitchFamily="2" charset="-122"/>
                <a:ea typeface="方正正大黑简体" panose="02000000000000000000" pitchFamily="2" charset="-122"/>
              </a:endParaRPr>
            </a:p>
          </p:txBody>
        </p:sp>
        <p:sp>
          <p:nvSpPr>
            <p:cNvPr id="22" name="矩形 21"/>
            <p:cNvSpPr/>
            <p:nvPr/>
          </p:nvSpPr>
          <p:spPr>
            <a:xfrm>
              <a:off x="4256512" y="-1935661"/>
              <a:ext cx="877163" cy="92333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5400" dirty="0">
                  <a:solidFill>
                    <a:schemeClr val="bg1"/>
                  </a:solidFill>
                  <a:latin typeface="方正正大黑简体" panose="02000000000000000000" pitchFamily="2" charset="-122"/>
                  <a:ea typeface="方正正大黑简体" panose="02000000000000000000" pitchFamily="2" charset="-122"/>
                </a:rPr>
                <a:t>要</a:t>
              </a:r>
              <a:endParaRPr lang="zh-CN" altLang="en-US" sz="5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6610351" y="5819775"/>
            <a:ext cx="504825" cy="503238"/>
            <a:chOff x="6610351" y="5819775"/>
            <a:chExt cx="504825" cy="503238"/>
          </a:xfrm>
        </p:grpSpPr>
        <p:sp>
          <p:nvSpPr>
            <p:cNvPr id="24" name="Freeform 11"/>
            <p:cNvSpPr>
              <a:spLocks noEditPoints="1"/>
            </p:cNvSpPr>
            <p:nvPr/>
          </p:nvSpPr>
          <p:spPr bwMode="auto">
            <a:xfrm>
              <a:off x="6694488" y="5903913"/>
              <a:ext cx="347663" cy="344487"/>
            </a:xfrm>
            <a:custGeom>
              <a:avLst/>
              <a:gdLst>
                <a:gd name="T0" fmla="*/ 169 w 338"/>
                <a:gd name="T1" fmla="*/ 337 h 337"/>
                <a:gd name="T2" fmla="*/ 0 w 338"/>
                <a:gd name="T3" fmla="*/ 168 h 337"/>
                <a:gd name="T4" fmla="*/ 169 w 338"/>
                <a:gd name="T5" fmla="*/ 0 h 337"/>
                <a:gd name="T6" fmla="*/ 338 w 338"/>
                <a:gd name="T7" fmla="*/ 168 h 337"/>
                <a:gd name="T8" fmla="*/ 169 w 338"/>
                <a:gd name="T9" fmla="*/ 337 h 337"/>
                <a:gd name="T10" fmla="*/ 169 w 338"/>
                <a:gd name="T11" fmla="*/ 20 h 337"/>
                <a:gd name="T12" fmla="*/ 20 w 338"/>
                <a:gd name="T13" fmla="*/ 168 h 337"/>
                <a:gd name="T14" fmla="*/ 169 w 338"/>
                <a:gd name="T15" fmla="*/ 317 h 337"/>
                <a:gd name="T16" fmla="*/ 318 w 338"/>
                <a:gd name="T17" fmla="*/ 168 h 337"/>
                <a:gd name="T18" fmla="*/ 169 w 338"/>
                <a:gd name="T19" fmla="*/ 20 h 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38" h="337">
                  <a:moveTo>
                    <a:pt x="169" y="337"/>
                  </a:moveTo>
                  <a:cubicBezTo>
                    <a:pt x="76" y="337"/>
                    <a:pt x="0" y="262"/>
                    <a:pt x="0" y="168"/>
                  </a:cubicBezTo>
                  <a:cubicBezTo>
                    <a:pt x="0" y="75"/>
                    <a:pt x="76" y="0"/>
                    <a:pt x="169" y="0"/>
                  </a:cubicBezTo>
                  <a:cubicBezTo>
                    <a:pt x="262" y="0"/>
                    <a:pt x="338" y="75"/>
                    <a:pt x="338" y="168"/>
                  </a:cubicBezTo>
                  <a:cubicBezTo>
                    <a:pt x="338" y="262"/>
                    <a:pt x="262" y="337"/>
                    <a:pt x="169" y="337"/>
                  </a:cubicBezTo>
                  <a:close/>
                  <a:moveTo>
                    <a:pt x="169" y="20"/>
                  </a:moveTo>
                  <a:cubicBezTo>
                    <a:pt x="87" y="20"/>
                    <a:pt x="20" y="87"/>
                    <a:pt x="20" y="168"/>
                  </a:cubicBezTo>
                  <a:cubicBezTo>
                    <a:pt x="20" y="250"/>
                    <a:pt x="87" y="317"/>
                    <a:pt x="169" y="317"/>
                  </a:cubicBezTo>
                  <a:cubicBezTo>
                    <a:pt x="251" y="317"/>
                    <a:pt x="318" y="250"/>
                    <a:pt x="318" y="168"/>
                  </a:cubicBezTo>
                  <a:cubicBezTo>
                    <a:pt x="318" y="87"/>
                    <a:pt x="251" y="20"/>
                    <a:pt x="169" y="2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6" name="Freeform 12"/>
            <p:cNvSpPr>
              <a:spLocks noEditPoints="1"/>
            </p:cNvSpPr>
            <p:nvPr/>
          </p:nvSpPr>
          <p:spPr bwMode="auto">
            <a:xfrm>
              <a:off x="6783388" y="5991225"/>
              <a:ext cx="171450" cy="169862"/>
            </a:xfrm>
            <a:custGeom>
              <a:avLst/>
              <a:gdLst>
                <a:gd name="T0" fmla="*/ 83 w 167"/>
                <a:gd name="T1" fmla="*/ 167 h 167"/>
                <a:gd name="T2" fmla="*/ 0 w 167"/>
                <a:gd name="T3" fmla="*/ 83 h 167"/>
                <a:gd name="T4" fmla="*/ 83 w 167"/>
                <a:gd name="T5" fmla="*/ 0 h 167"/>
                <a:gd name="T6" fmla="*/ 167 w 167"/>
                <a:gd name="T7" fmla="*/ 83 h 167"/>
                <a:gd name="T8" fmla="*/ 83 w 167"/>
                <a:gd name="T9" fmla="*/ 167 h 167"/>
                <a:gd name="T10" fmla="*/ 83 w 167"/>
                <a:gd name="T11" fmla="*/ 20 h 167"/>
                <a:gd name="T12" fmla="*/ 20 w 167"/>
                <a:gd name="T13" fmla="*/ 83 h 167"/>
                <a:gd name="T14" fmla="*/ 83 w 167"/>
                <a:gd name="T15" fmla="*/ 147 h 167"/>
                <a:gd name="T16" fmla="*/ 147 w 167"/>
                <a:gd name="T17" fmla="*/ 83 h 167"/>
                <a:gd name="T18" fmla="*/ 83 w 167"/>
                <a:gd name="T19" fmla="*/ 2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7" h="167">
                  <a:moveTo>
                    <a:pt x="83" y="167"/>
                  </a:moveTo>
                  <a:cubicBezTo>
                    <a:pt x="37" y="167"/>
                    <a:pt x="0" y="130"/>
                    <a:pt x="0" y="83"/>
                  </a:cubicBezTo>
                  <a:cubicBezTo>
                    <a:pt x="0" y="37"/>
                    <a:pt x="37" y="0"/>
                    <a:pt x="83" y="0"/>
                  </a:cubicBezTo>
                  <a:cubicBezTo>
                    <a:pt x="129" y="0"/>
                    <a:pt x="167" y="37"/>
                    <a:pt x="167" y="83"/>
                  </a:cubicBezTo>
                  <a:cubicBezTo>
                    <a:pt x="167" y="130"/>
                    <a:pt x="129" y="167"/>
                    <a:pt x="83" y="167"/>
                  </a:cubicBezTo>
                  <a:close/>
                  <a:moveTo>
                    <a:pt x="83" y="20"/>
                  </a:moveTo>
                  <a:cubicBezTo>
                    <a:pt x="48" y="20"/>
                    <a:pt x="20" y="49"/>
                    <a:pt x="20" y="83"/>
                  </a:cubicBezTo>
                  <a:cubicBezTo>
                    <a:pt x="20" y="118"/>
                    <a:pt x="48" y="147"/>
                    <a:pt x="83" y="147"/>
                  </a:cubicBezTo>
                  <a:cubicBezTo>
                    <a:pt x="118" y="147"/>
                    <a:pt x="147" y="118"/>
                    <a:pt x="147" y="83"/>
                  </a:cubicBezTo>
                  <a:cubicBezTo>
                    <a:pt x="147" y="49"/>
                    <a:pt x="118" y="20"/>
                    <a:pt x="83" y="2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7" name="Freeform 13"/>
            <p:cNvSpPr/>
            <p:nvPr/>
          </p:nvSpPr>
          <p:spPr bwMode="auto">
            <a:xfrm>
              <a:off x="6858001" y="5819775"/>
              <a:ext cx="20638" cy="104775"/>
            </a:xfrm>
            <a:custGeom>
              <a:avLst/>
              <a:gdLst>
                <a:gd name="T0" fmla="*/ 10 w 20"/>
                <a:gd name="T1" fmla="*/ 103 h 103"/>
                <a:gd name="T2" fmla="*/ 0 w 20"/>
                <a:gd name="T3" fmla="*/ 93 h 103"/>
                <a:gd name="T4" fmla="*/ 0 w 20"/>
                <a:gd name="T5" fmla="*/ 10 h 103"/>
                <a:gd name="T6" fmla="*/ 10 w 20"/>
                <a:gd name="T7" fmla="*/ 0 h 103"/>
                <a:gd name="T8" fmla="*/ 20 w 20"/>
                <a:gd name="T9" fmla="*/ 10 h 103"/>
                <a:gd name="T10" fmla="*/ 20 w 20"/>
                <a:gd name="T11" fmla="*/ 93 h 103"/>
                <a:gd name="T12" fmla="*/ 10 w 20"/>
                <a:gd name="T13" fmla="*/ 103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" h="103">
                  <a:moveTo>
                    <a:pt x="10" y="103"/>
                  </a:moveTo>
                  <a:cubicBezTo>
                    <a:pt x="5" y="103"/>
                    <a:pt x="0" y="98"/>
                    <a:pt x="0" y="93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4"/>
                    <a:pt x="5" y="0"/>
                    <a:pt x="10" y="0"/>
                  </a:cubicBezTo>
                  <a:cubicBezTo>
                    <a:pt x="16" y="0"/>
                    <a:pt x="20" y="4"/>
                    <a:pt x="20" y="10"/>
                  </a:cubicBezTo>
                  <a:cubicBezTo>
                    <a:pt x="20" y="93"/>
                    <a:pt x="20" y="93"/>
                    <a:pt x="20" y="93"/>
                  </a:cubicBezTo>
                  <a:cubicBezTo>
                    <a:pt x="20" y="98"/>
                    <a:pt x="16" y="103"/>
                    <a:pt x="10" y="10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8" name="Freeform 14"/>
            <p:cNvSpPr/>
            <p:nvPr/>
          </p:nvSpPr>
          <p:spPr bwMode="auto">
            <a:xfrm>
              <a:off x="6858001" y="6227763"/>
              <a:ext cx="20638" cy="95250"/>
            </a:xfrm>
            <a:custGeom>
              <a:avLst/>
              <a:gdLst>
                <a:gd name="T0" fmla="*/ 10 w 20"/>
                <a:gd name="T1" fmla="*/ 92 h 92"/>
                <a:gd name="T2" fmla="*/ 0 w 20"/>
                <a:gd name="T3" fmla="*/ 82 h 92"/>
                <a:gd name="T4" fmla="*/ 0 w 20"/>
                <a:gd name="T5" fmla="*/ 10 h 92"/>
                <a:gd name="T6" fmla="*/ 10 w 20"/>
                <a:gd name="T7" fmla="*/ 0 h 92"/>
                <a:gd name="T8" fmla="*/ 20 w 20"/>
                <a:gd name="T9" fmla="*/ 10 h 92"/>
                <a:gd name="T10" fmla="*/ 20 w 20"/>
                <a:gd name="T11" fmla="*/ 82 h 92"/>
                <a:gd name="T12" fmla="*/ 10 w 20"/>
                <a:gd name="T13" fmla="*/ 92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" h="92">
                  <a:moveTo>
                    <a:pt x="10" y="92"/>
                  </a:moveTo>
                  <a:cubicBezTo>
                    <a:pt x="5" y="92"/>
                    <a:pt x="0" y="87"/>
                    <a:pt x="0" y="82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5"/>
                    <a:pt x="5" y="0"/>
                    <a:pt x="10" y="0"/>
                  </a:cubicBezTo>
                  <a:cubicBezTo>
                    <a:pt x="16" y="0"/>
                    <a:pt x="20" y="5"/>
                    <a:pt x="20" y="10"/>
                  </a:cubicBezTo>
                  <a:cubicBezTo>
                    <a:pt x="20" y="82"/>
                    <a:pt x="20" y="82"/>
                    <a:pt x="20" y="82"/>
                  </a:cubicBezTo>
                  <a:cubicBezTo>
                    <a:pt x="20" y="87"/>
                    <a:pt x="16" y="92"/>
                    <a:pt x="10" y="9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9" name="Freeform 15"/>
            <p:cNvSpPr/>
            <p:nvPr/>
          </p:nvSpPr>
          <p:spPr bwMode="auto">
            <a:xfrm>
              <a:off x="6610351" y="6065838"/>
              <a:ext cx="104775" cy="20637"/>
            </a:xfrm>
            <a:custGeom>
              <a:avLst/>
              <a:gdLst>
                <a:gd name="T0" fmla="*/ 92 w 102"/>
                <a:gd name="T1" fmla="*/ 20 h 20"/>
                <a:gd name="T2" fmla="*/ 10 w 102"/>
                <a:gd name="T3" fmla="*/ 20 h 20"/>
                <a:gd name="T4" fmla="*/ 0 w 102"/>
                <a:gd name="T5" fmla="*/ 10 h 20"/>
                <a:gd name="T6" fmla="*/ 10 w 102"/>
                <a:gd name="T7" fmla="*/ 0 h 20"/>
                <a:gd name="T8" fmla="*/ 92 w 102"/>
                <a:gd name="T9" fmla="*/ 0 h 20"/>
                <a:gd name="T10" fmla="*/ 102 w 102"/>
                <a:gd name="T11" fmla="*/ 10 h 20"/>
                <a:gd name="T12" fmla="*/ 92 w 102"/>
                <a:gd name="T13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2" h="20">
                  <a:moveTo>
                    <a:pt x="92" y="20"/>
                  </a:moveTo>
                  <a:cubicBezTo>
                    <a:pt x="10" y="20"/>
                    <a:pt x="10" y="20"/>
                    <a:pt x="10" y="20"/>
                  </a:cubicBezTo>
                  <a:cubicBezTo>
                    <a:pt x="4" y="20"/>
                    <a:pt x="0" y="16"/>
                    <a:pt x="0" y="10"/>
                  </a:cubicBezTo>
                  <a:cubicBezTo>
                    <a:pt x="0" y="5"/>
                    <a:pt x="4" y="0"/>
                    <a:pt x="10" y="0"/>
                  </a:cubicBezTo>
                  <a:cubicBezTo>
                    <a:pt x="92" y="0"/>
                    <a:pt x="92" y="0"/>
                    <a:pt x="92" y="0"/>
                  </a:cubicBezTo>
                  <a:cubicBezTo>
                    <a:pt x="98" y="0"/>
                    <a:pt x="102" y="5"/>
                    <a:pt x="102" y="10"/>
                  </a:cubicBezTo>
                  <a:cubicBezTo>
                    <a:pt x="102" y="16"/>
                    <a:pt x="98" y="20"/>
                    <a:pt x="92" y="2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0" name="Freeform 16"/>
            <p:cNvSpPr/>
            <p:nvPr/>
          </p:nvSpPr>
          <p:spPr bwMode="auto">
            <a:xfrm>
              <a:off x="7021513" y="6065838"/>
              <a:ext cx="93663" cy="20637"/>
            </a:xfrm>
            <a:custGeom>
              <a:avLst/>
              <a:gdLst>
                <a:gd name="T0" fmla="*/ 81 w 91"/>
                <a:gd name="T1" fmla="*/ 20 h 20"/>
                <a:gd name="T2" fmla="*/ 10 w 91"/>
                <a:gd name="T3" fmla="*/ 20 h 20"/>
                <a:gd name="T4" fmla="*/ 0 w 91"/>
                <a:gd name="T5" fmla="*/ 10 h 20"/>
                <a:gd name="T6" fmla="*/ 10 w 91"/>
                <a:gd name="T7" fmla="*/ 0 h 20"/>
                <a:gd name="T8" fmla="*/ 81 w 91"/>
                <a:gd name="T9" fmla="*/ 0 h 20"/>
                <a:gd name="T10" fmla="*/ 91 w 91"/>
                <a:gd name="T11" fmla="*/ 10 h 20"/>
                <a:gd name="T12" fmla="*/ 81 w 91"/>
                <a:gd name="T13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1" h="20">
                  <a:moveTo>
                    <a:pt x="81" y="20"/>
                  </a:moveTo>
                  <a:cubicBezTo>
                    <a:pt x="10" y="20"/>
                    <a:pt x="10" y="20"/>
                    <a:pt x="10" y="20"/>
                  </a:cubicBezTo>
                  <a:cubicBezTo>
                    <a:pt x="4" y="20"/>
                    <a:pt x="0" y="16"/>
                    <a:pt x="0" y="10"/>
                  </a:cubicBezTo>
                  <a:cubicBezTo>
                    <a:pt x="0" y="5"/>
                    <a:pt x="4" y="0"/>
                    <a:pt x="10" y="0"/>
                  </a:cubicBezTo>
                  <a:cubicBezTo>
                    <a:pt x="81" y="0"/>
                    <a:pt x="81" y="0"/>
                    <a:pt x="81" y="0"/>
                  </a:cubicBezTo>
                  <a:cubicBezTo>
                    <a:pt x="87" y="0"/>
                    <a:pt x="91" y="5"/>
                    <a:pt x="91" y="10"/>
                  </a:cubicBezTo>
                  <a:cubicBezTo>
                    <a:pt x="91" y="16"/>
                    <a:pt x="87" y="20"/>
                    <a:pt x="81" y="2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36" name="组合 35"/>
          <p:cNvGrpSpPr/>
          <p:nvPr/>
        </p:nvGrpSpPr>
        <p:grpSpPr>
          <a:xfrm>
            <a:off x="6628608" y="5168640"/>
            <a:ext cx="479421" cy="356974"/>
            <a:chOff x="254068" y="855066"/>
            <a:chExt cx="479421" cy="356974"/>
          </a:xfrm>
        </p:grpSpPr>
        <p:sp>
          <p:nvSpPr>
            <p:cNvPr id="34" name="圆角矩形 33"/>
            <p:cNvSpPr/>
            <p:nvPr/>
          </p:nvSpPr>
          <p:spPr>
            <a:xfrm>
              <a:off x="254068" y="855066"/>
              <a:ext cx="479421" cy="356974"/>
            </a:xfrm>
            <a:prstGeom prst="roundRect">
              <a:avLst>
                <a:gd name="adj" fmla="val 21678"/>
              </a:avLst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5" name="等腰三角形 34"/>
            <p:cNvSpPr/>
            <p:nvPr/>
          </p:nvSpPr>
          <p:spPr>
            <a:xfrm rot="10800000">
              <a:off x="330740" y="857562"/>
              <a:ext cx="328740" cy="213890"/>
            </a:xfrm>
            <a:prstGeom prst="triangle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12192000" cy="4688304"/>
          </a:xfrm>
          <a:prstGeom prst="rect">
            <a:avLst/>
          </a:prstGeom>
          <a:solidFill>
            <a:srgbClr val="50CE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9" name="文本框 188"/>
          <p:cNvSpPr txBox="1"/>
          <p:nvPr/>
        </p:nvSpPr>
        <p:spPr>
          <a:xfrm>
            <a:off x="0" y="825764"/>
            <a:ext cx="12034064" cy="2646878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bliqueBottomRight"/>
              <a:lightRig rig="flat" dir="t"/>
            </a:scene3d>
            <a:sp3d extrusionH="12700000" prstMaterial="matte">
              <a:extrusionClr>
                <a:schemeClr val="accent1">
                  <a:lumMod val="75000"/>
                </a:schemeClr>
              </a:extrusionClr>
              <a:contourClr>
                <a:srgbClr val="FFFFFF"/>
              </a:contourClr>
            </a:sp3d>
          </a:bodyPr>
          <a:lstStyle/>
          <a:p>
            <a:r>
              <a:rPr lang="zh-CN" altLang="en-US" sz="16600" spc="-1200" dirty="0">
                <a:solidFill>
                  <a:schemeClr val="accent1">
                    <a:lumMod val="20000"/>
                    <a:lumOff val="80000"/>
                  </a:schemeClr>
                </a:solidFill>
                <a:latin typeface="方正正大黑简体" panose="02000000000000000000" pitchFamily="2" charset="-122"/>
                <a:ea typeface="方正正大黑简体" panose="02000000000000000000" pitchFamily="2" charset="-122"/>
              </a:rPr>
              <a:t>谢</a:t>
            </a:r>
            <a:r>
              <a:rPr lang="zh-CN" altLang="en-US" sz="16600" spc="-1200" dirty="0">
                <a:solidFill>
                  <a:schemeClr val="accent2"/>
                </a:solidFill>
                <a:latin typeface="方正正大黑简体" panose="02000000000000000000" pitchFamily="2" charset="-122"/>
                <a:ea typeface="方正正大黑简体" panose="02000000000000000000" pitchFamily="2" charset="-122"/>
              </a:rPr>
              <a:t>谢</a:t>
            </a:r>
            <a:r>
              <a:rPr lang="zh-CN" altLang="en-US" sz="16600" spc="-1200" dirty="0">
                <a:solidFill>
                  <a:schemeClr val="accent1">
                    <a:lumMod val="20000"/>
                    <a:lumOff val="80000"/>
                  </a:schemeClr>
                </a:solidFill>
                <a:latin typeface="方正正大黑简体" panose="02000000000000000000" pitchFamily="2" charset="-122"/>
                <a:ea typeface="方正正大黑简体" panose="02000000000000000000" pitchFamily="2" charset="-122"/>
              </a:rPr>
              <a:t>您</a:t>
            </a:r>
            <a:r>
              <a:rPr lang="zh-CN" altLang="en-US" sz="16600" spc="-1200" dirty="0" smtClean="0">
                <a:solidFill>
                  <a:schemeClr val="accent2"/>
                </a:solidFill>
                <a:latin typeface="方正正大黑简体" panose="02000000000000000000" pitchFamily="2" charset="-122"/>
                <a:ea typeface="方正正大黑简体" panose="02000000000000000000" pitchFamily="2" charset="-122"/>
              </a:rPr>
              <a:t>的</a:t>
            </a:r>
            <a:r>
              <a:rPr lang="zh-CN" altLang="en-US" sz="16600" spc="-12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方正正大黑简体" panose="02000000000000000000" pitchFamily="2" charset="-122"/>
                <a:ea typeface="方正正大黑简体" panose="02000000000000000000" pitchFamily="2" charset="-122"/>
              </a:rPr>
              <a:t>关</a:t>
            </a:r>
            <a:r>
              <a:rPr lang="zh-CN" altLang="en-US" sz="16600" spc="-1200" dirty="0" smtClean="0">
                <a:solidFill>
                  <a:schemeClr val="accent2"/>
                </a:solidFill>
                <a:latin typeface="方正正大黑简体" panose="02000000000000000000" pitchFamily="2" charset="-122"/>
                <a:ea typeface="方正正大黑简体" panose="02000000000000000000" pitchFamily="2" charset="-122"/>
              </a:rPr>
              <a:t>注</a:t>
            </a:r>
            <a:endParaRPr lang="zh-CN" altLang="en-US" sz="16600" spc="-1200" dirty="0">
              <a:solidFill>
                <a:schemeClr val="accent2"/>
              </a:solidFill>
              <a:latin typeface="方正正大黑简体" panose="02000000000000000000" pitchFamily="2" charset="-122"/>
              <a:ea typeface="方正正大黑简体" panose="02000000000000000000" pitchFamily="2" charset="-122"/>
            </a:endParaRPr>
          </a:p>
        </p:txBody>
      </p:sp>
      <p:sp>
        <p:nvSpPr>
          <p:cNvPr id="194" name="矩形 193"/>
          <p:cNvSpPr/>
          <p:nvPr/>
        </p:nvSpPr>
        <p:spPr>
          <a:xfrm>
            <a:off x="0" y="4688304"/>
            <a:ext cx="12192000" cy="21647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91" name="组合 190"/>
          <p:cNvGrpSpPr>
            <a:grpSpLocks noChangeAspect="1"/>
          </p:cNvGrpSpPr>
          <p:nvPr/>
        </p:nvGrpSpPr>
        <p:grpSpPr>
          <a:xfrm>
            <a:off x="881926" y="3428304"/>
            <a:ext cx="2520000" cy="2520000"/>
            <a:chOff x="490235" y="4362449"/>
            <a:chExt cx="1800000" cy="1800000"/>
          </a:xfrm>
        </p:grpSpPr>
        <p:sp>
          <p:nvSpPr>
            <p:cNvPr id="24" name="矩形 23"/>
            <p:cNvSpPr/>
            <p:nvPr/>
          </p:nvSpPr>
          <p:spPr>
            <a:xfrm>
              <a:off x="490235" y="4362449"/>
              <a:ext cx="1800000" cy="18000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6" name="矩形 95"/>
            <p:cNvSpPr/>
            <p:nvPr/>
          </p:nvSpPr>
          <p:spPr>
            <a:xfrm>
              <a:off x="590235" y="4462449"/>
              <a:ext cx="1600000" cy="1600000"/>
            </a:xfrm>
            <a:prstGeom prst="rect">
              <a:avLst/>
            </a:prstGeom>
            <a:solidFill>
              <a:srgbClr val="97E27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2" name="右耳朵"/>
            <p:cNvSpPr/>
            <p:nvPr/>
          </p:nvSpPr>
          <p:spPr bwMode="auto">
            <a:xfrm flipH="1">
              <a:off x="1751080" y="5334158"/>
              <a:ext cx="117505" cy="185894"/>
            </a:xfrm>
            <a:custGeom>
              <a:avLst/>
              <a:gdLst>
                <a:gd name="T0" fmla="*/ 80 w 80"/>
                <a:gd name="T1" fmla="*/ 63 h 126"/>
                <a:gd name="T2" fmla="*/ 39 w 80"/>
                <a:gd name="T3" fmla="*/ 126 h 126"/>
                <a:gd name="T4" fmla="*/ 0 w 80"/>
                <a:gd name="T5" fmla="*/ 48 h 126"/>
                <a:gd name="T6" fmla="*/ 39 w 80"/>
                <a:gd name="T7" fmla="*/ 0 h 126"/>
                <a:gd name="T8" fmla="*/ 80 w 80"/>
                <a:gd name="T9" fmla="*/ 63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0" h="126">
                  <a:moveTo>
                    <a:pt x="80" y="63"/>
                  </a:moveTo>
                  <a:cubicBezTo>
                    <a:pt x="80" y="98"/>
                    <a:pt x="62" y="126"/>
                    <a:pt x="39" y="126"/>
                  </a:cubicBezTo>
                  <a:cubicBezTo>
                    <a:pt x="17" y="126"/>
                    <a:pt x="0" y="83"/>
                    <a:pt x="0" y="48"/>
                  </a:cubicBezTo>
                  <a:cubicBezTo>
                    <a:pt x="0" y="13"/>
                    <a:pt x="17" y="0"/>
                    <a:pt x="39" y="0"/>
                  </a:cubicBezTo>
                  <a:cubicBezTo>
                    <a:pt x="62" y="0"/>
                    <a:pt x="80" y="28"/>
                    <a:pt x="80" y="63"/>
                  </a:cubicBezTo>
                  <a:close/>
                </a:path>
              </a:pathLst>
            </a:custGeom>
            <a:solidFill>
              <a:schemeClr val="bg1"/>
            </a:solidFill>
            <a:ln w="25400">
              <a:solidFill>
                <a:srgbClr val="000000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3" name="左耳朵"/>
            <p:cNvSpPr/>
            <p:nvPr/>
          </p:nvSpPr>
          <p:spPr bwMode="auto">
            <a:xfrm>
              <a:off x="984648" y="5334159"/>
              <a:ext cx="117505" cy="185894"/>
            </a:xfrm>
            <a:custGeom>
              <a:avLst/>
              <a:gdLst>
                <a:gd name="T0" fmla="*/ 80 w 80"/>
                <a:gd name="T1" fmla="*/ 63 h 126"/>
                <a:gd name="T2" fmla="*/ 39 w 80"/>
                <a:gd name="T3" fmla="*/ 126 h 126"/>
                <a:gd name="T4" fmla="*/ 0 w 80"/>
                <a:gd name="T5" fmla="*/ 48 h 126"/>
                <a:gd name="T6" fmla="*/ 39 w 80"/>
                <a:gd name="T7" fmla="*/ 0 h 126"/>
                <a:gd name="T8" fmla="*/ 80 w 80"/>
                <a:gd name="T9" fmla="*/ 63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0" h="126">
                  <a:moveTo>
                    <a:pt x="80" y="63"/>
                  </a:moveTo>
                  <a:cubicBezTo>
                    <a:pt x="80" y="98"/>
                    <a:pt x="62" y="126"/>
                    <a:pt x="39" y="126"/>
                  </a:cubicBezTo>
                  <a:cubicBezTo>
                    <a:pt x="17" y="126"/>
                    <a:pt x="0" y="83"/>
                    <a:pt x="0" y="48"/>
                  </a:cubicBezTo>
                  <a:cubicBezTo>
                    <a:pt x="0" y="13"/>
                    <a:pt x="17" y="0"/>
                    <a:pt x="39" y="0"/>
                  </a:cubicBezTo>
                  <a:cubicBezTo>
                    <a:pt x="62" y="0"/>
                    <a:pt x="80" y="28"/>
                    <a:pt x="80" y="63"/>
                  </a:cubicBezTo>
                  <a:close/>
                </a:path>
              </a:pathLst>
            </a:custGeom>
            <a:solidFill>
              <a:schemeClr val="bg1"/>
            </a:solidFill>
            <a:ln w="25400">
              <a:solidFill>
                <a:srgbClr val="000000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4" name="脸蛋"/>
            <p:cNvSpPr/>
            <p:nvPr/>
          </p:nvSpPr>
          <p:spPr bwMode="auto">
            <a:xfrm>
              <a:off x="1030197" y="4807282"/>
              <a:ext cx="793935" cy="1004324"/>
            </a:xfrm>
            <a:custGeom>
              <a:avLst/>
              <a:gdLst>
                <a:gd name="T0" fmla="*/ 100 w 200"/>
                <a:gd name="T1" fmla="*/ 0 h 278"/>
                <a:gd name="T2" fmla="*/ 200 w 200"/>
                <a:gd name="T3" fmla="*/ 138 h 278"/>
                <a:gd name="T4" fmla="*/ 100 w 200"/>
                <a:gd name="T5" fmla="*/ 278 h 278"/>
                <a:gd name="T6" fmla="*/ 0 w 200"/>
                <a:gd name="T7" fmla="*/ 139 h 278"/>
                <a:gd name="T8" fmla="*/ 100 w 200"/>
                <a:gd name="T9" fmla="*/ 0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0" h="278">
                  <a:moveTo>
                    <a:pt x="100" y="0"/>
                  </a:moveTo>
                  <a:cubicBezTo>
                    <a:pt x="155" y="0"/>
                    <a:pt x="200" y="62"/>
                    <a:pt x="200" y="138"/>
                  </a:cubicBezTo>
                  <a:cubicBezTo>
                    <a:pt x="200" y="215"/>
                    <a:pt x="157" y="270"/>
                    <a:pt x="100" y="278"/>
                  </a:cubicBezTo>
                  <a:cubicBezTo>
                    <a:pt x="42" y="270"/>
                    <a:pt x="0" y="215"/>
                    <a:pt x="0" y="139"/>
                  </a:cubicBezTo>
                  <a:cubicBezTo>
                    <a:pt x="0" y="62"/>
                    <a:pt x="44" y="0"/>
                    <a:pt x="100" y="0"/>
                  </a:cubicBezTo>
                  <a:close/>
                </a:path>
              </a:pathLst>
            </a:custGeom>
            <a:solidFill>
              <a:srgbClr val="FFFFFF"/>
            </a:solidFill>
            <a:ln w="25400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5" name="头发"/>
            <p:cNvSpPr>
              <a:spLocks noEditPoints="1"/>
            </p:cNvSpPr>
            <p:nvPr/>
          </p:nvSpPr>
          <p:spPr bwMode="auto">
            <a:xfrm>
              <a:off x="758879" y="4562449"/>
              <a:ext cx="1262711" cy="925117"/>
            </a:xfrm>
            <a:custGeom>
              <a:avLst/>
              <a:gdLst>
                <a:gd name="T0" fmla="*/ 0 w 318"/>
                <a:gd name="T1" fmla="*/ 148 h 233"/>
                <a:gd name="T2" fmla="*/ 31 w 318"/>
                <a:gd name="T3" fmla="*/ 157 h 233"/>
                <a:gd name="T4" fmla="*/ 15 w 318"/>
                <a:gd name="T5" fmla="*/ 130 h 233"/>
                <a:gd name="T6" fmla="*/ 55 w 318"/>
                <a:gd name="T7" fmla="*/ 75 h 233"/>
                <a:gd name="T8" fmla="*/ 45 w 318"/>
                <a:gd name="T9" fmla="*/ 72 h 233"/>
                <a:gd name="T10" fmla="*/ 77 w 318"/>
                <a:gd name="T11" fmla="*/ 47 h 233"/>
                <a:gd name="T12" fmla="*/ 121 w 318"/>
                <a:gd name="T13" fmla="*/ 25 h 233"/>
                <a:gd name="T14" fmla="*/ 162 w 318"/>
                <a:gd name="T15" fmla="*/ 25 h 233"/>
                <a:gd name="T16" fmla="*/ 164 w 318"/>
                <a:gd name="T17" fmla="*/ 25 h 233"/>
                <a:gd name="T18" fmla="*/ 215 w 318"/>
                <a:gd name="T19" fmla="*/ 21 h 233"/>
                <a:gd name="T20" fmla="*/ 252 w 318"/>
                <a:gd name="T21" fmla="*/ 25 h 233"/>
                <a:gd name="T22" fmla="*/ 242 w 318"/>
                <a:gd name="T23" fmla="*/ 38 h 233"/>
                <a:gd name="T24" fmla="*/ 278 w 318"/>
                <a:gd name="T25" fmla="*/ 67 h 233"/>
                <a:gd name="T26" fmla="*/ 279 w 318"/>
                <a:gd name="T27" fmla="*/ 80 h 233"/>
                <a:gd name="T28" fmla="*/ 285 w 318"/>
                <a:gd name="T29" fmla="*/ 86 h 233"/>
                <a:gd name="T30" fmla="*/ 316 w 318"/>
                <a:gd name="T31" fmla="*/ 134 h 233"/>
                <a:gd name="T32" fmla="*/ 304 w 318"/>
                <a:gd name="T33" fmla="*/ 158 h 233"/>
                <a:gd name="T34" fmla="*/ 304 w 318"/>
                <a:gd name="T35" fmla="*/ 159 h 233"/>
                <a:gd name="T36" fmla="*/ 317 w 318"/>
                <a:gd name="T37" fmla="*/ 149 h 233"/>
                <a:gd name="T38" fmla="*/ 301 w 318"/>
                <a:gd name="T39" fmla="*/ 175 h 233"/>
                <a:gd name="T40" fmla="*/ 298 w 318"/>
                <a:gd name="T41" fmla="*/ 189 h 233"/>
                <a:gd name="T42" fmla="*/ 264 w 318"/>
                <a:gd name="T43" fmla="*/ 213 h 233"/>
                <a:gd name="T44" fmla="*/ 229 w 318"/>
                <a:gd name="T45" fmla="*/ 172 h 233"/>
                <a:gd name="T46" fmla="*/ 202 w 318"/>
                <a:gd name="T47" fmla="*/ 112 h 233"/>
                <a:gd name="T48" fmla="*/ 40 w 318"/>
                <a:gd name="T49" fmla="*/ 214 h 233"/>
                <a:gd name="T50" fmla="*/ 61 w 318"/>
                <a:gd name="T51" fmla="*/ 170 h 233"/>
                <a:gd name="T52" fmla="*/ 0 w 318"/>
                <a:gd name="T53" fmla="*/ 148 h 233"/>
                <a:gd name="T54" fmla="*/ 40 w 318"/>
                <a:gd name="T55" fmla="*/ 136 h 233"/>
                <a:gd name="T56" fmla="*/ 43 w 318"/>
                <a:gd name="T57" fmla="*/ 127 h 233"/>
                <a:gd name="T58" fmla="*/ 43 w 318"/>
                <a:gd name="T59" fmla="*/ 127 h 233"/>
                <a:gd name="T60" fmla="*/ 43 w 318"/>
                <a:gd name="T61" fmla="*/ 125 h 233"/>
                <a:gd name="T62" fmla="*/ 34 w 318"/>
                <a:gd name="T63" fmla="*/ 153 h 233"/>
                <a:gd name="T64" fmla="*/ 37 w 318"/>
                <a:gd name="T65" fmla="*/ 150 h 233"/>
                <a:gd name="T66" fmla="*/ 40 w 318"/>
                <a:gd name="T67" fmla="*/ 136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18" h="233">
                  <a:moveTo>
                    <a:pt x="0" y="148"/>
                  </a:moveTo>
                  <a:cubicBezTo>
                    <a:pt x="13" y="162"/>
                    <a:pt x="23" y="162"/>
                    <a:pt x="31" y="157"/>
                  </a:cubicBezTo>
                  <a:cubicBezTo>
                    <a:pt x="21" y="155"/>
                    <a:pt x="16" y="142"/>
                    <a:pt x="15" y="130"/>
                  </a:cubicBezTo>
                  <a:cubicBezTo>
                    <a:pt x="12" y="109"/>
                    <a:pt x="33" y="83"/>
                    <a:pt x="55" y="75"/>
                  </a:cubicBezTo>
                  <a:cubicBezTo>
                    <a:pt x="52" y="74"/>
                    <a:pt x="48" y="73"/>
                    <a:pt x="45" y="72"/>
                  </a:cubicBezTo>
                  <a:cubicBezTo>
                    <a:pt x="65" y="68"/>
                    <a:pt x="77" y="64"/>
                    <a:pt x="77" y="47"/>
                  </a:cubicBezTo>
                  <a:cubicBezTo>
                    <a:pt x="77" y="26"/>
                    <a:pt x="102" y="15"/>
                    <a:pt x="121" y="25"/>
                  </a:cubicBezTo>
                  <a:cubicBezTo>
                    <a:pt x="131" y="15"/>
                    <a:pt x="149" y="13"/>
                    <a:pt x="162" y="25"/>
                  </a:cubicBezTo>
                  <a:cubicBezTo>
                    <a:pt x="164" y="25"/>
                    <a:pt x="164" y="25"/>
                    <a:pt x="164" y="25"/>
                  </a:cubicBezTo>
                  <a:cubicBezTo>
                    <a:pt x="174" y="1"/>
                    <a:pt x="207" y="0"/>
                    <a:pt x="215" y="21"/>
                  </a:cubicBezTo>
                  <a:cubicBezTo>
                    <a:pt x="220" y="35"/>
                    <a:pt x="233" y="35"/>
                    <a:pt x="252" y="25"/>
                  </a:cubicBezTo>
                  <a:cubicBezTo>
                    <a:pt x="251" y="32"/>
                    <a:pt x="247" y="36"/>
                    <a:pt x="242" y="38"/>
                  </a:cubicBezTo>
                  <a:cubicBezTo>
                    <a:pt x="260" y="38"/>
                    <a:pt x="278" y="49"/>
                    <a:pt x="278" y="67"/>
                  </a:cubicBezTo>
                  <a:cubicBezTo>
                    <a:pt x="278" y="71"/>
                    <a:pt x="278" y="76"/>
                    <a:pt x="279" y="80"/>
                  </a:cubicBezTo>
                  <a:cubicBezTo>
                    <a:pt x="281" y="82"/>
                    <a:pt x="283" y="84"/>
                    <a:pt x="285" y="86"/>
                  </a:cubicBezTo>
                  <a:cubicBezTo>
                    <a:pt x="303" y="96"/>
                    <a:pt x="318" y="117"/>
                    <a:pt x="316" y="134"/>
                  </a:cubicBezTo>
                  <a:cubicBezTo>
                    <a:pt x="315" y="144"/>
                    <a:pt x="311" y="155"/>
                    <a:pt x="304" y="158"/>
                  </a:cubicBezTo>
                  <a:cubicBezTo>
                    <a:pt x="304" y="159"/>
                    <a:pt x="304" y="159"/>
                    <a:pt x="304" y="159"/>
                  </a:cubicBezTo>
                  <a:cubicBezTo>
                    <a:pt x="308" y="157"/>
                    <a:pt x="312" y="154"/>
                    <a:pt x="317" y="149"/>
                  </a:cubicBezTo>
                  <a:cubicBezTo>
                    <a:pt x="317" y="161"/>
                    <a:pt x="310" y="170"/>
                    <a:pt x="301" y="175"/>
                  </a:cubicBezTo>
                  <a:cubicBezTo>
                    <a:pt x="300" y="180"/>
                    <a:pt x="299" y="185"/>
                    <a:pt x="298" y="189"/>
                  </a:cubicBezTo>
                  <a:cubicBezTo>
                    <a:pt x="307" y="230"/>
                    <a:pt x="250" y="212"/>
                    <a:pt x="264" y="213"/>
                  </a:cubicBezTo>
                  <a:cubicBezTo>
                    <a:pt x="263" y="166"/>
                    <a:pt x="254" y="193"/>
                    <a:pt x="229" y="172"/>
                  </a:cubicBezTo>
                  <a:cubicBezTo>
                    <a:pt x="220" y="164"/>
                    <a:pt x="215" y="149"/>
                    <a:pt x="202" y="112"/>
                  </a:cubicBezTo>
                  <a:cubicBezTo>
                    <a:pt x="181" y="148"/>
                    <a:pt x="98" y="233"/>
                    <a:pt x="40" y="214"/>
                  </a:cubicBezTo>
                  <a:cubicBezTo>
                    <a:pt x="49" y="213"/>
                    <a:pt x="69" y="165"/>
                    <a:pt x="61" y="170"/>
                  </a:cubicBezTo>
                  <a:cubicBezTo>
                    <a:pt x="47" y="182"/>
                    <a:pt x="28" y="212"/>
                    <a:pt x="0" y="148"/>
                  </a:cubicBezTo>
                  <a:close/>
                  <a:moveTo>
                    <a:pt x="40" y="136"/>
                  </a:moveTo>
                  <a:cubicBezTo>
                    <a:pt x="41" y="129"/>
                    <a:pt x="42" y="124"/>
                    <a:pt x="43" y="127"/>
                  </a:cubicBezTo>
                  <a:cubicBezTo>
                    <a:pt x="43" y="127"/>
                    <a:pt x="43" y="127"/>
                    <a:pt x="43" y="127"/>
                  </a:cubicBezTo>
                  <a:cubicBezTo>
                    <a:pt x="43" y="125"/>
                    <a:pt x="43" y="125"/>
                    <a:pt x="43" y="125"/>
                  </a:cubicBezTo>
                  <a:cubicBezTo>
                    <a:pt x="31" y="133"/>
                    <a:pt x="19" y="144"/>
                    <a:pt x="34" y="153"/>
                  </a:cubicBezTo>
                  <a:cubicBezTo>
                    <a:pt x="35" y="152"/>
                    <a:pt x="36" y="151"/>
                    <a:pt x="37" y="150"/>
                  </a:cubicBezTo>
                  <a:cubicBezTo>
                    <a:pt x="38" y="146"/>
                    <a:pt x="39" y="141"/>
                    <a:pt x="40" y="136"/>
                  </a:cubicBezTo>
                  <a:close/>
                </a:path>
              </a:pathLst>
            </a:custGeom>
            <a:solidFill>
              <a:schemeClr val="tx1"/>
            </a:solidFill>
            <a:ln w="57150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accent5"/>
                </a:solidFill>
              </a:endParaRPr>
            </a:p>
          </p:txBody>
        </p:sp>
        <p:sp>
          <p:nvSpPr>
            <p:cNvPr id="86" name="右眼"/>
            <p:cNvSpPr/>
            <p:nvPr/>
          </p:nvSpPr>
          <p:spPr>
            <a:xfrm>
              <a:off x="1574357" y="5384809"/>
              <a:ext cx="126889" cy="42296"/>
            </a:xfrm>
            <a:prstGeom prst="roundRect">
              <a:avLst>
                <a:gd name="adj" fmla="val 50000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7" name="眼镜"/>
            <p:cNvSpPr>
              <a:spLocks noEditPoints="1"/>
            </p:cNvSpPr>
            <p:nvPr/>
          </p:nvSpPr>
          <p:spPr bwMode="auto">
            <a:xfrm>
              <a:off x="1006000" y="5256462"/>
              <a:ext cx="843181" cy="298139"/>
            </a:xfrm>
            <a:custGeom>
              <a:avLst/>
              <a:gdLst>
                <a:gd name="T0" fmla="*/ 1658 w 1660"/>
                <a:gd name="T1" fmla="*/ 103 h 587"/>
                <a:gd name="T2" fmla="*/ 1596 w 1660"/>
                <a:gd name="T3" fmla="*/ 68 h 587"/>
                <a:gd name="T4" fmla="*/ 1096 w 1660"/>
                <a:gd name="T5" fmla="*/ 39 h 587"/>
                <a:gd name="T6" fmla="*/ 837 w 1660"/>
                <a:gd name="T7" fmla="*/ 149 h 587"/>
                <a:gd name="T8" fmla="*/ 823 w 1660"/>
                <a:gd name="T9" fmla="*/ 149 h 587"/>
                <a:gd name="T10" fmla="*/ 564 w 1660"/>
                <a:gd name="T11" fmla="*/ 39 h 587"/>
                <a:gd name="T12" fmla="*/ 64 w 1660"/>
                <a:gd name="T13" fmla="*/ 68 h 587"/>
                <a:gd name="T14" fmla="*/ 2 w 1660"/>
                <a:gd name="T15" fmla="*/ 103 h 587"/>
                <a:gd name="T16" fmla="*/ 27 w 1660"/>
                <a:gd name="T17" fmla="*/ 161 h 587"/>
                <a:gd name="T18" fmla="*/ 98 w 1660"/>
                <a:gd name="T19" fmla="*/ 296 h 587"/>
                <a:gd name="T20" fmla="*/ 214 w 1660"/>
                <a:gd name="T21" fmla="*/ 541 h 587"/>
                <a:gd name="T22" fmla="*/ 614 w 1660"/>
                <a:gd name="T23" fmla="*/ 537 h 587"/>
                <a:gd name="T24" fmla="*/ 828 w 1660"/>
                <a:gd name="T25" fmla="*/ 238 h 587"/>
                <a:gd name="T26" fmla="*/ 832 w 1660"/>
                <a:gd name="T27" fmla="*/ 238 h 587"/>
                <a:gd name="T28" fmla="*/ 1046 w 1660"/>
                <a:gd name="T29" fmla="*/ 537 h 587"/>
                <a:gd name="T30" fmla="*/ 1446 w 1660"/>
                <a:gd name="T31" fmla="*/ 541 h 587"/>
                <a:gd name="T32" fmla="*/ 1562 w 1660"/>
                <a:gd name="T33" fmla="*/ 296 h 587"/>
                <a:gd name="T34" fmla="*/ 1633 w 1660"/>
                <a:gd name="T35" fmla="*/ 161 h 587"/>
                <a:gd name="T36" fmla="*/ 1658 w 1660"/>
                <a:gd name="T37" fmla="*/ 103 h 587"/>
                <a:gd name="T38" fmla="*/ 670 w 1660"/>
                <a:gd name="T39" fmla="*/ 341 h 587"/>
                <a:gd name="T40" fmla="*/ 588 w 1660"/>
                <a:gd name="T41" fmla="*/ 489 h 587"/>
                <a:gd name="T42" fmla="*/ 411 w 1660"/>
                <a:gd name="T43" fmla="*/ 519 h 587"/>
                <a:gd name="T44" fmla="*/ 234 w 1660"/>
                <a:gd name="T45" fmla="*/ 490 h 587"/>
                <a:gd name="T46" fmla="*/ 160 w 1660"/>
                <a:gd name="T47" fmla="*/ 316 h 587"/>
                <a:gd name="T48" fmla="*/ 146 w 1660"/>
                <a:gd name="T49" fmla="*/ 132 h 587"/>
                <a:gd name="T50" fmla="*/ 405 w 1660"/>
                <a:gd name="T51" fmla="*/ 89 h 587"/>
                <a:gd name="T52" fmla="*/ 702 w 1660"/>
                <a:gd name="T53" fmla="*/ 170 h 587"/>
                <a:gd name="T54" fmla="*/ 670 w 1660"/>
                <a:gd name="T55" fmla="*/ 341 h 587"/>
                <a:gd name="T56" fmla="*/ 1500 w 1660"/>
                <a:gd name="T57" fmla="*/ 316 h 587"/>
                <a:gd name="T58" fmla="*/ 1426 w 1660"/>
                <a:gd name="T59" fmla="*/ 490 h 587"/>
                <a:gd name="T60" fmla="*/ 1249 w 1660"/>
                <a:gd name="T61" fmla="*/ 519 h 587"/>
                <a:gd name="T62" fmla="*/ 1072 w 1660"/>
                <a:gd name="T63" fmla="*/ 489 h 587"/>
                <a:gd name="T64" fmla="*/ 990 w 1660"/>
                <a:gd name="T65" fmla="*/ 341 h 587"/>
                <a:gd name="T66" fmla="*/ 958 w 1660"/>
                <a:gd name="T67" fmla="*/ 170 h 587"/>
                <a:gd name="T68" fmla="*/ 1255 w 1660"/>
                <a:gd name="T69" fmla="*/ 89 h 587"/>
                <a:gd name="T70" fmla="*/ 1514 w 1660"/>
                <a:gd name="T71" fmla="*/ 132 h 587"/>
                <a:gd name="T72" fmla="*/ 1500 w 1660"/>
                <a:gd name="T73" fmla="*/ 316 h 5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660" h="587">
                  <a:moveTo>
                    <a:pt x="1658" y="103"/>
                  </a:moveTo>
                  <a:cubicBezTo>
                    <a:pt x="1658" y="71"/>
                    <a:pt x="1653" y="83"/>
                    <a:pt x="1596" y="68"/>
                  </a:cubicBezTo>
                  <a:cubicBezTo>
                    <a:pt x="1539" y="52"/>
                    <a:pt x="1364" y="0"/>
                    <a:pt x="1096" y="39"/>
                  </a:cubicBezTo>
                  <a:cubicBezTo>
                    <a:pt x="872" y="72"/>
                    <a:pt x="929" y="146"/>
                    <a:pt x="837" y="149"/>
                  </a:cubicBezTo>
                  <a:cubicBezTo>
                    <a:pt x="823" y="149"/>
                    <a:pt x="823" y="149"/>
                    <a:pt x="823" y="149"/>
                  </a:cubicBezTo>
                  <a:cubicBezTo>
                    <a:pt x="731" y="146"/>
                    <a:pt x="788" y="72"/>
                    <a:pt x="564" y="39"/>
                  </a:cubicBezTo>
                  <a:cubicBezTo>
                    <a:pt x="296" y="0"/>
                    <a:pt x="121" y="52"/>
                    <a:pt x="64" y="68"/>
                  </a:cubicBezTo>
                  <a:cubicBezTo>
                    <a:pt x="7" y="83"/>
                    <a:pt x="2" y="71"/>
                    <a:pt x="2" y="103"/>
                  </a:cubicBezTo>
                  <a:cubicBezTo>
                    <a:pt x="3" y="135"/>
                    <a:pt x="0" y="161"/>
                    <a:pt x="27" y="161"/>
                  </a:cubicBezTo>
                  <a:cubicBezTo>
                    <a:pt x="55" y="161"/>
                    <a:pt x="55" y="161"/>
                    <a:pt x="98" y="296"/>
                  </a:cubicBezTo>
                  <a:cubicBezTo>
                    <a:pt x="150" y="458"/>
                    <a:pt x="164" y="504"/>
                    <a:pt x="214" y="541"/>
                  </a:cubicBezTo>
                  <a:cubicBezTo>
                    <a:pt x="275" y="587"/>
                    <a:pt x="531" y="587"/>
                    <a:pt x="614" y="537"/>
                  </a:cubicBezTo>
                  <a:cubicBezTo>
                    <a:pt x="717" y="475"/>
                    <a:pt x="704" y="241"/>
                    <a:pt x="828" y="238"/>
                  </a:cubicBezTo>
                  <a:cubicBezTo>
                    <a:pt x="829" y="238"/>
                    <a:pt x="831" y="238"/>
                    <a:pt x="832" y="238"/>
                  </a:cubicBezTo>
                  <a:cubicBezTo>
                    <a:pt x="956" y="241"/>
                    <a:pt x="943" y="475"/>
                    <a:pt x="1046" y="537"/>
                  </a:cubicBezTo>
                  <a:cubicBezTo>
                    <a:pt x="1129" y="587"/>
                    <a:pt x="1385" y="587"/>
                    <a:pt x="1446" y="541"/>
                  </a:cubicBezTo>
                  <a:cubicBezTo>
                    <a:pt x="1496" y="504"/>
                    <a:pt x="1510" y="458"/>
                    <a:pt x="1562" y="296"/>
                  </a:cubicBezTo>
                  <a:cubicBezTo>
                    <a:pt x="1605" y="161"/>
                    <a:pt x="1605" y="161"/>
                    <a:pt x="1633" y="161"/>
                  </a:cubicBezTo>
                  <a:cubicBezTo>
                    <a:pt x="1660" y="161"/>
                    <a:pt x="1657" y="135"/>
                    <a:pt x="1658" y="103"/>
                  </a:cubicBezTo>
                  <a:close/>
                  <a:moveTo>
                    <a:pt x="670" y="341"/>
                  </a:moveTo>
                  <a:cubicBezTo>
                    <a:pt x="644" y="407"/>
                    <a:pt x="624" y="465"/>
                    <a:pt x="588" y="489"/>
                  </a:cubicBezTo>
                  <a:cubicBezTo>
                    <a:pt x="550" y="515"/>
                    <a:pt x="494" y="520"/>
                    <a:pt x="411" y="519"/>
                  </a:cubicBezTo>
                  <a:cubicBezTo>
                    <a:pt x="341" y="517"/>
                    <a:pt x="266" y="520"/>
                    <a:pt x="234" y="490"/>
                  </a:cubicBezTo>
                  <a:cubicBezTo>
                    <a:pt x="208" y="465"/>
                    <a:pt x="182" y="386"/>
                    <a:pt x="160" y="316"/>
                  </a:cubicBezTo>
                  <a:cubicBezTo>
                    <a:pt x="129" y="219"/>
                    <a:pt x="115" y="161"/>
                    <a:pt x="146" y="132"/>
                  </a:cubicBezTo>
                  <a:cubicBezTo>
                    <a:pt x="185" y="97"/>
                    <a:pt x="286" y="91"/>
                    <a:pt x="405" y="89"/>
                  </a:cubicBezTo>
                  <a:cubicBezTo>
                    <a:pt x="524" y="88"/>
                    <a:pt x="682" y="123"/>
                    <a:pt x="702" y="170"/>
                  </a:cubicBezTo>
                  <a:cubicBezTo>
                    <a:pt x="718" y="205"/>
                    <a:pt x="693" y="282"/>
                    <a:pt x="670" y="341"/>
                  </a:cubicBezTo>
                  <a:close/>
                  <a:moveTo>
                    <a:pt x="1500" y="316"/>
                  </a:moveTo>
                  <a:cubicBezTo>
                    <a:pt x="1478" y="386"/>
                    <a:pt x="1452" y="465"/>
                    <a:pt x="1426" y="490"/>
                  </a:cubicBezTo>
                  <a:cubicBezTo>
                    <a:pt x="1394" y="520"/>
                    <a:pt x="1319" y="517"/>
                    <a:pt x="1249" y="519"/>
                  </a:cubicBezTo>
                  <a:cubicBezTo>
                    <a:pt x="1166" y="520"/>
                    <a:pt x="1110" y="515"/>
                    <a:pt x="1072" y="489"/>
                  </a:cubicBezTo>
                  <a:cubicBezTo>
                    <a:pt x="1036" y="465"/>
                    <a:pt x="1016" y="407"/>
                    <a:pt x="990" y="341"/>
                  </a:cubicBezTo>
                  <a:cubicBezTo>
                    <a:pt x="967" y="282"/>
                    <a:pt x="942" y="205"/>
                    <a:pt x="958" y="170"/>
                  </a:cubicBezTo>
                  <a:cubicBezTo>
                    <a:pt x="978" y="123"/>
                    <a:pt x="1136" y="88"/>
                    <a:pt x="1255" y="89"/>
                  </a:cubicBezTo>
                  <a:cubicBezTo>
                    <a:pt x="1374" y="91"/>
                    <a:pt x="1475" y="97"/>
                    <a:pt x="1514" y="132"/>
                  </a:cubicBezTo>
                  <a:cubicBezTo>
                    <a:pt x="1546" y="161"/>
                    <a:pt x="1531" y="219"/>
                    <a:pt x="1500" y="316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accent4"/>
                </a:solidFill>
              </a:endParaRPr>
            </a:p>
          </p:txBody>
        </p:sp>
        <p:sp>
          <p:nvSpPr>
            <p:cNvPr id="88" name="左眼"/>
            <p:cNvSpPr/>
            <p:nvPr/>
          </p:nvSpPr>
          <p:spPr>
            <a:xfrm>
              <a:off x="1160794" y="5384809"/>
              <a:ext cx="126889" cy="42296"/>
            </a:xfrm>
            <a:prstGeom prst="roundRect">
              <a:avLst>
                <a:gd name="adj" fmla="val 50000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1" name="Freeform 67"/>
            <p:cNvSpPr/>
            <p:nvPr/>
          </p:nvSpPr>
          <p:spPr bwMode="auto">
            <a:xfrm>
              <a:off x="1247102" y="5589566"/>
              <a:ext cx="365616" cy="104191"/>
            </a:xfrm>
            <a:custGeom>
              <a:avLst/>
              <a:gdLst>
                <a:gd name="T0" fmla="*/ 1263 w 2019"/>
                <a:gd name="T1" fmla="*/ 404 h 574"/>
                <a:gd name="T2" fmla="*/ 1313 w 2019"/>
                <a:gd name="T3" fmla="*/ 505 h 574"/>
                <a:gd name="T4" fmla="*/ 1010 w 2019"/>
                <a:gd name="T5" fmla="*/ 278 h 574"/>
                <a:gd name="T6" fmla="*/ 682 w 2019"/>
                <a:gd name="T7" fmla="*/ 530 h 574"/>
                <a:gd name="T8" fmla="*/ 758 w 2019"/>
                <a:gd name="T9" fmla="*/ 429 h 574"/>
                <a:gd name="T10" fmla="*/ 429 w 2019"/>
                <a:gd name="T11" fmla="*/ 530 h 574"/>
                <a:gd name="T12" fmla="*/ 505 w 2019"/>
                <a:gd name="T13" fmla="*/ 429 h 574"/>
                <a:gd name="T14" fmla="*/ 227 w 2019"/>
                <a:gd name="T15" fmla="*/ 429 h 574"/>
                <a:gd name="T16" fmla="*/ 303 w 2019"/>
                <a:gd name="T17" fmla="*/ 404 h 574"/>
                <a:gd name="T18" fmla="*/ 0 w 2019"/>
                <a:gd name="T19" fmla="*/ 25 h 574"/>
                <a:gd name="T20" fmla="*/ 884 w 2019"/>
                <a:gd name="T21" fmla="*/ 50 h 574"/>
                <a:gd name="T22" fmla="*/ 1061 w 2019"/>
                <a:gd name="T23" fmla="*/ 25 h 574"/>
                <a:gd name="T24" fmla="*/ 1995 w 2019"/>
                <a:gd name="T25" fmla="*/ 0 h 574"/>
                <a:gd name="T26" fmla="*/ 1717 w 2019"/>
                <a:gd name="T27" fmla="*/ 354 h 574"/>
                <a:gd name="T28" fmla="*/ 1768 w 2019"/>
                <a:gd name="T29" fmla="*/ 404 h 574"/>
                <a:gd name="T30" fmla="*/ 1515 w 2019"/>
                <a:gd name="T31" fmla="*/ 429 h 574"/>
                <a:gd name="T32" fmla="*/ 1566 w 2019"/>
                <a:gd name="T33" fmla="*/ 505 h 574"/>
                <a:gd name="T34" fmla="*/ 1263 w 2019"/>
                <a:gd name="T35" fmla="*/ 404 h 5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019" h="574">
                  <a:moveTo>
                    <a:pt x="1263" y="404"/>
                  </a:moveTo>
                  <a:cubicBezTo>
                    <a:pt x="1209" y="412"/>
                    <a:pt x="1299" y="482"/>
                    <a:pt x="1313" y="505"/>
                  </a:cubicBezTo>
                  <a:cubicBezTo>
                    <a:pt x="1199" y="543"/>
                    <a:pt x="1068" y="380"/>
                    <a:pt x="1010" y="278"/>
                  </a:cubicBezTo>
                  <a:cubicBezTo>
                    <a:pt x="911" y="372"/>
                    <a:pt x="849" y="504"/>
                    <a:pt x="682" y="530"/>
                  </a:cubicBezTo>
                  <a:cubicBezTo>
                    <a:pt x="689" y="479"/>
                    <a:pt x="750" y="481"/>
                    <a:pt x="758" y="429"/>
                  </a:cubicBezTo>
                  <a:cubicBezTo>
                    <a:pt x="636" y="451"/>
                    <a:pt x="596" y="554"/>
                    <a:pt x="429" y="530"/>
                  </a:cubicBezTo>
                  <a:cubicBezTo>
                    <a:pt x="437" y="479"/>
                    <a:pt x="498" y="481"/>
                    <a:pt x="505" y="429"/>
                  </a:cubicBezTo>
                  <a:cubicBezTo>
                    <a:pt x="429" y="463"/>
                    <a:pt x="303" y="463"/>
                    <a:pt x="227" y="429"/>
                  </a:cubicBezTo>
                  <a:cubicBezTo>
                    <a:pt x="231" y="400"/>
                    <a:pt x="273" y="408"/>
                    <a:pt x="303" y="404"/>
                  </a:cubicBezTo>
                  <a:cubicBezTo>
                    <a:pt x="183" y="296"/>
                    <a:pt x="11" y="241"/>
                    <a:pt x="0" y="25"/>
                  </a:cubicBezTo>
                  <a:cubicBezTo>
                    <a:pt x="141" y="308"/>
                    <a:pt x="715" y="319"/>
                    <a:pt x="884" y="50"/>
                  </a:cubicBezTo>
                  <a:cubicBezTo>
                    <a:pt x="983" y="39"/>
                    <a:pt x="1015" y="103"/>
                    <a:pt x="1061" y="25"/>
                  </a:cubicBezTo>
                  <a:cubicBezTo>
                    <a:pt x="1248" y="264"/>
                    <a:pt x="1870" y="375"/>
                    <a:pt x="1995" y="0"/>
                  </a:cubicBezTo>
                  <a:cubicBezTo>
                    <a:pt x="2019" y="133"/>
                    <a:pt x="1904" y="346"/>
                    <a:pt x="1717" y="354"/>
                  </a:cubicBezTo>
                  <a:cubicBezTo>
                    <a:pt x="1708" y="396"/>
                    <a:pt x="1737" y="401"/>
                    <a:pt x="1768" y="404"/>
                  </a:cubicBezTo>
                  <a:cubicBezTo>
                    <a:pt x="1743" y="470"/>
                    <a:pt x="1570" y="472"/>
                    <a:pt x="1515" y="429"/>
                  </a:cubicBezTo>
                  <a:cubicBezTo>
                    <a:pt x="1455" y="437"/>
                    <a:pt x="1543" y="498"/>
                    <a:pt x="1566" y="505"/>
                  </a:cubicBezTo>
                  <a:cubicBezTo>
                    <a:pt x="1462" y="574"/>
                    <a:pt x="1319" y="467"/>
                    <a:pt x="1263" y="4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grpSp>
          <p:nvGrpSpPr>
            <p:cNvPr id="89" name="Group 4"/>
            <p:cNvGrpSpPr>
              <a:grpSpLocks noChangeAspect="1"/>
            </p:cNvGrpSpPr>
            <p:nvPr/>
          </p:nvGrpSpPr>
          <p:grpSpPr bwMode="auto">
            <a:xfrm>
              <a:off x="1291363" y="5824427"/>
              <a:ext cx="279774" cy="138022"/>
              <a:chOff x="3664" y="2635"/>
              <a:chExt cx="450" cy="222"/>
            </a:xfrm>
          </p:grpSpPr>
          <p:sp>
            <p:nvSpPr>
              <p:cNvPr id="90" name="Freeform 5"/>
              <p:cNvSpPr/>
              <p:nvPr/>
            </p:nvSpPr>
            <p:spPr bwMode="auto">
              <a:xfrm>
                <a:off x="3664" y="2635"/>
                <a:ext cx="171" cy="222"/>
              </a:xfrm>
              <a:custGeom>
                <a:avLst/>
                <a:gdLst>
                  <a:gd name="T0" fmla="*/ 66 w 130"/>
                  <a:gd name="T1" fmla="*/ 14 h 168"/>
                  <a:gd name="T2" fmla="*/ 0 w 130"/>
                  <a:gd name="T3" fmla="*/ 5 h 168"/>
                  <a:gd name="T4" fmla="*/ 0 w 130"/>
                  <a:gd name="T5" fmla="*/ 79 h 168"/>
                  <a:gd name="T6" fmla="*/ 0 w 130"/>
                  <a:gd name="T7" fmla="*/ 90 h 168"/>
                  <a:gd name="T8" fmla="*/ 0 w 130"/>
                  <a:gd name="T9" fmla="*/ 164 h 168"/>
                  <a:gd name="T10" fmla="*/ 66 w 130"/>
                  <a:gd name="T11" fmla="*/ 154 h 168"/>
                  <a:gd name="T12" fmla="*/ 130 w 130"/>
                  <a:gd name="T13" fmla="*/ 122 h 168"/>
                  <a:gd name="T14" fmla="*/ 130 w 130"/>
                  <a:gd name="T15" fmla="*/ 115 h 168"/>
                  <a:gd name="T16" fmla="*/ 130 w 130"/>
                  <a:gd name="T17" fmla="*/ 53 h 168"/>
                  <a:gd name="T18" fmla="*/ 130 w 130"/>
                  <a:gd name="T19" fmla="*/ 46 h 168"/>
                  <a:gd name="T20" fmla="*/ 66 w 130"/>
                  <a:gd name="T21" fmla="*/ 14 h 1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30" h="168">
                    <a:moveTo>
                      <a:pt x="66" y="14"/>
                    </a:moveTo>
                    <a:cubicBezTo>
                      <a:pt x="27" y="0"/>
                      <a:pt x="0" y="5"/>
                      <a:pt x="0" y="5"/>
                    </a:cubicBezTo>
                    <a:cubicBezTo>
                      <a:pt x="0" y="79"/>
                      <a:pt x="0" y="79"/>
                      <a:pt x="0" y="79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164"/>
                      <a:pt x="0" y="164"/>
                      <a:pt x="0" y="164"/>
                    </a:cubicBezTo>
                    <a:cubicBezTo>
                      <a:pt x="0" y="164"/>
                      <a:pt x="27" y="168"/>
                      <a:pt x="66" y="154"/>
                    </a:cubicBezTo>
                    <a:cubicBezTo>
                      <a:pt x="109" y="138"/>
                      <a:pt x="130" y="122"/>
                      <a:pt x="130" y="122"/>
                    </a:cubicBezTo>
                    <a:cubicBezTo>
                      <a:pt x="130" y="115"/>
                      <a:pt x="130" y="115"/>
                      <a:pt x="130" y="115"/>
                    </a:cubicBezTo>
                    <a:cubicBezTo>
                      <a:pt x="130" y="53"/>
                      <a:pt x="130" y="53"/>
                      <a:pt x="130" y="53"/>
                    </a:cubicBezTo>
                    <a:cubicBezTo>
                      <a:pt x="130" y="46"/>
                      <a:pt x="130" y="46"/>
                      <a:pt x="130" y="46"/>
                    </a:cubicBezTo>
                    <a:cubicBezTo>
                      <a:pt x="130" y="46"/>
                      <a:pt x="109" y="30"/>
                      <a:pt x="66" y="14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1" name="Freeform 6"/>
              <p:cNvSpPr/>
              <p:nvPr/>
            </p:nvSpPr>
            <p:spPr bwMode="auto">
              <a:xfrm>
                <a:off x="3751" y="2689"/>
                <a:ext cx="74" cy="113"/>
              </a:xfrm>
              <a:custGeom>
                <a:avLst/>
                <a:gdLst>
                  <a:gd name="T0" fmla="*/ 57 w 57"/>
                  <a:gd name="T1" fmla="*/ 43 h 86"/>
                  <a:gd name="T2" fmla="*/ 0 w 57"/>
                  <a:gd name="T3" fmla="*/ 43 h 86"/>
                  <a:gd name="T4" fmla="*/ 57 w 57"/>
                  <a:gd name="T5" fmla="*/ 43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7" h="86">
                    <a:moveTo>
                      <a:pt x="57" y="43"/>
                    </a:moveTo>
                    <a:cubicBezTo>
                      <a:pt x="57" y="43"/>
                      <a:pt x="0" y="0"/>
                      <a:pt x="0" y="43"/>
                    </a:cubicBezTo>
                    <a:cubicBezTo>
                      <a:pt x="0" y="86"/>
                      <a:pt x="57" y="43"/>
                      <a:pt x="57" y="43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2" name="Freeform 7"/>
              <p:cNvSpPr/>
              <p:nvPr/>
            </p:nvSpPr>
            <p:spPr bwMode="auto">
              <a:xfrm>
                <a:off x="3943" y="2635"/>
                <a:ext cx="171" cy="222"/>
              </a:xfrm>
              <a:custGeom>
                <a:avLst/>
                <a:gdLst>
                  <a:gd name="T0" fmla="*/ 64 w 130"/>
                  <a:gd name="T1" fmla="*/ 14 h 168"/>
                  <a:gd name="T2" fmla="*/ 130 w 130"/>
                  <a:gd name="T3" fmla="*/ 5 h 168"/>
                  <a:gd name="T4" fmla="*/ 130 w 130"/>
                  <a:gd name="T5" fmla="*/ 79 h 168"/>
                  <a:gd name="T6" fmla="*/ 130 w 130"/>
                  <a:gd name="T7" fmla="*/ 90 h 168"/>
                  <a:gd name="T8" fmla="*/ 130 w 130"/>
                  <a:gd name="T9" fmla="*/ 164 h 168"/>
                  <a:gd name="T10" fmla="*/ 64 w 130"/>
                  <a:gd name="T11" fmla="*/ 154 h 168"/>
                  <a:gd name="T12" fmla="*/ 0 w 130"/>
                  <a:gd name="T13" fmla="*/ 122 h 168"/>
                  <a:gd name="T14" fmla="*/ 0 w 130"/>
                  <a:gd name="T15" fmla="*/ 115 h 168"/>
                  <a:gd name="T16" fmla="*/ 0 w 130"/>
                  <a:gd name="T17" fmla="*/ 53 h 168"/>
                  <a:gd name="T18" fmla="*/ 0 w 130"/>
                  <a:gd name="T19" fmla="*/ 46 h 168"/>
                  <a:gd name="T20" fmla="*/ 64 w 130"/>
                  <a:gd name="T21" fmla="*/ 14 h 1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30" h="168">
                    <a:moveTo>
                      <a:pt x="64" y="14"/>
                    </a:moveTo>
                    <a:cubicBezTo>
                      <a:pt x="103" y="0"/>
                      <a:pt x="130" y="5"/>
                      <a:pt x="130" y="5"/>
                    </a:cubicBezTo>
                    <a:cubicBezTo>
                      <a:pt x="130" y="79"/>
                      <a:pt x="130" y="79"/>
                      <a:pt x="130" y="79"/>
                    </a:cubicBezTo>
                    <a:cubicBezTo>
                      <a:pt x="130" y="90"/>
                      <a:pt x="130" y="90"/>
                      <a:pt x="130" y="90"/>
                    </a:cubicBezTo>
                    <a:cubicBezTo>
                      <a:pt x="130" y="164"/>
                      <a:pt x="130" y="164"/>
                      <a:pt x="130" y="164"/>
                    </a:cubicBezTo>
                    <a:cubicBezTo>
                      <a:pt x="130" y="164"/>
                      <a:pt x="103" y="168"/>
                      <a:pt x="64" y="154"/>
                    </a:cubicBezTo>
                    <a:cubicBezTo>
                      <a:pt x="21" y="138"/>
                      <a:pt x="0" y="122"/>
                      <a:pt x="0" y="122"/>
                    </a:cubicBezTo>
                    <a:cubicBezTo>
                      <a:pt x="0" y="115"/>
                      <a:pt x="0" y="115"/>
                      <a:pt x="0" y="115"/>
                    </a:cubicBezTo>
                    <a:cubicBezTo>
                      <a:pt x="0" y="53"/>
                      <a:pt x="0" y="53"/>
                      <a:pt x="0" y="53"/>
                    </a:cubicBezTo>
                    <a:cubicBezTo>
                      <a:pt x="0" y="46"/>
                      <a:pt x="0" y="46"/>
                      <a:pt x="0" y="46"/>
                    </a:cubicBezTo>
                    <a:cubicBezTo>
                      <a:pt x="0" y="46"/>
                      <a:pt x="21" y="30"/>
                      <a:pt x="64" y="14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3" name="Freeform 8"/>
              <p:cNvSpPr/>
              <p:nvPr/>
            </p:nvSpPr>
            <p:spPr bwMode="auto">
              <a:xfrm>
                <a:off x="3954" y="2689"/>
                <a:ext cx="73" cy="113"/>
              </a:xfrm>
              <a:custGeom>
                <a:avLst/>
                <a:gdLst>
                  <a:gd name="T0" fmla="*/ 0 w 56"/>
                  <a:gd name="T1" fmla="*/ 43 h 86"/>
                  <a:gd name="T2" fmla="*/ 56 w 56"/>
                  <a:gd name="T3" fmla="*/ 43 h 86"/>
                  <a:gd name="T4" fmla="*/ 0 w 56"/>
                  <a:gd name="T5" fmla="*/ 43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6" h="86">
                    <a:moveTo>
                      <a:pt x="0" y="43"/>
                    </a:moveTo>
                    <a:cubicBezTo>
                      <a:pt x="0" y="43"/>
                      <a:pt x="56" y="0"/>
                      <a:pt x="56" y="43"/>
                    </a:cubicBezTo>
                    <a:cubicBezTo>
                      <a:pt x="56" y="86"/>
                      <a:pt x="0" y="43"/>
                      <a:pt x="0" y="43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4" name="Rectangle 9"/>
              <p:cNvSpPr>
                <a:spLocks noChangeArrowheads="1"/>
              </p:cNvSpPr>
              <p:nvPr/>
            </p:nvSpPr>
            <p:spPr bwMode="auto">
              <a:xfrm>
                <a:off x="3835" y="2695"/>
                <a:ext cx="108" cy="10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</p:grpSp>
      <p:grpSp>
        <p:nvGrpSpPr>
          <p:cNvPr id="195" name="组合 194"/>
          <p:cNvGrpSpPr/>
          <p:nvPr/>
        </p:nvGrpSpPr>
        <p:grpSpPr>
          <a:xfrm>
            <a:off x="8477482" y="5348302"/>
            <a:ext cx="3723221" cy="652418"/>
            <a:chOff x="8584162" y="5689646"/>
            <a:chExt cx="3723221" cy="652418"/>
          </a:xfrm>
        </p:grpSpPr>
        <p:sp>
          <p:nvSpPr>
            <p:cNvPr id="105" name="矩形 104"/>
            <p:cNvSpPr/>
            <p:nvPr/>
          </p:nvSpPr>
          <p:spPr>
            <a:xfrm>
              <a:off x="8584162" y="5689646"/>
              <a:ext cx="3723221" cy="652418"/>
            </a:xfrm>
            <a:prstGeom prst="rect">
              <a:avLst/>
            </a:prstGeom>
            <a:solidFill>
              <a:srgbClr val="E1BC6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 sz="2400" dirty="0">
                <a:solidFill>
                  <a:srgbClr val="FFFFFF"/>
                </a:solidFill>
              </a:endParaRPr>
            </a:p>
          </p:txBody>
        </p:sp>
        <p:grpSp>
          <p:nvGrpSpPr>
            <p:cNvPr id="106" name="组合 105"/>
            <p:cNvGrpSpPr>
              <a:grpSpLocks noChangeAspect="1"/>
            </p:cNvGrpSpPr>
            <p:nvPr/>
          </p:nvGrpSpPr>
          <p:grpSpPr>
            <a:xfrm>
              <a:off x="8815716" y="5799855"/>
              <a:ext cx="533124" cy="432000"/>
              <a:chOff x="3059113" y="946150"/>
              <a:chExt cx="6092826" cy="4937127"/>
            </a:xfrm>
            <a:solidFill>
              <a:srgbClr val="FFFFFF"/>
            </a:solidFill>
          </p:grpSpPr>
          <p:sp>
            <p:nvSpPr>
              <p:cNvPr id="107" name="任意多边形 106"/>
              <p:cNvSpPr/>
              <p:nvPr/>
            </p:nvSpPr>
            <p:spPr bwMode="auto">
              <a:xfrm>
                <a:off x="3059113" y="1657434"/>
                <a:ext cx="5292725" cy="4225843"/>
              </a:xfrm>
              <a:custGeom>
                <a:avLst/>
                <a:gdLst>
                  <a:gd name="connsiteX0" fmla="*/ 2555855 w 5292725"/>
                  <a:gd name="connsiteY0" fmla="*/ 1461984 h 4225843"/>
                  <a:gd name="connsiteX1" fmla="*/ 2313762 w 5292725"/>
                  <a:gd name="connsiteY1" fmla="*/ 1474610 h 4225843"/>
                  <a:gd name="connsiteX2" fmla="*/ 1063279 w 5292725"/>
                  <a:gd name="connsiteY2" fmla="*/ 1955693 h 4225843"/>
                  <a:gd name="connsiteX3" fmla="*/ 612655 w 5292725"/>
                  <a:gd name="connsiteY3" fmla="*/ 2850207 h 4225843"/>
                  <a:gd name="connsiteX4" fmla="*/ 913071 w 5292725"/>
                  <a:gd name="connsiteY4" fmla="*/ 3425251 h 4225843"/>
                  <a:gd name="connsiteX5" fmla="*/ 1619049 w 5292725"/>
                  <a:gd name="connsiteY5" fmla="*/ 3797339 h 4225843"/>
                  <a:gd name="connsiteX6" fmla="*/ 2550340 w 5292725"/>
                  <a:gd name="connsiteY6" fmla="*/ 3864991 h 4225843"/>
                  <a:gd name="connsiteX7" fmla="*/ 3800822 w 5292725"/>
                  <a:gd name="connsiteY7" fmla="*/ 3387666 h 4225843"/>
                  <a:gd name="connsiteX8" fmla="*/ 4247691 w 5292725"/>
                  <a:gd name="connsiteY8" fmla="*/ 2489394 h 4225843"/>
                  <a:gd name="connsiteX9" fmla="*/ 3947275 w 5292725"/>
                  <a:gd name="connsiteY9" fmla="*/ 1914350 h 4225843"/>
                  <a:gd name="connsiteX10" fmla="*/ 3241297 w 5292725"/>
                  <a:gd name="connsiteY10" fmla="*/ 1546021 h 4225843"/>
                  <a:gd name="connsiteX11" fmla="*/ 2555855 w 5292725"/>
                  <a:gd name="connsiteY11" fmla="*/ 1461984 h 4225843"/>
                  <a:gd name="connsiteX12" fmla="*/ 2560905 w 5292725"/>
                  <a:gd name="connsiteY12" fmla="*/ 269 h 4225843"/>
                  <a:gd name="connsiteX13" fmla="*/ 2896161 w 5292725"/>
                  <a:gd name="connsiteY13" fmla="*/ 129911 h 4225843"/>
                  <a:gd name="connsiteX14" fmla="*/ 2963776 w 5292725"/>
                  <a:gd name="connsiteY14" fmla="*/ 840123 h 4225843"/>
                  <a:gd name="connsiteX15" fmla="*/ 2960020 w 5292725"/>
                  <a:gd name="connsiteY15" fmla="*/ 907762 h 4225843"/>
                  <a:gd name="connsiteX16" fmla="*/ 2993827 w 5292725"/>
                  <a:gd name="connsiteY16" fmla="*/ 930309 h 4225843"/>
                  <a:gd name="connsiteX17" fmla="*/ 3042660 w 5292725"/>
                  <a:gd name="connsiteY17" fmla="*/ 930309 h 4225843"/>
                  <a:gd name="connsiteX18" fmla="*/ 3087736 w 5292725"/>
                  <a:gd name="connsiteY18" fmla="*/ 915278 h 4225843"/>
                  <a:gd name="connsiteX19" fmla="*/ 3110274 w 5292725"/>
                  <a:gd name="connsiteY19" fmla="*/ 911520 h 4225843"/>
                  <a:gd name="connsiteX20" fmla="*/ 3940432 w 5292725"/>
                  <a:gd name="connsiteY20" fmla="*/ 708602 h 4225843"/>
                  <a:gd name="connsiteX21" fmla="*/ 4458811 w 5292725"/>
                  <a:gd name="connsiteY21" fmla="*/ 915278 h 4225843"/>
                  <a:gd name="connsiteX22" fmla="*/ 4458811 w 5292725"/>
                  <a:gd name="connsiteY22" fmla="*/ 1520273 h 4225843"/>
                  <a:gd name="connsiteX23" fmla="*/ 4443786 w 5292725"/>
                  <a:gd name="connsiteY23" fmla="*/ 1587913 h 4225843"/>
                  <a:gd name="connsiteX24" fmla="*/ 4458811 w 5292725"/>
                  <a:gd name="connsiteY24" fmla="*/ 1629248 h 4225843"/>
                  <a:gd name="connsiteX25" fmla="*/ 4500131 w 5292725"/>
                  <a:gd name="connsiteY25" fmla="*/ 1655552 h 4225843"/>
                  <a:gd name="connsiteX26" fmla="*/ 4556477 w 5292725"/>
                  <a:gd name="connsiteY26" fmla="*/ 1674341 h 4225843"/>
                  <a:gd name="connsiteX27" fmla="*/ 4905819 w 5292725"/>
                  <a:gd name="connsiteY27" fmla="*/ 1835923 h 4225843"/>
                  <a:gd name="connsiteX28" fmla="*/ 5176278 w 5292725"/>
                  <a:gd name="connsiteY28" fmla="*/ 2110238 h 4225843"/>
                  <a:gd name="connsiteX29" fmla="*/ 5292725 w 5292725"/>
                  <a:gd name="connsiteY29" fmla="*/ 2504800 h 4225843"/>
                  <a:gd name="connsiteX30" fmla="*/ 5168765 w 5292725"/>
                  <a:gd name="connsiteY30" fmla="*/ 2978275 h 4225843"/>
                  <a:gd name="connsiteX31" fmla="*/ 4796884 w 5292725"/>
                  <a:gd name="connsiteY31" fmla="*/ 3440476 h 4225843"/>
                  <a:gd name="connsiteX32" fmla="*/ 4225916 w 5292725"/>
                  <a:gd name="connsiteY32" fmla="*/ 3838796 h 4225843"/>
                  <a:gd name="connsiteX33" fmla="*/ 3463373 w 5292725"/>
                  <a:gd name="connsiteY33" fmla="*/ 4120627 h 4225843"/>
                  <a:gd name="connsiteX34" fmla="*/ 2546819 w 5292725"/>
                  <a:gd name="connsiteY34" fmla="*/ 4225843 h 4225843"/>
                  <a:gd name="connsiteX35" fmla="*/ 1615239 w 5292725"/>
                  <a:gd name="connsiteY35" fmla="*/ 4113111 h 4225843"/>
                  <a:gd name="connsiteX36" fmla="*/ 800107 w 5292725"/>
                  <a:gd name="connsiteY36" fmla="*/ 3797461 h 4225843"/>
                  <a:gd name="connsiteX37" fmla="*/ 221626 w 5292725"/>
                  <a:gd name="connsiteY37" fmla="*/ 3286409 h 4225843"/>
                  <a:gd name="connsiteX38" fmla="*/ 0 w 5292725"/>
                  <a:gd name="connsiteY38" fmla="*/ 2610017 h 4225843"/>
                  <a:gd name="connsiteX39" fmla="*/ 236651 w 5292725"/>
                  <a:gd name="connsiteY39" fmla="*/ 1779557 h 4225843"/>
                  <a:gd name="connsiteX40" fmla="*/ 905285 w 5292725"/>
                  <a:gd name="connsiteY40" fmla="*/ 907762 h 4225843"/>
                  <a:gd name="connsiteX41" fmla="*/ 2062247 w 5292725"/>
                  <a:gd name="connsiteY41" fmla="*/ 107365 h 4225843"/>
                  <a:gd name="connsiteX42" fmla="*/ 2560905 w 5292725"/>
                  <a:gd name="connsiteY42" fmla="*/ 269 h 42258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</a:cxnLst>
                <a:rect l="l" t="t" r="r" b="b"/>
                <a:pathLst>
                  <a:path w="5292725" h="4225843">
                    <a:moveTo>
                      <a:pt x="2555855" y="1461984"/>
                    </a:moveTo>
                    <a:cubicBezTo>
                      <a:pt x="2476174" y="1462865"/>
                      <a:pt x="2395437" y="1467093"/>
                      <a:pt x="2313762" y="1474610"/>
                    </a:cubicBezTo>
                    <a:cubicBezTo>
                      <a:pt x="1810565" y="1527228"/>
                      <a:pt x="1393737" y="1685084"/>
                      <a:pt x="1063279" y="1955693"/>
                    </a:cubicBezTo>
                    <a:cubicBezTo>
                      <a:pt x="732821" y="2222544"/>
                      <a:pt x="582613" y="2519462"/>
                      <a:pt x="612655" y="2850207"/>
                    </a:cubicBezTo>
                    <a:cubicBezTo>
                      <a:pt x="635186" y="3068197"/>
                      <a:pt x="732821" y="3259879"/>
                      <a:pt x="913071" y="3425251"/>
                    </a:cubicBezTo>
                    <a:cubicBezTo>
                      <a:pt x="1093321" y="3594382"/>
                      <a:pt x="1329899" y="3718411"/>
                      <a:pt x="1619049" y="3797339"/>
                    </a:cubicBezTo>
                    <a:cubicBezTo>
                      <a:pt x="1911955" y="3876266"/>
                      <a:pt x="2219882" y="3898817"/>
                      <a:pt x="2550340" y="3864991"/>
                    </a:cubicBezTo>
                    <a:cubicBezTo>
                      <a:pt x="3053537" y="3816131"/>
                      <a:pt x="3470364" y="3654517"/>
                      <a:pt x="3800822" y="3387666"/>
                    </a:cubicBezTo>
                    <a:cubicBezTo>
                      <a:pt x="4131280" y="3120816"/>
                      <a:pt x="4281488" y="2820139"/>
                      <a:pt x="4247691" y="2489394"/>
                    </a:cubicBezTo>
                    <a:cubicBezTo>
                      <a:pt x="4228915" y="2275162"/>
                      <a:pt x="4127525" y="2083481"/>
                      <a:pt x="3947275" y="1914350"/>
                    </a:cubicBezTo>
                    <a:cubicBezTo>
                      <a:pt x="3767025" y="1748977"/>
                      <a:pt x="3530448" y="1624948"/>
                      <a:pt x="3241297" y="1546021"/>
                    </a:cubicBezTo>
                    <a:cubicBezTo>
                      <a:pt x="3024434" y="1486825"/>
                      <a:pt x="2794897" y="1459341"/>
                      <a:pt x="2555855" y="1461984"/>
                    </a:cubicBezTo>
                    <a:close/>
                    <a:moveTo>
                      <a:pt x="2560905" y="269"/>
                    </a:moveTo>
                    <a:cubicBezTo>
                      <a:pt x="2699891" y="4027"/>
                      <a:pt x="2811643" y="47241"/>
                      <a:pt x="2896161" y="129911"/>
                    </a:cubicBezTo>
                    <a:cubicBezTo>
                      <a:pt x="3042660" y="276463"/>
                      <a:pt x="3065198" y="513200"/>
                      <a:pt x="2963776" y="840123"/>
                    </a:cubicBezTo>
                    <a:cubicBezTo>
                      <a:pt x="2952507" y="870185"/>
                      <a:pt x="2952507" y="892731"/>
                      <a:pt x="2960020" y="907762"/>
                    </a:cubicBezTo>
                    <a:cubicBezTo>
                      <a:pt x="2967532" y="919036"/>
                      <a:pt x="2978801" y="926551"/>
                      <a:pt x="2993827" y="930309"/>
                    </a:cubicBezTo>
                    <a:cubicBezTo>
                      <a:pt x="3008852" y="934066"/>
                      <a:pt x="3023878" y="930309"/>
                      <a:pt x="3042660" y="930309"/>
                    </a:cubicBezTo>
                    <a:cubicBezTo>
                      <a:pt x="3057685" y="926551"/>
                      <a:pt x="3072711" y="922793"/>
                      <a:pt x="3087736" y="915278"/>
                    </a:cubicBezTo>
                    <a:cubicBezTo>
                      <a:pt x="3110274" y="911520"/>
                      <a:pt x="3110274" y="911520"/>
                      <a:pt x="3110274" y="911520"/>
                    </a:cubicBezTo>
                    <a:cubicBezTo>
                      <a:pt x="3422053" y="776242"/>
                      <a:pt x="3700024" y="708602"/>
                      <a:pt x="3940432" y="708602"/>
                    </a:cubicBezTo>
                    <a:cubicBezTo>
                      <a:pt x="4184596" y="708602"/>
                      <a:pt x="4357389" y="779999"/>
                      <a:pt x="4458811" y="915278"/>
                    </a:cubicBezTo>
                    <a:cubicBezTo>
                      <a:pt x="4560233" y="1058072"/>
                      <a:pt x="4560233" y="1260990"/>
                      <a:pt x="4458811" y="1520273"/>
                    </a:cubicBezTo>
                    <a:cubicBezTo>
                      <a:pt x="4455055" y="1550335"/>
                      <a:pt x="4451298" y="1572882"/>
                      <a:pt x="4443786" y="1587913"/>
                    </a:cubicBezTo>
                    <a:cubicBezTo>
                      <a:pt x="4440029" y="1602944"/>
                      <a:pt x="4443786" y="1617974"/>
                      <a:pt x="4458811" y="1629248"/>
                    </a:cubicBezTo>
                    <a:cubicBezTo>
                      <a:pt x="4473837" y="1640521"/>
                      <a:pt x="4488862" y="1651794"/>
                      <a:pt x="4500131" y="1655552"/>
                    </a:cubicBezTo>
                    <a:cubicBezTo>
                      <a:pt x="4511400" y="1659310"/>
                      <a:pt x="4530182" y="1666825"/>
                      <a:pt x="4556477" y="1674341"/>
                    </a:cubicBezTo>
                    <a:cubicBezTo>
                      <a:pt x="4687950" y="1715676"/>
                      <a:pt x="4800641" y="1768284"/>
                      <a:pt x="4905819" y="1835923"/>
                    </a:cubicBezTo>
                    <a:cubicBezTo>
                      <a:pt x="5010998" y="1899805"/>
                      <a:pt x="5101150" y="1989990"/>
                      <a:pt x="5176278" y="2110238"/>
                    </a:cubicBezTo>
                    <a:cubicBezTo>
                      <a:pt x="5255162" y="2230485"/>
                      <a:pt x="5292725" y="2362006"/>
                      <a:pt x="5292725" y="2504800"/>
                    </a:cubicBezTo>
                    <a:cubicBezTo>
                      <a:pt x="5292725" y="2658867"/>
                      <a:pt x="5251405" y="2816692"/>
                      <a:pt x="5168765" y="2978275"/>
                    </a:cubicBezTo>
                    <a:cubicBezTo>
                      <a:pt x="5082369" y="3139857"/>
                      <a:pt x="4962165" y="3293925"/>
                      <a:pt x="4796884" y="3440476"/>
                    </a:cubicBezTo>
                    <a:cubicBezTo>
                      <a:pt x="4635361" y="3590786"/>
                      <a:pt x="4443786" y="3722307"/>
                      <a:pt x="4225916" y="3838796"/>
                    </a:cubicBezTo>
                    <a:cubicBezTo>
                      <a:pt x="4008047" y="3955286"/>
                      <a:pt x="3752614" y="4049230"/>
                      <a:pt x="3463373" y="4120627"/>
                    </a:cubicBezTo>
                    <a:cubicBezTo>
                      <a:pt x="3170376" y="4188266"/>
                      <a:pt x="2866110" y="4225843"/>
                      <a:pt x="2546819" y="4225843"/>
                    </a:cubicBezTo>
                    <a:cubicBezTo>
                      <a:pt x="2227527" y="4225843"/>
                      <a:pt x="1919505" y="4188266"/>
                      <a:pt x="1615239" y="4113111"/>
                    </a:cubicBezTo>
                    <a:cubicBezTo>
                      <a:pt x="1310973" y="4037956"/>
                      <a:pt x="1040515" y="3932740"/>
                      <a:pt x="800107" y="3797461"/>
                    </a:cubicBezTo>
                    <a:cubicBezTo>
                      <a:pt x="559699" y="3662183"/>
                      <a:pt x="368124" y="3493085"/>
                      <a:pt x="221626" y="3286409"/>
                    </a:cubicBezTo>
                    <a:cubicBezTo>
                      <a:pt x="75128" y="3079734"/>
                      <a:pt x="0" y="2854270"/>
                      <a:pt x="0" y="2610017"/>
                    </a:cubicBezTo>
                    <a:cubicBezTo>
                      <a:pt x="0" y="2350733"/>
                      <a:pt x="78884" y="2072660"/>
                      <a:pt x="236651" y="1779557"/>
                    </a:cubicBezTo>
                    <a:cubicBezTo>
                      <a:pt x="390663" y="1486454"/>
                      <a:pt x="616045" y="1197108"/>
                      <a:pt x="905285" y="907762"/>
                    </a:cubicBezTo>
                    <a:cubicBezTo>
                      <a:pt x="1284679" y="524473"/>
                      <a:pt x="1671585" y="257674"/>
                      <a:pt x="2062247" y="107365"/>
                    </a:cubicBezTo>
                    <a:cubicBezTo>
                      <a:pt x="2255700" y="32210"/>
                      <a:pt x="2421920" y="-3489"/>
                      <a:pt x="2560905" y="26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algn="ctr"/>
                <a:endParaRPr lang="zh-CN" altLang="en-US">
                  <a:solidFill>
                    <a:schemeClr val="lt1"/>
                  </a:solidFill>
                </a:endParaRPr>
              </a:p>
            </p:txBody>
          </p:sp>
          <p:sp>
            <p:nvSpPr>
              <p:cNvPr id="108" name="任意多边形 107"/>
              <p:cNvSpPr/>
              <p:nvPr/>
            </p:nvSpPr>
            <p:spPr bwMode="auto">
              <a:xfrm>
                <a:off x="4394328" y="3606951"/>
                <a:ext cx="1931197" cy="1686027"/>
              </a:xfrm>
              <a:custGeom>
                <a:avLst/>
                <a:gdLst>
                  <a:gd name="connsiteX0" fmla="*/ 714013 w 1931197"/>
                  <a:gd name="connsiteY0" fmla="*/ 702998 h 1686027"/>
                  <a:gd name="connsiteX1" fmla="*/ 587241 w 1931197"/>
                  <a:gd name="connsiteY1" fmla="*/ 723702 h 1686027"/>
                  <a:gd name="connsiteX2" fmla="*/ 384405 w 1931197"/>
                  <a:gd name="connsiteY2" fmla="*/ 881806 h 1686027"/>
                  <a:gd name="connsiteX3" fmla="*/ 339330 w 1931197"/>
                  <a:gd name="connsiteY3" fmla="*/ 1111432 h 1686027"/>
                  <a:gd name="connsiteX4" fmla="*/ 485823 w 1931197"/>
                  <a:gd name="connsiteY4" fmla="*/ 1284594 h 1686027"/>
                  <a:gd name="connsiteX5" fmla="*/ 737489 w 1931197"/>
                  <a:gd name="connsiteY5" fmla="*/ 1292122 h 1686027"/>
                  <a:gd name="connsiteX6" fmla="*/ 947838 w 1931197"/>
                  <a:gd name="connsiteY6" fmla="*/ 1130254 h 1686027"/>
                  <a:gd name="connsiteX7" fmla="*/ 985400 w 1931197"/>
                  <a:gd name="connsiteY7" fmla="*/ 896863 h 1686027"/>
                  <a:gd name="connsiteX8" fmla="*/ 835151 w 1931197"/>
                  <a:gd name="connsiteY8" fmla="*/ 727467 h 1686027"/>
                  <a:gd name="connsiteX9" fmla="*/ 714013 w 1931197"/>
                  <a:gd name="connsiteY9" fmla="*/ 702998 h 1686027"/>
                  <a:gd name="connsiteX10" fmla="*/ 1174130 w 1931197"/>
                  <a:gd name="connsiteY10" fmla="*/ 561465 h 1686027"/>
                  <a:gd name="connsiteX11" fmla="*/ 1125325 w 1931197"/>
                  <a:gd name="connsiteY11" fmla="*/ 569913 h 1686027"/>
                  <a:gd name="connsiteX12" fmla="*/ 1050241 w 1931197"/>
                  <a:gd name="connsiteY12" fmla="*/ 633741 h 1686027"/>
                  <a:gd name="connsiteX13" fmla="*/ 1095291 w 1931197"/>
                  <a:gd name="connsiteY13" fmla="*/ 783924 h 1686027"/>
                  <a:gd name="connsiteX14" fmla="*/ 1192901 w 1931197"/>
                  <a:gd name="connsiteY14" fmla="*/ 783924 h 1686027"/>
                  <a:gd name="connsiteX15" fmla="*/ 1267986 w 1931197"/>
                  <a:gd name="connsiteY15" fmla="*/ 720096 h 1686027"/>
                  <a:gd name="connsiteX16" fmla="*/ 1279249 w 1931197"/>
                  <a:gd name="connsiteY16" fmla="*/ 629986 h 1686027"/>
                  <a:gd name="connsiteX17" fmla="*/ 1222935 w 1931197"/>
                  <a:gd name="connsiteY17" fmla="*/ 569913 h 1686027"/>
                  <a:gd name="connsiteX18" fmla="*/ 1174130 w 1931197"/>
                  <a:gd name="connsiteY18" fmla="*/ 561465 h 1686027"/>
                  <a:gd name="connsiteX19" fmla="*/ 1043484 w 1931197"/>
                  <a:gd name="connsiteY19" fmla="*/ 17 h 1686027"/>
                  <a:gd name="connsiteX20" fmla="*/ 1312614 w 1931197"/>
                  <a:gd name="connsiteY20" fmla="*/ 32968 h 1686027"/>
                  <a:gd name="connsiteX21" fmla="*/ 1849891 w 1931197"/>
                  <a:gd name="connsiteY21" fmla="*/ 438684 h 1686027"/>
                  <a:gd name="connsiteX22" fmla="*/ 1857405 w 1931197"/>
                  <a:gd name="connsiteY22" fmla="*/ 1084824 h 1686027"/>
                  <a:gd name="connsiteX23" fmla="*/ 1323885 w 1931197"/>
                  <a:gd name="connsiteY23" fmla="*/ 1591968 h 1686027"/>
                  <a:gd name="connsiteX24" fmla="*/ 564934 w 1931197"/>
                  <a:gd name="connsiteY24" fmla="*/ 1633291 h 1686027"/>
                  <a:gd name="connsiteX25" fmla="*/ 65229 w 1931197"/>
                  <a:gd name="connsiteY25" fmla="*/ 1205036 h 1686027"/>
                  <a:gd name="connsiteX26" fmla="*/ 87772 w 1931197"/>
                  <a:gd name="connsiteY26" fmla="*/ 570166 h 1686027"/>
                  <a:gd name="connsiteX27" fmla="*/ 598749 w 1931197"/>
                  <a:gd name="connsiteY27" fmla="*/ 96831 h 1686027"/>
                  <a:gd name="connsiteX28" fmla="*/ 1043484 w 1931197"/>
                  <a:gd name="connsiteY28" fmla="*/ 17 h 16860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</a:cxnLst>
                <a:rect l="l" t="t" r="r" b="b"/>
                <a:pathLst>
                  <a:path w="1931197" h="1686027">
                    <a:moveTo>
                      <a:pt x="714013" y="702998"/>
                    </a:moveTo>
                    <a:cubicBezTo>
                      <a:pt x="672695" y="702057"/>
                      <a:pt x="630437" y="708645"/>
                      <a:pt x="587241" y="723702"/>
                    </a:cubicBezTo>
                    <a:cubicBezTo>
                      <a:pt x="497092" y="753817"/>
                      <a:pt x="429480" y="806518"/>
                      <a:pt x="384405" y="881806"/>
                    </a:cubicBezTo>
                    <a:cubicBezTo>
                      <a:pt x="335574" y="957093"/>
                      <a:pt x="320549" y="1036145"/>
                      <a:pt x="339330" y="1111432"/>
                    </a:cubicBezTo>
                    <a:cubicBezTo>
                      <a:pt x="361868" y="1190484"/>
                      <a:pt x="410698" y="1246950"/>
                      <a:pt x="485823" y="1284594"/>
                    </a:cubicBezTo>
                    <a:cubicBezTo>
                      <a:pt x="560947" y="1322237"/>
                      <a:pt x="647340" y="1322237"/>
                      <a:pt x="737489" y="1292122"/>
                    </a:cubicBezTo>
                    <a:cubicBezTo>
                      <a:pt x="827639" y="1262007"/>
                      <a:pt x="899007" y="1209306"/>
                      <a:pt x="947838" y="1130254"/>
                    </a:cubicBezTo>
                    <a:cubicBezTo>
                      <a:pt x="996669" y="1054967"/>
                      <a:pt x="1007937" y="975915"/>
                      <a:pt x="985400" y="896863"/>
                    </a:cubicBezTo>
                    <a:cubicBezTo>
                      <a:pt x="962863" y="817811"/>
                      <a:pt x="914032" y="761346"/>
                      <a:pt x="835151" y="727467"/>
                    </a:cubicBezTo>
                    <a:cubicBezTo>
                      <a:pt x="795711" y="712409"/>
                      <a:pt x="755332" y="703939"/>
                      <a:pt x="714013" y="702998"/>
                    </a:cubicBezTo>
                    <a:close/>
                    <a:moveTo>
                      <a:pt x="1174130" y="561465"/>
                    </a:moveTo>
                    <a:cubicBezTo>
                      <a:pt x="1158175" y="561465"/>
                      <a:pt x="1142219" y="564281"/>
                      <a:pt x="1125325" y="569913"/>
                    </a:cubicBezTo>
                    <a:cubicBezTo>
                      <a:pt x="1091537" y="584931"/>
                      <a:pt x="1069012" y="603704"/>
                      <a:pt x="1050241" y="633741"/>
                    </a:cubicBezTo>
                    <a:cubicBezTo>
                      <a:pt x="1012698" y="705078"/>
                      <a:pt x="1027715" y="753887"/>
                      <a:pt x="1095291" y="783924"/>
                    </a:cubicBezTo>
                    <a:cubicBezTo>
                      <a:pt x="1129079" y="795187"/>
                      <a:pt x="1159113" y="795187"/>
                      <a:pt x="1192901" y="783924"/>
                    </a:cubicBezTo>
                    <a:cubicBezTo>
                      <a:pt x="1226689" y="772660"/>
                      <a:pt x="1252969" y="750132"/>
                      <a:pt x="1267986" y="720096"/>
                    </a:cubicBezTo>
                    <a:cubicBezTo>
                      <a:pt x="1286757" y="693814"/>
                      <a:pt x="1290511" y="663777"/>
                      <a:pt x="1279249" y="629986"/>
                    </a:cubicBezTo>
                    <a:cubicBezTo>
                      <a:pt x="1271740" y="599950"/>
                      <a:pt x="1249215" y="581177"/>
                      <a:pt x="1222935" y="569913"/>
                    </a:cubicBezTo>
                    <a:cubicBezTo>
                      <a:pt x="1206041" y="564281"/>
                      <a:pt x="1190086" y="561465"/>
                      <a:pt x="1174130" y="561465"/>
                    </a:cubicBezTo>
                    <a:close/>
                    <a:moveTo>
                      <a:pt x="1043484" y="17"/>
                    </a:moveTo>
                    <a:cubicBezTo>
                      <a:pt x="1132797" y="-489"/>
                      <a:pt x="1222441" y="10428"/>
                      <a:pt x="1312614" y="32968"/>
                    </a:cubicBezTo>
                    <a:cubicBezTo>
                      <a:pt x="1564345" y="100587"/>
                      <a:pt x="1740933" y="235826"/>
                      <a:pt x="1849891" y="438684"/>
                    </a:cubicBezTo>
                    <a:cubicBezTo>
                      <a:pt x="1955092" y="641542"/>
                      <a:pt x="1958849" y="859426"/>
                      <a:pt x="1857405" y="1084824"/>
                    </a:cubicBezTo>
                    <a:cubicBezTo>
                      <a:pt x="1755961" y="1313978"/>
                      <a:pt x="1575616" y="1483026"/>
                      <a:pt x="1323885" y="1591968"/>
                    </a:cubicBezTo>
                    <a:cubicBezTo>
                      <a:pt x="1068397" y="1700911"/>
                      <a:pt x="812908" y="1715937"/>
                      <a:pt x="564934" y="1633291"/>
                    </a:cubicBezTo>
                    <a:cubicBezTo>
                      <a:pt x="320717" y="1554402"/>
                      <a:pt x="155401" y="1411650"/>
                      <a:pt x="65229" y="1205036"/>
                    </a:cubicBezTo>
                    <a:cubicBezTo>
                      <a:pt x="-28701" y="994665"/>
                      <a:pt x="-21186" y="784294"/>
                      <a:pt x="87772" y="570166"/>
                    </a:cubicBezTo>
                    <a:cubicBezTo>
                      <a:pt x="192973" y="359795"/>
                      <a:pt x="362046" y="202016"/>
                      <a:pt x="598749" y="96831"/>
                    </a:cubicBezTo>
                    <a:cubicBezTo>
                      <a:pt x="746688" y="33438"/>
                      <a:pt x="894627" y="861"/>
                      <a:pt x="1043484" y="1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algn="ctr"/>
                <a:endParaRPr lang="zh-CN" altLang="en-US">
                  <a:solidFill>
                    <a:schemeClr val="lt1"/>
                  </a:solidFill>
                </a:endParaRPr>
              </a:p>
            </p:txBody>
          </p:sp>
          <p:sp>
            <p:nvSpPr>
              <p:cNvPr id="109" name="Freeform 10"/>
              <p:cNvSpPr/>
              <p:nvPr/>
            </p:nvSpPr>
            <p:spPr bwMode="auto">
              <a:xfrm>
                <a:off x="6991351" y="946150"/>
                <a:ext cx="2160588" cy="2290763"/>
              </a:xfrm>
              <a:custGeom>
                <a:avLst/>
                <a:gdLst>
                  <a:gd name="T0" fmla="*/ 3 w 575"/>
                  <a:gd name="T1" fmla="*/ 88 h 610"/>
                  <a:gd name="T2" fmla="*/ 12 w 575"/>
                  <a:gd name="T3" fmla="*/ 42 h 610"/>
                  <a:gd name="T4" fmla="*/ 51 w 575"/>
                  <a:gd name="T5" fmla="*/ 15 h 610"/>
                  <a:gd name="T6" fmla="*/ 271 w 575"/>
                  <a:gd name="T7" fmla="*/ 25 h 610"/>
                  <a:gd name="T8" fmla="*/ 458 w 575"/>
                  <a:gd name="T9" fmla="*/ 147 h 610"/>
                  <a:gd name="T10" fmla="*/ 560 w 575"/>
                  <a:gd name="T11" fmla="*/ 347 h 610"/>
                  <a:gd name="T12" fmla="*/ 548 w 575"/>
                  <a:gd name="T13" fmla="*/ 565 h 610"/>
                  <a:gd name="T14" fmla="*/ 517 w 575"/>
                  <a:gd name="T15" fmla="*/ 601 h 610"/>
                  <a:gd name="T16" fmla="*/ 470 w 575"/>
                  <a:gd name="T17" fmla="*/ 605 h 610"/>
                  <a:gd name="T18" fmla="*/ 434 w 575"/>
                  <a:gd name="T19" fmla="*/ 574 h 610"/>
                  <a:gd name="T20" fmla="*/ 430 w 575"/>
                  <a:gd name="T21" fmla="*/ 527 h 610"/>
                  <a:gd name="T22" fmla="*/ 439 w 575"/>
                  <a:gd name="T23" fmla="*/ 372 h 610"/>
                  <a:gd name="T24" fmla="*/ 366 w 575"/>
                  <a:gd name="T25" fmla="*/ 230 h 610"/>
                  <a:gd name="T26" fmla="*/ 233 w 575"/>
                  <a:gd name="T27" fmla="*/ 144 h 610"/>
                  <a:gd name="T28" fmla="*/ 77 w 575"/>
                  <a:gd name="T29" fmla="*/ 136 h 610"/>
                  <a:gd name="T30" fmla="*/ 30 w 575"/>
                  <a:gd name="T31" fmla="*/ 127 h 610"/>
                  <a:gd name="T32" fmla="*/ 3 w 575"/>
                  <a:gd name="T33" fmla="*/ 88 h 6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575" h="610">
                    <a:moveTo>
                      <a:pt x="3" y="88"/>
                    </a:moveTo>
                    <a:cubicBezTo>
                      <a:pt x="0" y="71"/>
                      <a:pt x="2" y="56"/>
                      <a:pt x="12" y="42"/>
                    </a:cubicBezTo>
                    <a:cubicBezTo>
                      <a:pt x="21" y="28"/>
                      <a:pt x="34" y="19"/>
                      <a:pt x="51" y="15"/>
                    </a:cubicBezTo>
                    <a:cubicBezTo>
                      <a:pt x="125" y="0"/>
                      <a:pt x="198" y="3"/>
                      <a:pt x="271" y="25"/>
                    </a:cubicBezTo>
                    <a:cubicBezTo>
                      <a:pt x="344" y="48"/>
                      <a:pt x="406" y="88"/>
                      <a:pt x="458" y="147"/>
                    </a:cubicBezTo>
                    <a:cubicBezTo>
                      <a:pt x="511" y="204"/>
                      <a:pt x="544" y="271"/>
                      <a:pt x="560" y="347"/>
                    </a:cubicBezTo>
                    <a:cubicBezTo>
                      <a:pt x="575" y="423"/>
                      <a:pt x="571" y="496"/>
                      <a:pt x="548" y="565"/>
                    </a:cubicBezTo>
                    <a:cubicBezTo>
                      <a:pt x="542" y="581"/>
                      <a:pt x="532" y="593"/>
                      <a:pt x="517" y="601"/>
                    </a:cubicBezTo>
                    <a:cubicBezTo>
                      <a:pt x="502" y="609"/>
                      <a:pt x="486" y="610"/>
                      <a:pt x="470" y="605"/>
                    </a:cubicBezTo>
                    <a:cubicBezTo>
                      <a:pt x="454" y="599"/>
                      <a:pt x="442" y="589"/>
                      <a:pt x="434" y="574"/>
                    </a:cubicBezTo>
                    <a:cubicBezTo>
                      <a:pt x="426" y="559"/>
                      <a:pt x="425" y="543"/>
                      <a:pt x="430" y="527"/>
                    </a:cubicBezTo>
                    <a:cubicBezTo>
                      <a:pt x="446" y="478"/>
                      <a:pt x="449" y="426"/>
                      <a:pt x="439" y="372"/>
                    </a:cubicBezTo>
                    <a:cubicBezTo>
                      <a:pt x="428" y="318"/>
                      <a:pt x="404" y="271"/>
                      <a:pt x="366" y="230"/>
                    </a:cubicBezTo>
                    <a:cubicBezTo>
                      <a:pt x="329" y="188"/>
                      <a:pt x="285" y="160"/>
                      <a:pt x="233" y="144"/>
                    </a:cubicBezTo>
                    <a:cubicBezTo>
                      <a:pt x="181" y="128"/>
                      <a:pt x="129" y="125"/>
                      <a:pt x="77" y="136"/>
                    </a:cubicBezTo>
                    <a:cubicBezTo>
                      <a:pt x="60" y="140"/>
                      <a:pt x="45" y="137"/>
                      <a:pt x="30" y="127"/>
                    </a:cubicBezTo>
                    <a:cubicBezTo>
                      <a:pt x="16" y="118"/>
                      <a:pt x="7" y="105"/>
                      <a:pt x="3" y="8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algn="ctr"/>
                <a:endParaRPr lang="zh-CN" altLang="en-US">
                  <a:solidFill>
                    <a:schemeClr val="lt1"/>
                  </a:solidFill>
                </a:endParaRPr>
              </a:p>
            </p:txBody>
          </p:sp>
          <p:sp>
            <p:nvSpPr>
              <p:cNvPr id="110" name="Freeform 11"/>
              <p:cNvSpPr/>
              <p:nvPr/>
            </p:nvSpPr>
            <p:spPr bwMode="auto">
              <a:xfrm>
                <a:off x="7191376" y="1779588"/>
                <a:ext cx="1122363" cy="1179513"/>
              </a:xfrm>
              <a:custGeom>
                <a:avLst/>
                <a:gdLst>
                  <a:gd name="T0" fmla="*/ 3 w 299"/>
                  <a:gd name="T1" fmla="*/ 71 h 314"/>
                  <a:gd name="T2" fmla="*/ 11 w 299"/>
                  <a:gd name="T3" fmla="*/ 31 h 314"/>
                  <a:gd name="T4" fmla="*/ 44 w 299"/>
                  <a:gd name="T5" fmla="*/ 8 h 314"/>
                  <a:gd name="T6" fmla="*/ 151 w 299"/>
                  <a:gd name="T7" fmla="*/ 13 h 314"/>
                  <a:gd name="T8" fmla="*/ 242 w 299"/>
                  <a:gd name="T9" fmla="*/ 72 h 314"/>
                  <a:gd name="T10" fmla="*/ 291 w 299"/>
                  <a:gd name="T11" fmla="*/ 169 h 314"/>
                  <a:gd name="T12" fmla="*/ 285 w 299"/>
                  <a:gd name="T13" fmla="*/ 275 h 314"/>
                  <a:gd name="T14" fmla="*/ 259 w 299"/>
                  <a:gd name="T15" fmla="*/ 306 h 314"/>
                  <a:gd name="T16" fmla="*/ 219 w 299"/>
                  <a:gd name="T17" fmla="*/ 310 h 314"/>
                  <a:gd name="T18" fmla="*/ 188 w 299"/>
                  <a:gd name="T19" fmla="*/ 283 h 314"/>
                  <a:gd name="T20" fmla="*/ 185 w 299"/>
                  <a:gd name="T21" fmla="*/ 243 h 314"/>
                  <a:gd name="T22" fmla="*/ 163 w 299"/>
                  <a:gd name="T23" fmla="*/ 143 h 314"/>
                  <a:gd name="T24" fmla="*/ 66 w 299"/>
                  <a:gd name="T25" fmla="*/ 111 h 314"/>
                  <a:gd name="T26" fmla="*/ 26 w 299"/>
                  <a:gd name="T27" fmla="*/ 104 h 314"/>
                  <a:gd name="T28" fmla="*/ 3 w 299"/>
                  <a:gd name="T29" fmla="*/ 71 h 3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299" h="314">
                    <a:moveTo>
                      <a:pt x="3" y="71"/>
                    </a:moveTo>
                    <a:cubicBezTo>
                      <a:pt x="0" y="56"/>
                      <a:pt x="3" y="43"/>
                      <a:pt x="11" y="31"/>
                    </a:cubicBezTo>
                    <a:cubicBezTo>
                      <a:pt x="18" y="18"/>
                      <a:pt x="29" y="11"/>
                      <a:pt x="44" y="8"/>
                    </a:cubicBezTo>
                    <a:cubicBezTo>
                      <a:pt x="80" y="0"/>
                      <a:pt x="116" y="2"/>
                      <a:pt x="151" y="13"/>
                    </a:cubicBezTo>
                    <a:cubicBezTo>
                      <a:pt x="187" y="24"/>
                      <a:pt x="217" y="43"/>
                      <a:pt x="242" y="72"/>
                    </a:cubicBezTo>
                    <a:cubicBezTo>
                      <a:pt x="267" y="100"/>
                      <a:pt x="284" y="133"/>
                      <a:pt x="291" y="169"/>
                    </a:cubicBezTo>
                    <a:cubicBezTo>
                      <a:pt x="299" y="206"/>
                      <a:pt x="297" y="242"/>
                      <a:pt x="285" y="275"/>
                    </a:cubicBezTo>
                    <a:cubicBezTo>
                      <a:pt x="281" y="289"/>
                      <a:pt x="272" y="299"/>
                      <a:pt x="259" y="306"/>
                    </a:cubicBezTo>
                    <a:cubicBezTo>
                      <a:pt x="246" y="313"/>
                      <a:pt x="233" y="314"/>
                      <a:pt x="219" y="310"/>
                    </a:cubicBezTo>
                    <a:cubicBezTo>
                      <a:pt x="205" y="305"/>
                      <a:pt x="195" y="296"/>
                      <a:pt x="188" y="283"/>
                    </a:cubicBezTo>
                    <a:cubicBezTo>
                      <a:pt x="182" y="270"/>
                      <a:pt x="180" y="257"/>
                      <a:pt x="185" y="243"/>
                    </a:cubicBezTo>
                    <a:cubicBezTo>
                      <a:pt x="197" y="205"/>
                      <a:pt x="189" y="172"/>
                      <a:pt x="163" y="143"/>
                    </a:cubicBezTo>
                    <a:cubicBezTo>
                      <a:pt x="136" y="114"/>
                      <a:pt x="104" y="103"/>
                      <a:pt x="66" y="111"/>
                    </a:cubicBezTo>
                    <a:cubicBezTo>
                      <a:pt x="52" y="114"/>
                      <a:pt x="38" y="112"/>
                      <a:pt x="26" y="104"/>
                    </a:cubicBezTo>
                    <a:cubicBezTo>
                      <a:pt x="13" y="96"/>
                      <a:pt x="6" y="85"/>
                      <a:pt x="3" y="7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algn="ctr"/>
                <a:endParaRPr lang="zh-CN" altLang="en-US">
                  <a:solidFill>
                    <a:schemeClr val="lt1"/>
                  </a:solidFill>
                </a:endParaRPr>
              </a:p>
            </p:txBody>
          </p:sp>
        </p:grpSp>
        <p:sp>
          <p:nvSpPr>
            <p:cNvPr id="111" name="文本框 110"/>
            <p:cNvSpPr txBox="1"/>
            <p:nvPr/>
          </p:nvSpPr>
          <p:spPr>
            <a:xfrm>
              <a:off x="9362250" y="5733989"/>
              <a:ext cx="287129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3200" spc="-100" dirty="0" smtClean="0">
                  <a:solidFill>
                    <a:srgbClr val="FFFFFF"/>
                  </a:solidFill>
                  <a:latin typeface="造字工房悦黑体验版细体" pitchFamily="50" charset="-122"/>
                  <a:ea typeface="造字工房悦黑体验版细体" pitchFamily="50" charset="-122"/>
                </a:rPr>
                <a:t>@</a:t>
              </a:r>
              <a:r>
                <a:rPr lang="zh-CN" altLang="en-US" sz="3200" spc="-100" dirty="0" smtClean="0">
                  <a:solidFill>
                    <a:srgbClr val="FFFFFF"/>
                  </a:solidFill>
                  <a:latin typeface="造字工房悦黑体验版细体" pitchFamily="50" charset="-122"/>
                  <a:ea typeface="造字工房悦黑体验版细体" pitchFamily="50" charset="-122"/>
                </a:rPr>
                <a:t>默默默默发呆</a:t>
              </a:r>
              <a:endParaRPr lang="zh-CN" altLang="en-US" sz="3200" spc="-100" dirty="0">
                <a:solidFill>
                  <a:srgbClr val="FFFFFF"/>
                </a:solidFill>
                <a:latin typeface="造字工房悦黑体验版细体" pitchFamily="50" charset="-122"/>
                <a:ea typeface="造字工房悦黑体验版细体" pitchFamily="50" charset="-122"/>
              </a:endParaRPr>
            </a:p>
          </p:txBody>
        </p:sp>
      </p:grpSp>
      <p:grpSp>
        <p:nvGrpSpPr>
          <p:cNvPr id="192" name="组合 191"/>
          <p:cNvGrpSpPr/>
          <p:nvPr/>
        </p:nvGrpSpPr>
        <p:grpSpPr>
          <a:xfrm>
            <a:off x="8614251" y="6035213"/>
            <a:ext cx="3569390" cy="646331"/>
            <a:chOff x="8732361" y="6301913"/>
            <a:chExt cx="3569390" cy="646331"/>
          </a:xfrm>
        </p:grpSpPr>
        <p:sp>
          <p:nvSpPr>
            <p:cNvPr id="113" name="矩形 112"/>
            <p:cNvSpPr/>
            <p:nvPr/>
          </p:nvSpPr>
          <p:spPr>
            <a:xfrm>
              <a:off x="9957840" y="6301913"/>
              <a:ext cx="2343911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3600" spc="-100" dirty="0">
                  <a:solidFill>
                    <a:srgbClr val="676767"/>
                  </a:solidFill>
                  <a:latin typeface="造字工房悦黑体验版细长体" pitchFamily="50" charset="-122"/>
                  <a:ea typeface="造字工房悦黑体验版细长体" pitchFamily="50" charset="-122"/>
                </a:rPr>
                <a:t>momomomo.yanj.cn</a:t>
              </a:r>
              <a:endParaRPr lang="zh-CN" altLang="en-US" sz="3600" spc="-100" dirty="0">
                <a:solidFill>
                  <a:srgbClr val="676767"/>
                </a:solidFill>
                <a:latin typeface="造字工房悦黑体验版细长体" pitchFamily="50" charset="-122"/>
                <a:ea typeface="造字工房悦黑体验版细长体" pitchFamily="50" charset="-122"/>
              </a:endParaRPr>
            </a:p>
          </p:txBody>
        </p:sp>
        <p:grpSp>
          <p:nvGrpSpPr>
            <p:cNvPr id="179" name="组合 178"/>
            <p:cNvGrpSpPr>
              <a:grpSpLocks noChangeAspect="1"/>
            </p:cNvGrpSpPr>
            <p:nvPr/>
          </p:nvGrpSpPr>
          <p:grpSpPr>
            <a:xfrm>
              <a:off x="8732361" y="6421099"/>
              <a:ext cx="1203839" cy="432000"/>
              <a:chOff x="3441700" y="2474913"/>
              <a:chExt cx="5308600" cy="1905001"/>
            </a:xfrm>
            <a:solidFill>
              <a:srgbClr val="676767"/>
            </a:solidFill>
          </p:grpSpPr>
          <p:sp>
            <p:nvSpPr>
              <p:cNvPr id="173" name="Freeform 57"/>
              <p:cNvSpPr/>
              <p:nvPr/>
            </p:nvSpPr>
            <p:spPr bwMode="auto">
              <a:xfrm>
                <a:off x="3509963" y="3689351"/>
                <a:ext cx="5011738" cy="690563"/>
              </a:xfrm>
              <a:custGeom>
                <a:avLst/>
                <a:gdLst>
                  <a:gd name="T0" fmla="*/ 1295 w 1334"/>
                  <a:gd name="T1" fmla="*/ 170 h 183"/>
                  <a:gd name="T2" fmla="*/ 730 w 1334"/>
                  <a:gd name="T3" fmla="*/ 64 h 183"/>
                  <a:gd name="T4" fmla="*/ 118 w 1334"/>
                  <a:gd name="T5" fmla="*/ 132 h 183"/>
                  <a:gd name="T6" fmla="*/ 0 w 1334"/>
                  <a:gd name="T7" fmla="*/ 177 h 183"/>
                  <a:gd name="T8" fmla="*/ 72 w 1334"/>
                  <a:gd name="T9" fmla="*/ 140 h 183"/>
                  <a:gd name="T10" fmla="*/ 723 w 1334"/>
                  <a:gd name="T11" fmla="*/ 24 h 183"/>
                  <a:gd name="T12" fmla="*/ 1334 w 1334"/>
                  <a:gd name="T13" fmla="*/ 183 h 183"/>
                  <a:gd name="T14" fmla="*/ 1295 w 1334"/>
                  <a:gd name="T15" fmla="*/ 170 h 1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334" h="183">
                    <a:moveTo>
                      <a:pt x="1295" y="170"/>
                    </a:moveTo>
                    <a:cubicBezTo>
                      <a:pt x="1224" y="146"/>
                      <a:pt x="1037" y="81"/>
                      <a:pt x="730" y="64"/>
                    </a:cubicBezTo>
                    <a:cubicBezTo>
                      <a:pt x="436" y="47"/>
                      <a:pt x="227" y="99"/>
                      <a:pt x="118" y="132"/>
                    </a:cubicBezTo>
                    <a:cubicBezTo>
                      <a:pt x="100" y="139"/>
                      <a:pt x="0" y="177"/>
                      <a:pt x="0" y="177"/>
                    </a:cubicBezTo>
                    <a:cubicBezTo>
                      <a:pt x="0" y="177"/>
                      <a:pt x="60" y="146"/>
                      <a:pt x="72" y="140"/>
                    </a:cubicBezTo>
                    <a:cubicBezTo>
                      <a:pt x="85" y="132"/>
                      <a:pt x="336" y="0"/>
                      <a:pt x="723" y="24"/>
                    </a:cubicBezTo>
                    <a:cubicBezTo>
                      <a:pt x="1085" y="47"/>
                      <a:pt x="1303" y="163"/>
                      <a:pt x="1334" y="183"/>
                    </a:cubicBezTo>
                    <a:cubicBezTo>
                      <a:pt x="1334" y="183"/>
                      <a:pt x="1310" y="175"/>
                      <a:pt x="1295" y="17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74" name="Freeform 58"/>
              <p:cNvSpPr/>
              <p:nvPr/>
            </p:nvSpPr>
            <p:spPr bwMode="auto">
              <a:xfrm>
                <a:off x="3441700" y="2474913"/>
                <a:ext cx="1503363" cy="1666875"/>
              </a:xfrm>
              <a:custGeom>
                <a:avLst/>
                <a:gdLst>
                  <a:gd name="T0" fmla="*/ 212 w 400"/>
                  <a:gd name="T1" fmla="*/ 405 h 442"/>
                  <a:gd name="T2" fmla="*/ 231 w 400"/>
                  <a:gd name="T3" fmla="*/ 271 h 442"/>
                  <a:gd name="T4" fmla="*/ 400 w 400"/>
                  <a:gd name="T5" fmla="*/ 0 h 442"/>
                  <a:gd name="T6" fmla="*/ 311 w 400"/>
                  <a:gd name="T7" fmla="*/ 0 h 442"/>
                  <a:gd name="T8" fmla="*/ 195 w 400"/>
                  <a:gd name="T9" fmla="*/ 192 h 442"/>
                  <a:gd name="T10" fmla="*/ 87 w 400"/>
                  <a:gd name="T11" fmla="*/ 0 h 442"/>
                  <a:gd name="T12" fmla="*/ 0 w 400"/>
                  <a:gd name="T13" fmla="*/ 0 h 442"/>
                  <a:gd name="T14" fmla="*/ 148 w 400"/>
                  <a:gd name="T15" fmla="*/ 263 h 442"/>
                  <a:gd name="T16" fmla="*/ 121 w 400"/>
                  <a:gd name="T17" fmla="*/ 442 h 442"/>
                  <a:gd name="T18" fmla="*/ 212 w 400"/>
                  <a:gd name="T19" fmla="*/ 405 h 4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00" h="442">
                    <a:moveTo>
                      <a:pt x="212" y="405"/>
                    </a:moveTo>
                    <a:cubicBezTo>
                      <a:pt x="231" y="271"/>
                      <a:pt x="231" y="271"/>
                      <a:pt x="231" y="271"/>
                    </a:cubicBezTo>
                    <a:cubicBezTo>
                      <a:pt x="400" y="0"/>
                      <a:pt x="400" y="0"/>
                      <a:pt x="400" y="0"/>
                    </a:cubicBezTo>
                    <a:cubicBezTo>
                      <a:pt x="311" y="0"/>
                      <a:pt x="311" y="0"/>
                      <a:pt x="311" y="0"/>
                    </a:cubicBezTo>
                    <a:cubicBezTo>
                      <a:pt x="195" y="192"/>
                      <a:pt x="195" y="192"/>
                      <a:pt x="195" y="192"/>
                    </a:cubicBezTo>
                    <a:cubicBezTo>
                      <a:pt x="87" y="0"/>
                      <a:pt x="87" y="0"/>
                      <a:pt x="87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48" y="263"/>
                      <a:pt x="148" y="263"/>
                      <a:pt x="148" y="263"/>
                    </a:cubicBezTo>
                    <a:cubicBezTo>
                      <a:pt x="145" y="288"/>
                      <a:pt x="121" y="442"/>
                      <a:pt x="121" y="442"/>
                    </a:cubicBezTo>
                    <a:cubicBezTo>
                      <a:pt x="121" y="442"/>
                      <a:pt x="148" y="429"/>
                      <a:pt x="212" y="40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75" name="Freeform 59"/>
              <p:cNvSpPr/>
              <p:nvPr/>
            </p:nvSpPr>
            <p:spPr bwMode="auto">
              <a:xfrm>
                <a:off x="7604125" y="2478088"/>
                <a:ext cx="1146175" cy="1728788"/>
              </a:xfrm>
              <a:custGeom>
                <a:avLst/>
                <a:gdLst>
                  <a:gd name="T0" fmla="*/ 183 w 305"/>
                  <a:gd name="T1" fmla="*/ 448 h 458"/>
                  <a:gd name="T2" fmla="*/ 213 w 305"/>
                  <a:gd name="T3" fmla="*/ 428 h 458"/>
                  <a:gd name="T4" fmla="*/ 232 w 305"/>
                  <a:gd name="T5" fmla="*/ 405 h 458"/>
                  <a:gd name="T6" fmla="*/ 246 w 305"/>
                  <a:gd name="T7" fmla="*/ 373 h 458"/>
                  <a:gd name="T8" fmla="*/ 305 w 305"/>
                  <a:gd name="T9" fmla="*/ 0 h 458"/>
                  <a:gd name="T10" fmla="*/ 228 w 305"/>
                  <a:gd name="T11" fmla="*/ 0 h 458"/>
                  <a:gd name="T12" fmla="*/ 181 w 305"/>
                  <a:gd name="T13" fmla="*/ 312 h 458"/>
                  <a:gd name="T14" fmla="*/ 112 w 305"/>
                  <a:gd name="T15" fmla="*/ 397 h 458"/>
                  <a:gd name="T16" fmla="*/ 0 w 305"/>
                  <a:gd name="T17" fmla="*/ 398 h 458"/>
                  <a:gd name="T18" fmla="*/ 160 w 305"/>
                  <a:gd name="T19" fmla="*/ 458 h 458"/>
                  <a:gd name="T20" fmla="*/ 183 w 305"/>
                  <a:gd name="T21" fmla="*/ 448 h 4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05" h="458">
                    <a:moveTo>
                      <a:pt x="183" y="448"/>
                    </a:moveTo>
                    <a:cubicBezTo>
                      <a:pt x="194" y="442"/>
                      <a:pt x="204" y="435"/>
                      <a:pt x="213" y="428"/>
                    </a:cubicBezTo>
                    <a:cubicBezTo>
                      <a:pt x="220" y="421"/>
                      <a:pt x="227" y="413"/>
                      <a:pt x="232" y="405"/>
                    </a:cubicBezTo>
                    <a:cubicBezTo>
                      <a:pt x="238" y="396"/>
                      <a:pt x="244" y="386"/>
                      <a:pt x="246" y="373"/>
                    </a:cubicBezTo>
                    <a:cubicBezTo>
                      <a:pt x="250" y="351"/>
                      <a:pt x="305" y="0"/>
                      <a:pt x="305" y="0"/>
                    </a:cubicBezTo>
                    <a:cubicBezTo>
                      <a:pt x="228" y="0"/>
                      <a:pt x="228" y="0"/>
                      <a:pt x="228" y="0"/>
                    </a:cubicBezTo>
                    <a:cubicBezTo>
                      <a:pt x="228" y="0"/>
                      <a:pt x="185" y="293"/>
                      <a:pt x="181" y="312"/>
                    </a:cubicBezTo>
                    <a:cubicBezTo>
                      <a:pt x="177" y="327"/>
                      <a:pt x="163" y="389"/>
                      <a:pt x="112" y="397"/>
                    </a:cubicBezTo>
                    <a:cubicBezTo>
                      <a:pt x="71" y="403"/>
                      <a:pt x="0" y="398"/>
                      <a:pt x="0" y="398"/>
                    </a:cubicBezTo>
                    <a:cubicBezTo>
                      <a:pt x="70" y="418"/>
                      <a:pt x="122" y="441"/>
                      <a:pt x="160" y="458"/>
                    </a:cubicBezTo>
                    <a:cubicBezTo>
                      <a:pt x="167" y="455"/>
                      <a:pt x="176" y="451"/>
                      <a:pt x="183" y="44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76" name="Freeform 60"/>
              <p:cNvSpPr/>
              <p:nvPr/>
            </p:nvSpPr>
            <p:spPr bwMode="auto">
              <a:xfrm>
                <a:off x="6037263" y="2478088"/>
                <a:ext cx="1758950" cy="1490663"/>
              </a:xfrm>
              <a:custGeom>
                <a:avLst/>
                <a:gdLst>
                  <a:gd name="T0" fmla="*/ 468 w 468"/>
                  <a:gd name="T1" fmla="*/ 0 h 395"/>
                  <a:gd name="T2" fmla="*/ 387 w 468"/>
                  <a:gd name="T3" fmla="*/ 0 h 395"/>
                  <a:gd name="T4" fmla="*/ 332 w 468"/>
                  <a:gd name="T5" fmla="*/ 358 h 395"/>
                  <a:gd name="T6" fmla="*/ 132 w 468"/>
                  <a:gd name="T7" fmla="*/ 0 h 395"/>
                  <a:gd name="T8" fmla="*/ 49 w 468"/>
                  <a:gd name="T9" fmla="*/ 0 h 395"/>
                  <a:gd name="T10" fmla="*/ 0 w 468"/>
                  <a:gd name="T11" fmla="*/ 326 h 395"/>
                  <a:gd name="T12" fmla="*/ 22 w 468"/>
                  <a:gd name="T13" fmla="*/ 327 h 395"/>
                  <a:gd name="T14" fmla="*/ 74 w 468"/>
                  <a:gd name="T15" fmla="*/ 330 h 395"/>
                  <a:gd name="T16" fmla="*/ 107 w 468"/>
                  <a:gd name="T17" fmla="*/ 109 h 395"/>
                  <a:gd name="T18" fmla="*/ 245 w 468"/>
                  <a:gd name="T19" fmla="*/ 355 h 395"/>
                  <a:gd name="T20" fmla="*/ 408 w 468"/>
                  <a:gd name="T21" fmla="*/ 395 h 395"/>
                  <a:gd name="T22" fmla="*/ 468 w 468"/>
                  <a:gd name="T23" fmla="*/ 0 h 3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468" h="395">
                    <a:moveTo>
                      <a:pt x="468" y="0"/>
                    </a:moveTo>
                    <a:cubicBezTo>
                      <a:pt x="387" y="0"/>
                      <a:pt x="387" y="0"/>
                      <a:pt x="387" y="0"/>
                    </a:cubicBezTo>
                    <a:cubicBezTo>
                      <a:pt x="332" y="358"/>
                      <a:pt x="332" y="358"/>
                      <a:pt x="332" y="358"/>
                    </a:cubicBezTo>
                    <a:cubicBezTo>
                      <a:pt x="301" y="297"/>
                      <a:pt x="132" y="0"/>
                      <a:pt x="132" y="0"/>
                    </a:cubicBezTo>
                    <a:cubicBezTo>
                      <a:pt x="49" y="0"/>
                      <a:pt x="49" y="0"/>
                      <a:pt x="49" y="0"/>
                    </a:cubicBezTo>
                    <a:cubicBezTo>
                      <a:pt x="0" y="326"/>
                      <a:pt x="0" y="326"/>
                      <a:pt x="0" y="326"/>
                    </a:cubicBezTo>
                    <a:cubicBezTo>
                      <a:pt x="9" y="326"/>
                      <a:pt x="12" y="326"/>
                      <a:pt x="22" y="327"/>
                    </a:cubicBezTo>
                    <a:cubicBezTo>
                      <a:pt x="39" y="328"/>
                      <a:pt x="57" y="329"/>
                      <a:pt x="74" y="330"/>
                    </a:cubicBezTo>
                    <a:cubicBezTo>
                      <a:pt x="107" y="109"/>
                      <a:pt x="107" y="109"/>
                      <a:pt x="107" y="109"/>
                    </a:cubicBezTo>
                    <a:cubicBezTo>
                      <a:pt x="107" y="109"/>
                      <a:pt x="191" y="257"/>
                      <a:pt x="245" y="355"/>
                    </a:cubicBezTo>
                    <a:cubicBezTo>
                      <a:pt x="318" y="367"/>
                      <a:pt x="383" y="388"/>
                      <a:pt x="408" y="395"/>
                    </a:cubicBezTo>
                    <a:lnTo>
                      <a:pt x="468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77" name="Freeform 61"/>
              <p:cNvSpPr/>
              <p:nvPr/>
            </p:nvSpPr>
            <p:spPr bwMode="auto">
              <a:xfrm>
                <a:off x="4373563" y="2478088"/>
                <a:ext cx="1597025" cy="1474788"/>
              </a:xfrm>
              <a:custGeom>
                <a:avLst/>
                <a:gdLst>
                  <a:gd name="T0" fmla="*/ 335 w 425"/>
                  <a:gd name="T1" fmla="*/ 0 h 391"/>
                  <a:gd name="T2" fmla="*/ 226 w 425"/>
                  <a:gd name="T3" fmla="*/ 0 h 391"/>
                  <a:gd name="T4" fmla="*/ 0 w 425"/>
                  <a:gd name="T5" fmla="*/ 391 h 391"/>
                  <a:gd name="T6" fmla="*/ 304 w 425"/>
                  <a:gd name="T7" fmla="*/ 330 h 391"/>
                  <a:gd name="T8" fmla="*/ 150 w 425"/>
                  <a:gd name="T9" fmla="*/ 272 h 391"/>
                  <a:gd name="T10" fmla="*/ 272 w 425"/>
                  <a:gd name="T11" fmla="*/ 60 h 391"/>
                  <a:gd name="T12" fmla="*/ 349 w 425"/>
                  <a:gd name="T13" fmla="*/ 327 h 391"/>
                  <a:gd name="T14" fmla="*/ 389 w 425"/>
                  <a:gd name="T15" fmla="*/ 326 h 391"/>
                  <a:gd name="T16" fmla="*/ 425 w 425"/>
                  <a:gd name="T17" fmla="*/ 326 h 391"/>
                  <a:gd name="T18" fmla="*/ 335 w 425"/>
                  <a:gd name="T19" fmla="*/ 0 h 3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25" h="391">
                    <a:moveTo>
                      <a:pt x="335" y="0"/>
                    </a:moveTo>
                    <a:cubicBezTo>
                      <a:pt x="314" y="0"/>
                      <a:pt x="256" y="0"/>
                      <a:pt x="226" y="0"/>
                    </a:cubicBezTo>
                    <a:cubicBezTo>
                      <a:pt x="208" y="32"/>
                      <a:pt x="0" y="391"/>
                      <a:pt x="0" y="391"/>
                    </a:cubicBezTo>
                    <a:cubicBezTo>
                      <a:pt x="138" y="341"/>
                      <a:pt x="268" y="333"/>
                      <a:pt x="304" y="330"/>
                    </a:cubicBezTo>
                    <a:cubicBezTo>
                      <a:pt x="150" y="272"/>
                      <a:pt x="150" y="272"/>
                      <a:pt x="150" y="272"/>
                    </a:cubicBezTo>
                    <a:cubicBezTo>
                      <a:pt x="272" y="60"/>
                      <a:pt x="272" y="60"/>
                      <a:pt x="272" y="60"/>
                    </a:cubicBezTo>
                    <a:cubicBezTo>
                      <a:pt x="349" y="327"/>
                      <a:pt x="349" y="327"/>
                      <a:pt x="349" y="327"/>
                    </a:cubicBezTo>
                    <a:cubicBezTo>
                      <a:pt x="370" y="326"/>
                      <a:pt x="368" y="326"/>
                      <a:pt x="389" y="326"/>
                    </a:cubicBezTo>
                    <a:cubicBezTo>
                      <a:pt x="397" y="326"/>
                      <a:pt x="417" y="326"/>
                      <a:pt x="425" y="326"/>
                    </a:cubicBezTo>
                    <a:lnTo>
                      <a:pt x="335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78" name="Freeform 62"/>
              <p:cNvSpPr/>
              <p:nvPr/>
            </p:nvSpPr>
            <p:spPr bwMode="auto">
              <a:xfrm>
                <a:off x="5143500" y="3100388"/>
                <a:ext cx="327025" cy="449263"/>
              </a:xfrm>
              <a:custGeom>
                <a:avLst/>
                <a:gdLst>
                  <a:gd name="T0" fmla="*/ 206 w 206"/>
                  <a:gd name="T1" fmla="*/ 283 h 283"/>
                  <a:gd name="T2" fmla="*/ 0 w 206"/>
                  <a:gd name="T3" fmla="*/ 214 h 283"/>
                  <a:gd name="T4" fmla="*/ 123 w 206"/>
                  <a:gd name="T5" fmla="*/ 0 h 283"/>
                  <a:gd name="T6" fmla="*/ 206 w 206"/>
                  <a:gd name="T7" fmla="*/ 283 h 2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06" h="283">
                    <a:moveTo>
                      <a:pt x="206" y="283"/>
                    </a:moveTo>
                    <a:lnTo>
                      <a:pt x="0" y="214"/>
                    </a:lnTo>
                    <a:lnTo>
                      <a:pt x="123" y="0"/>
                    </a:lnTo>
                    <a:lnTo>
                      <a:pt x="206" y="28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9525" y="-36195"/>
            <a:ext cx="12182475" cy="68941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635" y="2586990"/>
            <a:ext cx="12191365" cy="123761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80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10000+套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精品</a:t>
            </a:r>
            <a:r>
              <a:rPr kumimoji="0" lang="en-US" altLang="zh-CN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PPT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模板</a:t>
            </a:r>
            <a:r>
              <a:rPr kumimoji="0" lang="zh-CN" altLang="en-US" sz="2780" b="1" i="0" u="none" strike="noStrike" kern="1200" cap="none" spc="200" normalizeH="0" baseline="0" noProof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全部免费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下载</a:t>
            </a:r>
            <a:endParaRPr kumimoji="0" lang="en-US" altLang="zh-CN" sz="2775" b="1" i="0" u="none" strike="noStrike" kern="1200" cap="none" spc="200" normalizeH="0" baseline="0" noProof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4" name="图片 3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843145" y="1400175"/>
            <a:ext cx="2505075" cy="7620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200525" y="4134485"/>
            <a:ext cx="3800475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PPT</a:t>
            </a:r>
            <a:r>
              <a:rPr lang="zh-CN" altLang="en-US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营</a:t>
            </a:r>
            <a:endParaRPr lang="zh-CN" altLang="en-US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www.pptying.com</a:t>
            </a:r>
            <a:endParaRPr lang="en-US" altLang="zh-CN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</p:txBody>
      </p:sp>
    </p:spTree>
  </p:cSld>
  <p:clrMapOvr>
    <a:masterClrMapping/>
  </p:clrMapOvr>
  <p:transition spd="med" advClick="0" advTm="0">
    <p:push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半透明文字衬底"/>
          <p:cNvSpPr txBox="1"/>
          <p:nvPr/>
        </p:nvSpPr>
        <p:spPr>
          <a:xfrm>
            <a:off x="598771" y="3764185"/>
            <a:ext cx="11070659" cy="315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0" dirty="0" smtClean="0">
                <a:solidFill>
                  <a:schemeClr val="accent3">
                    <a:alpha val="10000"/>
                  </a:schemeClr>
                </a:solidFill>
                <a:effectLst/>
                <a:latin typeface="方正正大黑简体" panose="02000000000000000000" pitchFamily="2" charset="-122"/>
                <a:ea typeface="方正正大黑简体" panose="02000000000000000000" pitchFamily="2" charset="-122"/>
              </a:rPr>
              <a:t>SKILLS</a:t>
            </a:r>
            <a:endParaRPr lang="zh-CN" altLang="en-US" sz="20000" dirty="0">
              <a:solidFill>
                <a:schemeClr val="accent3">
                  <a:alpha val="10000"/>
                </a:schemeClr>
              </a:solidFill>
              <a:effectLst/>
              <a:latin typeface="方正正大黑简体" panose="02000000000000000000" pitchFamily="2" charset="-122"/>
              <a:ea typeface="方正正大黑简体" panose="02000000000000000000" pitchFamily="2" charset="-122"/>
            </a:endParaRPr>
          </a:p>
        </p:txBody>
      </p:sp>
      <p:grpSp>
        <p:nvGrpSpPr>
          <p:cNvPr id="2" name="蓝底"/>
          <p:cNvGrpSpPr/>
          <p:nvPr/>
        </p:nvGrpSpPr>
        <p:grpSpPr>
          <a:xfrm>
            <a:off x="309801" y="-19050"/>
            <a:ext cx="11572399" cy="3508653"/>
            <a:chOff x="309801" y="-19050"/>
            <a:chExt cx="11572399" cy="3508653"/>
          </a:xfrm>
        </p:grpSpPr>
        <p:sp>
          <p:nvSpPr>
            <p:cNvPr id="4" name="蓝底阴影"/>
            <p:cNvSpPr>
              <a:spLocks noChangeArrowheads="1"/>
            </p:cNvSpPr>
            <p:nvPr/>
          </p:nvSpPr>
          <p:spPr bwMode="auto">
            <a:xfrm>
              <a:off x="721200" y="2802379"/>
              <a:ext cx="10749600" cy="357188"/>
            </a:xfrm>
            <a:prstGeom prst="rect">
              <a:avLst/>
            </a:prstGeom>
            <a:gradFill>
              <a:gsLst>
                <a:gs pos="100000">
                  <a:schemeClr val="bg1"/>
                </a:gs>
                <a:gs pos="0">
                  <a:schemeClr val="tx1"/>
                </a:gs>
              </a:gsLst>
              <a:lin ang="54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" name="蓝底"/>
            <p:cNvSpPr>
              <a:spLocks noChangeArrowheads="1"/>
            </p:cNvSpPr>
            <p:nvPr/>
          </p:nvSpPr>
          <p:spPr bwMode="auto">
            <a:xfrm>
              <a:off x="600550" y="0"/>
              <a:ext cx="10990900" cy="2942873"/>
            </a:xfrm>
            <a:prstGeom prst="rect">
              <a:avLst/>
            </a:prstGeom>
            <a:gradFill>
              <a:gsLst>
                <a:gs pos="100000">
                  <a:srgbClr val="008DAE"/>
                </a:gs>
                <a:gs pos="50000">
                  <a:srgbClr val="00A2C8"/>
                </a:gs>
                <a:gs pos="0">
                  <a:schemeClr val="accent1"/>
                </a:gs>
              </a:gsLst>
              <a:lin ang="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" name="半透明文字衬底"/>
            <p:cNvSpPr txBox="1"/>
            <p:nvPr/>
          </p:nvSpPr>
          <p:spPr>
            <a:xfrm>
              <a:off x="309801" y="-19050"/>
              <a:ext cx="11572399" cy="35086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2200" dirty="0" smtClean="0">
                  <a:solidFill>
                    <a:schemeClr val="bg1">
                      <a:alpha val="10000"/>
                    </a:schemeClr>
                  </a:solidFill>
                  <a:latin typeface="方正正大黑简体" panose="02000000000000000000" pitchFamily="2" charset="-122"/>
                  <a:ea typeface="方正正大黑简体" panose="02000000000000000000" pitchFamily="2" charset="-122"/>
                </a:rPr>
                <a:t>自我评价</a:t>
              </a:r>
              <a:endParaRPr lang="zh-CN" altLang="en-US" sz="22200" dirty="0">
                <a:solidFill>
                  <a:schemeClr val="bg1">
                    <a:alpha val="10000"/>
                  </a:schemeClr>
                </a:solidFill>
                <a:latin typeface="方正正大黑简体" panose="02000000000000000000" pitchFamily="2" charset="-122"/>
                <a:ea typeface="方正正大黑简体" panose="02000000000000000000" pitchFamily="2" charset="-122"/>
              </a:endParaRPr>
            </a:p>
          </p:txBody>
        </p:sp>
      </p:grpSp>
      <p:sp>
        <p:nvSpPr>
          <p:cNvPr id="9" name="自我评价文字"/>
          <p:cNvSpPr/>
          <p:nvPr/>
        </p:nvSpPr>
        <p:spPr>
          <a:xfrm>
            <a:off x="1146000" y="94129"/>
            <a:ext cx="9900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28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2007</a:t>
            </a:r>
            <a:r>
              <a:rPr lang="zh-CN" altLang="en-US" sz="28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</a:t>
            </a:r>
            <a:r>
              <a:rPr lang="zh-CN" altLang="zh-CN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考入</a:t>
            </a:r>
            <a:r>
              <a:rPr lang="zh-CN" altLang="zh-CN" sz="28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公务员</a:t>
            </a:r>
            <a:r>
              <a:rPr lang="zh-CN" altLang="en-US" sz="28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，因夫妻异地，</a:t>
            </a:r>
            <a:r>
              <a:rPr lang="en-US" altLang="zh-CN" sz="28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2014</a:t>
            </a:r>
            <a:r>
              <a:rPr lang="zh-CN" altLang="en-US" sz="28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年辞去公职。</a:t>
            </a:r>
            <a:r>
              <a:rPr lang="zh-CN" altLang="zh-CN" sz="28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曾历任</a:t>
            </a:r>
            <a:r>
              <a:rPr lang="zh-CN" altLang="en-US" sz="28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江西省</a:t>
            </a:r>
            <a:r>
              <a:rPr lang="zh-CN" altLang="zh-CN" sz="28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萍</a:t>
            </a:r>
            <a:r>
              <a:rPr lang="zh-CN" altLang="zh-CN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乡市质监局</a:t>
            </a:r>
            <a:r>
              <a:rPr lang="zh-CN" altLang="zh-CN" sz="28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认监科</a:t>
            </a:r>
            <a:r>
              <a:rPr lang="zh-CN" altLang="zh-CN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科长，办公室</a:t>
            </a:r>
            <a:r>
              <a:rPr lang="zh-CN" altLang="zh-CN" sz="28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主任</a:t>
            </a:r>
            <a:r>
              <a:rPr lang="zh-CN" altLang="en-US" sz="28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；</a:t>
            </a:r>
            <a:r>
              <a:rPr lang="zh-CN" altLang="zh-CN" sz="28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质量</a:t>
            </a:r>
            <a:r>
              <a:rPr lang="zh-CN" altLang="zh-CN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兴省领导小组办公室秘书处高级文秘等工作</a:t>
            </a:r>
            <a:r>
              <a:rPr lang="zh-CN" altLang="zh-CN" sz="28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zh-CN" altLang="en-US" sz="28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全面的</a:t>
            </a:r>
            <a:r>
              <a:rPr lang="zh-CN" altLang="zh-CN" sz="28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行政能力</a:t>
            </a:r>
            <a:r>
              <a:rPr lang="zh-CN" altLang="en-US" sz="28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，良好的人际关系，优秀的综合素质，选择我，没错的！</a:t>
            </a:r>
            <a:endParaRPr lang="zh-CN" altLang="zh-CN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8" name="简介标题"/>
          <p:cNvSpPr txBox="1"/>
          <p:nvPr/>
        </p:nvSpPr>
        <p:spPr>
          <a:xfrm>
            <a:off x="1360846" y="3105835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dirty="0" smtClean="0">
                <a:latin typeface="方正正大黑简体" panose="02000000000000000000" pitchFamily="2" charset="-122"/>
                <a:ea typeface="方正正大黑简体" panose="02000000000000000000" pitchFamily="2" charset="-122"/>
              </a:rPr>
              <a:t>技能</a:t>
            </a:r>
            <a:endParaRPr lang="zh-CN" altLang="en-US" sz="3600" dirty="0">
              <a:latin typeface="方正正大黑简体" panose="02000000000000000000" pitchFamily="2" charset="-122"/>
              <a:ea typeface="方正正大黑简体" panose="02000000000000000000" pitchFamily="2" charset="-122"/>
            </a:endParaRPr>
          </a:p>
        </p:txBody>
      </p:sp>
      <p:grpSp>
        <p:nvGrpSpPr>
          <p:cNvPr id="227" name="组合 226"/>
          <p:cNvGrpSpPr/>
          <p:nvPr/>
        </p:nvGrpSpPr>
        <p:grpSpPr>
          <a:xfrm>
            <a:off x="1739955" y="3929061"/>
            <a:ext cx="2110346" cy="2250262"/>
            <a:chOff x="1883950" y="4169584"/>
            <a:chExt cx="2110346" cy="2250262"/>
          </a:xfrm>
        </p:grpSpPr>
        <p:grpSp>
          <p:nvGrpSpPr>
            <p:cNvPr id="109" name="组合 108"/>
            <p:cNvGrpSpPr/>
            <p:nvPr/>
          </p:nvGrpSpPr>
          <p:grpSpPr>
            <a:xfrm>
              <a:off x="1883950" y="4169584"/>
              <a:ext cx="2110346" cy="2250262"/>
              <a:chOff x="8133663" y="3521473"/>
              <a:chExt cx="2110346" cy="2250262"/>
            </a:xfrm>
          </p:grpSpPr>
          <p:sp>
            <p:nvSpPr>
              <p:cNvPr id="110" name="阴影"/>
              <p:cNvSpPr/>
              <p:nvPr/>
            </p:nvSpPr>
            <p:spPr>
              <a:xfrm>
                <a:off x="8133663" y="5278539"/>
                <a:ext cx="2110124" cy="493196"/>
              </a:xfrm>
              <a:prstGeom prst="ellipse">
                <a:avLst/>
              </a:prstGeom>
              <a:gradFill flip="none" rotWithShape="1">
                <a:gsLst>
                  <a:gs pos="75000">
                    <a:schemeClr val="tx1">
                      <a:alpha val="0"/>
                    </a:schemeClr>
                  </a:gs>
                  <a:gs pos="0">
                    <a:schemeClr val="tx1">
                      <a:alpha val="30000"/>
                    </a:schemeClr>
                  </a:gs>
                </a:gsLst>
                <a:path path="shap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grpSp>
            <p:nvGrpSpPr>
              <p:cNvPr id="111" name="组合 110"/>
              <p:cNvGrpSpPr/>
              <p:nvPr/>
            </p:nvGrpSpPr>
            <p:grpSpPr>
              <a:xfrm>
                <a:off x="8191203" y="3521473"/>
                <a:ext cx="1995488" cy="1998663"/>
                <a:chOff x="8191203" y="3521473"/>
                <a:chExt cx="1995488" cy="1998663"/>
              </a:xfrm>
            </p:grpSpPr>
            <p:sp>
              <p:nvSpPr>
                <p:cNvPr id="141" name="Freeform 5"/>
                <p:cNvSpPr/>
                <p:nvPr/>
              </p:nvSpPr>
              <p:spPr bwMode="auto">
                <a:xfrm>
                  <a:off x="8191203" y="3521473"/>
                  <a:ext cx="1995488" cy="1998663"/>
                </a:xfrm>
                <a:custGeom>
                  <a:avLst/>
                  <a:gdLst>
                    <a:gd name="T0" fmla="*/ 265 w 531"/>
                    <a:gd name="T1" fmla="*/ 0 h 532"/>
                    <a:gd name="T2" fmla="*/ 0 w 531"/>
                    <a:gd name="T3" fmla="*/ 266 h 532"/>
                    <a:gd name="T4" fmla="*/ 0 w 531"/>
                    <a:gd name="T5" fmla="*/ 270 h 532"/>
                    <a:gd name="T6" fmla="*/ 265 w 531"/>
                    <a:gd name="T7" fmla="*/ 532 h 532"/>
                    <a:gd name="T8" fmla="*/ 531 w 531"/>
                    <a:gd name="T9" fmla="*/ 270 h 532"/>
                    <a:gd name="T10" fmla="*/ 531 w 531"/>
                    <a:gd name="T11" fmla="*/ 266 h 532"/>
                    <a:gd name="T12" fmla="*/ 265 w 531"/>
                    <a:gd name="T13" fmla="*/ 0 h 5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31" h="532">
                      <a:moveTo>
                        <a:pt x="265" y="0"/>
                      </a:moveTo>
                      <a:cubicBezTo>
                        <a:pt x="119" y="0"/>
                        <a:pt x="0" y="119"/>
                        <a:pt x="0" y="266"/>
                      </a:cubicBezTo>
                      <a:cubicBezTo>
                        <a:pt x="0" y="268"/>
                        <a:pt x="0" y="269"/>
                        <a:pt x="0" y="270"/>
                      </a:cubicBezTo>
                      <a:cubicBezTo>
                        <a:pt x="2" y="415"/>
                        <a:pt x="120" y="532"/>
                        <a:pt x="265" y="532"/>
                      </a:cubicBezTo>
                      <a:cubicBezTo>
                        <a:pt x="411" y="532"/>
                        <a:pt x="529" y="415"/>
                        <a:pt x="531" y="270"/>
                      </a:cubicBezTo>
                      <a:cubicBezTo>
                        <a:pt x="531" y="269"/>
                        <a:pt x="531" y="268"/>
                        <a:pt x="531" y="266"/>
                      </a:cubicBezTo>
                      <a:cubicBezTo>
                        <a:pt x="531" y="119"/>
                        <a:pt x="412" y="0"/>
                        <a:pt x="265" y="0"/>
                      </a:cubicBezTo>
                      <a:close/>
                    </a:path>
                  </a:pathLst>
                </a:custGeom>
                <a:solidFill>
                  <a:srgbClr val="D2DADE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/>
                </a:p>
              </p:txBody>
            </p:sp>
            <p:sp>
              <p:nvSpPr>
                <p:cNvPr id="142" name="Freeform 6"/>
                <p:cNvSpPr/>
                <p:nvPr/>
              </p:nvSpPr>
              <p:spPr bwMode="auto">
                <a:xfrm>
                  <a:off x="8306297" y="3635773"/>
                  <a:ext cx="1765300" cy="1770063"/>
                </a:xfrm>
                <a:custGeom>
                  <a:avLst/>
                  <a:gdLst>
                    <a:gd name="T0" fmla="*/ 235 w 470"/>
                    <a:gd name="T1" fmla="*/ 0 h 471"/>
                    <a:gd name="T2" fmla="*/ 0 w 470"/>
                    <a:gd name="T3" fmla="*/ 236 h 471"/>
                    <a:gd name="T4" fmla="*/ 0 w 470"/>
                    <a:gd name="T5" fmla="*/ 239 h 471"/>
                    <a:gd name="T6" fmla="*/ 235 w 470"/>
                    <a:gd name="T7" fmla="*/ 471 h 471"/>
                    <a:gd name="T8" fmla="*/ 470 w 470"/>
                    <a:gd name="T9" fmla="*/ 239 h 471"/>
                    <a:gd name="T10" fmla="*/ 470 w 470"/>
                    <a:gd name="T11" fmla="*/ 236 h 471"/>
                    <a:gd name="T12" fmla="*/ 235 w 470"/>
                    <a:gd name="T13" fmla="*/ 0 h 4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70" h="471">
                      <a:moveTo>
                        <a:pt x="235" y="0"/>
                      </a:moveTo>
                      <a:cubicBezTo>
                        <a:pt x="105" y="0"/>
                        <a:pt x="0" y="106"/>
                        <a:pt x="0" y="236"/>
                      </a:cubicBezTo>
                      <a:cubicBezTo>
                        <a:pt x="0" y="237"/>
                        <a:pt x="0" y="238"/>
                        <a:pt x="0" y="239"/>
                      </a:cubicBezTo>
                      <a:cubicBezTo>
                        <a:pt x="2" y="367"/>
                        <a:pt x="107" y="471"/>
                        <a:pt x="235" y="471"/>
                      </a:cubicBezTo>
                      <a:cubicBezTo>
                        <a:pt x="364" y="471"/>
                        <a:pt x="468" y="367"/>
                        <a:pt x="470" y="239"/>
                      </a:cubicBezTo>
                      <a:cubicBezTo>
                        <a:pt x="470" y="238"/>
                        <a:pt x="470" y="237"/>
                        <a:pt x="470" y="236"/>
                      </a:cubicBezTo>
                      <a:cubicBezTo>
                        <a:pt x="470" y="106"/>
                        <a:pt x="365" y="0"/>
                        <a:pt x="235" y="0"/>
                      </a:cubicBezTo>
                    </a:path>
                  </a:pathLst>
                </a:custGeom>
                <a:solidFill>
                  <a:srgbClr val="7E99A7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/>
                </a:p>
              </p:txBody>
            </p:sp>
            <p:sp>
              <p:nvSpPr>
                <p:cNvPr id="143" name="Freeform 31"/>
                <p:cNvSpPr/>
                <p:nvPr/>
              </p:nvSpPr>
              <p:spPr bwMode="auto">
                <a:xfrm>
                  <a:off x="8341995" y="3673870"/>
                  <a:ext cx="1417638" cy="1414543"/>
                </a:xfrm>
                <a:custGeom>
                  <a:avLst/>
                  <a:gdLst>
                    <a:gd name="T0" fmla="*/ 223 w 387"/>
                    <a:gd name="T1" fmla="*/ 0 h 386"/>
                    <a:gd name="T2" fmla="*/ 0 w 387"/>
                    <a:gd name="T3" fmla="*/ 223 h 386"/>
                    <a:gd name="T4" fmla="*/ 0 w 387"/>
                    <a:gd name="T5" fmla="*/ 227 h 386"/>
                    <a:gd name="T6" fmla="*/ 72 w 387"/>
                    <a:gd name="T7" fmla="*/ 386 h 386"/>
                    <a:gd name="T8" fmla="*/ 13 w 387"/>
                    <a:gd name="T9" fmla="*/ 239 h 386"/>
                    <a:gd name="T10" fmla="*/ 13 w 387"/>
                    <a:gd name="T11" fmla="*/ 236 h 386"/>
                    <a:gd name="T12" fmla="*/ 236 w 387"/>
                    <a:gd name="T13" fmla="*/ 13 h 386"/>
                    <a:gd name="T14" fmla="*/ 387 w 387"/>
                    <a:gd name="T15" fmla="*/ 72 h 386"/>
                    <a:gd name="T16" fmla="*/ 223 w 387"/>
                    <a:gd name="T17" fmla="*/ 0 h 3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387" h="386">
                      <a:moveTo>
                        <a:pt x="223" y="0"/>
                      </a:moveTo>
                      <a:cubicBezTo>
                        <a:pt x="100" y="0"/>
                        <a:pt x="0" y="100"/>
                        <a:pt x="0" y="223"/>
                      </a:cubicBezTo>
                      <a:cubicBezTo>
                        <a:pt x="0" y="224"/>
                        <a:pt x="0" y="226"/>
                        <a:pt x="0" y="227"/>
                      </a:cubicBezTo>
                      <a:cubicBezTo>
                        <a:pt x="1" y="290"/>
                        <a:pt x="29" y="347"/>
                        <a:pt x="72" y="386"/>
                      </a:cubicBezTo>
                      <a:cubicBezTo>
                        <a:pt x="36" y="348"/>
                        <a:pt x="14" y="296"/>
                        <a:pt x="13" y="239"/>
                      </a:cubicBezTo>
                      <a:cubicBezTo>
                        <a:pt x="13" y="238"/>
                        <a:pt x="13" y="237"/>
                        <a:pt x="13" y="236"/>
                      </a:cubicBezTo>
                      <a:cubicBezTo>
                        <a:pt x="13" y="113"/>
                        <a:pt x="112" y="13"/>
                        <a:pt x="236" y="13"/>
                      </a:cubicBezTo>
                      <a:cubicBezTo>
                        <a:pt x="294" y="13"/>
                        <a:pt x="347" y="35"/>
                        <a:pt x="387" y="72"/>
                      </a:cubicBezTo>
                      <a:cubicBezTo>
                        <a:pt x="346" y="28"/>
                        <a:pt x="288" y="0"/>
                        <a:pt x="223" y="0"/>
                      </a:cubicBezTo>
                    </a:path>
                  </a:pathLst>
                </a:custGeom>
                <a:solidFill>
                  <a:srgbClr val="63828F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/>
                </a:p>
              </p:txBody>
            </p:sp>
            <p:sp>
              <p:nvSpPr>
                <p:cNvPr id="144" name="Freeform 7"/>
                <p:cNvSpPr/>
                <p:nvPr/>
              </p:nvSpPr>
              <p:spPr bwMode="auto">
                <a:xfrm>
                  <a:off x="8375353" y="3707210"/>
                  <a:ext cx="1627188" cy="1627188"/>
                </a:xfrm>
                <a:custGeom>
                  <a:avLst/>
                  <a:gdLst>
                    <a:gd name="T0" fmla="*/ 216 w 433"/>
                    <a:gd name="T1" fmla="*/ 0 h 433"/>
                    <a:gd name="T2" fmla="*/ 0 w 433"/>
                    <a:gd name="T3" fmla="*/ 217 h 433"/>
                    <a:gd name="T4" fmla="*/ 0 w 433"/>
                    <a:gd name="T5" fmla="*/ 220 h 433"/>
                    <a:gd name="T6" fmla="*/ 216 w 433"/>
                    <a:gd name="T7" fmla="*/ 433 h 433"/>
                    <a:gd name="T8" fmla="*/ 433 w 433"/>
                    <a:gd name="T9" fmla="*/ 220 h 433"/>
                    <a:gd name="T10" fmla="*/ 433 w 433"/>
                    <a:gd name="T11" fmla="*/ 217 h 433"/>
                    <a:gd name="T12" fmla="*/ 216 w 433"/>
                    <a:gd name="T13" fmla="*/ 0 h 4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33" h="433">
                      <a:moveTo>
                        <a:pt x="216" y="0"/>
                      </a:moveTo>
                      <a:cubicBezTo>
                        <a:pt x="97" y="0"/>
                        <a:pt x="0" y="97"/>
                        <a:pt x="0" y="217"/>
                      </a:cubicBezTo>
                      <a:cubicBezTo>
                        <a:pt x="0" y="218"/>
                        <a:pt x="0" y="219"/>
                        <a:pt x="0" y="220"/>
                      </a:cubicBezTo>
                      <a:cubicBezTo>
                        <a:pt x="2" y="338"/>
                        <a:pt x="98" y="433"/>
                        <a:pt x="216" y="433"/>
                      </a:cubicBezTo>
                      <a:cubicBezTo>
                        <a:pt x="335" y="433"/>
                        <a:pt x="431" y="338"/>
                        <a:pt x="433" y="220"/>
                      </a:cubicBezTo>
                      <a:cubicBezTo>
                        <a:pt x="433" y="219"/>
                        <a:pt x="433" y="218"/>
                        <a:pt x="433" y="217"/>
                      </a:cubicBezTo>
                      <a:cubicBezTo>
                        <a:pt x="433" y="97"/>
                        <a:pt x="336" y="0"/>
                        <a:pt x="216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54400">
                      <a:srgbClr val="A4B6C0"/>
                    </a:gs>
                    <a:gs pos="100000">
                      <a:srgbClr val="7D98A6"/>
                    </a:gs>
                    <a:gs pos="0">
                      <a:srgbClr val="D2DADE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2" name="组合 111"/>
              <p:cNvGrpSpPr/>
              <p:nvPr/>
            </p:nvGrpSpPr>
            <p:grpSpPr>
              <a:xfrm>
                <a:off x="8363647" y="4150518"/>
                <a:ext cx="1637950" cy="1181498"/>
                <a:chOff x="8363647" y="4150518"/>
                <a:chExt cx="1637950" cy="1181498"/>
              </a:xfrm>
            </p:grpSpPr>
            <p:sp>
              <p:nvSpPr>
                <p:cNvPr id="133" name="Freeform 15"/>
                <p:cNvSpPr/>
                <p:nvPr/>
              </p:nvSpPr>
              <p:spPr bwMode="auto">
                <a:xfrm>
                  <a:off x="8375856" y="4172573"/>
                  <a:ext cx="1625741" cy="1159443"/>
                </a:xfrm>
                <a:custGeom>
                  <a:avLst/>
                  <a:gdLst>
                    <a:gd name="T0" fmla="*/ 21 w 436"/>
                    <a:gd name="T1" fmla="*/ 0 h 311"/>
                    <a:gd name="T2" fmla="*/ 0 w 436"/>
                    <a:gd name="T3" fmla="*/ 93 h 311"/>
                    <a:gd name="T4" fmla="*/ 218 w 436"/>
                    <a:gd name="T5" fmla="*/ 311 h 311"/>
                    <a:gd name="T6" fmla="*/ 436 w 436"/>
                    <a:gd name="T7" fmla="*/ 93 h 311"/>
                    <a:gd name="T8" fmla="*/ 415 w 436"/>
                    <a:gd name="T9" fmla="*/ 0 h 311"/>
                    <a:gd name="T10" fmla="*/ 21 w 436"/>
                    <a:gd name="T11" fmla="*/ 0 h 3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6" h="311">
                      <a:moveTo>
                        <a:pt x="21" y="0"/>
                      </a:moveTo>
                      <a:cubicBezTo>
                        <a:pt x="8" y="29"/>
                        <a:pt x="0" y="60"/>
                        <a:pt x="0" y="93"/>
                      </a:cubicBezTo>
                      <a:cubicBezTo>
                        <a:pt x="0" y="213"/>
                        <a:pt x="98" y="311"/>
                        <a:pt x="218" y="311"/>
                      </a:cubicBezTo>
                      <a:cubicBezTo>
                        <a:pt x="339" y="311"/>
                        <a:pt x="436" y="213"/>
                        <a:pt x="436" y="93"/>
                      </a:cubicBezTo>
                      <a:cubicBezTo>
                        <a:pt x="436" y="60"/>
                        <a:pt x="429" y="29"/>
                        <a:pt x="415" y="0"/>
                      </a:cubicBezTo>
                      <a:lnTo>
                        <a:pt x="21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100000">
                      <a:srgbClr val="008DAE"/>
                    </a:gs>
                    <a:gs pos="0">
                      <a:srgbClr val="00DAF5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/>
                </a:p>
              </p:txBody>
            </p:sp>
            <p:sp>
              <p:nvSpPr>
                <p:cNvPr id="134" name="Freeform 16"/>
                <p:cNvSpPr/>
                <p:nvPr/>
              </p:nvSpPr>
              <p:spPr bwMode="auto">
                <a:xfrm>
                  <a:off x="8452258" y="4150518"/>
                  <a:ext cx="1472935" cy="22055"/>
                </a:xfrm>
                <a:custGeom>
                  <a:avLst/>
                  <a:gdLst>
                    <a:gd name="T0" fmla="*/ 392 w 395"/>
                    <a:gd name="T1" fmla="*/ 0 h 6"/>
                    <a:gd name="T2" fmla="*/ 3 w 395"/>
                    <a:gd name="T3" fmla="*/ 0 h 6"/>
                    <a:gd name="T4" fmla="*/ 0 w 395"/>
                    <a:gd name="T5" fmla="*/ 6 h 6"/>
                    <a:gd name="T6" fmla="*/ 395 w 395"/>
                    <a:gd name="T7" fmla="*/ 6 h 6"/>
                    <a:gd name="T8" fmla="*/ 392 w 39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5" h="6">
                      <a:moveTo>
                        <a:pt x="392" y="0"/>
                      </a:moveTo>
                      <a:cubicBezTo>
                        <a:pt x="3" y="0"/>
                        <a:pt x="3" y="0"/>
                        <a:pt x="3" y="0"/>
                      </a:cubicBezTo>
                      <a:cubicBezTo>
                        <a:pt x="2" y="2"/>
                        <a:pt x="1" y="4"/>
                        <a:pt x="0" y="6"/>
                      </a:cubicBezTo>
                      <a:cubicBezTo>
                        <a:pt x="395" y="6"/>
                        <a:pt x="395" y="6"/>
                        <a:pt x="395" y="6"/>
                      </a:cubicBezTo>
                      <a:cubicBezTo>
                        <a:pt x="394" y="4"/>
                        <a:pt x="393" y="2"/>
                        <a:pt x="392" y="0"/>
                      </a:cubicBezTo>
                      <a:close/>
                    </a:path>
                  </a:pathLst>
                </a:custGeom>
                <a:solidFill>
                  <a:srgbClr val="00DAF5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/>
                </a:p>
              </p:txBody>
            </p:sp>
            <p:grpSp>
              <p:nvGrpSpPr>
                <p:cNvPr id="135" name="组合 134"/>
                <p:cNvGrpSpPr/>
                <p:nvPr/>
              </p:nvGrpSpPr>
              <p:grpSpPr>
                <a:xfrm>
                  <a:off x="8363647" y="4175723"/>
                  <a:ext cx="1625741" cy="1156293"/>
                  <a:chOff x="5299076" y="2681288"/>
                  <a:chExt cx="1638300" cy="1165225"/>
                </a:xfrm>
                <a:solidFill>
                  <a:schemeClr val="accent3">
                    <a:alpha val="60000"/>
                  </a:schemeClr>
                </a:solidFill>
              </p:grpSpPr>
              <p:sp>
                <p:nvSpPr>
                  <p:cNvPr id="136" name="Freeform 17"/>
                  <p:cNvSpPr/>
                  <p:nvPr/>
                </p:nvSpPr>
                <p:spPr bwMode="auto">
                  <a:xfrm>
                    <a:off x="5299076" y="2681288"/>
                    <a:ext cx="552450" cy="530225"/>
                  </a:xfrm>
                  <a:custGeom>
                    <a:avLst/>
                    <a:gdLst>
                      <a:gd name="T0" fmla="*/ 147 w 147"/>
                      <a:gd name="T1" fmla="*/ 0 h 141"/>
                      <a:gd name="T2" fmla="*/ 82 w 147"/>
                      <a:gd name="T3" fmla="*/ 0 h 141"/>
                      <a:gd name="T4" fmla="*/ 1 w 147"/>
                      <a:gd name="T5" fmla="*/ 81 h 141"/>
                      <a:gd name="T6" fmla="*/ 0 w 147"/>
                      <a:gd name="T7" fmla="*/ 92 h 141"/>
                      <a:gd name="T8" fmla="*/ 6 w 147"/>
                      <a:gd name="T9" fmla="*/ 141 h 141"/>
                      <a:gd name="T10" fmla="*/ 147 w 147"/>
                      <a:gd name="T11" fmla="*/ 0 h 14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147" h="141">
                        <a:moveTo>
                          <a:pt x="147" y="0"/>
                        </a:moveTo>
                        <a:cubicBezTo>
                          <a:pt x="82" y="0"/>
                          <a:pt x="82" y="0"/>
                          <a:pt x="82" y="0"/>
                        </a:cubicBezTo>
                        <a:cubicBezTo>
                          <a:pt x="1" y="81"/>
                          <a:pt x="1" y="81"/>
                          <a:pt x="1" y="81"/>
                        </a:cubicBezTo>
                        <a:cubicBezTo>
                          <a:pt x="1" y="85"/>
                          <a:pt x="0" y="89"/>
                          <a:pt x="0" y="92"/>
                        </a:cubicBezTo>
                        <a:cubicBezTo>
                          <a:pt x="0" y="109"/>
                          <a:pt x="2" y="125"/>
                          <a:pt x="6" y="141"/>
                        </a:cubicBezTo>
                        <a:cubicBezTo>
                          <a:pt x="147" y="0"/>
                          <a:pt x="147" y="0"/>
                          <a:pt x="147" y="0"/>
                        </a:cubicBezTo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37" name="Freeform 18"/>
                  <p:cNvSpPr/>
                  <p:nvPr/>
                </p:nvSpPr>
                <p:spPr bwMode="auto">
                  <a:xfrm>
                    <a:off x="5386388" y="2681288"/>
                    <a:ext cx="949325" cy="857250"/>
                  </a:xfrm>
                  <a:custGeom>
                    <a:avLst/>
                    <a:gdLst>
                      <a:gd name="T0" fmla="*/ 253 w 253"/>
                      <a:gd name="T1" fmla="*/ 0 h 228"/>
                      <a:gd name="T2" fmla="*/ 189 w 253"/>
                      <a:gd name="T3" fmla="*/ 0 h 228"/>
                      <a:gd name="T4" fmla="*/ 0 w 253"/>
                      <a:gd name="T5" fmla="*/ 189 h 228"/>
                      <a:gd name="T6" fmla="*/ 25 w 253"/>
                      <a:gd name="T7" fmla="*/ 228 h 228"/>
                      <a:gd name="T8" fmla="*/ 253 w 253"/>
                      <a:gd name="T9" fmla="*/ 0 h 22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253" h="228">
                        <a:moveTo>
                          <a:pt x="253" y="0"/>
                        </a:moveTo>
                        <a:cubicBezTo>
                          <a:pt x="189" y="0"/>
                          <a:pt x="189" y="0"/>
                          <a:pt x="189" y="0"/>
                        </a:cubicBezTo>
                        <a:cubicBezTo>
                          <a:pt x="0" y="189"/>
                          <a:pt x="0" y="189"/>
                          <a:pt x="0" y="189"/>
                        </a:cubicBezTo>
                        <a:cubicBezTo>
                          <a:pt x="7" y="203"/>
                          <a:pt x="15" y="216"/>
                          <a:pt x="25" y="228"/>
                        </a:cubicBezTo>
                        <a:cubicBezTo>
                          <a:pt x="253" y="0"/>
                          <a:pt x="253" y="0"/>
                          <a:pt x="253" y="0"/>
                        </a:cubicBezTo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38" name="Freeform 19"/>
                  <p:cNvSpPr/>
                  <p:nvPr/>
                </p:nvSpPr>
                <p:spPr bwMode="auto">
                  <a:xfrm>
                    <a:off x="5600701" y="2681288"/>
                    <a:ext cx="1223963" cy="1074738"/>
                  </a:xfrm>
                  <a:custGeom>
                    <a:avLst/>
                    <a:gdLst>
                      <a:gd name="T0" fmla="*/ 326 w 326"/>
                      <a:gd name="T1" fmla="*/ 0 h 286"/>
                      <a:gd name="T2" fmla="*/ 261 w 326"/>
                      <a:gd name="T3" fmla="*/ 0 h 286"/>
                      <a:gd name="T4" fmla="*/ 0 w 326"/>
                      <a:gd name="T5" fmla="*/ 261 h 286"/>
                      <a:gd name="T6" fmla="*/ 39 w 326"/>
                      <a:gd name="T7" fmla="*/ 286 h 286"/>
                      <a:gd name="T8" fmla="*/ 326 w 326"/>
                      <a:gd name="T9" fmla="*/ 0 h 28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326" h="286">
                        <a:moveTo>
                          <a:pt x="326" y="0"/>
                        </a:moveTo>
                        <a:cubicBezTo>
                          <a:pt x="261" y="0"/>
                          <a:pt x="261" y="0"/>
                          <a:pt x="261" y="0"/>
                        </a:cubicBezTo>
                        <a:cubicBezTo>
                          <a:pt x="0" y="261"/>
                          <a:pt x="0" y="261"/>
                          <a:pt x="0" y="261"/>
                        </a:cubicBezTo>
                        <a:cubicBezTo>
                          <a:pt x="12" y="271"/>
                          <a:pt x="25" y="279"/>
                          <a:pt x="39" y="286"/>
                        </a:cubicBezTo>
                        <a:cubicBezTo>
                          <a:pt x="326" y="0"/>
                          <a:pt x="326" y="0"/>
                          <a:pt x="326" y="0"/>
                        </a:cubicBezTo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39" name="Freeform 20"/>
                  <p:cNvSpPr/>
                  <p:nvPr/>
                </p:nvSpPr>
                <p:spPr bwMode="auto">
                  <a:xfrm>
                    <a:off x="5926138" y="2835275"/>
                    <a:ext cx="1011238" cy="1011238"/>
                  </a:xfrm>
                  <a:custGeom>
                    <a:avLst/>
                    <a:gdLst>
                      <a:gd name="T0" fmla="*/ 263 w 269"/>
                      <a:gd name="T1" fmla="*/ 0 h 269"/>
                      <a:gd name="T2" fmla="*/ 0 w 269"/>
                      <a:gd name="T3" fmla="*/ 263 h 269"/>
                      <a:gd name="T4" fmla="*/ 51 w 269"/>
                      <a:gd name="T5" fmla="*/ 269 h 269"/>
                      <a:gd name="T6" fmla="*/ 58 w 269"/>
                      <a:gd name="T7" fmla="*/ 269 h 269"/>
                      <a:gd name="T8" fmla="*/ 269 w 269"/>
                      <a:gd name="T9" fmla="*/ 58 h 269"/>
                      <a:gd name="T10" fmla="*/ 269 w 269"/>
                      <a:gd name="T11" fmla="*/ 51 h 269"/>
                      <a:gd name="T12" fmla="*/ 263 w 269"/>
                      <a:gd name="T13" fmla="*/ 0 h 26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269" h="269">
                        <a:moveTo>
                          <a:pt x="263" y="0"/>
                        </a:moveTo>
                        <a:cubicBezTo>
                          <a:pt x="0" y="263"/>
                          <a:pt x="0" y="263"/>
                          <a:pt x="0" y="263"/>
                        </a:cubicBezTo>
                        <a:cubicBezTo>
                          <a:pt x="16" y="267"/>
                          <a:pt x="33" y="269"/>
                          <a:pt x="51" y="269"/>
                        </a:cubicBezTo>
                        <a:cubicBezTo>
                          <a:pt x="54" y="269"/>
                          <a:pt x="56" y="269"/>
                          <a:pt x="58" y="269"/>
                        </a:cubicBezTo>
                        <a:cubicBezTo>
                          <a:pt x="269" y="58"/>
                          <a:pt x="269" y="58"/>
                          <a:pt x="269" y="58"/>
                        </a:cubicBezTo>
                        <a:cubicBezTo>
                          <a:pt x="269" y="56"/>
                          <a:pt x="269" y="54"/>
                          <a:pt x="269" y="51"/>
                        </a:cubicBezTo>
                        <a:cubicBezTo>
                          <a:pt x="269" y="34"/>
                          <a:pt x="267" y="16"/>
                          <a:pt x="263" y="0"/>
                        </a:cubicBezTo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40" name="Freeform 21"/>
                  <p:cNvSpPr/>
                  <p:nvPr/>
                </p:nvSpPr>
                <p:spPr bwMode="auto">
                  <a:xfrm>
                    <a:off x="6464301" y="3373438"/>
                    <a:ext cx="398463" cy="396875"/>
                  </a:xfrm>
                  <a:custGeom>
                    <a:avLst/>
                    <a:gdLst>
                      <a:gd name="T0" fmla="*/ 106 w 106"/>
                      <a:gd name="T1" fmla="*/ 0 h 106"/>
                      <a:gd name="T2" fmla="*/ 0 w 106"/>
                      <a:gd name="T3" fmla="*/ 106 h 106"/>
                      <a:gd name="T4" fmla="*/ 106 w 106"/>
                      <a:gd name="T5" fmla="*/ 0 h 10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106" h="106">
                        <a:moveTo>
                          <a:pt x="106" y="0"/>
                        </a:moveTo>
                        <a:cubicBezTo>
                          <a:pt x="0" y="106"/>
                          <a:pt x="0" y="106"/>
                          <a:pt x="0" y="106"/>
                        </a:cubicBezTo>
                        <a:cubicBezTo>
                          <a:pt x="47" y="84"/>
                          <a:pt x="84" y="47"/>
                          <a:pt x="106" y="0"/>
                        </a:cubicBezTo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/>
                  <a:lstStyle/>
                  <a:p>
                    <a:endParaRPr lang="zh-CN" altLang="en-US"/>
                  </a:p>
                </p:txBody>
              </p:sp>
            </p:grpSp>
          </p:grpSp>
          <p:grpSp>
            <p:nvGrpSpPr>
              <p:cNvPr id="113" name="组合 112"/>
              <p:cNvGrpSpPr/>
              <p:nvPr/>
            </p:nvGrpSpPr>
            <p:grpSpPr>
              <a:xfrm>
                <a:off x="8926216" y="4257279"/>
                <a:ext cx="586751" cy="573168"/>
                <a:chOff x="8926216" y="4257279"/>
                <a:chExt cx="586751" cy="573168"/>
              </a:xfrm>
            </p:grpSpPr>
            <p:sp>
              <p:nvSpPr>
                <p:cNvPr id="131" name="Oval 29"/>
                <p:cNvSpPr>
                  <a:spLocks noChangeArrowheads="1"/>
                </p:cNvSpPr>
                <p:nvPr/>
              </p:nvSpPr>
              <p:spPr bwMode="auto">
                <a:xfrm>
                  <a:off x="8987504" y="4303397"/>
                  <a:ext cx="525463" cy="527050"/>
                </a:xfrm>
                <a:prstGeom prst="ellipse">
                  <a:avLst/>
                </a:prstGeom>
                <a:solidFill>
                  <a:schemeClr val="tx1">
                    <a:alpha val="1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/>
                </a:p>
              </p:txBody>
            </p:sp>
            <p:sp>
              <p:nvSpPr>
                <p:cNvPr id="132" name="Oval 30"/>
                <p:cNvSpPr>
                  <a:spLocks noChangeArrowheads="1"/>
                </p:cNvSpPr>
                <p:nvPr/>
              </p:nvSpPr>
              <p:spPr bwMode="auto">
                <a:xfrm>
                  <a:off x="8926216" y="4257279"/>
                  <a:ext cx="525463" cy="527050"/>
                </a:xfrm>
                <a:prstGeom prst="ellipse">
                  <a:avLst/>
                </a:prstGeom>
                <a:solidFill>
                  <a:schemeClr val="bg1">
                    <a:alpha val="60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4" name="组合 113"/>
              <p:cNvGrpSpPr/>
              <p:nvPr/>
            </p:nvGrpSpPr>
            <p:grpSpPr>
              <a:xfrm>
                <a:off x="9045526" y="4848837"/>
                <a:ext cx="473075" cy="338137"/>
                <a:chOff x="7662863" y="2722563"/>
                <a:chExt cx="473075" cy="338137"/>
              </a:xfrm>
              <a:solidFill>
                <a:srgbClr val="00D9F5"/>
              </a:solidFill>
            </p:grpSpPr>
            <p:sp>
              <p:nvSpPr>
                <p:cNvPr id="124" name="Freeform 22"/>
                <p:cNvSpPr/>
                <p:nvPr/>
              </p:nvSpPr>
              <p:spPr bwMode="auto">
                <a:xfrm>
                  <a:off x="8113713" y="3008313"/>
                  <a:ext cx="22225" cy="22225"/>
                </a:xfrm>
                <a:custGeom>
                  <a:avLst/>
                  <a:gdLst>
                    <a:gd name="T0" fmla="*/ 2 w 6"/>
                    <a:gd name="T1" fmla="*/ 5 h 6"/>
                    <a:gd name="T2" fmla="*/ 1 w 6"/>
                    <a:gd name="T3" fmla="*/ 1 h 6"/>
                    <a:gd name="T4" fmla="*/ 5 w 6"/>
                    <a:gd name="T5" fmla="*/ 1 h 6"/>
                    <a:gd name="T6" fmla="*/ 5 w 6"/>
                    <a:gd name="T7" fmla="*/ 5 h 6"/>
                    <a:gd name="T8" fmla="*/ 2 w 6"/>
                    <a:gd name="T9" fmla="*/ 5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" h="6">
                      <a:moveTo>
                        <a:pt x="2" y="5"/>
                      </a:moveTo>
                      <a:cubicBezTo>
                        <a:pt x="0" y="4"/>
                        <a:pt x="0" y="3"/>
                        <a:pt x="1" y="1"/>
                      </a:cubicBezTo>
                      <a:cubicBezTo>
                        <a:pt x="2" y="0"/>
                        <a:pt x="4" y="0"/>
                        <a:pt x="5" y="1"/>
                      </a:cubicBezTo>
                      <a:cubicBezTo>
                        <a:pt x="6" y="2"/>
                        <a:pt x="6" y="3"/>
                        <a:pt x="5" y="5"/>
                      </a:cubicBezTo>
                      <a:cubicBezTo>
                        <a:pt x="4" y="6"/>
                        <a:pt x="3" y="6"/>
                        <a:pt x="2" y="5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/>
                </a:p>
              </p:txBody>
            </p:sp>
            <p:sp>
              <p:nvSpPr>
                <p:cNvPr id="125" name="Freeform 23"/>
                <p:cNvSpPr/>
                <p:nvPr/>
              </p:nvSpPr>
              <p:spPr bwMode="auto">
                <a:xfrm>
                  <a:off x="7843838" y="3019425"/>
                  <a:ext cx="41275" cy="41275"/>
                </a:xfrm>
                <a:custGeom>
                  <a:avLst/>
                  <a:gdLst>
                    <a:gd name="T0" fmla="*/ 8 w 11"/>
                    <a:gd name="T1" fmla="*/ 1 h 11"/>
                    <a:gd name="T2" fmla="*/ 9 w 11"/>
                    <a:gd name="T3" fmla="*/ 8 h 11"/>
                    <a:gd name="T4" fmla="*/ 3 w 11"/>
                    <a:gd name="T5" fmla="*/ 9 h 11"/>
                    <a:gd name="T6" fmla="*/ 1 w 11"/>
                    <a:gd name="T7" fmla="*/ 3 h 11"/>
                    <a:gd name="T8" fmla="*/ 8 w 11"/>
                    <a:gd name="T9" fmla="*/ 1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" h="11">
                      <a:moveTo>
                        <a:pt x="8" y="1"/>
                      </a:moveTo>
                      <a:cubicBezTo>
                        <a:pt x="10" y="3"/>
                        <a:pt x="11" y="6"/>
                        <a:pt x="9" y="8"/>
                      </a:cubicBezTo>
                      <a:cubicBezTo>
                        <a:pt x="8" y="10"/>
                        <a:pt x="5" y="11"/>
                        <a:pt x="3" y="9"/>
                      </a:cubicBezTo>
                      <a:cubicBezTo>
                        <a:pt x="0" y="8"/>
                        <a:pt x="0" y="5"/>
                        <a:pt x="1" y="3"/>
                      </a:cubicBezTo>
                      <a:cubicBezTo>
                        <a:pt x="3" y="0"/>
                        <a:pt x="6" y="0"/>
                        <a:pt x="8" y="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/>
                </a:p>
              </p:txBody>
            </p:sp>
            <p:sp>
              <p:nvSpPr>
                <p:cNvPr id="126" name="Freeform 24"/>
                <p:cNvSpPr/>
                <p:nvPr/>
              </p:nvSpPr>
              <p:spPr bwMode="auto">
                <a:xfrm>
                  <a:off x="7896226" y="2887663"/>
                  <a:ext cx="22225" cy="19050"/>
                </a:xfrm>
                <a:custGeom>
                  <a:avLst/>
                  <a:gdLst>
                    <a:gd name="T0" fmla="*/ 4 w 6"/>
                    <a:gd name="T1" fmla="*/ 1 h 5"/>
                    <a:gd name="T2" fmla="*/ 1 w 6"/>
                    <a:gd name="T3" fmla="*/ 1 h 5"/>
                    <a:gd name="T4" fmla="*/ 1 w 6"/>
                    <a:gd name="T5" fmla="*/ 5 h 5"/>
                    <a:gd name="T6" fmla="*/ 5 w 6"/>
                    <a:gd name="T7" fmla="*/ 4 h 5"/>
                    <a:gd name="T8" fmla="*/ 4 w 6"/>
                    <a:gd name="T9" fmla="*/ 1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" h="5">
                      <a:moveTo>
                        <a:pt x="4" y="1"/>
                      </a:moveTo>
                      <a:cubicBezTo>
                        <a:pt x="3" y="0"/>
                        <a:pt x="2" y="0"/>
                        <a:pt x="1" y="1"/>
                      </a:cubicBezTo>
                      <a:cubicBezTo>
                        <a:pt x="0" y="2"/>
                        <a:pt x="0" y="4"/>
                        <a:pt x="1" y="5"/>
                      </a:cubicBezTo>
                      <a:cubicBezTo>
                        <a:pt x="2" y="5"/>
                        <a:pt x="4" y="5"/>
                        <a:pt x="5" y="4"/>
                      </a:cubicBezTo>
                      <a:cubicBezTo>
                        <a:pt x="6" y="3"/>
                        <a:pt x="5" y="1"/>
                        <a:pt x="4" y="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/>
                </a:p>
              </p:txBody>
            </p:sp>
            <p:sp>
              <p:nvSpPr>
                <p:cNvPr id="127" name="Freeform 25"/>
                <p:cNvSpPr/>
                <p:nvPr/>
              </p:nvSpPr>
              <p:spPr bwMode="auto">
                <a:xfrm>
                  <a:off x="7731126" y="2851150"/>
                  <a:ext cx="25400" cy="22225"/>
                </a:xfrm>
                <a:custGeom>
                  <a:avLst/>
                  <a:gdLst>
                    <a:gd name="T0" fmla="*/ 5 w 7"/>
                    <a:gd name="T1" fmla="*/ 1 h 6"/>
                    <a:gd name="T2" fmla="*/ 6 w 7"/>
                    <a:gd name="T3" fmla="*/ 5 h 6"/>
                    <a:gd name="T4" fmla="*/ 2 w 7"/>
                    <a:gd name="T5" fmla="*/ 6 h 6"/>
                    <a:gd name="T6" fmla="*/ 1 w 7"/>
                    <a:gd name="T7" fmla="*/ 2 h 6"/>
                    <a:gd name="T8" fmla="*/ 5 w 7"/>
                    <a:gd name="T9" fmla="*/ 1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" h="6">
                      <a:moveTo>
                        <a:pt x="5" y="1"/>
                      </a:moveTo>
                      <a:cubicBezTo>
                        <a:pt x="7" y="2"/>
                        <a:pt x="7" y="4"/>
                        <a:pt x="6" y="5"/>
                      </a:cubicBezTo>
                      <a:cubicBezTo>
                        <a:pt x="5" y="6"/>
                        <a:pt x="3" y="6"/>
                        <a:pt x="2" y="6"/>
                      </a:cubicBezTo>
                      <a:cubicBezTo>
                        <a:pt x="1" y="5"/>
                        <a:pt x="0" y="3"/>
                        <a:pt x="1" y="2"/>
                      </a:cubicBezTo>
                      <a:cubicBezTo>
                        <a:pt x="2" y="0"/>
                        <a:pt x="4" y="0"/>
                        <a:pt x="5" y="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/>
                </a:p>
              </p:txBody>
            </p:sp>
            <p:sp>
              <p:nvSpPr>
                <p:cNvPr id="128" name="Freeform 26"/>
                <p:cNvSpPr/>
                <p:nvPr/>
              </p:nvSpPr>
              <p:spPr bwMode="auto">
                <a:xfrm>
                  <a:off x="7662863" y="2827338"/>
                  <a:ext cx="14288" cy="15875"/>
                </a:xfrm>
                <a:custGeom>
                  <a:avLst/>
                  <a:gdLst>
                    <a:gd name="T0" fmla="*/ 1 w 4"/>
                    <a:gd name="T1" fmla="*/ 3 h 4"/>
                    <a:gd name="T2" fmla="*/ 1 w 4"/>
                    <a:gd name="T3" fmla="*/ 1 h 4"/>
                    <a:gd name="T4" fmla="*/ 3 w 4"/>
                    <a:gd name="T5" fmla="*/ 1 h 4"/>
                    <a:gd name="T6" fmla="*/ 3 w 4"/>
                    <a:gd name="T7" fmla="*/ 3 h 4"/>
                    <a:gd name="T8" fmla="*/ 1 w 4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" h="4">
                      <a:moveTo>
                        <a:pt x="1" y="3"/>
                      </a:moveTo>
                      <a:cubicBezTo>
                        <a:pt x="0" y="3"/>
                        <a:pt x="0" y="2"/>
                        <a:pt x="1" y="1"/>
                      </a:cubicBezTo>
                      <a:cubicBezTo>
                        <a:pt x="1" y="0"/>
                        <a:pt x="2" y="0"/>
                        <a:pt x="3" y="1"/>
                      </a:cubicBezTo>
                      <a:cubicBezTo>
                        <a:pt x="4" y="1"/>
                        <a:pt x="4" y="2"/>
                        <a:pt x="3" y="3"/>
                      </a:cubicBezTo>
                      <a:cubicBezTo>
                        <a:pt x="3" y="4"/>
                        <a:pt x="2" y="4"/>
                        <a:pt x="1" y="3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/>
                </a:p>
              </p:txBody>
            </p:sp>
            <p:sp>
              <p:nvSpPr>
                <p:cNvPr id="129" name="Freeform 27"/>
                <p:cNvSpPr/>
                <p:nvPr/>
              </p:nvSpPr>
              <p:spPr bwMode="auto">
                <a:xfrm>
                  <a:off x="7847013" y="2827338"/>
                  <a:ext cx="38100" cy="38100"/>
                </a:xfrm>
                <a:custGeom>
                  <a:avLst/>
                  <a:gdLst>
                    <a:gd name="T0" fmla="*/ 7 w 10"/>
                    <a:gd name="T1" fmla="*/ 2 h 10"/>
                    <a:gd name="T2" fmla="*/ 8 w 10"/>
                    <a:gd name="T3" fmla="*/ 8 h 10"/>
                    <a:gd name="T4" fmla="*/ 3 w 10"/>
                    <a:gd name="T5" fmla="*/ 8 h 10"/>
                    <a:gd name="T6" fmla="*/ 2 w 10"/>
                    <a:gd name="T7" fmla="*/ 3 h 10"/>
                    <a:gd name="T8" fmla="*/ 7 w 10"/>
                    <a:gd name="T9" fmla="*/ 2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" h="10">
                      <a:moveTo>
                        <a:pt x="7" y="2"/>
                      </a:moveTo>
                      <a:cubicBezTo>
                        <a:pt x="9" y="3"/>
                        <a:pt x="10" y="6"/>
                        <a:pt x="8" y="8"/>
                      </a:cubicBezTo>
                      <a:cubicBezTo>
                        <a:pt x="7" y="9"/>
                        <a:pt x="4" y="10"/>
                        <a:pt x="3" y="8"/>
                      </a:cubicBezTo>
                      <a:cubicBezTo>
                        <a:pt x="1" y="7"/>
                        <a:pt x="0" y="5"/>
                        <a:pt x="2" y="3"/>
                      </a:cubicBezTo>
                      <a:cubicBezTo>
                        <a:pt x="3" y="1"/>
                        <a:pt x="6" y="0"/>
                        <a:pt x="7" y="2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/>
                </a:p>
              </p:txBody>
            </p:sp>
            <p:sp>
              <p:nvSpPr>
                <p:cNvPr id="130" name="Freeform 28"/>
                <p:cNvSpPr/>
                <p:nvPr/>
              </p:nvSpPr>
              <p:spPr bwMode="auto">
                <a:xfrm>
                  <a:off x="7685088" y="2722563"/>
                  <a:ext cx="15875" cy="14288"/>
                </a:xfrm>
                <a:custGeom>
                  <a:avLst/>
                  <a:gdLst>
                    <a:gd name="T0" fmla="*/ 1 w 4"/>
                    <a:gd name="T1" fmla="*/ 3 h 4"/>
                    <a:gd name="T2" fmla="*/ 1 w 4"/>
                    <a:gd name="T3" fmla="*/ 1 h 4"/>
                    <a:gd name="T4" fmla="*/ 3 w 4"/>
                    <a:gd name="T5" fmla="*/ 0 h 4"/>
                    <a:gd name="T6" fmla="*/ 4 w 4"/>
                    <a:gd name="T7" fmla="*/ 3 h 4"/>
                    <a:gd name="T8" fmla="*/ 1 w 4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" h="4">
                      <a:moveTo>
                        <a:pt x="1" y="3"/>
                      </a:moveTo>
                      <a:cubicBezTo>
                        <a:pt x="0" y="3"/>
                        <a:pt x="0" y="2"/>
                        <a:pt x="1" y="1"/>
                      </a:cubicBezTo>
                      <a:cubicBezTo>
                        <a:pt x="1" y="0"/>
                        <a:pt x="2" y="0"/>
                        <a:pt x="3" y="0"/>
                      </a:cubicBezTo>
                      <a:cubicBezTo>
                        <a:pt x="4" y="1"/>
                        <a:pt x="4" y="2"/>
                        <a:pt x="4" y="3"/>
                      </a:cubicBezTo>
                      <a:cubicBezTo>
                        <a:pt x="3" y="4"/>
                        <a:pt x="2" y="4"/>
                        <a:pt x="1" y="3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5" name="组合 114"/>
              <p:cNvGrpSpPr/>
              <p:nvPr/>
            </p:nvGrpSpPr>
            <p:grpSpPr>
              <a:xfrm>
                <a:off x="8601056" y="4714212"/>
                <a:ext cx="436563" cy="376238"/>
                <a:chOff x="8526463" y="2428875"/>
                <a:chExt cx="436563" cy="376238"/>
              </a:xfrm>
              <a:solidFill>
                <a:srgbClr val="00D9F5"/>
              </a:solidFill>
            </p:grpSpPr>
            <p:sp>
              <p:nvSpPr>
                <p:cNvPr id="117" name="Freeform 8"/>
                <p:cNvSpPr/>
                <p:nvPr/>
              </p:nvSpPr>
              <p:spPr bwMode="auto">
                <a:xfrm>
                  <a:off x="8940801" y="2782888"/>
                  <a:ext cx="22225" cy="22225"/>
                </a:xfrm>
                <a:custGeom>
                  <a:avLst/>
                  <a:gdLst>
                    <a:gd name="T0" fmla="*/ 1 w 6"/>
                    <a:gd name="T1" fmla="*/ 5 h 6"/>
                    <a:gd name="T2" fmla="*/ 1 w 6"/>
                    <a:gd name="T3" fmla="*/ 1 h 6"/>
                    <a:gd name="T4" fmla="*/ 5 w 6"/>
                    <a:gd name="T5" fmla="*/ 1 h 6"/>
                    <a:gd name="T6" fmla="*/ 5 w 6"/>
                    <a:gd name="T7" fmla="*/ 5 h 6"/>
                    <a:gd name="T8" fmla="*/ 1 w 6"/>
                    <a:gd name="T9" fmla="*/ 5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" h="6">
                      <a:moveTo>
                        <a:pt x="1" y="5"/>
                      </a:moveTo>
                      <a:cubicBezTo>
                        <a:pt x="0" y="4"/>
                        <a:pt x="0" y="2"/>
                        <a:pt x="1" y="1"/>
                      </a:cubicBezTo>
                      <a:cubicBezTo>
                        <a:pt x="2" y="0"/>
                        <a:pt x="4" y="0"/>
                        <a:pt x="5" y="1"/>
                      </a:cubicBezTo>
                      <a:cubicBezTo>
                        <a:pt x="6" y="2"/>
                        <a:pt x="6" y="4"/>
                        <a:pt x="5" y="5"/>
                      </a:cubicBezTo>
                      <a:cubicBezTo>
                        <a:pt x="4" y="6"/>
                        <a:pt x="2" y="6"/>
                        <a:pt x="1" y="5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/>
                </a:p>
              </p:txBody>
            </p:sp>
            <p:sp>
              <p:nvSpPr>
                <p:cNvPr id="118" name="Freeform 9"/>
                <p:cNvSpPr/>
                <p:nvPr/>
              </p:nvSpPr>
              <p:spPr bwMode="auto">
                <a:xfrm>
                  <a:off x="8669338" y="2752725"/>
                  <a:ext cx="41275" cy="38100"/>
                </a:xfrm>
                <a:custGeom>
                  <a:avLst/>
                  <a:gdLst>
                    <a:gd name="T0" fmla="*/ 9 w 11"/>
                    <a:gd name="T1" fmla="*/ 1 h 10"/>
                    <a:gd name="T2" fmla="*/ 9 w 11"/>
                    <a:gd name="T3" fmla="*/ 8 h 10"/>
                    <a:gd name="T4" fmla="*/ 2 w 11"/>
                    <a:gd name="T5" fmla="*/ 8 h 10"/>
                    <a:gd name="T6" fmla="*/ 2 w 11"/>
                    <a:gd name="T7" fmla="*/ 1 h 10"/>
                    <a:gd name="T8" fmla="*/ 9 w 11"/>
                    <a:gd name="T9" fmla="*/ 1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" h="10">
                      <a:moveTo>
                        <a:pt x="9" y="1"/>
                      </a:moveTo>
                      <a:cubicBezTo>
                        <a:pt x="11" y="3"/>
                        <a:pt x="11" y="6"/>
                        <a:pt x="9" y="8"/>
                      </a:cubicBezTo>
                      <a:cubicBezTo>
                        <a:pt x="7" y="10"/>
                        <a:pt x="4" y="10"/>
                        <a:pt x="2" y="8"/>
                      </a:cubicBezTo>
                      <a:cubicBezTo>
                        <a:pt x="0" y="6"/>
                        <a:pt x="0" y="3"/>
                        <a:pt x="2" y="1"/>
                      </a:cubicBezTo>
                      <a:cubicBezTo>
                        <a:pt x="4" y="0"/>
                        <a:pt x="7" y="0"/>
                        <a:pt x="9" y="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/>
                </a:p>
              </p:txBody>
            </p:sp>
            <p:sp>
              <p:nvSpPr>
                <p:cNvPr id="119" name="Freeform 10"/>
                <p:cNvSpPr/>
                <p:nvPr/>
              </p:nvSpPr>
              <p:spPr bwMode="auto">
                <a:xfrm>
                  <a:off x="8748713" y="2628900"/>
                  <a:ext cx="19050" cy="19050"/>
                </a:xfrm>
                <a:custGeom>
                  <a:avLst/>
                  <a:gdLst>
                    <a:gd name="T0" fmla="*/ 4 w 5"/>
                    <a:gd name="T1" fmla="*/ 1 h 5"/>
                    <a:gd name="T2" fmla="*/ 0 w 5"/>
                    <a:gd name="T3" fmla="*/ 1 h 5"/>
                    <a:gd name="T4" fmla="*/ 0 w 5"/>
                    <a:gd name="T5" fmla="*/ 4 h 5"/>
                    <a:gd name="T6" fmla="*/ 4 w 5"/>
                    <a:gd name="T7" fmla="*/ 4 h 5"/>
                    <a:gd name="T8" fmla="*/ 4 w 5"/>
                    <a:gd name="T9" fmla="*/ 1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5">
                      <a:moveTo>
                        <a:pt x="4" y="1"/>
                      </a:moveTo>
                      <a:cubicBezTo>
                        <a:pt x="3" y="0"/>
                        <a:pt x="1" y="0"/>
                        <a:pt x="0" y="1"/>
                      </a:cubicBezTo>
                      <a:cubicBezTo>
                        <a:pt x="0" y="2"/>
                        <a:pt x="0" y="3"/>
                        <a:pt x="0" y="4"/>
                      </a:cubicBezTo>
                      <a:cubicBezTo>
                        <a:pt x="1" y="5"/>
                        <a:pt x="3" y="5"/>
                        <a:pt x="4" y="4"/>
                      </a:cubicBezTo>
                      <a:cubicBezTo>
                        <a:pt x="5" y="3"/>
                        <a:pt x="5" y="2"/>
                        <a:pt x="4" y="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/>
                </a:p>
              </p:txBody>
            </p:sp>
            <p:sp>
              <p:nvSpPr>
                <p:cNvPr id="120" name="Freeform 11"/>
                <p:cNvSpPr/>
                <p:nvPr/>
              </p:nvSpPr>
              <p:spPr bwMode="auto">
                <a:xfrm>
                  <a:off x="8591551" y="2565400"/>
                  <a:ext cx="22225" cy="22225"/>
                </a:xfrm>
                <a:custGeom>
                  <a:avLst/>
                  <a:gdLst>
                    <a:gd name="T0" fmla="*/ 5 w 6"/>
                    <a:gd name="T1" fmla="*/ 1 h 6"/>
                    <a:gd name="T2" fmla="*/ 5 w 6"/>
                    <a:gd name="T3" fmla="*/ 5 h 6"/>
                    <a:gd name="T4" fmla="*/ 1 w 6"/>
                    <a:gd name="T5" fmla="*/ 5 h 6"/>
                    <a:gd name="T6" fmla="*/ 1 w 6"/>
                    <a:gd name="T7" fmla="*/ 1 h 6"/>
                    <a:gd name="T8" fmla="*/ 5 w 6"/>
                    <a:gd name="T9" fmla="*/ 1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" h="6">
                      <a:moveTo>
                        <a:pt x="5" y="1"/>
                      </a:moveTo>
                      <a:cubicBezTo>
                        <a:pt x="6" y="2"/>
                        <a:pt x="6" y="4"/>
                        <a:pt x="5" y="5"/>
                      </a:cubicBezTo>
                      <a:cubicBezTo>
                        <a:pt x="4" y="6"/>
                        <a:pt x="2" y="6"/>
                        <a:pt x="1" y="5"/>
                      </a:cubicBezTo>
                      <a:cubicBezTo>
                        <a:pt x="0" y="4"/>
                        <a:pt x="0" y="2"/>
                        <a:pt x="1" y="1"/>
                      </a:cubicBezTo>
                      <a:cubicBezTo>
                        <a:pt x="2" y="0"/>
                        <a:pt x="4" y="0"/>
                        <a:pt x="5" y="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/>
                </a:p>
              </p:txBody>
            </p:sp>
            <p:sp>
              <p:nvSpPr>
                <p:cNvPr id="121" name="Freeform 12"/>
                <p:cNvSpPr/>
                <p:nvPr/>
              </p:nvSpPr>
              <p:spPr bwMode="auto">
                <a:xfrm>
                  <a:off x="8526463" y="2530475"/>
                  <a:ext cx="15875" cy="11113"/>
                </a:xfrm>
                <a:custGeom>
                  <a:avLst/>
                  <a:gdLst>
                    <a:gd name="T0" fmla="*/ 1 w 4"/>
                    <a:gd name="T1" fmla="*/ 3 h 3"/>
                    <a:gd name="T2" fmla="*/ 1 w 4"/>
                    <a:gd name="T3" fmla="*/ 0 h 3"/>
                    <a:gd name="T4" fmla="*/ 3 w 4"/>
                    <a:gd name="T5" fmla="*/ 0 h 3"/>
                    <a:gd name="T6" fmla="*/ 3 w 4"/>
                    <a:gd name="T7" fmla="*/ 3 h 3"/>
                    <a:gd name="T8" fmla="*/ 1 w 4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" h="3">
                      <a:moveTo>
                        <a:pt x="1" y="3"/>
                      </a:moveTo>
                      <a:cubicBezTo>
                        <a:pt x="0" y="2"/>
                        <a:pt x="0" y="1"/>
                        <a:pt x="1" y="0"/>
                      </a:cubicBezTo>
                      <a:cubicBezTo>
                        <a:pt x="2" y="0"/>
                        <a:pt x="3" y="0"/>
                        <a:pt x="3" y="0"/>
                      </a:cubicBezTo>
                      <a:cubicBezTo>
                        <a:pt x="4" y="1"/>
                        <a:pt x="4" y="2"/>
                        <a:pt x="3" y="3"/>
                      </a:cubicBezTo>
                      <a:cubicBezTo>
                        <a:pt x="3" y="3"/>
                        <a:pt x="2" y="3"/>
                        <a:pt x="1" y="3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/>
                </a:p>
              </p:txBody>
            </p:sp>
            <p:sp>
              <p:nvSpPr>
                <p:cNvPr id="122" name="Freeform 13"/>
                <p:cNvSpPr/>
                <p:nvPr/>
              </p:nvSpPr>
              <p:spPr bwMode="auto">
                <a:xfrm>
                  <a:off x="8707438" y="2565400"/>
                  <a:ext cx="33338" cy="33338"/>
                </a:xfrm>
                <a:custGeom>
                  <a:avLst/>
                  <a:gdLst>
                    <a:gd name="T0" fmla="*/ 8 w 9"/>
                    <a:gd name="T1" fmla="*/ 1 h 9"/>
                    <a:gd name="T2" fmla="*/ 8 w 9"/>
                    <a:gd name="T3" fmla="*/ 7 h 9"/>
                    <a:gd name="T4" fmla="*/ 2 w 9"/>
                    <a:gd name="T5" fmla="*/ 7 h 9"/>
                    <a:gd name="T6" fmla="*/ 2 w 9"/>
                    <a:gd name="T7" fmla="*/ 1 h 9"/>
                    <a:gd name="T8" fmla="*/ 8 w 9"/>
                    <a:gd name="T9" fmla="*/ 1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" h="9">
                      <a:moveTo>
                        <a:pt x="8" y="1"/>
                      </a:moveTo>
                      <a:cubicBezTo>
                        <a:pt x="9" y="3"/>
                        <a:pt x="9" y="6"/>
                        <a:pt x="8" y="7"/>
                      </a:cubicBezTo>
                      <a:cubicBezTo>
                        <a:pt x="6" y="9"/>
                        <a:pt x="3" y="9"/>
                        <a:pt x="2" y="7"/>
                      </a:cubicBezTo>
                      <a:cubicBezTo>
                        <a:pt x="0" y="6"/>
                        <a:pt x="0" y="3"/>
                        <a:pt x="2" y="1"/>
                      </a:cubicBezTo>
                      <a:cubicBezTo>
                        <a:pt x="3" y="0"/>
                        <a:pt x="6" y="0"/>
                        <a:pt x="8" y="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/>
                </a:p>
              </p:txBody>
            </p:sp>
            <p:sp>
              <p:nvSpPr>
                <p:cNvPr id="123" name="Freeform 14"/>
                <p:cNvSpPr/>
                <p:nvPr/>
              </p:nvSpPr>
              <p:spPr bwMode="auto">
                <a:xfrm>
                  <a:off x="8567738" y="2428875"/>
                  <a:ext cx="15875" cy="15875"/>
                </a:xfrm>
                <a:custGeom>
                  <a:avLst/>
                  <a:gdLst>
                    <a:gd name="T0" fmla="*/ 0 w 4"/>
                    <a:gd name="T1" fmla="*/ 3 h 4"/>
                    <a:gd name="T2" fmla="*/ 0 w 4"/>
                    <a:gd name="T3" fmla="*/ 1 h 4"/>
                    <a:gd name="T4" fmla="*/ 3 w 4"/>
                    <a:gd name="T5" fmla="*/ 1 h 4"/>
                    <a:gd name="T6" fmla="*/ 3 w 4"/>
                    <a:gd name="T7" fmla="*/ 3 h 4"/>
                    <a:gd name="T8" fmla="*/ 0 w 4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" h="4">
                      <a:moveTo>
                        <a:pt x="0" y="3"/>
                      </a:moveTo>
                      <a:cubicBezTo>
                        <a:pt x="0" y="3"/>
                        <a:pt x="0" y="1"/>
                        <a:pt x="0" y="1"/>
                      </a:cubicBezTo>
                      <a:cubicBezTo>
                        <a:pt x="1" y="0"/>
                        <a:pt x="2" y="0"/>
                        <a:pt x="3" y="1"/>
                      </a:cubicBezTo>
                      <a:cubicBezTo>
                        <a:pt x="4" y="1"/>
                        <a:pt x="4" y="3"/>
                        <a:pt x="3" y="3"/>
                      </a:cubicBezTo>
                      <a:cubicBezTo>
                        <a:pt x="2" y="4"/>
                        <a:pt x="1" y="4"/>
                        <a:pt x="0" y="3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/>
                </a:p>
              </p:txBody>
            </p:sp>
          </p:grpSp>
          <p:sp>
            <p:nvSpPr>
              <p:cNvPr id="116" name="蓝色高光"/>
              <p:cNvSpPr/>
              <p:nvPr/>
            </p:nvSpPr>
            <p:spPr>
              <a:xfrm>
                <a:off x="8133885" y="3917757"/>
                <a:ext cx="2110124" cy="493196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accent2">
                      <a:alpha val="0"/>
                    </a:schemeClr>
                  </a:gs>
                  <a:gs pos="0">
                    <a:schemeClr val="accent2">
                      <a:alpha val="40000"/>
                    </a:schemeClr>
                  </a:gs>
                </a:gsLst>
                <a:path path="shap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224" name="文本框 223"/>
            <p:cNvSpPr txBox="1"/>
            <p:nvPr/>
          </p:nvSpPr>
          <p:spPr>
            <a:xfrm>
              <a:off x="2691466" y="4893092"/>
              <a:ext cx="540533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3200" dirty="0" smtClean="0">
                  <a:solidFill>
                    <a:schemeClr val="accent3"/>
                  </a:solidFill>
                  <a:latin typeface="造字工房悦黑体验版纤细长体" pitchFamily="50" charset="-122"/>
                  <a:ea typeface="造字工房悦黑体验版纤细长体" pitchFamily="50" charset="-122"/>
                </a:rPr>
                <a:t>80</a:t>
              </a:r>
              <a:r>
                <a:rPr lang="en-US" altLang="zh-CN" dirty="0" smtClean="0">
                  <a:solidFill>
                    <a:schemeClr val="accent3"/>
                  </a:solidFill>
                  <a:latin typeface="造字工房悦黑体验版纤细长体" pitchFamily="50" charset="-122"/>
                  <a:ea typeface="造字工房悦黑体验版纤细长体" pitchFamily="50" charset="-122"/>
                </a:rPr>
                <a:t>%</a:t>
              </a:r>
              <a:endParaRPr lang="zh-CN" altLang="en-US" dirty="0">
                <a:solidFill>
                  <a:schemeClr val="accent3"/>
                </a:solidFill>
                <a:latin typeface="造字工房悦黑体验版纤细长体" pitchFamily="50" charset="-122"/>
                <a:ea typeface="造字工房悦黑体验版纤细长体" pitchFamily="50" charset="-122"/>
              </a:endParaRPr>
            </a:p>
          </p:txBody>
        </p:sp>
      </p:grpSp>
      <p:grpSp>
        <p:nvGrpSpPr>
          <p:cNvPr id="228" name="组合 227"/>
          <p:cNvGrpSpPr/>
          <p:nvPr/>
        </p:nvGrpSpPr>
        <p:grpSpPr>
          <a:xfrm>
            <a:off x="5041049" y="3929061"/>
            <a:ext cx="2110124" cy="2250262"/>
            <a:chOff x="5040827" y="4165892"/>
            <a:chExt cx="2110124" cy="2250262"/>
          </a:xfrm>
        </p:grpSpPr>
        <p:grpSp>
          <p:nvGrpSpPr>
            <p:cNvPr id="223" name="组合 222"/>
            <p:cNvGrpSpPr/>
            <p:nvPr/>
          </p:nvGrpSpPr>
          <p:grpSpPr>
            <a:xfrm>
              <a:off x="5040827" y="4165892"/>
              <a:ext cx="2110124" cy="2250262"/>
              <a:chOff x="5040827" y="4165892"/>
              <a:chExt cx="2110124" cy="2250262"/>
            </a:xfrm>
          </p:grpSpPr>
          <p:sp>
            <p:nvSpPr>
              <p:cNvPr id="146" name="阴影"/>
              <p:cNvSpPr/>
              <p:nvPr/>
            </p:nvSpPr>
            <p:spPr>
              <a:xfrm>
                <a:off x="5040827" y="5922958"/>
                <a:ext cx="2110124" cy="493196"/>
              </a:xfrm>
              <a:prstGeom prst="ellipse">
                <a:avLst/>
              </a:prstGeom>
              <a:gradFill flip="none" rotWithShape="1">
                <a:gsLst>
                  <a:gs pos="75000">
                    <a:schemeClr val="tx1">
                      <a:alpha val="0"/>
                    </a:schemeClr>
                  </a:gs>
                  <a:gs pos="0">
                    <a:schemeClr val="tx1">
                      <a:alpha val="30000"/>
                    </a:schemeClr>
                  </a:gs>
                </a:gsLst>
                <a:path path="shap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grpSp>
            <p:nvGrpSpPr>
              <p:cNvPr id="147" name="组合 146"/>
              <p:cNvGrpSpPr/>
              <p:nvPr/>
            </p:nvGrpSpPr>
            <p:grpSpPr>
              <a:xfrm>
                <a:off x="5098367" y="4165892"/>
                <a:ext cx="1995488" cy="1998663"/>
                <a:chOff x="8191203" y="3521473"/>
                <a:chExt cx="1995488" cy="1998663"/>
              </a:xfrm>
            </p:grpSpPr>
            <p:sp>
              <p:nvSpPr>
                <p:cNvPr id="177" name="Freeform 5"/>
                <p:cNvSpPr/>
                <p:nvPr/>
              </p:nvSpPr>
              <p:spPr bwMode="auto">
                <a:xfrm>
                  <a:off x="8191203" y="3521473"/>
                  <a:ext cx="1995488" cy="1998663"/>
                </a:xfrm>
                <a:custGeom>
                  <a:avLst/>
                  <a:gdLst>
                    <a:gd name="T0" fmla="*/ 265 w 531"/>
                    <a:gd name="T1" fmla="*/ 0 h 532"/>
                    <a:gd name="T2" fmla="*/ 0 w 531"/>
                    <a:gd name="T3" fmla="*/ 266 h 532"/>
                    <a:gd name="T4" fmla="*/ 0 w 531"/>
                    <a:gd name="T5" fmla="*/ 270 h 532"/>
                    <a:gd name="T6" fmla="*/ 265 w 531"/>
                    <a:gd name="T7" fmla="*/ 532 h 532"/>
                    <a:gd name="T8" fmla="*/ 531 w 531"/>
                    <a:gd name="T9" fmla="*/ 270 h 532"/>
                    <a:gd name="T10" fmla="*/ 531 w 531"/>
                    <a:gd name="T11" fmla="*/ 266 h 532"/>
                    <a:gd name="T12" fmla="*/ 265 w 531"/>
                    <a:gd name="T13" fmla="*/ 0 h 5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31" h="532">
                      <a:moveTo>
                        <a:pt x="265" y="0"/>
                      </a:moveTo>
                      <a:cubicBezTo>
                        <a:pt x="119" y="0"/>
                        <a:pt x="0" y="119"/>
                        <a:pt x="0" y="266"/>
                      </a:cubicBezTo>
                      <a:cubicBezTo>
                        <a:pt x="0" y="268"/>
                        <a:pt x="0" y="269"/>
                        <a:pt x="0" y="270"/>
                      </a:cubicBezTo>
                      <a:cubicBezTo>
                        <a:pt x="2" y="415"/>
                        <a:pt x="120" y="532"/>
                        <a:pt x="265" y="532"/>
                      </a:cubicBezTo>
                      <a:cubicBezTo>
                        <a:pt x="411" y="532"/>
                        <a:pt x="529" y="415"/>
                        <a:pt x="531" y="270"/>
                      </a:cubicBezTo>
                      <a:cubicBezTo>
                        <a:pt x="531" y="269"/>
                        <a:pt x="531" y="268"/>
                        <a:pt x="531" y="266"/>
                      </a:cubicBezTo>
                      <a:cubicBezTo>
                        <a:pt x="531" y="119"/>
                        <a:pt x="412" y="0"/>
                        <a:pt x="265" y="0"/>
                      </a:cubicBezTo>
                      <a:close/>
                    </a:path>
                  </a:pathLst>
                </a:custGeom>
                <a:solidFill>
                  <a:srgbClr val="D2DADE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/>
                </a:p>
              </p:txBody>
            </p:sp>
            <p:sp>
              <p:nvSpPr>
                <p:cNvPr id="178" name="Freeform 6"/>
                <p:cNvSpPr/>
                <p:nvPr/>
              </p:nvSpPr>
              <p:spPr bwMode="auto">
                <a:xfrm>
                  <a:off x="8306297" y="3635773"/>
                  <a:ext cx="1765300" cy="1770063"/>
                </a:xfrm>
                <a:custGeom>
                  <a:avLst/>
                  <a:gdLst>
                    <a:gd name="T0" fmla="*/ 235 w 470"/>
                    <a:gd name="T1" fmla="*/ 0 h 471"/>
                    <a:gd name="T2" fmla="*/ 0 w 470"/>
                    <a:gd name="T3" fmla="*/ 236 h 471"/>
                    <a:gd name="T4" fmla="*/ 0 w 470"/>
                    <a:gd name="T5" fmla="*/ 239 h 471"/>
                    <a:gd name="T6" fmla="*/ 235 w 470"/>
                    <a:gd name="T7" fmla="*/ 471 h 471"/>
                    <a:gd name="T8" fmla="*/ 470 w 470"/>
                    <a:gd name="T9" fmla="*/ 239 h 471"/>
                    <a:gd name="T10" fmla="*/ 470 w 470"/>
                    <a:gd name="T11" fmla="*/ 236 h 471"/>
                    <a:gd name="T12" fmla="*/ 235 w 470"/>
                    <a:gd name="T13" fmla="*/ 0 h 4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70" h="471">
                      <a:moveTo>
                        <a:pt x="235" y="0"/>
                      </a:moveTo>
                      <a:cubicBezTo>
                        <a:pt x="105" y="0"/>
                        <a:pt x="0" y="106"/>
                        <a:pt x="0" y="236"/>
                      </a:cubicBezTo>
                      <a:cubicBezTo>
                        <a:pt x="0" y="237"/>
                        <a:pt x="0" y="238"/>
                        <a:pt x="0" y="239"/>
                      </a:cubicBezTo>
                      <a:cubicBezTo>
                        <a:pt x="2" y="367"/>
                        <a:pt x="107" y="471"/>
                        <a:pt x="235" y="471"/>
                      </a:cubicBezTo>
                      <a:cubicBezTo>
                        <a:pt x="364" y="471"/>
                        <a:pt x="468" y="367"/>
                        <a:pt x="470" y="239"/>
                      </a:cubicBezTo>
                      <a:cubicBezTo>
                        <a:pt x="470" y="238"/>
                        <a:pt x="470" y="237"/>
                        <a:pt x="470" y="236"/>
                      </a:cubicBezTo>
                      <a:cubicBezTo>
                        <a:pt x="470" y="106"/>
                        <a:pt x="365" y="0"/>
                        <a:pt x="235" y="0"/>
                      </a:cubicBezTo>
                    </a:path>
                  </a:pathLst>
                </a:custGeom>
                <a:solidFill>
                  <a:srgbClr val="7E99A7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/>
                </a:p>
              </p:txBody>
            </p:sp>
            <p:sp>
              <p:nvSpPr>
                <p:cNvPr id="179" name="Freeform 31"/>
                <p:cNvSpPr/>
                <p:nvPr/>
              </p:nvSpPr>
              <p:spPr bwMode="auto">
                <a:xfrm>
                  <a:off x="8341995" y="3673870"/>
                  <a:ext cx="1417638" cy="1414543"/>
                </a:xfrm>
                <a:custGeom>
                  <a:avLst/>
                  <a:gdLst>
                    <a:gd name="T0" fmla="*/ 223 w 387"/>
                    <a:gd name="T1" fmla="*/ 0 h 386"/>
                    <a:gd name="T2" fmla="*/ 0 w 387"/>
                    <a:gd name="T3" fmla="*/ 223 h 386"/>
                    <a:gd name="T4" fmla="*/ 0 w 387"/>
                    <a:gd name="T5" fmla="*/ 227 h 386"/>
                    <a:gd name="T6" fmla="*/ 72 w 387"/>
                    <a:gd name="T7" fmla="*/ 386 h 386"/>
                    <a:gd name="T8" fmla="*/ 13 w 387"/>
                    <a:gd name="T9" fmla="*/ 239 h 386"/>
                    <a:gd name="T10" fmla="*/ 13 w 387"/>
                    <a:gd name="T11" fmla="*/ 236 h 386"/>
                    <a:gd name="T12" fmla="*/ 236 w 387"/>
                    <a:gd name="T13" fmla="*/ 13 h 386"/>
                    <a:gd name="T14" fmla="*/ 387 w 387"/>
                    <a:gd name="T15" fmla="*/ 72 h 386"/>
                    <a:gd name="T16" fmla="*/ 223 w 387"/>
                    <a:gd name="T17" fmla="*/ 0 h 3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387" h="386">
                      <a:moveTo>
                        <a:pt x="223" y="0"/>
                      </a:moveTo>
                      <a:cubicBezTo>
                        <a:pt x="100" y="0"/>
                        <a:pt x="0" y="100"/>
                        <a:pt x="0" y="223"/>
                      </a:cubicBezTo>
                      <a:cubicBezTo>
                        <a:pt x="0" y="224"/>
                        <a:pt x="0" y="226"/>
                        <a:pt x="0" y="227"/>
                      </a:cubicBezTo>
                      <a:cubicBezTo>
                        <a:pt x="1" y="290"/>
                        <a:pt x="29" y="347"/>
                        <a:pt x="72" y="386"/>
                      </a:cubicBezTo>
                      <a:cubicBezTo>
                        <a:pt x="36" y="348"/>
                        <a:pt x="14" y="296"/>
                        <a:pt x="13" y="239"/>
                      </a:cubicBezTo>
                      <a:cubicBezTo>
                        <a:pt x="13" y="238"/>
                        <a:pt x="13" y="237"/>
                        <a:pt x="13" y="236"/>
                      </a:cubicBezTo>
                      <a:cubicBezTo>
                        <a:pt x="13" y="113"/>
                        <a:pt x="112" y="13"/>
                        <a:pt x="236" y="13"/>
                      </a:cubicBezTo>
                      <a:cubicBezTo>
                        <a:pt x="294" y="13"/>
                        <a:pt x="347" y="35"/>
                        <a:pt x="387" y="72"/>
                      </a:cubicBezTo>
                      <a:cubicBezTo>
                        <a:pt x="346" y="28"/>
                        <a:pt x="288" y="0"/>
                        <a:pt x="223" y="0"/>
                      </a:cubicBezTo>
                    </a:path>
                  </a:pathLst>
                </a:custGeom>
                <a:solidFill>
                  <a:srgbClr val="63828F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/>
                </a:p>
              </p:txBody>
            </p:sp>
            <p:sp>
              <p:nvSpPr>
                <p:cNvPr id="180" name="Freeform 7"/>
                <p:cNvSpPr/>
                <p:nvPr/>
              </p:nvSpPr>
              <p:spPr bwMode="auto">
                <a:xfrm>
                  <a:off x="8375353" y="3707210"/>
                  <a:ext cx="1627188" cy="1627188"/>
                </a:xfrm>
                <a:custGeom>
                  <a:avLst/>
                  <a:gdLst>
                    <a:gd name="T0" fmla="*/ 216 w 433"/>
                    <a:gd name="T1" fmla="*/ 0 h 433"/>
                    <a:gd name="T2" fmla="*/ 0 w 433"/>
                    <a:gd name="T3" fmla="*/ 217 h 433"/>
                    <a:gd name="T4" fmla="*/ 0 w 433"/>
                    <a:gd name="T5" fmla="*/ 220 h 433"/>
                    <a:gd name="T6" fmla="*/ 216 w 433"/>
                    <a:gd name="T7" fmla="*/ 433 h 433"/>
                    <a:gd name="T8" fmla="*/ 433 w 433"/>
                    <a:gd name="T9" fmla="*/ 220 h 433"/>
                    <a:gd name="T10" fmla="*/ 433 w 433"/>
                    <a:gd name="T11" fmla="*/ 217 h 433"/>
                    <a:gd name="T12" fmla="*/ 216 w 433"/>
                    <a:gd name="T13" fmla="*/ 0 h 4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33" h="433">
                      <a:moveTo>
                        <a:pt x="216" y="0"/>
                      </a:moveTo>
                      <a:cubicBezTo>
                        <a:pt x="97" y="0"/>
                        <a:pt x="0" y="97"/>
                        <a:pt x="0" y="217"/>
                      </a:cubicBezTo>
                      <a:cubicBezTo>
                        <a:pt x="0" y="218"/>
                        <a:pt x="0" y="219"/>
                        <a:pt x="0" y="220"/>
                      </a:cubicBezTo>
                      <a:cubicBezTo>
                        <a:pt x="2" y="338"/>
                        <a:pt x="98" y="433"/>
                        <a:pt x="216" y="433"/>
                      </a:cubicBezTo>
                      <a:cubicBezTo>
                        <a:pt x="335" y="433"/>
                        <a:pt x="431" y="338"/>
                        <a:pt x="433" y="220"/>
                      </a:cubicBezTo>
                      <a:cubicBezTo>
                        <a:pt x="433" y="219"/>
                        <a:pt x="433" y="218"/>
                        <a:pt x="433" y="217"/>
                      </a:cubicBezTo>
                      <a:cubicBezTo>
                        <a:pt x="433" y="97"/>
                        <a:pt x="336" y="0"/>
                        <a:pt x="216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54400">
                      <a:srgbClr val="A4B6C0"/>
                    </a:gs>
                    <a:gs pos="100000">
                      <a:srgbClr val="7D98A6"/>
                    </a:gs>
                    <a:gs pos="0">
                      <a:srgbClr val="D2DADE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219" name="组合 218"/>
              <p:cNvGrpSpPr/>
              <p:nvPr/>
            </p:nvGrpSpPr>
            <p:grpSpPr>
              <a:xfrm>
                <a:off x="5282526" y="4561350"/>
                <a:ext cx="1624356" cy="1413598"/>
                <a:chOff x="6318611" y="5495902"/>
                <a:chExt cx="1624356" cy="1413598"/>
              </a:xfrm>
            </p:grpSpPr>
            <p:sp>
              <p:nvSpPr>
                <p:cNvPr id="220" name="任意多边形 219"/>
                <p:cNvSpPr/>
                <p:nvPr/>
              </p:nvSpPr>
              <p:spPr bwMode="auto">
                <a:xfrm>
                  <a:off x="6561058" y="5495902"/>
                  <a:ext cx="1139463" cy="22055"/>
                </a:xfrm>
                <a:custGeom>
                  <a:avLst/>
                  <a:gdLst>
                    <a:gd name="connsiteX0" fmla="*/ 26731 w 1139463"/>
                    <a:gd name="connsiteY0" fmla="*/ 0 h 22055"/>
                    <a:gd name="connsiteX1" fmla="*/ 103311 w 1139463"/>
                    <a:gd name="connsiteY1" fmla="*/ 0 h 22055"/>
                    <a:gd name="connsiteX2" fmla="*/ 1040367 w 1139463"/>
                    <a:gd name="connsiteY2" fmla="*/ 0 h 22055"/>
                    <a:gd name="connsiteX3" fmla="*/ 1112732 w 1139463"/>
                    <a:gd name="connsiteY3" fmla="*/ 0 h 22055"/>
                    <a:gd name="connsiteX4" fmla="*/ 1139463 w 1139463"/>
                    <a:gd name="connsiteY4" fmla="*/ 22055 h 22055"/>
                    <a:gd name="connsiteX5" fmla="*/ 1122773 w 1139463"/>
                    <a:gd name="connsiteY5" fmla="*/ 22055 h 22055"/>
                    <a:gd name="connsiteX6" fmla="*/ 93229 w 1139463"/>
                    <a:gd name="connsiteY6" fmla="*/ 22055 h 22055"/>
                    <a:gd name="connsiteX7" fmla="*/ 0 w 1139463"/>
                    <a:gd name="connsiteY7" fmla="*/ 22055 h 22055"/>
                    <a:gd name="connsiteX8" fmla="*/ 26731 w 1139463"/>
                    <a:gd name="connsiteY8" fmla="*/ 0 h 220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139463" h="22055">
                      <a:moveTo>
                        <a:pt x="26731" y="0"/>
                      </a:moveTo>
                      <a:lnTo>
                        <a:pt x="103311" y="0"/>
                      </a:lnTo>
                      <a:cubicBezTo>
                        <a:pt x="275423" y="0"/>
                        <a:pt x="562278" y="0"/>
                        <a:pt x="1040367" y="0"/>
                      </a:cubicBezTo>
                      <a:lnTo>
                        <a:pt x="1112732" y="0"/>
                      </a:lnTo>
                      <a:lnTo>
                        <a:pt x="1139463" y="22055"/>
                      </a:lnTo>
                      <a:lnTo>
                        <a:pt x="1122773" y="22055"/>
                      </a:lnTo>
                      <a:cubicBezTo>
                        <a:pt x="961671" y="22055"/>
                        <a:pt x="659604" y="22055"/>
                        <a:pt x="93229" y="22055"/>
                      </a:cubicBezTo>
                      <a:lnTo>
                        <a:pt x="0" y="22055"/>
                      </a:lnTo>
                      <a:lnTo>
                        <a:pt x="26731" y="0"/>
                      </a:lnTo>
                      <a:close/>
                    </a:path>
                  </a:pathLst>
                </a:custGeom>
                <a:solidFill>
                  <a:srgbClr val="00DAF5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noAutofit/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21" name="任意多边形 220"/>
                <p:cNvSpPr/>
                <p:nvPr/>
              </p:nvSpPr>
              <p:spPr bwMode="auto">
                <a:xfrm>
                  <a:off x="6318611" y="5519258"/>
                  <a:ext cx="1624356" cy="1390242"/>
                </a:xfrm>
                <a:custGeom>
                  <a:avLst/>
                  <a:gdLst>
                    <a:gd name="connsiteX0" fmla="*/ 242447 w 1624356"/>
                    <a:gd name="connsiteY0" fmla="*/ 0 h 1390242"/>
                    <a:gd name="connsiteX1" fmla="*/ 335676 w 1624356"/>
                    <a:gd name="connsiteY1" fmla="*/ 0 h 1390242"/>
                    <a:gd name="connsiteX2" fmla="*/ 1365220 w 1624356"/>
                    <a:gd name="connsiteY2" fmla="*/ 0 h 1390242"/>
                    <a:gd name="connsiteX3" fmla="*/ 1381910 w 1624356"/>
                    <a:gd name="connsiteY3" fmla="*/ 0 h 1390242"/>
                    <a:gd name="connsiteX4" fmla="*/ 1386475 w 1624356"/>
                    <a:gd name="connsiteY4" fmla="*/ 3767 h 1390242"/>
                    <a:gd name="connsiteX5" fmla="*/ 1624356 w 1624356"/>
                    <a:gd name="connsiteY5" fmla="*/ 578064 h 1390242"/>
                    <a:gd name="connsiteX6" fmla="*/ 812178 w 1624356"/>
                    <a:gd name="connsiteY6" fmla="*/ 1390242 h 1390242"/>
                    <a:gd name="connsiteX7" fmla="*/ 0 w 1624356"/>
                    <a:gd name="connsiteY7" fmla="*/ 578064 h 1390242"/>
                    <a:gd name="connsiteX8" fmla="*/ 237881 w 1624356"/>
                    <a:gd name="connsiteY8" fmla="*/ 3767 h 1390242"/>
                    <a:gd name="connsiteX9" fmla="*/ 242447 w 1624356"/>
                    <a:gd name="connsiteY9" fmla="*/ 0 h 13902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624356" h="1390242">
                      <a:moveTo>
                        <a:pt x="242447" y="0"/>
                      </a:moveTo>
                      <a:lnTo>
                        <a:pt x="335676" y="0"/>
                      </a:lnTo>
                      <a:cubicBezTo>
                        <a:pt x="902051" y="0"/>
                        <a:pt x="1204118" y="0"/>
                        <a:pt x="1365220" y="0"/>
                      </a:cubicBezTo>
                      <a:lnTo>
                        <a:pt x="1381910" y="0"/>
                      </a:lnTo>
                      <a:lnTo>
                        <a:pt x="1386475" y="3767"/>
                      </a:lnTo>
                      <a:cubicBezTo>
                        <a:pt x="1533450" y="150743"/>
                        <a:pt x="1624356" y="353787"/>
                        <a:pt x="1624356" y="578064"/>
                      </a:cubicBezTo>
                      <a:cubicBezTo>
                        <a:pt x="1624356" y="1026618"/>
                        <a:pt x="1260732" y="1390242"/>
                        <a:pt x="812178" y="1390242"/>
                      </a:cubicBezTo>
                      <a:cubicBezTo>
                        <a:pt x="363624" y="1390242"/>
                        <a:pt x="0" y="1026618"/>
                        <a:pt x="0" y="578064"/>
                      </a:cubicBezTo>
                      <a:cubicBezTo>
                        <a:pt x="0" y="353787"/>
                        <a:pt x="90906" y="150743"/>
                        <a:pt x="237881" y="3767"/>
                      </a:cubicBezTo>
                      <a:lnTo>
                        <a:pt x="242447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100000">
                      <a:srgbClr val="008DAE"/>
                    </a:gs>
                    <a:gs pos="0">
                      <a:srgbClr val="00DAF5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/>
                </a:p>
              </p:txBody>
            </p:sp>
            <p:sp>
              <p:nvSpPr>
                <p:cNvPr id="222" name="任意多边形 221"/>
                <p:cNvSpPr/>
                <p:nvPr/>
              </p:nvSpPr>
              <p:spPr bwMode="auto">
                <a:xfrm>
                  <a:off x="6323639" y="5525322"/>
                  <a:ext cx="1614301" cy="1378114"/>
                </a:xfrm>
                <a:custGeom>
                  <a:avLst/>
                  <a:gdLst>
                    <a:gd name="connsiteX0" fmla="*/ 1614301 w 1614301"/>
                    <a:gd name="connsiteY0" fmla="*/ 699511 h 1378114"/>
                    <a:gd name="connsiteX1" fmla="*/ 1607855 w 1614301"/>
                    <a:gd name="connsiteY1" fmla="*/ 741746 h 1378114"/>
                    <a:gd name="connsiteX2" fmla="*/ 975861 w 1614301"/>
                    <a:gd name="connsiteY2" fmla="*/ 1373742 h 1378114"/>
                    <a:gd name="connsiteX3" fmla="*/ 936059 w 1614301"/>
                    <a:gd name="connsiteY3" fmla="*/ 1377754 h 1378114"/>
                    <a:gd name="connsiteX4" fmla="*/ 1563343 w 1614301"/>
                    <a:gd name="connsiteY4" fmla="*/ 269611 h 1378114"/>
                    <a:gd name="connsiteX5" fmla="*/ 1587842 w 1614301"/>
                    <a:gd name="connsiteY5" fmla="*/ 336547 h 1378114"/>
                    <a:gd name="connsiteX6" fmla="*/ 1607855 w 1614301"/>
                    <a:gd name="connsiteY6" fmla="*/ 414382 h 1378114"/>
                    <a:gd name="connsiteX7" fmla="*/ 1614178 w 1614301"/>
                    <a:gd name="connsiteY7" fmla="*/ 455808 h 1378114"/>
                    <a:gd name="connsiteX8" fmla="*/ 691872 w 1614301"/>
                    <a:gd name="connsiteY8" fmla="*/ 1378114 h 1378114"/>
                    <a:gd name="connsiteX9" fmla="*/ 648496 w 1614301"/>
                    <a:gd name="connsiteY9" fmla="*/ 1373742 h 1378114"/>
                    <a:gd name="connsiteX10" fmla="*/ 504051 w 1614301"/>
                    <a:gd name="connsiteY10" fmla="*/ 1328904 h 1378114"/>
                    <a:gd name="connsiteX11" fmla="*/ 1352097 w 1614301"/>
                    <a:gd name="connsiteY11" fmla="*/ 0 h 1378114"/>
                    <a:gd name="connsiteX12" fmla="*/ 1365220 w 1614301"/>
                    <a:gd name="connsiteY12" fmla="*/ 0 h 1378114"/>
                    <a:gd name="connsiteX13" fmla="*/ 1381910 w 1614301"/>
                    <a:gd name="connsiteY13" fmla="*/ 0 h 1378114"/>
                    <a:gd name="connsiteX14" fmla="*/ 1386475 w 1614301"/>
                    <a:gd name="connsiteY14" fmla="*/ 3767 h 1378114"/>
                    <a:gd name="connsiteX15" fmla="*/ 1476386 w 1614301"/>
                    <a:gd name="connsiteY15" fmla="*/ 112741 h 1378114"/>
                    <a:gd name="connsiteX16" fmla="*/ 346855 w 1614301"/>
                    <a:gd name="connsiteY16" fmla="*/ 1242273 h 1378114"/>
                    <a:gd name="connsiteX17" fmla="*/ 237882 w 1614301"/>
                    <a:gd name="connsiteY17" fmla="*/ 1152361 h 1378114"/>
                    <a:gd name="connsiteX18" fmla="*/ 220637 w 1614301"/>
                    <a:gd name="connsiteY18" fmla="*/ 1131460 h 1378114"/>
                    <a:gd name="connsiteX19" fmla="*/ 871189 w 1614301"/>
                    <a:gd name="connsiteY19" fmla="*/ 0 h 1378114"/>
                    <a:gd name="connsiteX20" fmla="*/ 1002426 w 1614301"/>
                    <a:gd name="connsiteY20" fmla="*/ 0 h 1378114"/>
                    <a:gd name="connsiteX21" fmla="*/ 1108220 w 1614301"/>
                    <a:gd name="connsiteY21" fmla="*/ 0 h 1378114"/>
                    <a:gd name="connsiteX22" fmla="*/ 116666 w 1614301"/>
                    <a:gd name="connsiteY22" fmla="*/ 991554 h 1378114"/>
                    <a:gd name="connsiteX23" fmla="*/ 63825 w 1614301"/>
                    <a:gd name="connsiteY23" fmla="*/ 894201 h 1378114"/>
                    <a:gd name="connsiteX24" fmla="*/ 40558 w 1614301"/>
                    <a:gd name="connsiteY24" fmla="*/ 830631 h 1378114"/>
                    <a:gd name="connsiteX25" fmla="*/ 382192 w 1614301"/>
                    <a:gd name="connsiteY25" fmla="*/ 0 h 1378114"/>
                    <a:gd name="connsiteX26" fmla="*/ 535918 w 1614301"/>
                    <a:gd name="connsiteY26" fmla="*/ 0 h 1378114"/>
                    <a:gd name="connsiteX27" fmla="*/ 619223 w 1614301"/>
                    <a:gd name="connsiteY27" fmla="*/ 0 h 1378114"/>
                    <a:gd name="connsiteX28" fmla="*/ 1979 w 1614301"/>
                    <a:gd name="connsiteY28" fmla="*/ 617244 h 1378114"/>
                    <a:gd name="connsiteX29" fmla="*/ 0 w 1614301"/>
                    <a:gd name="connsiteY29" fmla="*/ 578064 h 1378114"/>
                    <a:gd name="connsiteX30" fmla="*/ 16501 w 1614301"/>
                    <a:gd name="connsiteY30" fmla="*/ 414382 h 1378114"/>
                    <a:gd name="connsiteX31" fmla="*/ 33354 w 1614301"/>
                    <a:gd name="connsiteY31" fmla="*/ 348839 h 13781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</a:cxnLst>
                  <a:rect l="l" t="t" r="r" b="b"/>
                  <a:pathLst>
                    <a:path w="1614301" h="1378114">
                      <a:moveTo>
                        <a:pt x="1614301" y="699511"/>
                      </a:moveTo>
                      <a:lnTo>
                        <a:pt x="1607855" y="741746"/>
                      </a:lnTo>
                      <a:cubicBezTo>
                        <a:pt x="1542942" y="1058972"/>
                        <a:pt x="1293086" y="1308828"/>
                        <a:pt x="975861" y="1373742"/>
                      </a:cubicBezTo>
                      <a:lnTo>
                        <a:pt x="936059" y="1377754"/>
                      </a:lnTo>
                      <a:close/>
                      <a:moveTo>
                        <a:pt x="1563343" y="269611"/>
                      </a:moveTo>
                      <a:lnTo>
                        <a:pt x="1587842" y="336547"/>
                      </a:lnTo>
                      <a:cubicBezTo>
                        <a:pt x="1595752" y="361979"/>
                        <a:pt x="1602446" y="387946"/>
                        <a:pt x="1607855" y="414382"/>
                      </a:cubicBezTo>
                      <a:lnTo>
                        <a:pt x="1614178" y="455808"/>
                      </a:lnTo>
                      <a:lnTo>
                        <a:pt x="691872" y="1378114"/>
                      </a:lnTo>
                      <a:lnTo>
                        <a:pt x="648496" y="1373742"/>
                      </a:lnTo>
                      <a:lnTo>
                        <a:pt x="504051" y="1328904"/>
                      </a:lnTo>
                      <a:close/>
                      <a:moveTo>
                        <a:pt x="1352097" y="0"/>
                      </a:moveTo>
                      <a:lnTo>
                        <a:pt x="1365220" y="0"/>
                      </a:lnTo>
                      <a:lnTo>
                        <a:pt x="1381910" y="0"/>
                      </a:lnTo>
                      <a:lnTo>
                        <a:pt x="1386475" y="3767"/>
                      </a:lnTo>
                      <a:lnTo>
                        <a:pt x="1476386" y="112741"/>
                      </a:lnTo>
                      <a:lnTo>
                        <a:pt x="346855" y="1242273"/>
                      </a:lnTo>
                      <a:lnTo>
                        <a:pt x="237882" y="1152361"/>
                      </a:lnTo>
                      <a:lnTo>
                        <a:pt x="220637" y="1131460"/>
                      </a:lnTo>
                      <a:close/>
                      <a:moveTo>
                        <a:pt x="871189" y="0"/>
                      </a:moveTo>
                      <a:lnTo>
                        <a:pt x="1002426" y="0"/>
                      </a:lnTo>
                      <a:lnTo>
                        <a:pt x="1108220" y="0"/>
                      </a:lnTo>
                      <a:lnTo>
                        <a:pt x="116666" y="991554"/>
                      </a:lnTo>
                      <a:lnTo>
                        <a:pt x="63825" y="894201"/>
                      </a:lnTo>
                      <a:lnTo>
                        <a:pt x="40558" y="830631"/>
                      </a:lnTo>
                      <a:close/>
                      <a:moveTo>
                        <a:pt x="382192" y="0"/>
                      </a:moveTo>
                      <a:lnTo>
                        <a:pt x="535918" y="0"/>
                      </a:lnTo>
                      <a:lnTo>
                        <a:pt x="619223" y="0"/>
                      </a:lnTo>
                      <a:lnTo>
                        <a:pt x="1979" y="617244"/>
                      </a:lnTo>
                      <a:lnTo>
                        <a:pt x="0" y="578064"/>
                      </a:lnTo>
                      <a:cubicBezTo>
                        <a:pt x="0" y="521995"/>
                        <a:pt x="5682" y="467253"/>
                        <a:pt x="16501" y="414382"/>
                      </a:cubicBezTo>
                      <a:lnTo>
                        <a:pt x="33354" y="348839"/>
                      </a:lnTo>
                      <a:close/>
                    </a:path>
                  </a:pathLst>
                </a:custGeom>
                <a:solidFill>
                  <a:schemeClr val="accent3">
                    <a:alpha val="60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49" name="组合 148"/>
              <p:cNvGrpSpPr/>
              <p:nvPr/>
            </p:nvGrpSpPr>
            <p:grpSpPr>
              <a:xfrm>
                <a:off x="5833380" y="4901698"/>
                <a:ext cx="586751" cy="573168"/>
                <a:chOff x="8926216" y="4257279"/>
                <a:chExt cx="586751" cy="573168"/>
              </a:xfrm>
            </p:grpSpPr>
            <p:sp>
              <p:nvSpPr>
                <p:cNvPr id="167" name="Oval 29"/>
                <p:cNvSpPr>
                  <a:spLocks noChangeArrowheads="1"/>
                </p:cNvSpPr>
                <p:nvPr/>
              </p:nvSpPr>
              <p:spPr bwMode="auto">
                <a:xfrm>
                  <a:off x="8987504" y="4303397"/>
                  <a:ext cx="525463" cy="527050"/>
                </a:xfrm>
                <a:prstGeom prst="ellipse">
                  <a:avLst/>
                </a:prstGeom>
                <a:solidFill>
                  <a:schemeClr val="tx1">
                    <a:alpha val="1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/>
                </a:p>
              </p:txBody>
            </p:sp>
            <p:sp>
              <p:nvSpPr>
                <p:cNvPr id="168" name="Oval 30"/>
                <p:cNvSpPr>
                  <a:spLocks noChangeArrowheads="1"/>
                </p:cNvSpPr>
                <p:nvPr/>
              </p:nvSpPr>
              <p:spPr bwMode="auto">
                <a:xfrm>
                  <a:off x="8926216" y="4257279"/>
                  <a:ext cx="525463" cy="527050"/>
                </a:xfrm>
                <a:prstGeom prst="ellipse">
                  <a:avLst/>
                </a:prstGeom>
                <a:solidFill>
                  <a:schemeClr val="bg1">
                    <a:alpha val="60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50" name="组合 149"/>
              <p:cNvGrpSpPr/>
              <p:nvPr/>
            </p:nvGrpSpPr>
            <p:grpSpPr>
              <a:xfrm>
                <a:off x="5952690" y="5493256"/>
                <a:ext cx="473075" cy="338137"/>
                <a:chOff x="7662863" y="2722563"/>
                <a:chExt cx="473075" cy="338137"/>
              </a:xfrm>
              <a:solidFill>
                <a:srgbClr val="00D9F5"/>
              </a:solidFill>
            </p:grpSpPr>
            <p:sp>
              <p:nvSpPr>
                <p:cNvPr id="160" name="Freeform 22"/>
                <p:cNvSpPr/>
                <p:nvPr/>
              </p:nvSpPr>
              <p:spPr bwMode="auto">
                <a:xfrm>
                  <a:off x="8113713" y="3008313"/>
                  <a:ext cx="22225" cy="22225"/>
                </a:xfrm>
                <a:custGeom>
                  <a:avLst/>
                  <a:gdLst>
                    <a:gd name="T0" fmla="*/ 2 w 6"/>
                    <a:gd name="T1" fmla="*/ 5 h 6"/>
                    <a:gd name="T2" fmla="*/ 1 w 6"/>
                    <a:gd name="T3" fmla="*/ 1 h 6"/>
                    <a:gd name="T4" fmla="*/ 5 w 6"/>
                    <a:gd name="T5" fmla="*/ 1 h 6"/>
                    <a:gd name="T6" fmla="*/ 5 w 6"/>
                    <a:gd name="T7" fmla="*/ 5 h 6"/>
                    <a:gd name="T8" fmla="*/ 2 w 6"/>
                    <a:gd name="T9" fmla="*/ 5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" h="6">
                      <a:moveTo>
                        <a:pt x="2" y="5"/>
                      </a:moveTo>
                      <a:cubicBezTo>
                        <a:pt x="0" y="4"/>
                        <a:pt x="0" y="3"/>
                        <a:pt x="1" y="1"/>
                      </a:cubicBezTo>
                      <a:cubicBezTo>
                        <a:pt x="2" y="0"/>
                        <a:pt x="4" y="0"/>
                        <a:pt x="5" y="1"/>
                      </a:cubicBezTo>
                      <a:cubicBezTo>
                        <a:pt x="6" y="2"/>
                        <a:pt x="6" y="3"/>
                        <a:pt x="5" y="5"/>
                      </a:cubicBezTo>
                      <a:cubicBezTo>
                        <a:pt x="4" y="6"/>
                        <a:pt x="3" y="6"/>
                        <a:pt x="2" y="5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/>
                </a:p>
              </p:txBody>
            </p:sp>
            <p:sp>
              <p:nvSpPr>
                <p:cNvPr id="161" name="Freeform 23"/>
                <p:cNvSpPr/>
                <p:nvPr/>
              </p:nvSpPr>
              <p:spPr bwMode="auto">
                <a:xfrm>
                  <a:off x="7843838" y="3019425"/>
                  <a:ext cx="41275" cy="41275"/>
                </a:xfrm>
                <a:custGeom>
                  <a:avLst/>
                  <a:gdLst>
                    <a:gd name="T0" fmla="*/ 8 w 11"/>
                    <a:gd name="T1" fmla="*/ 1 h 11"/>
                    <a:gd name="T2" fmla="*/ 9 w 11"/>
                    <a:gd name="T3" fmla="*/ 8 h 11"/>
                    <a:gd name="T4" fmla="*/ 3 w 11"/>
                    <a:gd name="T5" fmla="*/ 9 h 11"/>
                    <a:gd name="T6" fmla="*/ 1 w 11"/>
                    <a:gd name="T7" fmla="*/ 3 h 11"/>
                    <a:gd name="T8" fmla="*/ 8 w 11"/>
                    <a:gd name="T9" fmla="*/ 1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" h="11">
                      <a:moveTo>
                        <a:pt x="8" y="1"/>
                      </a:moveTo>
                      <a:cubicBezTo>
                        <a:pt x="10" y="3"/>
                        <a:pt x="11" y="6"/>
                        <a:pt x="9" y="8"/>
                      </a:cubicBezTo>
                      <a:cubicBezTo>
                        <a:pt x="8" y="10"/>
                        <a:pt x="5" y="11"/>
                        <a:pt x="3" y="9"/>
                      </a:cubicBezTo>
                      <a:cubicBezTo>
                        <a:pt x="0" y="8"/>
                        <a:pt x="0" y="5"/>
                        <a:pt x="1" y="3"/>
                      </a:cubicBezTo>
                      <a:cubicBezTo>
                        <a:pt x="3" y="0"/>
                        <a:pt x="6" y="0"/>
                        <a:pt x="8" y="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/>
                </a:p>
              </p:txBody>
            </p:sp>
            <p:sp>
              <p:nvSpPr>
                <p:cNvPr id="162" name="Freeform 24"/>
                <p:cNvSpPr/>
                <p:nvPr/>
              </p:nvSpPr>
              <p:spPr bwMode="auto">
                <a:xfrm>
                  <a:off x="7896226" y="2887663"/>
                  <a:ext cx="22225" cy="19050"/>
                </a:xfrm>
                <a:custGeom>
                  <a:avLst/>
                  <a:gdLst>
                    <a:gd name="T0" fmla="*/ 4 w 6"/>
                    <a:gd name="T1" fmla="*/ 1 h 5"/>
                    <a:gd name="T2" fmla="*/ 1 w 6"/>
                    <a:gd name="T3" fmla="*/ 1 h 5"/>
                    <a:gd name="T4" fmla="*/ 1 w 6"/>
                    <a:gd name="T5" fmla="*/ 5 h 5"/>
                    <a:gd name="T6" fmla="*/ 5 w 6"/>
                    <a:gd name="T7" fmla="*/ 4 h 5"/>
                    <a:gd name="T8" fmla="*/ 4 w 6"/>
                    <a:gd name="T9" fmla="*/ 1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" h="5">
                      <a:moveTo>
                        <a:pt x="4" y="1"/>
                      </a:moveTo>
                      <a:cubicBezTo>
                        <a:pt x="3" y="0"/>
                        <a:pt x="2" y="0"/>
                        <a:pt x="1" y="1"/>
                      </a:cubicBezTo>
                      <a:cubicBezTo>
                        <a:pt x="0" y="2"/>
                        <a:pt x="0" y="4"/>
                        <a:pt x="1" y="5"/>
                      </a:cubicBezTo>
                      <a:cubicBezTo>
                        <a:pt x="2" y="5"/>
                        <a:pt x="4" y="5"/>
                        <a:pt x="5" y="4"/>
                      </a:cubicBezTo>
                      <a:cubicBezTo>
                        <a:pt x="6" y="3"/>
                        <a:pt x="5" y="1"/>
                        <a:pt x="4" y="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/>
                </a:p>
              </p:txBody>
            </p:sp>
            <p:sp>
              <p:nvSpPr>
                <p:cNvPr id="163" name="Freeform 25"/>
                <p:cNvSpPr/>
                <p:nvPr/>
              </p:nvSpPr>
              <p:spPr bwMode="auto">
                <a:xfrm>
                  <a:off x="7731126" y="2851150"/>
                  <a:ext cx="25400" cy="22225"/>
                </a:xfrm>
                <a:custGeom>
                  <a:avLst/>
                  <a:gdLst>
                    <a:gd name="T0" fmla="*/ 5 w 7"/>
                    <a:gd name="T1" fmla="*/ 1 h 6"/>
                    <a:gd name="T2" fmla="*/ 6 w 7"/>
                    <a:gd name="T3" fmla="*/ 5 h 6"/>
                    <a:gd name="T4" fmla="*/ 2 w 7"/>
                    <a:gd name="T5" fmla="*/ 6 h 6"/>
                    <a:gd name="T6" fmla="*/ 1 w 7"/>
                    <a:gd name="T7" fmla="*/ 2 h 6"/>
                    <a:gd name="T8" fmla="*/ 5 w 7"/>
                    <a:gd name="T9" fmla="*/ 1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" h="6">
                      <a:moveTo>
                        <a:pt x="5" y="1"/>
                      </a:moveTo>
                      <a:cubicBezTo>
                        <a:pt x="7" y="2"/>
                        <a:pt x="7" y="4"/>
                        <a:pt x="6" y="5"/>
                      </a:cubicBezTo>
                      <a:cubicBezTo>
                        <a:pt x="5" y="6"/>
                        <a:pt x="3" y="6"/>
                        <a:pt x="2" y="6"/>
                      </a:cubicBezTo>
                      <a:cubicBezTo>
                        <a:pt x="1" y="5"/>
                        <a:pt x="0" y="3"/>
                        <a:pt x="1" y="2"/>
                      </a:cubicBezTo>
                      <a:cubicBezTo>
                        <a:pt x="2" y="0"/>
                        <a:pt x="4" y="0"/>
                        <a:pt x="5" y="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/>
                </a:p>
              </p:txBody>
            </p:sp>
            <p:sp>
              <p:nvSpPr>
                <p:cNvPr id="164" name="Freeform 26"/>
                <p:cNvSpPr/>
                <p:nvPr/>
              </p:nvSpPr>
              <p:spPr bwMode="auto">
                <a:xfrm>
                  <a:off x="7662863" y="2827338"/>
                  <a:ext cx="14288" cy="15875"/>
                </a:xfrm>
                <a:custGeom>
                  <a:avLst/>
                  <a:gdLst>
                    <a:gd name="T0" fmla="*/ 1 w 4"/>
                    <a:gd name="T1" fmla="*/ 3 h 4"/>
                    <a:gd name="T2" fmla="*/ 1 w 4"/>
                    <a:gd name="T3" fmla="*/ 1 h 4"/>
                    <a:gd name="T4" fmla="*/ 3 w 4"/>
                    <a:gd name="T5" fmla="*/ 1 h 4"/>
                    <a:gd name="T6" fmla="*/ 3 w 4"/>
                    <a:gd name="T7" fmla="*/ 3 h 4"/>
                    <a:gd name="T8" fmla="*/ 1 w 4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" h="4">
                      <a:moveTo>
                        <a:pt x="1" y="3"/>
                      </a:moveTo>
                      <a:cubicBezTo>
                        <a:pt x="0" y="3"/>
                        <a:pt x="0" y="2"/>
                        <a:pt x="1" y="1"/>
                      </a:cubicBezTo>
                      <a:cubicBezTo>
                        <a:pt x="1" y="0"/>
                        <a:pt x="2" y="0"/>
                        <a:pt x="3" y="1"/>
                      </a:cubicBezTo>
                      <a:cubicBezTo>
                        <a:pt x="4" y="1"/>
                        <a:pt x="4" y="2"/>
                        <a:pt x="3" y="3"/>
                      </a:cubicBezTo>
                      <a:cubicBezTo>
                        <a:pt x="3" y="4"/>
                        <a:pt x="2" y="4"/>
                        <a:pt x="1" y="3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/>
                </a:p>
              </p:txBody>
            </p:sp>
            <p:sp>
              <p:nvSpPr>
                <p:cNvPr id="165" name="Freeform 27"/>
                <p:cNvSpPr/>
                <p:nvPr/>
              </p:nvSpPr>
              <p:spPr bwMode="auto">
                <a:xfrm>
                  <a:off x="7847013" y="2827338"/>
                  <a:ext cx="38100" cy="38100"/>
                </a:xfrm>
                <a:custGeom>
                  <a:avLst/>
                  <a:gdLst>
                    <a:gd name="T0" fmla="*/ 7 w 10"/>
                    <a:gd name="T1" fmla="*/ 2 h 10"/>
                    <a:gd name="T2" fmla="*/ 8 w 10"/>
                    <a:gd name="T3" fmla="*/ 8 h 10"/>
                    <a:gd name="T4" fmla="*/ 3 w 10"/>
                    <a:gd name="T5" fmla="*/ 8 h 10"/>
                    <a:gd name="T6" fmla="*/ 2 w 10"/>
                    <a:gd name="T7" fmla="*/ 3 h 10"/>
                    <a:gd name="T8" fmla="*/ 7 w 10"/>
                    <a:gd name="T9" fmla="*/ 2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" h="10">
                      <a:moveTo>
                        <a:pt x="7" y="2"/>
                      </a:moveTo>
                      <a:cubicBezTo>
                        <a:pt x="9" y="3"/>
                        <a:pt x="10" y="6"/>
                        <a:pt x="8" y="8"/>
                      </a:cubicBezTo>
                      <a:cubicBezTo>
                        <a:pt x="7" y="9"/>
                        <a:pt x="4" y="10"/>
                        <a:pt x="3" y="8"/>
                      </a:cubicBezTo>
                      <a:cubicBezTo>
                        <a:pt x="1" y="7"/>
                        <a:pt x="0" y="5"/>
                        <a:pt x="2" y="3"/>
                      </a:cubicBezTo>
                      <a:cubicBezTo>
                        <a:pt x="3" y="1"/>
                        <a:pt x="6" y="0"/>
                        <a:pt x="7" y="2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/>
                </a:p>
              </p:txBody>
            </p:sp>
            <p:sp>
              <p:nvSpPr>
                <p:cNvPr id="166" name="Freeform 28"/>
                <p:cNvSpPr/>
                <p:nvPr/>
              </p:nvSpPr>
              <p:spPr bwMode="auto">
                <a:xfrm>
                  <a:off x="7685088" y="2722563"/>
                  <a:ext cx="15875" cy="14288"/>
                </a:xfrm>
                <a:custGeom>
                  <a:avLst/>
                  <a:gdLst>
                    <a:gd name="T0" fmla="*/ 1 w 4"/>
                    <a:gd name="T1" fmla="*/ 3 h 4"/>
                    <a:gd name="T2" fmla="*/ 1 w 4"/>
                    <a:gd name="T3" fmla="*/ 1 h 4"/>
                    <a:gd name="T4" fmla="*/ 3 w 4"/>
                    <a:gd name="T5" fmla="*/ 0 h 4"/>
                    <a:gd name="T6" fmla="*/ 4 w 4"/>
                    <a:gd name="T7" fmla="*/ 3 h 4"/>
                    <a:gd name="T8" fmla="*/ 1 w 4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" h="4">
                      <a:moveTo>
                        <a:pt x="1" y="3"/>
                      </a:moveTo>
                      <a:cubicBezTo>
                        <a:pt x="0" y="3"/>
                        <a:pt x="0" y="2"/>
                        <a:pt x="1" y="1"/>
                      </a:cubicBezTo>
                      <a:cubicBezTo>
                        <a:pt x="1" y="0"/>
                        <a:pt x="2" y="0"/>
                        <a:pt x="3" y="0"/>
                      </a:cubicBezTo>
                      <a:cubicBezTo>
                        <a:pt x="4" y="1"/>
                        <a:pt x="4" y="2"/>
                        <a:pt x="4" y="3"/>
                      </a:cubicBezTo>
                      <a:cubicBezTo>
                        <a:pt x="3" y="4"/>
                        <a:pt x="2" y="4"/>
                        <a:pt x="1" y="3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51" name="组合 150"/>
              <p:cNvGrpSpPr/>
              <p:nvPr/>
            </p:nvGrpSpPr>
            <p:grpSpPr>
              <a:xfrm>
                <a:off x="5508220" y="5358631"/>
                <a:ext cx="436563" cy="376238"/>
                <a:chOff x="8526463" y="2428875"/>
                <a:chExt cx="436563" cy="376238"/>
              </a:xfrm>
              <a:solidFill>
                <a:srgbClr val="00D9F5"/>
              </a:solidFill>
            </p:grpSpPr>
            <p:sp>
              <p:nvSpPr>
                <p:cNvPr id="153" name="Freeform 8"/>
                <p:cNvSpPr/>
                <p:nvPr/>
              </p:nvSpPr>
              <p:spPr bwMode="auto">
                <a:xfrm>
                  <a:off x="8940801" y="2782888"/>
                  <a:ext cx="22225" cy="22225"/>
                </a:xfrm>
                <a:custGeom>
                  <a:avLst/>
                  <a:gdLst>
                    <a:gd name="T0" fmla="*/ 1 w 6"/>
                    <a:gd name="T1" fmla="*/ 5 h 6"/>
                    <a:gd name="T2" fmla="*/ 1 w 6"/>
                    <a:gd name="T3" fmla="*/ 1 h 6"/>
                    <a:gd name="T4" fmla="*/ 5 w 6"/>
                    <a:gd name="T5" fmla="*/ 1 h 6"/>
                    <a:gd name="T6" fmla="*/ 5 w 6"/>
                    <a:gd name="T7" fmla="*/ 5 h 6"/>
                    <a:gd name="T8" fmla="*/ 1 w 6"/>
                    <a:gd name="T9" fmla="*/ 5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" h="6">
                      <a:moveTo>
                        <a:pt x="1" y="5"/>
                      </a:moveTo>
                      <a:cubicBezTo>
                        <a:pt x="0" y="4"/>
                        <a:pt x="0" y="2"/>
                        <a:pt x="1" y="1"/>
                      </a:cubicBezTo>
                      <a:cubicBezTo>
                        <a:pt x="2" y="0"/>
                        <a:pt x="4" y="0"/>
                        <a:pt x="5" y="1"/>
                      </a:cubicBezTo>
                      <a:cubicBezTo>
                        <a:pt x="6" y="2"/>
                        <a:pt x="6" y="4"/>
                        <a:pt x="5" y="5"/>
                      </a:cubicBezTo>
                      <a:cubicBezTo>
                        <a:pt x="4" y="6"/>
                        <a:pt x="2" y="6"/>
                        <a:pt x="1" y="5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/>
                </a:p>
              </p:txBody>
            </p:sp>
            <p:sp>
              <p:nvSpPr>
                <p:cNvPr id="154" name="Freeform 9"/>
                <p:cNvSpPr/>
                <p:nvPr/>
              </p:nvSpPr>
              <p:spPr bwMode="auto">
                <a:xfrm>
                  <a:off x="8669338" y="2752725"/>
                  <a:ext cx="41275" cy="38100"/>
                </a:xfrm>
                <a:custGeom>
                  <a:avLst/>
                  <a:gdLst>
                    <a:gd name="T0" fmla="*/ 9 w 11"/>
                    <a:gd name="T1" fmla="*/ 1 h 10"/>
                    <a:gd name="T2" fmla="*/ 9 w 11"/>
                    <a:gd name="T3" fmla="*/ 8 h 10"/>
                    <a:gd name="T4" fmla="*/ 2 w 11"/>
                    <a:gd name="T5" fmla="*/ 8 h 10"/>
                    <a:gd name="T6" fmla="*/ 2 w 11"/>
                    <a:gd name="T7" fmla="*/ 1 h 10"/>
                    <a:gd name="T8" fmla="*/ 9 w 11"/>
                    <a:gd name="T9" fmla="*/ 1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" h="10">
                      <a:moveTo>
                        <a:pt x="9" y="1"/>
                      </a:moveTo>
                      <a:cubicBezTo>
                        <a:pt x="11" y="3"/>
                        <a:pt x="11" y="6"/>
                        <a:pt x="9" y="8"/>
                      </a:cubicBezTo>
                      <a:cubicBezTo>
                        <a:pt x="7" y="10"/>
                        <a:pt x="4" y="10"/>
                        <a:pt x="2" y="8"/>
                      </a:cubicBezTo>
                      <a:cubicBezTo>
                        <a:pt x="0" y="6"/>
                        <a:pt x="0" y="3"/>
                        <a:pt x="2" y="1"/>
                      </a:cubicBezTo>
                      <a:cubicBezTo>
                        <a:pt x="4" y="0"/>
                        <a:pt x="7" y="0"/>
                        <a:pt x="9" y="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/>
                </a:p>
              </p:txBody>
            </p:sp>
            <p:sp>
              <p:nvSpPr>
                <p:cNvPr id="155" name="Freeform 10"/>
                <p:cNvSpPr/>
                <p:nvPr/>
              </p:nvSpPr>
              <p:spPr bwMode="auto">
                <a:xfrm>
                  <a:off x="8748713" y="2628900"/>
                  <a:ext cx="19050" cy="19050"/>
                </a:xfrm>
                <a:custGeom>
                  <a:avLst/>
                  <a:gdLst>
                    <a:gd name="T0" fmla="*/ 4 w 5"/>
                    <a:gd name="T1" fmla="*/ 1 h 5"/>
                    <a:gd name="T2" fmla="*/ 0 w 5"/>
                    <a:gd name="T3" fmla="*/ 1 h 5"/>
                    <a:gd name="T4" fmla="*/ 0 w 5"/>
                    <a:gd name="T5" fmla="*/ 4 h 5"/>
                    <a:gd name="T6" fmla="*/ 4 w 5"/>
                    <a:gd name="T7" fmla="*/ 4 h 5"/>
                    <a:gd name="T8" fmla="*/ 4 w 5"/>
                    <a:gd name="T9" fmla="*/ 1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5">
                      <a:moveTo>
                        <a:pt x="4" y="1"/>
                      </a:moveTo>
                      <a:cubicBezTo>
                        <a:pt x="3" y="0"/>
                        <a:pt x="1" y="0"/>
                        <a:pt x="0" y="1"/>
                      </a:cubicBezTo>
                      <a:cubicBezTo>
                        <a:pt x="0" y="2"/>
                        <a:pt x="0" y="3"/>
                        <a:pt x="0" y="4"/>
                      </a:cubicBezTo>
                      <a:cubicBezTo>
                        <a:pt x="1" y="5"/>
                        <a:pt x="3" y="5"/>
                        <a:pt x="4" y="4"/>
                      </a:cubicBezTo>
                      <a:cubicBezTo>
                        <a:pt x="5" y="3"/>
                        <a:pt x="5" y="2"/>
                        <a:pt x="4" y="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/>
                </a:p>
              </p:txBody>
            </p:sp>
            <p:sp>
              <p:nvSpPr>
                <p:cNvPr id="156" name="Freeform 11"/>
                <p:cNvSpPr/>
                <p:nvPr/>
              </p:nvSpPr>
              <p:spPr bwMode="auto">
                <a:xfrm>
                  <a:off x="8591551" y="2565400"/>
                  <a:ext cx="22225" cy="22225"/>
                </a:xfrm>
                <a:custGeom>
                  <a:avLst/>
                  <a:gdLst>
                    <a:gd name="T0" fmla="*/ 5 w 6"/>
                    <a:gd name="T1" fmla="*/ 1 h 6"/>
                    <a:gd name="T2" fmla="*/ 5 w 6"/>
                    <a:gd name="T3" fmla="*/ 5 h 6"/>
                    <a:gd name="T4" fmla="*/ 1 w 6"/>
                    <a:gd name="T5" fmla="*/ 5 h 6"/>
                    <a:gd name="T6" fmla="*/ 1 w 6"/>
                    <a:gd name="T7" fmla="*/ 1 h 6"/>
                    <a:gd name="T8" fmla="*/ 5 w 6"/>
                    <a:gd name="T9" fmla="*/ 1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" h="6">
                      <a:moveTo>
                        <a:pt x="5" y="1"/>
                      </a:moveTo>
                      <a:cubicBezTo>
                        <a:pt x="6" y="2"/>
                        <a:pt x="6" y="4"/>
                        <a:pt x="5" y="5"/>
                      </a:cubicBezTo>
                      <a:cubicBezTo>
                        <a:pt x="4" y="6"/>
                        <a:pt x="2" y="6"/>
                        <a:pt x="1" y="5"/>
                      </a:cubicBezTo>
                      <a:cubicBezTo>
                        <a:pt x="0" y="4"/>
                        <a:pt x="0" y="2"/>
                        <a:pt x="1" y="1"/>
                      </a:cubicBezTo>
                      <a:cubicBezTo>
                        <a:pt x="2" y="0"/>
                        <a:pt x="4" y="0"/>
                        <a:pt x="5" y="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/>
                </a:p>
              </p:txBody>
            </p:sp>
            <p:sp>
              <p:nvSpPr>
                <p:cNvPr id="157" name="Freeform 12"/>
                <p:cNvSpPr/>
                <p:nvPr/>
              </p:nvSpPr>
              <p:spPr bwMode="auto">
                <a:xfrm>
                  <a:off x="8526463" y="2530475"/>
                  <a:ext cx="15875" cy="11113"/>
                </a:xfrm>
                <a:custGeom>
                  <a:avLst/>
                  <a:gdLst>
                    <a:gd name="T0" fmla="*/ 1 w 4"/>
                    <a:gd name="T1" fmla="*/ 3 h 3"/>
                    <a:gd name="T2" fmla="*/ 1 w 4"/>
                    <a:gd name="T3" fmla="*/ 0 h 3"/>
                    <a:gd name="T4" fmla="*/ 3 w 4"/>
                    <a:gd name="T5" fmla="*/ 0 h 3"/>
                    <a:gd name="T6" fmla="*/ 3 w 4"/>
                    <a:gd name="T7" fmla="*/ 3 h 3"/>
                    <a:gd name="T8" fmla="*/ 1 w 4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" h="3">
                      <a:moveTo>
                        <a:pt x="1" y="3"/>
                      </a:moveTo>
                      <a:cubicBezTo>
                        <a:pt x="0" y="2"/>
                        <a:pt x="0" y="1"/>
                        <a:pt x="1" y="0"/>
                      </a:cubicBezTo>
                      <a:cubicBezTo>
                        <a:pt x="2" y="0"/>
                        <a:pt x="3" y="0"/>
                        <a:pt x="3" y="0"/>
                      </a:cubicBezTo>
                      <a:cubicBezTo>
                        <a:pt x="4" y="1"/>
                        <a:pt x="4" y="2"/>
                        <a:pt x="3" y="3"/>
                      </a:cubicBezTo>
                      <a:cubicBezTo>
                        <a:pt x="3" y="3"/>
                        <a:pt x="2" y="3"/>
                        <a:pt x="1" y="3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/>
                </a:p>
              </p:txBody>
            </p:sp>
            <p:sp>
              <p:nvSpPr>
                <p:cNvPr id="158" name="Freeform 13"/>
                <p:cNvSpPr/>
                <p:nvPr/>
              </p:nvSpPr>
              <p:spPr bwMode="auto">
                <a:xfrm>
                  <a:off x="8707438" y="2565400"/>
                  <a:ext cx="33338" cy="33338"/>
                </a:xfrm>
                <a:custGeom>
                  <a:avLst/>
                  <a:gdLst>
                    <a:gd name="T0" fmla="*/ 8 w 9"/>
                    <a:gd name="T1" fmla="*/ 1 h 9"/>
                    <a:gd name="T2" fmla="*/ 8 w 9"/>
                    <a:gd name="T3" fmla="*/ 7 h 9"/>
                    <a:gd name="T4" fmla="*/ 2 w 9"/>
                    <a:gd name="T5" fmla="*/ 7 h 9"/>
                    <a:gd name="T6" fmla="*/ 2 w 9"/>
                    <a:gd name="T7" fmla="*/ 1 h 9"/>
                    <a:gd name="T8" fmla="*/ 8 w 9"/>
                    <a:gd name="T9" fmla="*/ 1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" h="9">
                      <a:moveTo>
                        <a:pt x="8" y="1"/>
                      </a:moveTo>
                      <a:cubicBezTo>
                        <a:pt x="9" y="3"/>
                        <a:pt x="9" y="6"/>
                        <a:pt x="8" y="7"/>
                      </a:cubicBezTo>
                      <a:cubicBezTo>
                        <a:pt x="6" y="9"/>
                        <a:pt x="3" y="9"/>
                        <a:pt x="2" y="7"/>
                      </a:cubicBezTo>
                      <a:cubicBezTo>
                        <a:pt x="0" y="6"/>
                        <a:pt x="0" y="3"/>
                        <a:pt x="2" y="1"/>
                      </a:cubicBezTo>
                      <a:cubicBezTo>
                        <a:pt x="3" y="0"/>
                        <a:pt x="6" y="0"/>
                        <a:pt x="8" y="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/>
                </a:p>
              </p:txBody>
            </p:sp>
            <p:sp>
              <p:nvSpPr>
                <p:cNvPr id="159" name="Freeform 14"/>
                <p:cNvSpPr/>
                <p:nvPr/>
              </p:nvSpPr>
              <p:spPr bwMode="auto">
                <a:xfrm>
                  <a:off x="8567738" y="2428875"/>
                  <a:ext cx="15875" cy="15875"/>
                </a:xfrm>
                <a:custGeom>
                  <a:avLst/>
                  <a:gdLst>
                    <a:gd name="T0" fmla="*/ 0 w 4"/>
                    <a:gd name="T1" fmla="*/ 3 h 4"/>
                    <a:gd name="T2" fmla="*/ 0 w 4"/>
                    <a:gd name="T3" fmla="*/ 1 h 4"/>
                    <a:gd name="T4" fmla="*/ 3 w 4"/>
                    <a:gd name="T5" fmla="*/ 1 h 4"/>
                    <a:gd name="T6" fmla="*/ 3 w 4"/>
                    <a:gd name="T7" fmla="*/ 3 h 4"/>
                    <a:gd name="T8" fmla="*/ 0 w 4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" h="4">
                      <a:moveTo>
                        <a:pt x="0" y="3"/>
                      </a:moveTo>
                      <a:cubicBezTo>
                        <a:pt x="0" y="3"/>
                        <a:pt x="0" y="1"/>
                        <a:pt x="0" y="1"/>
                      </a:cubicBezTo>
                      <a:cubicBezTo>
                        <a:pt x="1" y="0"/>
                        <a:pt x="2" y="0"/>
                        <a:pt x="3" y="1"/>
                      </a:cubicBezTo>
                      <a:cubicBezTo>
                        <a:pt x="4" y="1"/>
                        <a:pt x="4" y="3"/>
                        <a:pt x="3" y="3"/>
                      </a:cubicBezTo>
                      <a:cubicBezTo>
                        <a:pt x="2" y="4"/>
                        <a:pt x="1" y="4"/>
                        <a:pt x="0" y="3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/>
                </a:p>
              </p:txBody>
            </p:sp>
          </p:grpSp>
          <p:sp>
            <p:nvSpPr>
              <p:cNvPr id="152" name="蓝色高光"/>
              <p:cNvSpPr/>
              <p:nvPr/>
            </p:nvSpPr>
            <p:spPr>
              <a:xfrm>
                <a:off x="5387562" y="4382049"/>
                <a:ext cx="1401858" cy="327654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accent2">
                      <a:alpha val="0"/>
                    </a:schemeClr>
                  </a:gs>
                  <a:gs pos="0">
                    <a:schemeClr val="accent2">
                      <a:alpha val="40000"/>
                    </a:schemeClr>
                  </a:gs>
                </a:gsLst>
                <a:path path="shap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226" name="文本框 225"/>
            <p:cNvSpPr txBox="1"/>
            <p:nvPr/>
          </p:nvSpPr>
          <p:spPr>
            <a:xfrm>
              <a:off x="5850454" y="4893092"/>
              <a:ext cx="540533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3200" dirty="0" smtClean="0">
                  <a:solidFill>
                    <a:schemeClr val="accent3"/>
                  </a:solidFill>
                  <a:latin typeface="造字工房悦黑体验版纤细长体" pitchFamily="50" charset="-122"/>
                  <a:ea typeface="造字工房悦黑体验版纤细长体" pitchFamily="50" charset="-122"/>
                </a:rPr>
                <a:t>90</a:t>
              </a:r>
              <a:r>
                <a:rPr lang="en-US" altLang="zh-CN" dirty="0" smtClean="0">
                  <a:solidFill>
                    <a:schemeClr val="accent3"/>
                  </a:solidFill>
                  <a:latin typeface="造字工房悦黑体验版纤细长体" pitchFamily="50" charset="-122"/>
                  <a:ea typeface="造字工房悦黑体验版纤细长体" pitchFamily="50" charset="-122"/>
                </a:rPr>
                <a:t>%</a:t>
              </a:r>
              <a:endParaRPr lang="zh-CN" altLang="en-US" dirty="0">
                <a:solidFill>
                  <a:schemeClr val="accent3"/>
                </a:solidFill>
                <a:latin typeface="造字工房悦黑体验版纤细长体" pitchFamily="50" charset="-122"/>
                <a:ea typeface="造字工房悦黑体验版纤细长体" pitchFamily="50" charset="-122"/>
              </a:endParaRPr>
            </a:p>
          </p:txBody>
        </p:sp>
      </p:grpSp>
      <p:sp>
        <p:nvSpPr>
          <p:cNvPr id="273" name="文本框 272"/>
          <p:cNvSpPr txBox="1"/>
          <p:nvPr/>
        </p:nvSpPr>
        <p:spPr>
          <a:xfrm>
            <a:off x="2084826" y="6199978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英语水平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4" name="文本框 273"/>
          <p:cNvSpPr txBox="1"/>
          <p:nvPr/>
        </p:nvSpPr>
        <p:spPr>
          <a:xfrm>
            <a:off x="5410751" y="6199978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沟通协调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5" name="文本框 274"/>
          <p:cNvSpPr txBox="1"/>
          <p:nvPr/>
        </p:nvSpPr>
        <p:spPr>
          <a:xfrm>
            <a:off x="8684951" y="6199978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文字功底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347" name="组合 346"/>
          <p:cNvGrpSpPr/>
          <p:nvPr/>
        </p:nvGrpSpPr>
        <p:grpSpPr>
          <a:xfrm>
            <a:off x="8356238" y="3929061"/>
            <a:ext cx="2110124" cy="2250262"/>
            <a:chOff x="5040827" y="4165892"/>
            <a:chExt cx="2110124" cy="2250262"/>
          </a:xfrm>
        </p:grpSpPr>
        <p:grpSp>
          <p:nvGrpSpPr>
            <p:cNvPr id="348" name="组合 347"/>
            <p:cNvGrpSpPr/>
            <p:nvPr/>
          </p:nvGrpSpPr>
          <p:grpSpPr>
            <a:xfrm>
              <a:off x="5040827" y="4165892"/>
              <a:ext cx="2110124" cy="2250262"/>
              <a:chOff x="5040827" y="4165892"/>
              <a:chExt cx="2110124" cy="2250262"/>
            </a:xfrm>
          </p:grpSpPr>
          <p:sp>
            <p:nvSpPr>
              <p:cNvPr id="350" name="阴影"/>
              <p:cNvSpPr/>
              <p:nvPr/>
            </p:nvSpPr>
            <p:spPr>
              <a:xfrm>
                <a:off x="5040827" y="5922958"/>
                <a:ext cx="2110124" cy="493196"/>
              </a:xfrm>
              <a:prstGeom prst="ellipse">
                <a:avLst/>
              </a:prstGeom>
              <a:gradFill flip="none" rotWithShape="1">
                <a:gsLst>
                  <a:gs pos="75000">
                    <a:schemeClr val="tx1">
                      <a:alpha val="0"/>
                    </a:schemeClr>
                  </a:gs>
                  <a:gs pos="0">
                    <a:schemeClr val="tx1">
                      <a:alpha val="30000"/>
                    </a:schemeClr>
                  </a:gs>
                </a:gsLst>
                <a:path path="shap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grpSp>
            <p:nvGrpSpPr>
              <p:cNvPr id="351" name="组合 350"/>
              <p:cNvGrpSpPr/>
              <p:nvPr/>
            </p:nvGrpSpPr>
            <p:grpSpPr>
              <a:xfrm>
                <a:off x="5098367" y="4165892"/>
                <a:ext cx="1995488" cy="1998663"/>
                <a:chOff x="8191203" y="3521473"/>
                <a:chExt cx="1995488" cy="1998663"/>
              </a:xfrm>
            </p:grpSpPr>
            <p:sp>
              <p:nvSpPr>
                <p:cNvPr id="376" name="Freeform 5"/>
                <p:cNvSpPr/>
                <p:nvPr/>
              </p:nvSpPr>
              <p:spPr bwMode="auto">
                <a:xfrm>
                  <a:off x="8191203" y="3521473"/>
                  <a:ext cx="1995488" cy="1998663"/>
                </a:xfrm>
                <a:custGeom>
                  <a:avLst/>
                  <a:gdLst>
                    <a:gd name="T0" fmla="*/ 265 w 531"/>
                    <a:gd name="T1" fmla="*/ 0 h 532"/>
                    <a:gd name="T2" fmla="*/ 0 w 531"/>
                    <a:gd name="T3" fmla="*/ 266 h 532"/>
                    <a:gd name="T4" fmla="*/ 0 w 531"/>
                    <a:gd name="T5" fmla="*/ 270 h 532"/>
                    <a:gd name="T6" fmla="*/ 265 w 531"/>
                    <a:gd name="T7" fmla="*/ 532 h 532"/>
                    <a:gd name="T8" fmla="*/ 531 w 531"/>
                    <a:gd name="T9" fmla="*/ 270 h 532"/>
                    <a:gd name="T10" fmla="*/ 531 w 531"/>
                    <a:gd name="T11" fmla="*/ 266 h 532"/>
                    <a:gd name="T12" fmla="*/ 265 w 531"/>
                    <a:gd name="T13" fmla="*/ 0 h 5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31" h="532">
                      <a:moveTo>
                        <a:pt x="265" y="0"/>
                      </a:moveTo>
                      <a:cubicBezTo>
                        <a:pt x="119" y="0"/>
                        <a:pt x="0" y="119"/>
                        <a:pt x="0" y="266"/>
                      </a:cubicBezTo>
                      <a:cubicBezTo>
                        <a:pt x="0" y="268"/>
                        <a:pt x="0" y="269"/>
                        <a:pt x="0" y="270"/>
                      </a:cubicBezTo>
                      <a:cubicBezTo>
                        <a:pt x="2" y="415"/>
                        <a:pt x="120" y="532"/>
                        <a:pt x="265" y="532"/>
                      </a:cubicBezTo>
                      <a:cubicBezTo>
                        <a:pt x="411" y="532"/>
                        <a:pt x="529" y="415"/>
                        <a:pt x="531" y="270"/>
                      </a:cubicBezTo>
                      <a:cubicBezTo>
                        <a:pt x="531" y="269"/>
                        <a:pt x="531" y="268"/>
                        <a:pt x="531" y="266"/>
                      </a:cubicBezTo>
                      <a:cubicBezTo>
                        <a:pt x="531" y="119"/>
                        <a:pt x="412" y="0"/>
                        <a:pt x="265" y="0"/>
                      </a:cubicBezTo>
                      <a:close/>
                    </a:path>
                  </a:pathLst>
                </a:custGeom>
                <a:solidFill>
                  <a:srgbClr val="D2DADE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/>
                </a:p>
              </p:txBody>
            </p:sp>
            <p:sp>
              <p:nvSpPr>
                <p:cNvPr id="377" name="Freeform 6"/>
                <p:cNvSpPr/>
                <p:nvPr/>
              </p:nvSpPr>
              <p:spPr bwMode="auto">
                <a:xfrm>
                  <a:off x="8306297" y="3635773"/>
                  <a:ext cx="1765300" cy="1770063"/>
                </a:xfrm>
                <a:custGeom>
                  <a:avLst/>
                  <a:gdLst>
                    <a:gd name="T0" fmla="*/ 235 w 470"/>
                    <a:gd name="T1" fmla="*/ 0 h 471"/>
                    <a:gd name="T2" fmla="*/ 0 w 470"/>
                    <a:gd name="T3" fmla="*/ 236 h 471"/>
                    <a:gd name="T4" fmla="*/ 0 w 470"/>
                    <a:gd name="T5" fmla="*/ 239 h 471"/>
                    <a:gd name="T6" fmla="*/ 235 w 470"/>
                    <a:gd name="T7" fmla="*/ 471 h 471"/>
                    <a:gd name="T8" fmla="*/ 470 w 470"/>
                    <a:gd name="T9" fmla="*/ 239 h 471"/>
                    <a:gd name="T10" fmla="*/ 470 w 470"/>
                    <a:gd name="T11" fmla="*/ 236 h 471"/>
                    <a:gd name="T12" fmla="*/ 235 w 470"/>
                    <a:gd name="T13" fmla="*/ 0 h 4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70" h="471">
                      <a:moveTo>
                        <a:pt x="235" y="0"/>
                      </a:moveTo>
                      <a:cubicBezTo>
                        <a:pt x="105" y="0"/>
                        <a:pt x="0" y="106"/>
                        <a:pt x="0" y="236"/>
                      </a:cubicBezTo>
                      <a:cubicBezTo>
                        <a:pt x="0" y="237"/>
                        <a:pt x="0" y="238"/>
                        <a:pt x="0" y="239"/>
                      </a:cubicBezTo>
                      <a:cubicBezTo>
                        <a:pt x="2" y="367"/>
                        <a:pt x="107" y="471"/>
                        <a:pt x="235" y="471"/>
                      </a:cubicBezTo>
                      <a:cubicBezTo>
                        <a:pt x="364" y="471"/>
                        <a:pt x="468" y="367"/>
                        <a:pt x="470" y="239"/>
                      </a:cubicBezTo>
                      <a:cubicBezTo>
                        <a:pt x="470" y="238"/>
                        <a:pt x="470" y="237"/>
                        <a:pt x="470" y="236"/>
                      </a:cubicBezTo>
                      <a:cubicBezTo>
                        <a:pt x="470" y="106"/>
                        <a:pt x="365" y="0"/>
                        <a:pt x="235" y="0"/>
                      </a:cubicBezTo>
                    </a:path>
                  </a:pathLst>
                </a:custGeom>
                <a:solidFill>
                  <a:srgbClr val="7E99A7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/>
                </a:p>
              </p:txBody>
            </p:sp>
            <p:sp>
              <p:nvSpPr>
                <p:cNvPr id="378" name="Freeform 31"/>
                <p:cNvSpPr/>
                <p:nvPr/>
              </p:nvSpPr>
              <p:spPr bwMode="auto">
                <a:xfrm>
                  <a:off x="8341995" y="3673870"/>
                  <a:ext cx="1417638" cy="1414543"/>
                </a:xfrm>
                <a:custGeom>
                  <a:avLst/>
                  <a:gdLst>
                    <a:gd name="T0" fmla="*/ 223 w 387"/>
                    <a:gd name="T1" fmla="*/ 0 h 386"/>
                    <a:gd name="T2" fmla="*/ 0 w 387"/>
                    <a:gd name="T3" fmla="*/ 223 h 386"/>
                    <a:gd name="T4" fmla="*/ 0 w 387"/>
                    <a:gd name="T5" fmla="*/ 227 h 386"/>
                    <a:gd name="T6" fmla="*/ 72 w 387"/>
                    <a:gd name="T7" fmla="*/ 386 h 386"/>
                    <a:gd name="T8" fmla="*/ 13 w 387"/>
                    <a:gd name="T9" fmla="*/ 239 h 386"/>
                    <a:gd name="T10" fmla="*/ 13 w 387"/>
                    <a:gd name="T11" fmla="*/ 236 h 386"/>
                    <a:gd name="T12" fmla="*/ 236 w 387"/>
                    <a:gd name="T13" fmla="*/ 13 h 386"/>
                    <a:gd name="T14" fmla="*/ 387 w 387"/>
                    <a:gd name="T15" fmla="*/ 72 h 386"/>
                    <a:gd name="T16" fmla="*/ 223 w 387"/>
                    <a:gd name="T17" fmla="*/ 0 h 3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387" h="386">
                      <a:moveTo>
                        <a:pt x="223" y="0"/>
                      </a:moveTo>
                      <a:cubicBezTo>
                        <a:pt x="100" y="0"/>
                        <a:pt x="0" y="100"/>
                        <a:pt x="0" y="223"/>
                      </a:cubicBezTo>
                      <a:cubicBezTo>
                        <a:pt x="0" y="224"/>
                        <a:pt x="0" y="226"/>
                        <a:pt x="0" y="227"/>
                      </a:cubicBezTo>
                      <a:cubicBezTo>
                        <a:pt x="1" y="290"/>
                        <a:pt x="29" y="347"/>
                        <a:pt x="72" y="386"/>
                      </a:cubicBezTo>
                      <a:cubicBezTo>
                        <a:pt x="36" y="348"/>
                        <a:pt x="14" y="296"/>
                        <a:pt x="13" y="239"/>
                      </a:cubicBezTo>
                      <a:cubicBezTo>
                        <a:pt x="13" y="238"/>
                        <a:pt x="13" y="237"/>
                        <a:pt x="13" y="236"/>
                      </a:cubicBezTo>
                      <a:cubicBezTo>
                        <a:pt x="13" y="113"/>
                        <a:pt x="112" y="13"/>
                        <a:pt x="236" y="13"/>
                      </a:cubicBezTo>
                      <a:cubicBezTo>
                        <a:pt x="294" y="13"/>
                        <a:pt x="347" y="35"/>
                        <a:pt x="387" y="72"/>
                      </a:cubicBezTo>
                      <a:cubicBezTo>
                        <a:pt x="346" y="28"/>
                        <a:pt x="288" y="0"/>
                        <a:pt x="223" y="0"/>
                      </a:cubicBezTo>
                    </a:path>
                  </a:pathLst>
                </a:custGeom>
                <a:solidFill>
                  <a:srgbClr val="63828F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/>
                </a:p>
              </p:txBody>
            </p:sp>
            <p:sp>
              <p:nvSpPr>
                <p:cNvPr id="379" name="Freeform 7"/>
                <p:cNvSpPr/>
                <p:nvPr/>
              </p:nvSpPr>
              <p:spPr bwMode="auto">
                <a:xfrm>
                  <a:off x="8375353" y="3707210"/>
                  <a:ext cx="1627188" cy="1627188"/>
                </a:xfrm>
                <a:custGeom>
                  <a:avLst/>
                  <a:gdLst>
                    <a:gd name="T0" fmla="*/ 216 w 433"/>
                    <a:gd name="T1" fmla="*/ 0 h 433"/>
                    <a:gd name="T2" fmla="*/ 0 w 433"/>
                    <a:gd name="T3" fmla="*/ 217 h 433"/>
                    <a:gd name="T4" fmla="*/ 0 w 433"/>
                    <a:gd name="T5" fmla="*/ 220 h 433"/>
                    <a:gd name="T6" fmla="*/ 216 w 433"/>
                    <a:gd name="T7" fmla="*/ 433 h 433"/>
                    <a:gd name="T8" fmla="*/ 433 w 433"/>
                    <a:gd name="T9" fmla="*/ 220 h 433"/>
                    <a:gd name="T10" fmla="*/ 433 w 433"/>
                    <a:gd name="T11" fmla="*/ 217 h 433"/>
                    <a:gd name="T12" fmla="*/ 216 w 433"/>
                    <a:gd name="T13" fmla="*/ 0 h 4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33" h="433">
                      <a:moveTo>
                        <a:pt x="216" y="0"/>
                      </a:moveTo>
                      <a:cubicBezTo>
                        <a:pt x="97" y="0"/>
                        <a:pt x="0" y="97"/>
                        <a:pt x="0" y="217"/>
                      </a:cubicBezTo>
                      <a:cubicBezTo>
                        <a:pt x="0" y="218"/>
                        <a:pt x="0" y="219"/>
                        <a:pt x="0" y="220"/>
                      </a:cubicBezTo>
                      <a:cubicBezTo>
                        <a:pt x="2" y="338"/>
                        <a:pt x="98" y="433"/>
                        <a:pt x="216" y="433"/>
                      </a:cubicBezTo>
                      <a:cubicBezTo>
                        <a:pt x="335" y="433"/>
                        <a:pt x="431" y="338"/>
                        <a:pt x="433" y="220"/>
                      </a:cubicBezTo>
                      <a:cubicBezTo>
                        <a:pt x="433" y="219"/>
                        <a:pt x="433" y="218"/>
                        <a:pt x="433" y="217"/>
                      </a:cubicBezTo>
                      <a:cubicBezTo>
                        <a:pt x="433" y="97"/>
                        <a:pt x="336" y="0"/>
                        <a:pt x="216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54400">
                      <a:srgbClr val="A4B6C0"/>
                    </a:gs>
                    <a:gs pos="100000">
                      <a:srgbClr val="7D98A6"/>
                    </a:gs>
                    <a:gs pos="0">
                      <a:srgbClr val="D2DADE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352" name="组合 351"/>
              <p:cNvGrpSpPr/>
              <p:nvPr/>
            </p:nvGrpSpPr>
            <p:grpSpPr>
              <a:xfrm>
                <a:off x="5282526" y="4561350"/>
                <a:ext cx="1624356" cy="1413598"/>
                <a:chOff x="6318611" y="5495902"/>
                <a:chExt cx="1624356" cy="1413598"/>
              </a:xfrm>
            </p:grpSpPr>
            <p:sp>
              <p:nvSpPr>
                <p:cNvPr id="373" name="任意多边形 372"/>
                <p:cNvSpPr/>
                <p:nvPr/>
              </p:nvSpPr>
              <p:spPr bwMode="auto">
                <a:xfrm>
                  <a:off x="6561058" y="5495902"/>
                  <a:ext cx="1139463" cy="22055"/>
                </a:xfrm>
                <a:custGeom>
                  <a:avLst/>
                  <a:gdLst>
                    <a:gd name="connsiteX0" fmla="*/ 26731 w 1139463"/>
                    <a:gd name="connsiteY0" fmla="*/ 0 h 22055"/>
                    <a:gd name="connsiteX1" fmla="*/ 103311 w 1139463"/>
                    <a:gd name="connsiteY1" fmla="*/ 0 h 22055"/>
                    <a:gd name="connsiteX2" fmla="*/ 1040367 w 1139463"/>
                    <a:gd name="connsiteY2" fmla="*/ 0 h 22055"/>
                    <a:gd name="connsiteX3" fmla="*/ 1112732 w 1139463"/>
                    <a:gd name="connsiteY3" fmla="*/ 0 h 22055"/>
                    <a:gd name="connsiteX4" fmla="*/ 1139463 w 1139463"/>
                    <a:gd name="connsiteY4" fmla="*/ 22055 h 22055"/>
                    <a:gd name="connsiteX5" fmla="*/ 1122773 w 1139463"/>
                    <a:gd name="connsiteY5" fmla="*/ 22055 h 22055"/>
                    <a:gd name="connsiteX6" fmla="*/ 93229 w 1139463"/>
                    <a:gd name="connsiteY6" fmla="*/ 22055 h 22055"/>
                    <a:gd name="connsiteX7" fmla="*/ 0 w 1139463"/>
                    <a:gd name="connsiteY7" fmla="*/ 22055 h 22055"/>
                    <a:gd name="connsiteX8" fmla="*/ 26731 w 1139463"/>
                    <a:gd name="connsiteY8" fmla="*/ 0 h 220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139463" h="22055">
                      <a:moveTo>
                        <a:pt x="26731" y="0"/>
                      </a:moveTo>
                      <a:lnTo>
                        <a:pt x="103311" y="0"/>
                      </a:lnTo>
                      <a:cubicBezTo>
                        <a:pt x="275423" y="0"/>
                        <a:pt x="562278" y="0"/>
                        <a:pt x="1040367" y="0"/>
                      </a:cubicBezTo>
                      <a:lnTo>
                        <a:pt x="1112732" y="0"/>
                      </a:lnTo>
                      <a:lnTo>
                        <a:pt x="1139463" y="22055"/>
                      </a:lnTo>
                      <a:lnTo>
                        <a:pt x="1122773" y="22055"/>
                      </a:lnTo>
                      <a:cubicBezTo>
                        <a:pt x="961671" y="22055"/>
                        <a:pt x="659604" y="22055"/>
                        <a:pt x="93229" y="22055"/>
                      </a:cubicBezTo>
                      <a:lnTo>
                        <a:pt x="0" y="22055"/>
                      </a:lnTo>
                      <a:lnTo>
                        <a:pt x="26731" y="0"/>
                      </a:lnTo>
                      <a:close/>
                    </a:path>
                  </a:pathLst>
                </a:custGeom>
                <a:solidFill>
                  <a:srgbClr val="00DAF5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noAutofit/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374" name="任意多边形 373"/>
                <p:cNvSpPr/>
                <p:nvPr/>
              </p:nvSpPr>
              <p:spPr bwMode="auto">
                <a:xfrm>
                  <a:off x="6318611" y="5519258"/>
                  <a:ext cx="1624356" cy="1390242"/>
                </a:xfrm>
                <a:custGeom>
                  <a:avLst/>
                  <a:gdLst>
                    <a:gd name="connsiteX0" fmla="*/ 242447 w 1624356"/>
                    <a:gd name="connsiteY0" fmla="*/ 0 h 1390242"/>
                    <a:gd name="connsiteX1" fmla="*/ 335676 w 1624356"/>
                    <a:gd name="connsiteY1" fmla="*/ 0 h 1390242"/>
                    <a:gd name="connsiteX2" fmla="*/ 1365220 w 1624356"/>
                    <a:gd name="connsiteY2" fmla="*/ 0 h 1390242"/>
                    <a:gd name="connsiteX3" fmla="*/ 1381910 w 1624356"/>
                    <a:gd name="connsiteY3" fmla="*/ 0 h 1390242"/>
                    <a:gd name="connsiteX4" fmla="*/ 1386475 w 1624356"/>
                    <a:gd name="connsiteY4" fmla="*/ 3767 h 1390242"/>
                    <a:gd name="connsiteX5" fmla="*/ 1624356 w 1624356"/>
                    <a:gd name="connsiteY5" fmla="*/ 578064 h 1390242"/>
                    <a:gd name="connsiteX6" fmla="*/ 812178 w 1624356"/>
                    <a:gd name="connsiteY6" fmla="*/ 1390242 h 1390242"/>
                    <a:gd name="connsiteX7" fmla="*/ 0 w 1624356"/>
                    <a:gd name="connsiteY7" fmla="*/ 578064 h 1390242"/>
                    <a:gd name="connsiteX8" fmla="*/ 237881 w 1624356"/>
                    <a:gd name="connsiteY8" fmla="*/ 3767 h 1390242"/>
                    <a:gd name="connsiteX9" fmla="*/ 242447 w 1624356"/>
                    <a:gd name="connsiteY9" fmla="*/ 0 h 13902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624356" h="1390242">
                      <a:moveTo>
                        <a:pt x="242447" y="0"/>
                      </a:moveTo>
                      <a:lnTo>
                        <a:pt x="335676" y="0"/>
                      </a:lnTo>
                      <a:cubicBezTo>
                        <a:pt x="902051" y="0"/>
                        <a:pt x="1204118" y="0"/>
                        <a:pt x="1365220" y="0"/>
                      </a:cubicBezTo>
                      <a:lnTo>
                        <a:pt x="1381910" y="0"/>
                      </a:lnTo>
                      <a:lnTo>
                        <a:pt x="1386475" y="3767"/>
                      </a:lnTo>
                      <a:cubicBezTo>
                        <a:pt x="1533450" y="150743"/>
                        <a:pt x="1624356" y="353787"/>
                        <a:pt x="1624356" y="578064"/>
                      </a:cubicBezTo>
                      <a:cubicBezTo>
                        <a:pt x="1624356" y="1026618"/>
                        <a:pt x="1260732" y="1390242"/>
                        <a:pt x="812178" y="1390242"/>
                      </a:cubicBezTo>
                      <a:cubicBezTo>
                        <a:pt x="363624" y="1390242"/>
                        <a:pt x="0" y="1026618"/>
                        <a:pt x="0" y="578064"/>
                      </a:cubicBezTo>
                      <a:cubicBezTo>
                        <a:pt x="0" y="353787"/>
                        <a:pt x="90906" y="150743"/>
                        <a:pt x="237881" y="3767"/>
                      </a:cubicBezTo>
                      <a:lnTo>
                        <a:pt x="242447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100000">
                      <a:srgbClr val="008DAE"/>
                    </a:gs>
                    <a:gs pos="0">
                      <a:srgbClr val="00DAF5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/>
                </a:p>
              </p:txBody>
            </p:sp>
            <p:sp>
              <p:nvSpPr>
                <p:cNvPr id="375" name="任意多边形 374"/>
                <p:cNvSpPr/>
                <p:nvPr/>
              </p:nvSpPr>
              <p:spPr bwMode="auto">
                <a:xfrm>
                  <a:off x="6323639" y="5525322"/>
                  <a:ext cx="1614301" cy="1378114"/>
                </a:xfrm>
                <a:custGeom>
                  <a:avLst/>
                  <a:gdLst>
                    <a:gd name="connsiteX0" fmla="*/ 1614301 w 1614301"/>
                    <a:gd name="connsiteY0" fmla="*/ 699511 h 1378114"/>
                    <a:gd name="connsiteX1" fmla="*/ 1607855 w 1614301"/>
                    <a:gd name="connsiteY1" fmla="*/ 741746 h 1378114"/>
                    <a:gd name="connsiteX2" fmla="*/ 975861 w 1614301"/>
                    <a:gd name="connsiteY2" fmla="*/ 1373742 h 1378114"/>
                    <a:gd name="connsiteX3" fmla="*/ 936059 w 1614301"/>
                    <a:gd name="connsiteY3" fmla="*/ 1377754 h 1378114"/>
                    <a:gd name="connsiteX4" fmla="*/ 1563343 w 1614301"/>
                    <a:gd name="connsiteY4" fmla="*/ 269611 h 1378114"/>
                    <a:gd name="connsiteX5" fmla="*/ 1587842 w 1614301"/>
                    <a:gd name="connsiteY5" fmla="*/ 336547 h 1378114"/>
                    <a:gd name="connsiteX6" fmla="*/ 1607855 w 1614301"/>
                    <a:gd name="connsiteY6" fmla="*/ 414382 h 1378114"/>
                    <a:gd name="connsiteX7" fmla="*/ 1614178 w 1614301"/>
                    <a:gd name="connsiteY7" fmla="*/ 455808 h 1378114"/>
                    <a:gd name="connsiteX8" fmla="*/ 691872 w 1614301"/>
                    <a:gd name="connsiteY8" fmla="*/ 1378114 h 1378114"/>
                    <a:gd name="connsiteX9" fmla="*/ 648496 w 1614301"/>
                    <a:gd name="connsiteY9" fmla="*/ 1373742 h 1378114"/>
                    <a:gd name="connsiteX10" fmla="*/ 504051 w 1614301"/>
                    <a:gd name="connsiteY10" fmla="*/ 1328904 h 1378114"/>
                    <a:gd name="connsiteX11" fmla="*/ 1352097 w 1614301"/>
                    <a:gd name="connsiteY11" fmla="*/ 0 h 1378114"/>
                    <a:gd name="connsiteX12" fmla="*/ 1365220 w 1614301"/>
                    <a:gd name="connsiteY12" fmla="*/ 0 h 1378114"/>
                    <a:gd name="connsiteX13" fmla="*/ 1381910 w 1614301"/>
                    <a:gd name="connsiteY13" fmla="*/ 0 h 1378114"/>
                    <a:gd name="connsiteX14" fmla="*/ 1386475 w 1614301"/>
                    <a:gd name="connsiteY14" fmla="*/ 3767 h 1378114"/>
                    <a:gd name="connsiteX15" fmla="*/ 1476386 w 1614301"/>
                    <a:gd name="connsiteY15" fmla="*/ 112741 h 1378114"/>
                    <a:gd name="connsiteX16" fmla="*/ 346855 w 1614301"/>
                    <a:gd name="connsiteY16" fmla="*/ 1242273 h 1378114"/>
                    <a:gd name="connsiteX17" fmla="*/ 237882 w 1614301"/>
                    <a:gd name="connsiteY17" fmla="*/ 1152361 h 1378114"/>
                    <a:gd name="connsiteX18" fmla="*/ 220637 w 1614301"/>
                    <a:gd name="connsiteY18" fmla="*/ 1131460 h 1378114"/>
                    <a:gd name="connsiteX19" fmla="*/ 871189 w 1614301"/>
                    <a:gd name="connsiteY19" fmla="*/ 0 h 1378114"/>
                    <a:gd name="connsiteX20" fmla="*/ 1002426 w 1614301"/>
                    <a:gd name="connsiteY20" fmla="*/ 0 h 1378114"/>
                    <a:gd name="connsiteX21" fmla="*/ 1108220 w 1614301"/>
                    <a:gd name="connsiteY21" fmla="*/ 0 h 1378114"/>
                    <a:gd name="connsiteX22" fmla="*/ 116666 w 1614301"/>
                    <a:gd name="connsiteY22" fmla="*/ 991554 h 1378114"/>
                    <a:gd name="connsiteX23" fmla="*/ 63825 w 1614301"/>
                    <a:gd name="connsiteY23" fmla="*/ 894201 h 1378114"/>
                    <a:gd name="connsiteX24" fmla="*/ 40558 w 1614301"/>
                    <a:gd name="connsiteY24" fmla="*/ 830631 h 1378114"/>
                    <a:gd name="connsiteX25" fmla="*/ 382192 w 1614301"/>
                    <a:gd name="connsiteY25" fmla="*/ 0 h 1378114"/>
                    <a:gd name="connsiteX26" fmla="*/ 535918 w 1614301"/>
                    <a:gd name="connsiteY26" fmla="*/ 0 h 1378114"/>
                    <a:gd name="connsiteX27" fmla="*/ 619223 w 1614301"/>
                    <a:gd name="connsiteY27" fmla="*/ 0 h 1378114"/>
                    <a:gd name="connsiteX28" fmla="*/ 1979 w 1614301"/>
                    <a:gd name="connsiteY28" fmla="*/ 617244 h 1378114"/>
                    <a:gd name="connsiteX29" fmla="*/ 0 w 1614301"/>
                    <a:gd name="connsiteY29" fmla="*/ 578064 h 1378114"/>
                    <a:gd name="connsiteX30" fmla="*/ 16501 w 1614301"/>
                    <a:gd name="connsiteY30" fmla="*/ 414382 h 1378114"/>
                    <a:gd name="connsiteX31" fmla="*/ 33354 w 1614301"/>
                    <a:gd name="connsiteY31" fmla="*/ 348839 h 13781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</a:cxnLst>
                  <a:rect l="l" t="t" r="r" b="b"/>
                  <a:pathLst>
                    <a:path w="1614301" h="1378114">
                      <a:moveTo>
                        <a:pt x="1614301" y="699511"/>
                      </a:moveTo>
                      <a:lnTo>
                        <a:pt x="1607855" y="741746"/>
                      </a:lnTo>
                      <a:cubicBezTo>
                        <a:pt x="1542942" y="1058972"/>
                        <a:pt x="1293086" y="1308828"/>
                        <a:pt x="975861" y="1373742"/>
                      </a:cubicBezTo>
                      <a:lnTo>
                        <a:pt x="936059" y="1377754"/>
                      </a:lnTo>
                      <a:close/>
                      <a:moveTo>
                        <a:pt x="1563343" y="269611"/>
                      </a:moveTo>
                      <a:lnTo>
                        <a:pt x="1587842" y="336547"/>
                      </a:lnTo>
                      <a:cubicBezTo>
                        <a:pt x="1595752" y="361979"/>
                        <a:pt x="1602446" y="387946"/>
                        <a:pt x="1607855" y="414382"/>
                      </a:cubicBezTo>
                      <a:lnTo>
                        <a:pt x="1614178" y="455808"/>
                      </a:lnTo>
                      <a:lnTo>
                        <a:pt x="691872" y="1378114"/>
                      </a:lnTo>
                      <a:lnTo>
                        <a:pt x="648496" y="1373742"/>
                      </a:lnTo>
                      <a:lnTo>
                        <a:pt x="504051" y="1328904"/>
                      </a:lnTo>
                      <a:close/>
                      <a:moveTo>
                        <a:pt x="1352097" y="0"/>
                      </a:moveTo>
                      <a:lnTo>
                        <a:pt x="1365220" y="0"/>
                      </a:lnTo>
                      <a:lnTo>
                        <a:pt x="1381910" y="0"/>
                      </a:lnTo>
                      <a:lnTo>
                        <a:pt x="1386475" y="3767"/>
                      </a:lnTo>
                      <a:lnTo>
                        <a:pt x="1476386" y="112741"/>
                      </a:lnTo>
                      <a:lnTo>
                        <a:pt x="346855" y="1242273"/>
                      </a:lnTo>
                      <a:lnTo>
                        <a:pt x="237882" y="1152361"/>
                      </a:lnTo>
                      <a:lnTo>
                        <a:pt x="220637" y="1131460"/>
                      </a:lnTo>
                      <a:close/>
                      <a:moveTo>
                        <a:pt x="871189" y="0"/>
                      </a:moveTo>
                      <a:lnTo>
                        <a:pt x="1002426" y="0"/>
                      </a:lnTo>
                      <a:lnTo>
                        <a:pt x="1108220" y="0"/>
                      </a:lnTo>
                      <a:lnTo>
                        <a:pt x="116666" y="991554"/>
                      </a:lnTo>
                      <a:lnTo>
                        <a:pt x="63825" y="894201"/>
                      </a:lnTo>
                      <a:lnTo>
                        <a:pt x="40558" y="830631"/>
                      </a:lnTo>
                      <a:close/>
                      <a:moveTo>
                        <a:pt x="382192" y="0"/>
                      </a:moveTo>
                      <a:lnTo>
                        <a:pt x="535918" y="0"/>
                      </a:lnTo>
                      <a:lnTo>
                        <a:pt x="619223" y="0"/>
                      </a:lnTo>
                      <a:lnTo>
                        <a:pt x="1979" y="617244"/>
                      </a:lnTo>
                      <a:lnTo>
                        <a:pt x="0" y="578064"/>
                      </a:lnTo>
                      <a:cubicBezTo>
                        <a:pt x="0" y="521995"/>
                        <a:pt x="5682" y="467253"/>
                        <a:pt x="16501" y="414382"/>
                      </a:cubicBezTo>
                      <a:lnTo>
                        <a:pt x="33354" y="348839"/>
                      </a:lnTo>
                      <a:close/>
                    </a:path>
                  </a:pathLst>
                </a:custGeom>
                <a:solidFill>
                  <a:schemeClr val="accent3">
                    <a:alpha val="60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353" name="组合 352"/>
              <p:cNvGrpSpPr/>
              <p:nvPr/>
            </p:nvGrpSpPr>
            <p:grpSpPr>
              <a:xfrm>
                <a:off x="5833380" y="4901698"/>
                <a:ext cx="586751" cy="573168"/>
                <a:chOff x="8926216" y="4257279"/>
                <a:chExt cx="586751" cy="573168"/>
              </a:xfrm>
            </p:grpSpPr>
            <p:sp>
              <p:nvSpPr>
                <p:cNvPr id="371" name="Oval 29"/>
                <p:cNvSpPr>
                  <a:spLocks noChangeArrowheads="1"/>
                </p:cNvSpPr>
                <p:nvPr/>
              </p:nvSpPr>
              <p:spPr bwMode="auto">
                <a:xfrm>
                  <a:off x="8987504" y="4303397"/>
                  <a:ext cx="525463" cy="527050"/>
                </a:xfrm>
                <a:prstGeom prst="ellipse">
                  <a:avLst/>
                </a:prstGeom>
                <a:solidFill>
                  <a:schemeClr val="tx1">
                    <a:alpha val="1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/>
                </a:p>
              </p:txBody>
            </p:sp>
            <p:sp>
              <p:nvSpPr>
                <p:cNvPr id="372" name="Oval 30"/>
                <p:cNvSpPr>
                  <a:spLocks noChangeArrowheads="1"/>
                </p:cNvSpPr>
                <p:nvPr/>
              </p:nvSpPr>
              <p:spPr bwMode="auto">
                <a:xfrm>
                  <a:off x="8926216" y="4257279"/>
                  <a:ext cx="525463" cy="527050"/>
                </a:xfrm>
                <a:prstGeom prst="ellipse">
                  <a:avLst/>
                </a:prstGeom>
                <a:solidFill>
                  <a:schemeClr val="bg1">
                    <a:alpha val="60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354" name="组合 353"/>
              <p:cNvGrpSpPr/>
              <p:nvPr/>
            </p:nvGrpSpPr>
            <p:grpSpPr>
              <a:xfrm>
                <a:off x="5952690" y="5493256"/>
                <a:ext cx="473075" cy="338137"/>
                <a:chOff x="7662863" y="2722563"/>
                <a:chExt cx="473075" cy="338137"/>
              </a:xfrm>
              <a:solidFill>
                <a:srgbClr val="00D9F5"/>
              </a:solidFill>
            </p:grpSpPr>
            <p:sp>
              <p:nvSpPr>
                <p:cNvPr id="364" name="Freeform 22"/>
                <p:cNvSpPr/>
                <p:nvPr/>
              </p:nvSpPr>
              <p:spPr bwMode="auto">
                <a:xfrm>
                  <a:off x="8113713" y="3008313"/>
                  <a:ext cx="22225" cy="22225"/>
                </a:xfrm>
                <a:custGeom>
                  <a:avLst/>
                  <a:gdLst>
                    <a:gd name="T0" fmla="*/ 2 w 6"/>
                    <a:gd name="T1" fmla="*/ 5 h 6"/>
                    <a:gd name="T2" fmla="*/ 1 w 6"/>
                    <a:gd name="T3" fmla="*/ 1 h 6"/>
                    <a:gd name="T4" fmla="*/ 5 w 6"/>
                    <a:gd name="T5" fmla="*/ 1 h 6"/>
                    <a:gd name="T6" fmla="*/ 5 w 6"/>
                    <a:gd name="T7" fmla="*/ 5 h 6"/>
                    <a:gd name="T8" fmla="*/ 2 w 6"/>
                    <a:gd name="T9" fmla="*/ 5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" h="6">
                      <a:moveTo>
                        <a:pt x="2" y="5"/>
                      </a:moveTo>
                      <a:cubicBezTo>
                        <a:pt x="0" y="4"/>
                        <a:pt x="0" y="3"/>
                        <a:pt x="1" y="1"/>
                      </a:cubicBezTo>
                      <a:cubicBezTo>
                        <a:pt x="2" y="0"/>
                        <a:pt x="4" y="0"/>
                        <a:pt x="5" y="1"/>
                      </a:cubicBezTo>
                      <a:cubicBezTo>
                        <a:pt x="6" y="2"/>
                        <a:pt x="6" y="3"/>
                        <a:pt x="5" y="5"/>
                      </a:cubicBezTo>
                      <a:cubicBezTo>
                        <a:pt x="4" y="6"/>
                        <a:pt x="3" y="6"/>
                        <a:pt x="2" y="5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/>
                </a:p>
              </p:txBody>
            </p:sp>
            <p:sp>
              <p:nvSpPr>
                <p:cNvPr id="365" name="Freeform 23"/>
                <p:cNvSpPr/>
                <p:nvPr/>
              </p:nvSpPr>
              <p:spPr bwMode="auto">
                <a:xfrm>
                  <a:off x="7843838" y="3019425"/>
                  <a:ext cx="41275" cy="41275"/>
                </a:xfrm>
                <a:custGeom>
                  <a:avLst/>
                  <a:gdLst>
                    <a:gd name="T0" fmla="*/ 8 w 11"/>
                    <a:gd name="T1" fmla="*/ 1 h 11"/>
                    <a:gd name="T2" fmla="*/ 9 w 11"/>
                    <a:gd name="T3" fmla="*/ 8 h 11"/>
                    <a:gd name="T4" fmla="*/ 3 w 11"/>
                    <a:gd name="T5" fmla="*/ 9 h 11"/>
                    <a:gd name="T6" fmla="*/ 1 w 11"/>
                    <a:gd name="T7" fmla="*/ 3 h 11"/>
                    <a:gd name="T8" fmla="*/ 8 w 11"/>
                    <a:gd name="T9" fmla="*/ 1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" h="11">
                      <a:moveTo>
                        <a:pt x="8" y="1"/>
                      </a:moveTo>
                      <a:cubicBezTo>
                        <a:pt x="10" y="3"/>
                        <a:pt x="11" y="6"/>
                        <a:pt x="9" y="8"/>
                      </a:cubicBezTo>
                      <a:cubicBezTo>
                        <a:pt x="8" y="10"/>
                        <a:pt x="5" y="11"/>
                        <a:pt x="3" y="9"/>
                      </a:cubicBezTo>
                      <a:cubicBezTo>
                        <a:pt x="0" y="8"/>
                        <a:pt x="0" y="5"/>
                        <a:pt x="1" y="3"/>
                      </a:cubicBezTo>
                      <a:cubicBezTo>
                        <a:pt x="3" y="0"/>
                        <a:pt x="6" y="0"/>
                        <a:pt x="8" y="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/>
                </a:p>
              </p:txBody>
            </p:sp>
            <p:sp>
              <p:nvSpPr>
                <p:cNvPr id="366" name="Freeform 24"/>
                <p:cNvSpPr/>
                <p:nvPr/>
              </p:nvSpPr>
              <p:spPr bwMode="auto">
                <a:xfrm>
                  <a:off x="7896226" y="2887663"/>
                  <a:ext cx="22225" cy="19050"/>
                </a:xfrm>
                <a:custGeom>
                  <a:avLst/>
                  <a:gdLst>
                    <a:gd name="T0" fmla="*/ 4 w 6"/>
                    <a:gd name="T1" fmla="*/ 1 h 5"/>
                    <a:gd name="T2" fmla="*/ 1 w 6"/>
                    <a:gd name="T3" fmla="*/ 1 h 5"/>
                    <a:gd name="T4" fmla="*/ 1 w 6"/>
                    <a:gd name="T5" fmla="*/ 5 h 5"/>
                    <a:gd name="T6" fmla="*/ 5 w 6"/>
                    <a:gd name="T7" fmla="*/ 4 h 5"/>
                    <a:gd name="T8" fmla="*/ 4 w 6"/>
                    <a:gd name="T9" fmla="*/ 1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" h="5">
                      <a:moveTo>
                        <a:pt x="4" y="1"/>
                      </a:moveTo>
                      <a:cubicBezTo>
                        <a:pt x="3" y="0"/>
                        <a:pt x="2" y="0"/>
                        <a:pt x="1" y="1"/>
                      </a:cubicBezTo>
                      <a:cubicBezTo>
                        <a:pt x="0" y="2"/>
                        <a:pt x="0" y="4"/>
                        <a:pt x="1" y="5"/>
                      </a:cubicBezTo>
                      <a:cubicBezTo>
                        <a:pt x="2" y="5"/>
                        <a:pt x="4" y="5"/>
                        <a:pt x="5" y="4"/>
                      </a:cubicBezTo>
                      <a:cubicBezTo>
                        <a:pt x="6" y="3"/>
                        <a:pt x="5" y="1"/>
                        <a:pt x="4" y="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/>
                </a:p>
              </p:txBody>
            </p:sp>
            <p:sp>
              <p:nvSpPr>
                <p:cNvPr id="367" name="Freeform 25"/>
                <p:cNvSpPr/>
                <p:nvPr/>
              </p:nvSpPr>
              <p:spPr bwMode="auto">
                <a:xfrm>
                  <a:off x="7731126" y="2851150"/>
                  <a:ext cx="25400" cy="22225"/>
                </a:xfrm>
                <a:custGeom>
                  <a:avLst/>
                  <a:gdLst>
                    <a:gd name="T0" fmla="*/ 5 w 7"/>
                    <a:gd name="T1" fmla="*/ 1 h 6"/>
                    <a:gd name="T2" fmla="*/ 6 w 7"/>
                    <a:gd name="T3" fmla="*/ 5 h 6"/>
                    <a:gd name="T4" fmla="*/ 2 w 7"/>
                    <a:gd name="T5" fmla="*/ 6 h 6"/>
                    <a:gd name="T6" fmla="*/ 1 w 7"/>
                    <a:gd name="T7" fmla="*/ 2 h 6"/>
                    <a:gd name="T8" fmla="*/ 5 w 7"/>
                    <a:gd name="T9" fmla="*/ 1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" h="6">
                      <a:moveTo>
                        <a:pt x="5" y="1"/>
                      </a:moveTo>
                      <a:cubicBezTo>
                        <a:pt x="7" y="2"/>
                        <a:pt x="7" y="4"/>
                        <a:pt x="6" y="5"/>
                      </a:cubicBezTo>
                      <a:cubicBezTo>
                        <a:pt x="5" y="6"/>
                        <a:pt x="3" y="6"/>
                        <a:pt x="2" y="6"/>
                      </a:cubicBezTo>
                      <a:cubicBezTo>
                        <a:pt x="1" y="5"/>
                        <a:pt x="0" y="3"/>
                        <a:pt x="1" y="2"/>
                      </a:cubicBezTo>
                      <a:cubicBezTo>
                        <a:pt x="2" y="0"/>
                        <a:pt x="4" y="0"/>
                        <a:pt x="5" y="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/>
                </a:p>
              </p:txBody>
            </p:sp>
            <p:sp>
              <p:nvSpPr>
                <p:cNvPr id="368" name="Freeform 26"/>
                <p:cNvSpPr/>
                <p:nvPr/>
              </p:nvSpPr>
              <p:spPr bwMode="auto">
                <a:xfrm>
                  <a:off x="7662863" y="2827338"/>
                  <a:ext cx="14288" cy="15875"/>
                </a:xfrm>
                <a:custGeom>
                  <a:avLst/>
                  <a:gdLst>
                    <a:gd name="T0" fmla="*/ 1 w 4"/>
                    <a:gd name="T1" fmla="*/ 3 h 4"/>
                    <a:gd name="T2" fmla="*/ 1 w 4"/>
                    <a:gd name="T3" fmla="*/ 1 h 4"/>
                    <a:gd name="T4" fmla="*/ 3 w 4"/>
                    <a:gd name="T5" fmla="*/ 1 h 4"/>
                    <a:gd name="T6" fmla="*/ 3 w 4"/>
                    <a:gd name="T7" fmla="*/ 3 h 4"/>
                    <a:gd name="T8" fmla="*/ 1 w 4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" h="4">
                      <a:moveTo>
                        <a:pt x="1" y="3"/>
                      </a:moveTo>
                      <a:cubicBezTo>
                        <a:pt x="0" y="3"/>
                        <a:pt x="0" y="2"/>
                        <a:pt x="1" y="1"/>
                      </a:cubicBezTo>
                      <a:cubicBezTo>
                        <a:pt x="1" y="0"/>
                        <a:pt x="2" y="0"/>
                        <a:pt x="3" y="1"/>
                      </a:cubicBezTo>
                      <a:cubicBezTo>
                        <a:pt x="4" y="1"/>
                        <a:pt x="4" y="2"/>
                        <a:pt x="3" y="3"/>
                      </a:cubicBezTo>
                      <a:cubicBezTo>
                        <a:pt x="3" y="4"/>
                        <a:pt x="2" y="4"/>
                        <a:pt x="1" y="3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/>
                </a:p>
              </p:txBody>
            </p:sp>
            <p:sp>
              <p:nvSpPr>
                <p:cNvPr id="369" name="Freeform 27"/>
                <p:cNvSpPr/>
                <p:nvPr/>
              </p:nvSpPr>
              <p:spPr bwMode="auto">
                <a:xfrm>
                  <a:off x="7847013" y="2827338"/>
                  <a:ext cx="38100" cy="38100"/>
                </a:xfrm>
                <a:custGeom>
                  <a:avLst/>
                  <a:gdLst>
                    <a:gd name="T0" fmla="*/ 7 w 10"/>
                    <a:gd name="T1" fmla="*/ 2 h 10"/>
                    <a:gd name="T2" fmla="*/ 8 w 10"/>
                    <a:gd name="T3" fmla="*/ 8 h 10"/>
                    <a:gd name="T4" fmla="*/ 3 w 10"/>
                    <a:gd name="T5" fmla="*/ 8 h 10"/>
                    <a:gd name="T6" fmla="*/ 2 w 10"/>
                    <a:gd name="T7" fmla="*/ 3 h 10"/>
                    <a:gd name="T8" fmla="*/ 7 w 10"/>
                    <a:gd name="T9" fmla="*/ 2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" h="10">
                      <a:moveTo>
                        <a:pt x="7" y="2"/>
                      </a:moveTo>
                      <a:cubicBezTo>
                        <a:pt x="9" y="3"/>
                        <a:pt x="10" y="6"/>
                        <a:pt x="8" y="8"/>
                      </a:cubicBezTo>
                      <a:cubicBezTo>
                        <a:pt x="7" y="9"/>
                        <a:pt x="4" y="10"/>
                        <a:pt x="3" y="8"/>
                      </a:cubicBezTo>
                      <a:cubicBezTo>
                        <a:pt x="1" y="7"/>
                        <a:pt x="0" y="5"/>
                        <a:pt x="2" y="3"/>
                      </a:cubicBezTo>
                      <a:cubicBezTo>
                        <a:pt x="3" y="1"/>
                        <a:pt x="6" y="0"/>
                        <a:pt x="7" y="2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/>
                </a:p>
              </p:txBody>
            </p:sp>
            <p:sp>
              <p:nvSpPr>
                <p:cNvPr id="370" name="Freeform 28"/>
                <p:cNvSpPr/>
                <p:nvPr/>
              </p:nvSpPr>
              <p:spPr bwMode="auto">
                <a:xfrm>
                  <a:off x="7685088" y="2722563"/>
                  <a:ext cx="15875" cy="14288"/>
                </a:xfrm>
                <a:custGeom>
                  <a:avLst/>
                  <a:gdLst>
                    <a:gd name="T0" fmla="*/ 1 w 4"/>
                    <a:gd name="T1" fmla="*/ 3 h 4"/>
                    <a:gd name="T2" fmla="*/ 1 w 4"/>
                    <a:gd name="T3" fmla="*/ 1 h 4"/>
                    <a:gd name="T4" fmla="*/ 3 w 4"/>
                    <a:gd name="T5" fmla="*/ 0 h 4"/>
                    <a:gd name="T6" fmla="*/ 4 w 4"/>
                    <a:gd name="T7" fmla="*/ 3 h 4"/>
                    <a:gd name="T8" fmla="*/ 1 w 4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" h="4">
                      <a:moveTo>
                        <a:pt x="1" y="3"/>
                      </a:moveTo>
                      <a:cubicBezTo>
                        <a:pt x="0" y="3"/>
                        <a:pt x="0" y="2"/>
                        <a:pt x="1" y="1"/>
                      </a:cubicBezTo>
                      <a:cubicBezTo>
                        <a:pt x="1" y="0"/>
                        <a:pt x="2" y="0"/>
                        <a:pt x="3" y="0"/>
                      </a:cubicBezTo>
                      <a:cubicBezTo>
                        <a:pt x="4" y="1"/>
                        <a:pt x="4" y="2"/>
                        <a:pt x="4" y="3"/>
                      </a:cubicBezTo>
                      <a:cubicBezTo>
                        <a:pt x="3" y="4"/>
                        <a:pt x="2" y="4"/>
                        <a:pt x="1" y="3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355" name="组合 354"/>
              <p:cNvGrpSpPr/>
              <p:nvPr/>
            </p:nvGrpSpPr>
            <p:grpSpPr>
              <a:xfrm>
                <a:off x="5508220" y="5358631"/>
                <a:ext cx="436563" cy="376238"/>
                <a:chOff x="8526463" y="2428875"/>
                <a:chExt cx="436563" cy="376238"/>
              </a:xfrm>
              <a:solidFill>
                <a:srgbClr val="00D9F5"/>
              </a:solidFill>
            </p:grpSpPr>
            <p:sp>
              <p:nvSpPr>
                <p:cNvPr id="357" name="Freeform 8"/>
                <p:cNvSpPr/>
                <p:nvPr/>
              </p:nvSpPr>
              <p:spPr bwMode="auto">
                <a:xfrm>
                  <a:off x="8940801" y="2782888"/>
                  <a:ext cx="22225" cy="22225"/>
                </a:xfrm>
                <a:custGeom>
                  <a:avLst/>
                  <a:gdLst>
                    <a:gd name="T0" fmla="*/ 1 w 6"/>
                    <a:gd name="T1" fmla="*/ 5 h 6"/>
                    <a:gd name="T2" fmla="*/ 1 w 6"/>
                    <a:gd name="T3" fmla="*/ 1 h 6"/>
                    <a:gd name="T4" fmla="*/ 5 w 6"/>
                    <a:gd name="T5" fmla="*/ 1 h 6"/>
                    <a:gd name="T6" fmla="*/ 5 w 6"/>
                    <a:gd name="T7" fmla="*/ 5 h 6"/>
                    <a:gd name="T8" fmla="*/ 1 w 6"/>
                    <a:gd name="T9" fmla="*/ 5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" h="6">
                      <a:moveTo>
                        <a:pt x="1" y="5"/>
                      </a:moveTo>
                      <a:cubicBezTo>
                        <a:pt x="0" y="4"/>
                        <a:pt x="0" y="2"/>
                        <a:pt x="1" y="1"/>
                      </a:cubicBezTo>
                      <a:cubicBezTo>
                        <a:pt x="2" y="0"/>
                        <a:pt x="4" y="0"/>
                        <a:pt x="5" y="1"/>
                      </a:cubicBezTo>
                      <a:cubicBezTo>
                        <a:pt x="6" y="2"/>
                        <a:pt x="6" y="4"/>
                        <a:pt x="5" y="5"/>
                      </a:cubicBezTo>
                      <a:cubicBezTo>
                        <a:pt x="4" y="6"/>
                        <a:pt x="2" y="6"/>
                        <a:pt x="1" y="5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/>
                </a:p>
              </p:txBody>
            </p:sp>
            <p:sp>
              <p:nvSpPr>
                <p:cNvPr id="358" name="Freeform 9"/>
                <p:cNvSpPr/>
                <p:nvPr/>
              </p:nvSpPr>
              <p:spPr bwMode="auto">
                <a:xfrm>
                  <a:off x="8669338" y="2752725"/>
                  <a:ext cx="41275" cy="38100"/>
                </a:xfrm>
                <a:custGeom>
                  <a:avLst/>
                  <a:gdLst>
                    <a:gd name="T0" fmla="*/ 9 w 11"/>
                    <a:gd name="T1" fmla="*/ 1 h 10"/>
                    <a:gd name="T2" fmla="*/ 9 w 11"/>
                    <a:gd name="T3" fmla="*/ 8 h 10"/>
                    <a:gd name="T4" fmla="*/ 2 w 11"/>
                    <a:gd name="T5" fmla="*/ 8 h 10"/>
                    <a:gd name="T6" fmla="*/ 2 w 11"/>
                    <a:gd name="T7" fmla="*/ 1 h 10"/>
                    <a:gd name="T8" fmla="*/ 9 w 11"/>
                    <a:gd name="T9" fmla="*/ 1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" h="10">
                      <a:moveTo>
                        <a:pt x="9" y="1"/>
                      </a:moveTo>
                      <a:cubicBezTo>
                        <a:pt x="11" y="3"/>
                        <a:pt x="11" y="6"/>
                        <a:pt x="9" y="8"/>
                      </a:cubicBezTo>
                      <a:cubicBezTo>
                        <a:pt x="7" y="10"/>
                        <a:pt x="4" y="10"/>
                        <a:pt x="2" y="8"/>
                      </a:cubicBezTo>
                      <a:cubicBezTo>
                        <a:pt x="0" y="6"/>
                        <a:pt x="0" y="3"/>
                        <a:pt x="2" y="1"/>
                      </a:cubicBezTo>
                      <a:cubicBezTo>
                        <a:pt x="4" y="0"/>
                        <a:pt x="7" y="0"/>
                        <a:pt x="9" y="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/>
                </a:p>
              </p:txBody>
            </p:sp>
            <p:sp>
              <p:nvSpPr>
                <p:cNvPr id="359" name="Freeform 10"/>
                <p:cNvSpPr/>
                <p:nvPr/>
              </p:nvSpPr>
              <p:spPr bwMode="auto">
                <a:xfrm>
                  <a:off x="8748713" y="2628900"/>
                  <a:ext cx="19050" cy="19050"/>
                </a:xfrm>
                <a:custGeom>
                  <a:avLst/>
                  <a:gdLst>
                    <a:gd name="T0" fmla="*/ 4 w 5"/>
                    <a:gd name="T1" fmla="*/ 1 h 5"/>
                    <a:gd name="T2" fmla="*/ 0 w 5"/>
                    <a:gd name="T3" fmla="*/ 1 h 5"/>
                    <a:gd name="T4" fmla="*/ 0 w 5"/>
                    <a:gd name="T5" fmla="*/ 4 h 5"/>
                    <a:gd name="T6" fmla="*/ 4 w 5"/>
                    <a:gd name="T7" fmla="*/ 4 h 5"/>
                    <a:gd name="T8" fmla="*/ 4 w 5"/>
                    <a:gd name="T9" fmla="*/ 1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5">
                      <a:moveTo>
                        <a:pt x="4" y="1"/>
                      </a:moveTo>
                      <a:cubicBezTo>
                        <a:pt x="3" y="0"/>
                        <a:pt x="1" y="0"/>
                        <a:pt x="0" y="1"/>
                      </a:cubicBezTo>
                      <a:cubicBezTo>
                        <a:pt x="0" y="2"/>
                        <a:pt x="0" y="3"/>
                        <a:pt x="0" y="4"/>
                      </a:cubicBezTo>
                      <a:cubicBezTo>
                        <a:pt x="1" y="5"/>
                        <a:pt x="3" y="5"/>
                        <a:pt x="4" y="4"/>
                      </a:cubicBezTo>
                      <a:cubicBezTo>
                        <a:pt x="5" y="3"/>
                        <a:pt x="5" y="2"/>
                        <a:pt x="4" y="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/>
                </a:p>
              </p:txBody>
            </p:sp>
            <p:sp>
              <p:nvSpPr>
                <p:cNvPr id="360" name="Freeform 11"/>
                <p:cNvSpPr/>
                <p:nvPr/>
              </p:nvSpPr>
              <p:spPr bwMode="auto">
                <a:xfrm>
                  <a:off x="8591551" y="2565400"/>
                  <a:ext cx="22225" cy="22225"/>
                </a:xfrm>
                <a:custGeom>
                  <a:avLst/>
                  <a:gdLst>
                    <a:gd name="T0" fmla="*/ 5 w 6"/>
                    <a:gd name="T1" fmla="*/ 1 h 6"/>
                    <a:gd name="T2" fmla="*/ 5 w 6"/>
                    <a:gd name="T3" fmla="*/ 5 h 6"/>
                    <a:gd name="T4" fmla="*/ 1 w 6"/>
                    <a:gd name="T5" fmla="*/ 5 h 6"/>
                    <a:gd name="T6" fmla="*/ 1 w 6"/>
                    <a:gd name="T7" fmla="*/ 1 h 6"/>
                    <a:gd name="T8" fmla="*/ 5 w 6"/>
                    <a:gd name="T9" fmla="*/ 1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" h="6">
                      <a:moveTo>
                        <a:pt x="5" y="1"/>
                      </a:moveTo>
                      <a:cubicBezTo>
                        <a:pt x="6" y="2"/>
                        <a:pt x="6" y="4"/>
                        <a:pt x="5" y="5"/>
                      </a:cubicBezTo>
                      <a:cubicBezTo>
                        <a:pt x="4" y="6"/>
                        <a:pt x="2" y="6"/>
                        <a:pt x="1" y="5"/>
                      </a:cubicBezTo>
                      <a:cubicBezTo>
                        <a:pt x="0" y="4"/>
                        <a:pt x="0" y="2"/>
                        <a:pt x="1" y="1"/>
                      </a:cubicBezTo>
                      <a:cubicBezTo>
                        <a:pt x="2" y="0"/>
                        <a:pt x="4" y="0"/>
                        <a:pt x="5" y="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/>
                </a:p>
              </p:txBody>
            </p:sp>
            <p:sp>
              <p:nvSpPr>
                <p:cNvPr id="361" name="Freeform 12"/>
                <p:cNvSpPr/>
                <p:nvPr/>
              </p:nvSpPr>
              <p:spPr bwMode="auto">
                <a:xfrm>
                  <a:off x="8526463" y="2530475"/>
                  <a:ext cx="15875" cy="11113"/>
                </a:xfrm>
                <a:custGeom>
                  <a:avLst/>
                  <a:gdLst>
                    <a:gd name="T0" fmla="*/ 1 w 4"/>
                    <a:gd name="T1" fmla="*/ 3 h 3"/>
                    <a:gd name="T2" fmla="*/ 1 w 4"/>
                    <a:gd name="T3" fmla="*/ 0 h 3"/>
                    <a:gd name="T4" fmla="*/ 3 w 4"/>
                    <a:gd name="T5" fmla="*/ 0 h 3"/>
                    <a:gd name="T6" fmla="*/ 3 w 4"/>
                    <a:gd name="T7" fmla="*/ 3 h 3"/>
                    <a:gd name="T8" fmla="*/ 1 w 4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" h="3">
                      <a:moveTo>
                        <a:pt x="1" y="3"/>
                      </a:moveTo>
                      <a:cubicBezTo>
                        <a:pt x="0" y="2"/>
                        <a:pt x="0" y="1"/>
                        <a:pt x="1" y="0"/>
                      </a:cubicBezTo>
                      <a:cubicBezTo>
                        <a:pt x="2" y="0"/>
                        <a:pt x="3" y="0"/>
                        <a:pt x="3" y="0"/>
                      </a:cubicBezTo>
                      <a:cubicBezTo>
                        <a:pt x="4" y="1"/>
                        <a:pt x="4" y="2"/>
                        <a:pt x="3" y="3"/>
                      </a:cubicBezTo>
                      <a:cubicBezTo>
                        <a:pt x="3" y="3"/>
                        <a:pt x="2" y="3"/>
                        <a:pt x="1" y="3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/>
                </a:p>
              </p:txBody>
            </p:sp>
            <p:sp>
              <p:nvSpPr>
                <p:cNvPr id="362" name="Freeform 13"/>
                <p:cNvSpPr/>
                <p:nvPr/>
              </p:nvSpPr>
              <p:spPr bwMode="auto">
                <a:xfrm>
                  <a:off x="8707438" y="2565400"/>
                  <a:ext cx="33338" cy="33338"/>
                </a:xfrm>
                <a:custGeom>
                  <a:avLst/>
                  <a:gdLst>
                    <a:gd name="T0" fmla="*/ 8 w 9"/>
                    <a:gd name="T1" fmla="*/ 1 h 9"/>
                    <a:gd name="T2" fmla="*/ 8 w 9"/>
                    <a:gd name="T3" fmla="*/ 7 h 9"/>
                    <a:gd name="T4" fmla="*/ 2 w 9"/>
                    <a:gd name="T5" fmla="*/ 7 h 9"/>
                    <a:gd name="T6" fmla="*/ 2 w 9"/>
                    <a:gd name="T7" fmla="*/ 1 h 9"/>
                    <a:gd name="T8" fmla="*/ 8 w 9"/>
                    <a:gd name="T9" fmla="*/ 1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" h="9">
                      <a:moveTo>
                        <a:pt x="8" y="1"/>
                      </a:moveTo>
                      <a:cubicBezTo>
                        <a:pt x="9" y="3"/>
                        <a:pt x="9" y="6"/>
                        <a:pt x="8" y="7"/>
                      </a:cubicBezTo>
                      <a:cubicBezTo>
                        <a:pt x="6" y="9"/>
                        <a:pt x="3" y="9"/>
                        <a:pt x="2" y="7"/>
                      </a:cubicBezTo>
                      <a:cubicBezTo>
                        <a:pt x="0" y="6"/>
                        <a:pt x="0" y="3"/>
                        <a:pt x="2" y="1"/>
                      </a:cubicBezTo>
                      <a:cubicBezTo>
                        <a:pt x="3" y="0"/>
                        <a:pt x="6" y="0"/>
                        <a:pt x="8" y="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/>
                </a:p>
              </p:txBody>
            </p:sp>
            <p:sp>
              <p:nvSpPr>
                <p:cNvPr id="363" name="Freeform 14"/>
                <p:cNvSpPr/>
                <p:nvPr/>
              </p:nvSpPr>
              <p:spPr bwMode="auto">
                <a:xfrm>
                  <a:off x="8567738" y="2428875"/>
                  <a:ext cx="15875" cy="15875"/>
                </a:xfrm>
                <a:custGeom>
                  <a:avLst/>
                  <a:gdLst>
                    <a:gd name="T0" fmla="*/ 0 w 4"/>
                    <a:gd name="T1" fmla="*/ 3 h 4"/>
                    <a:gd name="T2" fmla="*/ 0 w 4"/>
                    <a:gd name="T3" fmla="*/ 1 h 4"/>
                    <a:gd name="T4" fmla="*/ 3 w 4"/>
                    <a:gd name="T5" fmla="*/ 1 h 4"/>
                    <a:gd name="T6" fmla="*/ 3 w 4"/>
                    <a:gd name="T7" fmla="*/ 3 h 4"/>
                    <a:gd name="T8" fmla="*/ 0 w 4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" h="4">
                      <a:moveTo>
                        <a:pt x="0" y="3"/>
                      </a:moveTo>
                      <a:cubicBezTo>
                        <a:pt x="0" y="3"/>
                        <a:pt x="0" y="1"/>
                        <a:pt x="0" y="1"/>
                      </a:cubicBezTo>
                      <a:cubicBezTo>
                        <a:pt x="1" y="0"/>
                        <a:pt x="2" y="0"/>
                        <a:pt x="3" y="1"/>
                      </a:cubicBezTo>
                      <a:cubicBezTo>
                        <a:pt x="4" y="1"/>
                        <a:pt x="4" y="3"/>
                        <a:pt x="3" y="3"/>
                      </a:cubicBezTo>
                      <a:cubicBezTo>
                        <a:pt x="2" y="4"/>
                        <a:pt x="1" y="4"/>
                        <a:pt x="0" y="3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/>
                </a:p>
              </p:txBody>
            </p:sp>
          </p:grpSp>
          <p:sp>
            <p:nvSpPr>
              <p:cNvPr id="356" name="蓝色高光"/>
              <p:cNvSpPr/>
              <p:nvPr/>
            </p:nvSpPr>
            <p:spPr>
              <a:xfrm>
                <a:off x="5387562" y="4382049"/>
                <a:ext cx="1401858" cy="327654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accent2">
                      <a:alpha val="0"/>
                    </a:schemeClr>
                  </a:gs>
                  <a:gs pos="0">
                    <a:schemeClr val="accent2">
                      <a:alpha val="40000"/>
                    </a:schemeClr>
                  </a:gs>
                </a:gsLst>
                <a:path path="shap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349" name="文本框 348"/>
            <p:cNvSpPr txBox="1"/>
            <p:nvPr/>
          </p:nvSpPr>
          <p:spPr>
            <a:xfrm>
              <a:off x="5850454" y="4893092"/>
              <a:ext cx="540533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3200" dirty="0" smtClean="0">
                  <a:solidFill>
                    <a:schemeClr val="accent3"/>
                  </a:solidFill>
                  <a:latin typeface="造字工房悦黑体验版纤细长体" pitchFamily="50" charset="-122"/>
                  <a:ea typeface="造字工房悦黑体验版纤细长体" pitchFamily="50" charset="-122"/>
                </a:rPr>
                <a:t>90</a:t>
              </a:r>
              <a:r>
                <a:rPr lang="en-US" altLang="zh-CN" dirty="0" smtClean="0">
                  <a:solidFill>
                    <a:schemeClr val="accent3"/>
                  </a:solidFill>
                  <a:latin typeface="造字工房悦黑体验版纤细长体" pitchFamily="50" charset="-122"/>
                  <a:ea typeface="造字工房悦黑体验版纤细长体" pitchFamily="50" charset="-122"/>
                </a:rPr>
                <a:t>%</a:t>
              </a:r>
              <a:endParaRPr lang="zh-CN" altLang="en-US" dirty="0">
                <a:solidFill>
                  <a:schemeClr val="accent3"/>
                </a:solidFill>
                <a:latin typeface="造字工房悦黑体验版纤细长体" pitchFamily="50" charset="-122"/>
                <a:ea typeface="造字工房悦黑体验版纤细长体" pitchFamily="50" charset="-122"/>
              </a:endParaRPr>
            </a:p>
          </p:txBody>
        </p:sp>
      </p:grp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5" name="组合 384"/>
          <p:cNvGrpSpPr/>
          <p:nvPr/>
        </p:nvGrpSpPr>
        <p:grpSpPr>
          <a:xfrm>
            <a:off x="0" y="3119422"/>
            <a:ext cx="12192000" cy="734492"/>
            <a:chOff x="0" y="3119422"/>
            <a:chExt cx="12192000" cy="734492"/>
          </a:xfrm>
        </p:grpSpPr>
        <p:sp>
          <p:nvSpPr>
            <p:cNvPr id="106" name="Freeform 5"/>
            <p:cNvSpPr/>
            <p:nvPr/>
          </p:nvSpPr>
          <p:spPr bwMode="auto">
            <a:xfrm flipH="1">
              <a:off x="0" y="3119422"/>
              <a:ext cx="1181616" cy="734492"/>
            </a:xfrm>
            <a:custGeom>
              <a:avLst/>
              <a:gdLst>
                <a:gd name="T0" fmla="*/ 247 w 2500"/>
                <a:gd name="T1" fmla="*/ 1554 h 1554"/>
                <a:gd name="T2" fmla="*/ 2028 w 2500"/>
                <a:gd name="T3" fmla="*/ 1554 h 1554"/>
                <a:gd name="T4" fmla="*/ 2500 w 2500"/>
                <a:gd name="T5" fmla="*/ 776 h 1554"/>
                <a:gd name="T6" fmla="*/ 2028 w 2500"/>
                <a:gd name="T7" fmla="*/ 0 h 1554"/>
                <a:gd name="T8" fmla="*/ 0 w 2500"/>
                <a:gd name="T9" fmla="*/ 0 h 1554"/>
                <a:gd name="T10" fmla="*/ 247 w 2500"/>
                <a:gd name="T11" fmla="*/ 1554 h 15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00" h="1554">
                  <a:moveTo>
                    <a:pt x="247" y="1554"/>
                  </a:moveTo>
                  <a:lnTo>
                    <a:pt x="2028" y="1554"/>
                  </a:lnTo>
                  <a:lnTo>
                    <a:pt x="2500" y="776"/>
                  </a:lnTo>
                  <a:lnTo>
                    <a:pt x="2028" y="0"/>
                  </a:lnTo>
                  <a:lnTo>
                    <a:pt x="0" y="0"/>
                  </a:lnTo>
                  <a:lnTo>
                    <a:pt x="247" y="1554"/>
                  </a:lnTo>
                  <a:close/>
                </a:path>
              </a:pathLst>
            </a:custGeom>
            <a:solidFill>
              <a:srgbClr val="89A13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" name="Freeform 5"/>
            <p:cNvSpPr/>
            <p:nvPr/>
          </p:nvSpPr>
          <p:spPr bwMode="auto">
            <a:xfrm>
              <a:off x="11010384" y="3119422"/>
              <a:ext cx="1181616" cy="734492"/>
            </a:xfrm>
            <a:custGeom>
              <a:avLst/>
              <a:gdLst>
                <a:gd name="T0" fmla="*/ 247 w 2500"/>
                <a:gd name="T1" fmla="*/ 1554 h 1554"/>
                <a:gd name="T2" fmla="*/ 2028 w 2500"/>
                <a:gd name="T3" fmla="*/ 1554 h 1554"/>
                <a:gd name="T4" fmla="*/ 2500 w 2500"/>
                <a:gd name="T5" fmla="*/ 776 h 1554"/>
                <a:gd name="T6" fmla="*/ 2028 w 2500"/>
                <a:gd name="T7" fmla="*/ 0 h 1554"/>
                <a:gd name="T8" fmla="*/ 0 w 2500"/>
                <a:gd name="T9" fmla="*/ 0 h 1554"/>
                <a:gd name="T10" fmla="*/ 247 w 2500"/>
                <a:gd name="T11" fmla="*/ 1554 h 15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00" h="1554">
                  <a:moveTo>
                    <a:pt x="247" y="1554"/>
                  </a:moveTo>
                  <a:lnTo>
                    <a:pt x="2028" y="1554"/>
                  </a:lnTo>
                  <a:lnTo>
                    <a:pt x="2500" y="776"/>
                  </a:lnTo>
                  <a:lnTo>
                    <a:pt x="2028" y="0"/>
                  </a:lnTo>
                  <a:lnTo>
                    <a:pt x="0" y="0"/>
                  </a:lnTo>
                  <a:lnTo>
                    <a:pt x="247" y="1554"/>
                  </a:lnTo>
                  <a:close/>
                </a:path>
              </a:pathLst>
            </a:custGeom>
            <a:solidFill>
              <a:srgbClr val="89A13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grpSp>
          <p:nvGrpSpPr>
            <p:cNvPr id="325" name="蓝底阴影"/>
            <p:cNvGrpSpPr/>
            <p:nvPr/>
          </p:nvGrpSpPr>
          <p:grpSpPr>
            <a:xfrm>
              <a:off x="600550" y="3119422"/>
              <a:ext cx="10990900" cy="242888"/>
              <a:chOff x="600550" y="3822700"/>
              <a:chExt cx="10990900" cy="242888"/>
            </a:xfrm>
            <a:solidFill>
              <a:srgbClr val="4B5820"/>
            </a:solidFill>
          </p:grpSpPr>
          <p:sp>
            <p:nvSpPr>
              <p:cNvPr id="326" name="蓝底阴影右"/>
              <p:cNvSpPr/>
              <p:nvPr/>
            </p:nvSpPr>
            <p:spPr bwMode="auto">
              <a:xfrm>
                <a:off x="11350150" y="3822700"/>
                <a:ext cx="241300" cy="242888"/>
              </a:xfrm>
              <a:custGeom>
                <a:avLst/>
                <a:gdLst>
                  <a:gd name="T0" fmla="*/ 76 w 152"/>
                  <a:gd name="T1" fmla="*/ 153 h 153"/>
                  <a:gd name="T2" fmla="*/ 0 w 152"/>
                  <a:gd name="T3" fmla="*/ 77 h 153"/>
                  <a:gd name="T4" fmla="*/ 76 w 152"/>
                  <a:gd name="T5" fmla="*/ 0 h 153"/>
                  <a:gd name="T6" fmla="*/ 152 w 152"/>
                  <a:gd name="T7" fmla="*/ 77 h 153"/>
                  <a:gd name="T8" fmla="*/ 76 w 152"/>
                  <a:gd name="T9" fmla="*/ 153 h 1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2" h="153">
                    <a:moveTo>
                      <a:pt x="76" y="153"/>
                    </a:moveTo>
                    <a:lnTo>
                      <a:pt x="0" y="77"/>
                    </a:lnTo>
                    <a:lnTo>
                      <a:pt x="76" y="0"/>
                    </a:lnTo>
                    <a:lnTo>
                      <a:pt x="152" y="77"/>
                    </a:lnTo>
                    <a:lnTo>
                      <a:pt x="76" y="15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27" name="蓝底阴影左"/>
              <p:cNvSpPr/>
              <p:nvPr/>
            </p:nvSpPr>
            <p:spPr bwMode="auto">
              <a:xfrm>
                <a:off x="600550" y="3822700"/>
                <a:ext cx="241300" cy="242888"/>
              </a:xfrm>
              <a:custGeom>
                <a:avLst/>
                <a:gdLst>
                  <a:gd name="T0" fmla="*/ 76 w 152"/>
                  <a:gd name="T1" fmla="*/ 153 h 153"/>
                  <a:gd name="T2" fmla="*/ 0 w 152"/>
                  <a:gd name="T3" fmla="*/ 77 h 153"/>
                  <a:gd name="T4" fmla="*/ 76 w 152"/>
                  <a:gd name="T5" fmla="*/ 0 h 153"/>
                  <a:gd name="T6" fmla="*/ 152 w 152"/>
                  <a:gd name="T7" fmla="*/ 77 h 153"/>
                  <a:gd name="T8" fmla="*/ 76 w 152"/>
                  <a:gd name="T9" fmla="*/ 153 h 1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2" h="153">
                    <a:moveTo>
                      <a:pt x="76" y="153"/>
                    </a:moveTo>
                    <a:lnTo>
                      <a:pt x="0" y="77"/>
                    </a:lnTo>
                    <a:lnTo>
                      <a:pt x="76" y="0"/>
                    </a:lnTo>
                    <a:lnTo>
                      <a:pt x="152" y="77"/>
                    </a:lnTo>
                    <a:lnTo>
                      <a:pt x="76" y="15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</p:grpSp>
      <p:grpSp>
        <p:nvGrpSpPr>
          <p:cNvPr id="363" name="组合 362"/>
          <p:cNvGrpSpPr/>
          <p:nvPr/>
        </p:nvGrpSpPr>
        <p:grpSpPr>
          <a:xfrm>
            <a:off x="8045505" y="7165"/>
            <a:ext cx="1873547" cy="1873547"/>
            <a:chOff x="9419970" y="3481824"/>
            <a:chExt cx="1873547" cy="1873547"/>
          </a:xfrm>
        </p:grpSpPr>
        <p:sp>
          <p:nvSpPr>
            <p:cNvPr id="364" name="爆炸形 1 363"/>
            <p:cNvSpPr/>
            <p:nvPr/>
          </p:nvSpPr>
          <p:spPr>
            <a:xfrm>
              <a:off x="9419970" y="3481824"/>
              <a:ext cx="1873547" cy="1873547"/>
            </a:xfrm>
            <a:prstGeom prst="irregularSeal1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65" name="文本框 364"/>
            <p:cNvSpPr txBox="1"/>
            <p:nvPr/>
          </p:nvSpPr>
          <p:spPr>
            <a:xfrm>
              <a:off x="9981142" y="3916434"/>
              <a:ext cx="800219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48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爆</a:t>
              </a:r>
              <a:endParaRPr lang="zh-CN" altLang="en-US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54" name="组合 153"/>
          <p:cNvGrpSpPr/>
          <p:nvPr/>
        </p:nvGrpSpPr>
        <p:grpSpPr>
          <a:xfrm>
            <a:off x="3251077" y="83124"/>
            <a:ext cx="2110346" cy="2250262"/>
            <a:chOff x="1883950" y="4169584"/>
            <a:chExt cx="2110346" cy="2250262"/>
          </a:xfrm>
        </p:grpSpPr>
        <p:grpSp>
          <p:nvGrpSpPr>
            <p:cNvPr id="218" name="组合 217"/>
            <p:cNvGrpSpPr/>
            <p:nvPr/>
          </p:nvGrpSpPr>
          <p:grpSpPr>
            <a:xfrm>
              <a:off x="1883950" y="4169584"/>
              <a:ext cx="2110346" cy="2250262"/>
              <a:chOff x="8133663" y="3521473"/>
              <a:chExt cx="2110346" cy="2250262"/>
            </a:xfrm>
          </p:grpSpPr>
          <p:sp>
            <p:nvSpPr>
              <p:cNvPr id="220" name="阴影"/>
              <p:cNvSpPr/>
              <p:nvPr/>
            </p:nvSpPr>
            <p:spPr>
              <a:xfrm>
                <a:off x="8133663" y="5278539"/>
                <a:ext cx="2110124" cy="493196"/>
              </a:xfrm>
              <a:prstGeom prst="ellipse">
                <a:avLst/>
              </a:prstGeom>
              <a:gradFill flip="none" rotWithShape="1">
                <a:gsLst>
                  <a:gs pos="75000">
                    <a:schemeClr val="tx1">
                      <a:alpha val="0"/>
                    </a:schemeClr>
                  </a:gs>
                  <a:gs pos="0">
                    <a:schemeClr val="tx1">
                      <a:alpha val="30000"/>
                    </a:schemeClr>
                  </a:gs>
                </a:gsLst>
                <a:path path="shap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grpSp>
            <p:nvGrpSpPr>
              <p:cNvPr id="221" name="组合 220"/>
              <p:cNvGrpSpPr/>
              <p:nvPr/>
            </p:nvGrpSpPr>
            <p:grpSpPr>
              <a:xfrm>
                <a:off x="8191203" y="3521473"/>
                <a:ext cx="1995488" cy="1998663"/>
                <a:chOff x="8191203" y="3521473"/>
                <a:chExt cx="1995488" cy="1998663"/>
              </a:xfrm>
            </p:grpSpPr>
            <p:sp>
              <p:nvSpPr>
                <p:cNvPr id="251" name="Freeform 5"/>
                <p:cNvSpPr/>
                <p:nvPr/>
              </p:nvSpPr>
              <p:spPr bwMode="auto">
                <a:xfrm>
                  <a:off x="8191203" y="3521473"/>
                  <a:ext cx="1995488" cy="1998663"/>
                </a:xfrm>
                <a:custGeom>
                  <a:avLst/>
                  <a:gdLst>
                    <a:gd name="T0" fmla="*/ 265 w 531"/>
                    <a:gd name="T1" fmla="*/ 0 h 532"/>
                    <a:gd name="T2" fmla="*/ 0 w 531"/>
                    <a:gd name="T3" fmla="*/ 266 h 532"/>
                    <a:gd name="T4" fmla="*/ 0 w 531"/>
                    <a:gd name="T5" fmla="*/ 270 h 532"/>
                    <a:gd name="T6" fmla="*/ 265 w 531"/>
                    <a:gd name="T7" fmla="*/ 532 h 532"/>
                    <a:gd name="T8" fmla="*/ 531 w 531"/>
                    <a:gd name="T9" fmla="*/ 270 h 532"/>
                    <a:gd name="T10" fmla="*/ 531 w 531"/>
                    <a:gd name="T11" fmla="*/ 266 h 532"/>
                    <a:gd name="T12" fmla="*/ 265 w 531"/>
                    <a:gd name="T13" fmla="*/ 0 h 5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31" h="532">
                      <a:moveTo>
                        <a:pt x="265" y="0"/>
                      </a:moveTo>
                      <a:cubicBezTo>
                        <a:pt x="119" y="0"/>
                        <a:pt x="0" y="119"/>
                        <a:pt x="0" y="266"/>
                      </a:cubicBezTo>
                      <a:cubicBezTo>
                        <a:pt x="0" y="268"/>
                        <a:pt x="0" y="269"/>
                        <a:pt x="0" y="270"/>
                      </a:cubicBezTo>
                      <a:cubicBezTo>
                        <a:pt x="2" y="415"/>
                        <a:pt x="120" y="532"/>
                        <a:pt x="265" y="532"/>
                      </a:cubicBezTo>
                      <a:cubicBezTo>
                        <a:pt x="411" y="532"/>
                        <a:pt x="529" y="415"/>
                        <a:pt x="531" y="270"/>
                      </a:cubicBezTo>
                      <a:cubicBezTo>
                        <a:pt x="531" y="269"/>
                        <a:pt x="531" y="268"/>
                        <a:pt x="531" y="266"/>
                      </a:cubicBezTo>
                      <a:cubicBezTo>
                        <a:pt x="531" y="119"/>
                        <a:pt x="412" y="0"/>
                        <a:pt x="265" y="0"/>
                      </a:cubicBezTo>
                      <a:close/>
                    </a:path>
                  </a:pathLst>
                </a:custGeom>
                <a:solidFill>
                  <a:srgbClr val="D2DADE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/>
                </a:p>
              </p:txBody>
            </p:sp>
            <p:sp>
              <p:nvSpPr>
                <p:cNvPr id="252" name="Freeform 6"/>
                <p:cNvSpPr/>
                <p:nvPr/>
              </p:nvSpPr>
              <p:spPr bwMode="auto">
                <a:xfrm>
                  <a:off x="8306297" y="3635773"/>
                  <a:ext cx="1765300" cy="1770063"/>
                </a:xfrm>
                <a:custGeom>
                  <a:avLst/>
                  <a:gdLst>
                    <a:gd name="T0" fmla="*/ 235 w 470"/>
                    <a:gd name="T1" fmla="*/ 0 h 471"/>
                    <a:gd name="T2" fmla="*/ 0 w 470"/>
                    <a:gd name="T3" fmla="*/ 236 h 471"/>
                    <a:gd name="T4" fmla="*/ 0 w 470"/>
                    <a:gd name="T5" fmla="*/ 239 h 471"/>
                    <a:gd name="T6" fmla="*/ 235 w 470"/>
                    <a:gd name="T7" fmla="*/ 471 h 471"/>
                    <a:gd name="T8" fmla="*/ 470 w 470"/>
                    <a:gd name="T9" fmla="*/ 239 h 471"/>
                    <a:gd name="T10" fmla="*/ 470 w 470"/>
                    <a:gd name="T11" fmla="*/ 236 h 471"/>
                    <a:gd name="T12" fmla="*/ 235 w 470"/>
                    <a:gd name="T13" fmla="*/ 0 h 4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70" h="471">
                      <a:moveTo>
                        <a:pt x="235" y="0"/>
                      </a:moveTo>
                      <a:cubicBezTo>
                        <a:pt x="105" y="0"/>
                        <a:pt x="0" y="106"/>
                        <a:pt x="0" y="236"/>
                      </a:cubicBezTo>
                      <a:cubicBezTo>
                        <a:pt x="0" y="237"/>
                        <a:pt x="0" y="238"/>
                        <a:pt x="0" y="239"/>
                      </a:cubicBezTo>
                      <a:cubicBezTo>
                        <a:pt x="2" y="367"/>
                        <a:pt x="107" y="471"/>
                        <a:pt x="235" y="471"/>
                      </a:cubicBezTo>
                      <a:cubicBezTo>
                        <a:pt x="364" y="471"/>
                        <a:pt x="468" y="367"/>
                        <a:pt x="470" y="239"/>
                      </a:cubicBezTo>
                      <a:cubicBezTo>
                        <a:pt x="470" y="238"/>
                        <a:pt x="470" y="237"/>
                        <a:pt x="470" y="236"/>
                      </a:cubicBezTo>
                      <a:cubicBezTo>
                        <a:pt x="470" y="106"/>
                        <a:pt x="365" y="0"/>
                        <a:pt x="235" y="0"/>
                      </a:cubicBezTo>
                    </a:path>
                  </a:pathLst>
                </a:custGeom>
                <a:solidFill>
                  <a:srgbClr val="7E99A7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/>
                </a:p>
              </p:txBody>
            </p:sp>
            <p:sp>
              <p:nvSpPr>
                <p:cNvPr id="253" name="Freeform 31"/>
                <p:cNvSpPr/>
                <p:nvPr/>
              </p:nvSpPr>
              <p:spPr bwMode="auto">
                <a:xfrm>
                  <a:off x="8341995" y="3673870"/>
                  <a:ext cx="1417638" cy="1414543"/>
                </a:xfrm>
                <a:custGeom>
                  <a:avLst/>
                  <a:gdLst>
                    <a:gd name="T0" fmla="*/ 223 w 387"/>
                    <a:gd name="T1" fmla="*/ 0 h 386"/>
                    <a:gd name="T2" fmla="*/ 0 w 387"/>
                    <a:gd name="T3" fmla="*/ 223 h 386"/>
                    <a:gd name="T4" fmla="*/ 0 w 387"/>
                    <a:gd name="T5" fmla="*/ 227 h 386"/>
                    <a:gd name="T6" fmla="*/ 72 w 387"/>
                    <a:gd name="T7" fmla="*/ 386 h 386"/>
                    <a:gd name="T8" fmla="*/ 13 w 387"/>
                    <a:gd name="T9" fmla="*/ 239 h 386"/>
                    <a:gd name="T10" fmla="*/ 13 w 387"/>
                    <a:gd name="T11" fmla="*/ 236 h 386"/>
                    <a:gd name="T12" fmla="*/ 236 w 387"/>
                    <a:gd name="T13" fmla="*/ 13 h 386"/>
                    <a:gd name="T14" fmla="*/ 387 w 387"/>
                    <a:gd name="T15" fmla="*/ 72 h 386"/>
                    <a:gd name="T16" fmla="*/ 223 w 387"/>
                    <a:gd name="T17" fmla="*/ 0 h 3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387" h="386">
                      <a:moveTo>
                        <a:pt x="223" y="0"/>
                      </a:moveTo>
                      <a:cubicBezTo>
                        <a:pt x="100" y="0"/>
                        <a:pt x="0" y="100"/>
                        <a:pt x="0" y="223"/>
                      </a:cubicBezTo>
                      <a:cubicBezTo>
                        <a:pt x="0" y="224"/>
                        <a:pt x="0" y="226"/>
                        <a:pt x="0" y="227"/>
                      </a:cubicBezTo>
                      <a:cubicBezTo>
                        <a:pt x="1" y="290"/>
                        <a:pt x="29" y="347"/>
                        <a:pt x="72" y="386"/>
                      </a:cubicBezTo>
                      <a:cubicBezTo>
                        <a:pt x="36" y="348"/>
                        <a:pt x="14" y="296"/>
                        <a:pt x="13" y="239"/>
                      </a:cubicBezTo>
                      <a:cubicBezTo>
                        <a:pt x="13" y="238"/>
                        <a:pt x="13" y="237"/>
                        <a:pt x="13" y="236"/>
                      </a:cubicBezTo>
                      <a:cubicBezTo>
                        <a:pt x="13" y="113"/>
                        <a:pt x="112" y="13"/>
                        <a:pt x="236" y="13"/>
                      </a:cubicBezTo>
                      <a:cubicBezTo>
                        <a:pt x="294" y="13"/>
                        <a:pt x="347" y="35"/>
                        <a:pt x="387" y="72"/>
                      </a:cubicBezTo>
                      <a:cubicBezTo>
                        <a:pt x="346" y="28"/>
                        <a:pt x="288" y="0"/>
                        <a:pt x="223" y="0"/>
                      </a:cubicBezTo>
                    </a:path>
                  </a:pathLst>
                </a:custGeom>
                <a:solidFill>
                  <a:srgbClr val="63828F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/>
                </a:p>
              </p:txBody>
            </p:sp>
            <p:sp>
              <p:nvSpPr>
                <p:cNvPr id="254" name="Freeform 7"/>
                <p:cNvSpPr/>
                <p:nvPr/>
              </p:nvSpPr>
              <p:spPr bwMode="auto">
                <a:xfrm>
                  <a:off x="8375353" y="3707210"/>
                  <a:ext cx="1627188" cy="1627188"/>
                </a:xfrm>
                <a:custGeom>
                  <a:avLst/>
                  <a:gdLst>
                    <a:gd name="T0" fmla="*/ 216 w 433"/>
                    <a:gd name="T1" fmla="*/ 0 h 433"/>
                    <a:gd name="T2" fmla="*/ 0 w 433"/>
                    <a:gd name="T3" fmla="*/ 217 h 433"/>
                    <a:gd name="T4" fmla="*/ 0 w 433"/>
                    <a:gd name="T5" fmla="*/ 220 h 433"/>
                    <a:gd name="T6" fmla="*/ 216 w 433"/>
                    <a:gd name="T7" fmla="*/ 433 h 433"/>
                    <a:gd name="T8" fmla="*/ 433 w 433"/>
                    <a:gd name="T9" fmla="*/ 220 h 433"/>
                    <a:gd name="T10" fmla="*/ 433 w 433"/>
                    <a:gd name="T11" fmla="*/ 217 h 433"/>
                    <a:gd name="T12" fmla="*/ 216 w 433"/>
                    <a:gd name="T13" fmla="*/ 0 h 4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33" h="433">
                      <a:moveTo>
                        <a:pt x="216" y="0"/>
                      </a:moveTo>
                      <a:cubicBezTo>
                        <a:pt x="97" y="0"/>
                        <a:pt x="0" y="97"/>
                        <a:pt x="0" y="217"/>
                      </a:cubicBezTo>
                      <a:cubicBezTo>
                        <a:pt x="0" y="218"/>
                        <a:pt x="0" y="219"/>
                        <a:pt x="0" y="220"/>
                      </a:cubicBezTo>
                      <a:cubicBezTo>
                        <a:pt x="2" y="338"/>
                        <a:pt x="98" y="433"/>
                        <a:pt x="216" y="433"/>
                      </a:cubicBezTo>
                      <a:cubicBezTo>
                        <a:pt x="335" y="433"/>
                        <a:pt x="431" y="338"/>
                        <a:pt x="433" y="220"/>
                      </a:cubicBezTo>
                      <a:cubicBezTo>
                        <a:pt x="433" y="219"/>
                        <a:pt x="433" y="218"/>
                        <a:pt x="433" y="217"/>
                      </a:cubicBezTo>
                      <a:cubicBezTo>
                        <a:pt x="433" y="97"/>
                        <a:pt x="336" y="0"/>
                        <a:pt x="216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54400">
                      <a:srgbClr val="A4B6C0"/>
                    </a:gs>
                    <a:gs pos="100000">
                      <a:srgbClr val="7D98A6"/>
                    </a:gs>
                    <a:gs pos="0">
                      <a:srgbClr val="D2DADE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222" name="组合 221"/>
              <p:cNvGrpSpPr/>
              <p:nvPr/>
            </p:nvGrpSpPr>
            <p:grpSpPr>
              <a:xfrm>
                <a:off x="8363647" y="4150518"/>
                <a:ext cx="1637950" cy="1181498"/>
                <a:chOff x="8363647" y="4150518"/>
                <a:chExt cx="1637950" cy="1181498"/>
              </a:xfrm>
            </p:grpSpPr>
            <p:sp>
              <p:nvSpPr>
                <p:cNvPr id="243" name="Freeform 15"/>
                <p:cNvSpPr/>
                <p:nvPr/>
              </p:nvSpPr>
              <p:spPr bwMode="auto">
                <a:xfrm>
                  <a:off x="8375856" y="4172573"/>
                  <a:ext cx="1625741" cy="1159443"/>
                </a:xfrm>
                <a:custGeom>
                  <a:avLst/>
                  <a:gdLst>
                    <a:gd name="T0" fmla="*/ 21 w 436"/>
                    <a:gd name="T1" fmla="*/ 0 h 311"/>
                    <a:gd name="T2" fmla="*/ 0 w 436"/>
                    <a:gd name="T3" fmla="*/ 93 h 311"/>
                    <a:gd name="T4" fmla="*/ 218 w 436"/>
                    <a:gd name="T5" fmla="*/ 311 h 311"/>
                    <a:gd name="T6" fmla="*/ 436 w 436"/>
                    <a:gd name="T7" fmla="*/ 93 h 311"/>
                    <a:gd name="T8" fmla="*/ 415 w 436"/>
                    <a:gd name="T9" fmla="*/ 0 h 311"/>
                    <a:gd name="T10" fmla="*/ 21 w 436"/>
                    <a:gd name="T11" fmla="*/ 0 h 3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6" h="311">
                      <a:moveTo>
                        <a:pt x="21" y="0"/>
                      </a:moveTo>
                      <a:cubicBezTo>
                        <a:pt x="8" y="29"/>
                        <a:pt x="0" y="60"/>
                        <a:pt x="0" y="93"/>
                      </a:cubicBezTo>
                      <a:cubicBezTo>
                        <a:pt x="0" y="213"/>
                        <a:pt x="98" y="311"/>
                        <a:pt x="218" y="311"/>
                      </a:cubicBezTo>
                      <a:cubicBezTo>
                        <a:pt x="339" y="311"/>
                        <a:pt x="436" y="213"/>
                        <a:pt x="436" y="93"/>
                      </a:cubicBezTo>
                      <a:cubicBezTo>
                        <a:pt x="436" y="60"/>
                        <a:pt x="429" y="29"/>
                        <a:pt x="415" y="0"/>
                      </a:cubicBezTo>
                      <a:lnTo>
                        <a:pt x="21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100000">
                      <a:srgbClr val="008DAE"/>
                    </a:gs>
                    <a:gs pos="0">
                      <a:srgbClr val="00DAF5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/>
                </a:p>
              </p:txBody>
            </p:sp>
            <p:sp>
              <p:nvSpPr>
                <p:cNvPr id="244" name="Freeform 16"/>
                <p:cNvSpPr/>
                <p:nvPr/>
              </p:nvSpPr>
              <p:spPr bwMode="auto">
                <a:xfrm>
                  <a:off x="8452258" y="4150518"/>
                  <a:ext cx="1472935" cy="22055"/>
                </a:xfrm>
                <a:custGeom>
                  <a:avLst/>
                  <a:gdLst>
                    <a:gd name="T0" fmla="*/ 392 w 395"/>
                    <a:gd name="T1" fmla="*/ 0 h 6"/>
                    <a:gd name="T2" fmla="*/ 3 w 395"/>
                    <a:gd name="T3" fmla="*/ 0 h 6"/>
                    <a:gd name="T4" fmla="*/ 0 w 395"/>
                    <a:gd name="T5" fmla="*/ 6 h 6"/>
                    <a:gd name="T6" fmla="*/ 395 w 395"/>
                    <a:gd name="T7" fmla="*/ 6 h 6"/>
                    <a:gd name="T8" fmla="*/ 392 w 39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5" h="6">
                      <a:moveTo>
                        <a:pt x="392" y="0"/>
                      </a:moveTo>
                      <a:cubicBezTo>
                        <a:pt x="3" y="0"/>
                        <a:pt x="3" y="0"/>
                        <a:pt x="3" y="0"/>
                      </a:cubicBezTo>
                      <a:cubicBezTo>
                        <a:pt x="2" y="2"/>
                        <a:pt x="1" y="4"/>
                        <a:pt x="0" y="6"/>
                      </a:cubicBezTo>
                      <a:cubicBezTo>
                        <a:pt x="395" y="6"/>
                        <a:pt x="395" y="6"/>
                        <a:pt x="395" y="6"/>
                      </a:cubicBezTo>
                      <a:cubicBezTo>
                        <a:pt x="394" y="4"/>
                        <a:pt x="393" y="2"/>
                        <a:pt x="392" y="0"/>
                      </a:cubicBezTo>
                      <a:close/>
                    </a:path>
                  </a:pathLst>
                </a:custGeom>
                <a:solidFill>
                  <a:srgbClr val="00DAF5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/>
                </a:p>
              </p:txBody>
            </p:sp>
            <p:grpSp>
              <p:nvGrpSpPr>
                <p:cNvPr id="245" name="组合 244"/>
                <p:cNvGrpSpPr/>
                <p:nvPr/>
              </p:nvGrpSpPr>
              <p:grpSpPr>
                <a:xfrm>
                  <a:off x="8363647" y="4175723"/>
                  <a:ext cx="1625741" cy="1156293"/>
                  <a:chOff x="5299076" y="2681288"/>
                  <a:chExt cx="1638300" cy="1165225"/>
                </a:xfrm>
                <a:solidFill>
                  <a:schemeClr val="accent3">
                    <a:alpha val="60000"/>
                  </a:schemeClr>
                </a:solidFill>
              </p:grpSpPr>
              <p:sp>
                <p:nvSpPr>
                  <p:cNvPr id="246" name="Freeform 17"/>
                  <p:cNvSpPr/>
                  <p:nvPr/>
                </p:nvSpPr>
                <p:spPr bwMode="auto">
                  <a:xfrm>
                    <a:off x="5299076" y="2681288"/>
                    <a:ext cx="552450" cy="530225"/>
                  </a:xfrm>
                  <a:custGeom>
                    <a:avLst/>
                    <a:gdLst>
                      <a:gd name="T0" fmla="*/ 147 w 147"/>
                      <a:gd name="T1" fmla="*/ 0 h 141"/>
                      <a:gd name="T2" fmla="*/ 82 w 147"/>
                      <a:gd name="T3" fmla="*/ 0 h 141"/>
                      <a:gd name="T4" fmla="*/ 1 w 147"/>
                      <a:gd name="T5" fmla="*/ 81 h 141"/>
                      <a:gd name="T6" fmla="*/ 0 w 147"/>
                      <a:gd name="T7" fmla="*/ 92 h 141"/>
                      <a:gd name="T8" fmla="*/ 6 w 147"/>
                      <a:gd name="T9" fmla="*/ 141 h 141"/>
                      <a:gd name="T10" fmla="*/ 147 w 147"/>
                      <a:gd name="T11" fmla="*/ 0 h 14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147" h="141">
                        <a:moveTo>
                          <a:pt x="147" y="0"/>
                        </a:moveTo>
                        <a:cubicBezTo>
                          <a:pt x="82" y="0"/>
                          <a:pt x="82" y="0"/>
                          <a:pt x="82" y="0"/>
                        </a:cubicBezTo>
                        <a:cubicBezTo>
                          <a:pt x="1" y="81"/>
                          <a:pt x="1" y="81"/>
                          <a:pt x="1" y="81"/>
                        </a:cubicBezTo>
                        <a:cubicBezTo>
                          <a:pt x="1" y="85"/>
                          <a:pt x="0" y="89"/>
                          <a:pt x="0" y="92"/>
                        </a:cubicBezTo>
                        <a:cubicBezTo>
                          <a:pt x="0" y="109"/>
                          <a:pt x="2" y="125"/>
                          <a:pt x="6" y="141"/>
                        </a:cubicBezTo>
                        <a:cubicBezTo>
                          <a:pt x="147" y="0"/>
                          <a:pt x="147" y="0"/>
                          <a:pt x="147" y="0"/>
                        </a:cubicBezTo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47" name="Freeform 18"/>
                  <p:cNvSpPr/>
                  <p:nvPr/>
                </p:nvSpPr>
                <p:spPr bwMode="auto">
                  <a:xfrm>
                    <a:off x="5386388" y="2681288"/>
                    <a:ext cx="949325" cy="857250"/>
                  </a:xfrm>
                  <a:custGeom>
                    <a:avLst/>
                    <a:gdLst>
                      <a:gd name="T0" fmla="*/ 253 w 253"/>
                      <a:gd name="T1" fmla="*/ 0 h 228"/>
                      <a:gd name="T2" fmla="*/ 189 w 253"/>
                      <a:gd name="T3" fmla="*/ 0 h 228"/>
                      <a:gd name="T4" fmla="*/ 0 w 253"/>
                      <a:gd name="T5" fmla="*/ 189 h 228"/>
                      <a:gd name="T6" fmla="*/ 25 w 253"/>
                      <a:gd name="T7" fmla="*/ 228 h 228"/>
                      <a:gd name="T8" fmla="*/ 253 w 253"/>
                      <a:gd name="T9" fmla="*/ 0 h 22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253" h="228">
                        <a:moveTo>
                          <a:pt x="253" y="0"/>
                        </a:moveTo>
                        <a:cubicBezTo>
                          <a:pt x="189" y="0"/>
                          <a:pt x="189" y="0"/>
                          <a:pt x="189" y="0"/>
                        </a:cubicBezTo>
                        <a:cubicBezTo>
                          <a:pt x="0" y="189"/>
                          <a:pt x="0" y="189"/>
                          <a:pt x="0" y="189"/>
                        </a:cubicBezTo>
                        <a:cubicBezTo>
                          <a:pt x="7" y="203"/>
                          <a:pt x="15" y="216"/>
                          <a:pt x="25" y="228"/>
                        </a:cubicBezTo>
                        <a:cubicBezTo>
                          <a:pt x="253" y="0"/>
                          <a:pt x="253" y="0"/>
                          <a:pt x="253" y="0"/>
                        </a:cubicBezTo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48" name="Freeform 19"/>
                  <p:cNvSpPr/>
                  <p:nvPr/>
                </p:nvSpPr>
                <p:spPr bwMode="auto">
                  <a:xfrm>
                    <a:off x="5600701" y="2681288"/>
                    <a:ext cx="1223963" cy="1074738"/>
                  </a:xfrm>
                  <a:custGeom>
                    <a:avLst/>
                    <a:gdLst>
                      <a:gd name="T0" fmla="*/ 326 w 326"/>
                      <a:gd name="T1" fmla="*/ 0 h 286"/>
                      <a:gd name="T2" fmla="*/ 261 w 326"/>
                      <a:gd name="T3" fmla="*/ 0 h 286"/>
                      <a:gd name="T4" fmla="*/ 0 w 326"/>
                      <a:gd name="T5" fmla="*/ 261 h 286"/>
                      <a:gd name="T6" fmla="*/ 39 w 326"/>
                      <a:gd name="T7" fmla="*/ 286 h 286"/>
                      <a:gd name="T8" fmla="*/ 326 w 326"/>
                      <a:gd name="T9" fmla="*/ 0 h 28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326" h="286">
                        <a:moveTo>
                          <a:pt x="326" y="0"/>
                        </a:moveTo>
                        <a:cubicBezTo>
                          <a:pt x="261" y="0"/>
                          <a:pt x="261" y="0"/>
                          <a:pt x="261" y="0"/>
                        </a:cubicBezTo>
                        <a:cubicBezTo>
                          <a:pt x="0" y="261"/>
                          <a:pt x="0" y="261"/>
                          <a:pt x="0" y="261"/>
                        </a:cubicBezTo>
                        <a:cubicBezTo>
                          <a:pt x="12" y="271"/>
                          <a:pt x="25" y="279"/>
                          <a:pt x="39" y="286"/>
                        </a:cubicBezTo>
                        <a:cubicBezTo>
                          <a:pt x="326" y="0"/>
                          <a:pt x="326" y="0"/>
                          <a:pt x="326" y="0"/>
                        </a:cubicBezTo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49" name="Freeform 20"/>
                  <p:cNvSpPr/>
                  <p:nvPr/>
                </p:nvSpPr>
                <p:spPr bwMode="auto">
                  <a:xfrm>
                    <a:off x="5926138" y="2835275"/>
                    <a:ext cx="1011238" cy="1011238"/>
                  </a:xfrm>
                  <a:custGeom>
                    <a:avLst/>
                    <a:gdLst>
                      <a:gd name="T0" fmla="*/ 263 w 269"/>
                      <a:gd name="T1" fmla="*/ 0 h 269"/>
                      <a:gd name="T2" fmla="*/ 0 w 269"/>
                      <a:gd name="T3" fmla="*/ 263 h 269"/>
                      <a:gd name="T4" fmla="*/ 51 w 269"/>
                      <a:gd name="T5" fmla="*/ 269 h 269"/>
                      <a:gd name="T6" fmla="*/ 58 w 269"/>
                      <a:gd name="T7" fmla="*/ 269 h 269"/>
                      <a:gd name="T8" fmla="*/ 269 w 269"/>
                      <a:gd name="T9" fmla="*/ 58 h 269"/>
                      <a:gd name="T10" fmla="*/ 269 w 269"/>
                      <a:gd name="T11" fmla="*/ 51 h 269"/>
                      <a:gd name="T12" fmla="*/ 263 w 269"/>
                      <a:gd name="T13" fmla="*/ 0 h 26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269" h="269">
                        <a:moveTo>
                          <a:pt x="263" y="0"/>
                        </a:moveTo>
                        <a:cubicBezTo>
                          <a:pt x="0" y="263"/>
                          <a:pt x="0" y="263"/>
                          <a:pt x="0" y="263"/>
                        </a:cubicBezTo>
                        <a:cubicBezTo>
                          <a:pt x="16" y="267"/>
                          <a:pt x="33" y="269"/>
                          <a:pt x="51" y="269"/>
                        </a:cubicBezTo>
                        <a:cubicBezTo>
                          <a:pt x="54" y="269"/>
                          <a:pt x="56" y="269"/>
                          <a:pt x="58" y="269"/>
                        </a:cubicBezTo>
                        <a:cubicBezTo>
                          <a:pt x="269" y="58"/>
                          <a:pt x="269" y="58"/>
                          <a:pt x="269" y="58"/>
                        </a:cubicBezTo>
                        <a:cubicBezTo>
                          <a:pt x="269" y="56"/>
                          <a:pt x="269" y="54"/>
                          <a:pt x="269" y="51"/>
                        </a:cubicBezTo>
                        <a:cubicBezTo>
                          <a:pt x="269" y="34"/>
                          <a:pt x="267" y="16"/>
                          <a:pt x="263" y="0"/>
                        </a:cubicBezTo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50" name="Freeform 21"/>
                  <p:cNvSpPr/>
                  <p:nvPr/>
                </p:nvSpPr>
                <p:spPr bwMode="auto">
                  <a:xfrm>
                    <a:off x="6464301" y="3373438"/>
                    <a:ext cx="398463" cy="396875"/>
                  </a:xfrm>
                  <a:custGeom>
                    <a:avLst/>
                    <a:gdLst>
                      <a:gd name="T0" fmla="*/ 106 w 106"/>
                      <a:gd name="T1" fmla="*/ 0 h 106"/>
                      <a:gd name="T2" fmla="*/ 0 w 106"/>
                      <a:gd name="T3" fmla="*/ 106 h 106"/>
                      <a:gd name="T4" fmla="*/ 106 w 106"/>
                      <a:gd name="T5" fmla="*/ 0 h 10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106" h="106">
                        <a:moveTo>
                          <a:pt x="106" y="0"/>
                        </a:moveTo>
                        <a:cubicBezTo>
                          <a:pt x="0" y="106"/>
                          <a:pt x="0" y="106"/>
                          <a:pt x="0" y="106"/>
                        </a:cubicBezTo>
                        <a:cubicBezTo>
                          <a:pt x="47" y="84"/>
                          <a:pt x="84" y="47"/>
                          <a:pt x="106" y="0"/>
                        </a:cubicBezTo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/>
                  <a:lstStyle/>
                  <a:p>
                    <a:endParaRPr lang="zh-CN" altLang="en-US"/>
                  </a:p>
                </p:txBody>
              </p:sp>
            </p:grpSp>
          </p:grpSp>
          <p:grpSp>
            <p:nvGrpSpPr>
              <p:cNvPr id="223" name="组合 222"/>
              <p:cNvGrpSpPr/>
              <p:nvPr/>
            </p:nvGrpSpPr>
            <p:grpSpPr>
              <a:xfrm>
                <a:off x="8926216" y="4257279"/>
                <a:ext cx="586751" cy="573168"/>
                <a:chOff x="8926216" y="4257279"/>
                <a:chExt cx="586751" cy="573168"/>
              </a:xfrm>
            </p:grpSpPr>
            <p:sp>
              <p:nvSpPr>
                <p:cNvPr id="241" name="Oval 29"/>
                <p:cNvSpPr>
                  <a:spLocks noChangeArrowheads="1"/>
                </p:cNvSpPr>
                <p:nvPr/>
              </p:nvSpPr>
              <p:spPr bwMode="auto">
                <a:xfrm>
                  <a:off x="8987504" y="4303397"/>
                  <a:ext cx="525463" cy="527050"/>
                </a:xfrm>
                <a:prstGeom prst="ellipse">
                  <a:avLst/>
                </a:prstGeom>
                <a:solidFill>
                  <a:schemeClr val="tx1">
                    <a:alpha val="1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/>
                </a:p>
              </p:txBody>
            </p:sp>
            <p:sp>
              <p:nvSpPr>
                <p:cNvPr id="242" name="Oval 30"/>
                <p:cNvSpPr>
                  <a:spLocks noChangeArrowheads="1"/>
                </p:cNvSpPr>
                <p:nvPr/>
              </p:nvSpPr>
              <p:spPr bwMode="auto">
                <a:xfrm>
                  <a:off x="8926216" y="4257279"/>
                  <a:ext cx="525463" cy="527050"/>
                </a:xfrm>
                <a:prstGeom prst="ellipse">
                  <a:avLst/>
                </a:prstGeom>
                <a:solidFill>
                  <a:schemeClr val="bg1">
                    <a:alpha val="60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224" name="组合 223"/>
              <p:cNvGrpSpPr/>
              <p:nvPr/>
            </p:nvGrpSpPr>
            <p:grpSpPr>
              <a:xfrm>
                <a:off x="9045526" y="4848837"/>
                <a:ext cx="473075" cy="338137"/>
                <a:chOff x="7662863" y="2722563"/>
                <a:chExt cx="473075" cy="338137"/>
              </a:xfrm>
              <a:solidFill>
                <a:srgbClr val="00D9F5"/>
              </a:solidFill>
            </p:grpSpPr>
            <p:sp>
              <p:nvSpPr>
                <p:cNvPr id="234" name="Freeform 22"/>
                <p:cNvSpPr/>
                <p:nvPr/>
              </p:nvSpPr>
              <p:spPr bwMode="auto">
                <a:xfrm>
                  <a:off x="8113713" y="3008313"/>
                  <a:ext cx="22225" cy="22225"/>
                </a:xfrm>
                <a:custGeom>
                  <a:avLst/>
                  <a:gdLst>
                    <a:gd name="T0" fmla="*/ 2 w 6"/>
                    <a:gd name="T1" fmla="*/ 5 h 6"/>
                    <a:gd name="T2" fmla="*/ 1 w 6"/>
                    <a:gd name="T3" fmla="*/ 1 h 6"/>
                    <a:gd name="T4" fmla="*/ 5 w 6"/>
                    <a:gd name="T5" fmla="*/ 1 h 6"/>
                    <a:gd name="T6" fmla="*/ 5 w 6"/>
                    <a:gd name="T7" fmla="*/ 5 h 6"/>
                    <a:gd name="T8" fmla="*/ 2 w 6"/>
                    <a:gd name="T9" fmla="*/ 5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" h="6">
                      <a:moveTo>
                        <a:pt x="2" y="5"/>
                      </a:moveTo>
                      <a:cubicBezTo>
                        <a:pt x="0" y="4"/>
                        <a:pt x="0" y="3"/>
                        <a:pt x="1" y="1"/>
                      </a:cubicBezTo>
                      <a:cubicBezTo>
                        <a:pt x="2" y="0"/>
                        <a:pt x="4" y="0"/>
                        <a:pt x="5" y="1"/>
                      </a:cubicBezTo>
                      <a:cubicBezTo>
                        <a:pt x="6" y="2"/>
                        <a:pt x="6" y="3"/>
                        <a:pt x="5" y="5"/>
                      </a:cubicBezTo>
                      <a:cubicBezTo>
                        <a:pt x="4" y="6"/>
                        <a:pt x="3" y="6"/>
                        <a:pt x="2" y="5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/>
                </a:p>
              </p:txBody>
            </p:sp>
            <p:sp>
              <p:nvSpPr>
                <p:cNvPr id="235" name="Freeform 23"/>
                <p:cNvSpPr/>
                <p:nvPr/>
              </p:nvSpPr>
              <p:spPr bwMode="auto">
                <a:xfrm>
                  <a:off x="7843838" y="3019425"/>
                  <a:ext cx="41275" cy="41275"/>
                </a:xfrm>
                <a:custGeom>
                  <a:avLst/>
                  <a:gdLst>
                    <a:gd name="T0" fmla="*/ 8 w 11"/>
                    <a:gd name="T1" fmla="*/ 1 h 11"/>
                    <a:gd name="T2" fmla="*/ 9 w 11"/>
                    <a:gd name="T3" fmla="*/ 8 h 11"/>
                    <a:gd name="T4" fmla="*/ 3 w 11"/>
                    <a:gd name="T5" fmla="*/ 9 h 11"/>
                    <a:gd name="T6" fmla="*/ 1 w 11"/>
                    <a:gd name="T7" fmla="*/ 3 h 11"/>
                    <a:gd name="T8" fmla="*/ 8 w 11"/>
                    <a:gd name="T9" fmla="*/ 1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" h="11">
                      <a:moveTo>
                        <a:pt x="8" y="1"/>
                      </a:moveTo>
                      <a:cubicBezTo>
                        <a:pt x="10" y="3"/>
                        <a:pt x="11" y="6"/>
                        <a:pt x="9" y="8"/>
                      </a:cubicBezTo>
                      <a:cubicBezTo>
                        <a:pt x="8" y="10"/>
                        <a:pt x="5" y="11"/>
                        <a:pt x="3" y="9"/>
                      </a:cubicBezTo>
                      <a:cubicBezTo>
                        <a:pt x="0" y="8"/>
                        <a:pt x="0" y="5"/>
                        <a:pt x="1" y="3"/>
                      </a:cubicBezTo>
                      <a:cubicBezTo>
                        <a:pt x="3" y="0"/>
                        <a:pt x="6" y="0"/>
                        <a:pt x="8" y="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/>
                </a:p>
              </p:txBody>
            </p:sp>
            <p:sp>
              <p:nvSpPr>
                <p:cNvPr id="236" name="Freeform 24"/>
                <p:cNvSpPr/>
                <p:nvPr/>
              </p:nvSpPr>
              <p:spPr bwMode="auto">
                <a:xfrm>
                  <a:off x="7896226" y="2887663"/>
                  <a:ext cx="22225" cy="19050"/>
                </a:xfrm>
                <a:custGeom>
                  <a:avLst/>
                  <a:gdLst>
                    <a:gd name="T0" fmla="*/ 4 w 6"/>
                    <a:gd name="T1" fmla="*/ 1 h 5"/>
                    <a:gd name="T2" fmla="*/ 1 w 6"/>
                    <a:gd name="T3" fmla="*/ 1 h 5"/>
                    <a:gd name="T4" fmla="*/ 1 w 6"/>
                    <a:gd name="T5" fmla="*/ 5 h 5"/>
                    <a:gd name="T6" fmla="*/ 5 w 6"/>
                    <a:gd name="T7" fmla="*/ 4 h 5"/>
                    <a:gd name="T8" fmla="*/ 4 w 6"/>
                    <a:gd name="T9" fmla="*/ 1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" h="5">
                      <a:moveTo>
                        <a:pt x="4" y="1"/>
                      </a:moveTo>
                      <a:cubicBezTo>
                        <a:pt x="3" y="0"/>
                        <a:pt x="2" y="0"/>
                        <a:pt x="1" y="1"/>
                      </a:cubicBezTo>
                      <a:cubicBezTo>
                        <a:pt x="0" y="2"/>
                        <a:pt x="0" y="4"/>
                        <a:pt x="1" y="5"/>
                      </a:cubicBezTo>
                      <a:cubicBezTo>
                        <a:pt x="2" y="5"/>
                        <a:pt x="4" y="5"/>
                        <a:pt x="5" y="4"/>
                      </a:cubicBezTo>
                      <a:cubicBezTo>
                        <a:pt x="6" y="3"/>
                        <a:pt x="5" y="1"/>
                        <a:pt x="4" y="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/>
                </a:p>
              </p:txBody>
            </p:sp>
            <p:sp>
              <p:nvSpPr>
                <p:cNvPr id="237" name="Freeform 25"/>
                <p:cNvSpPr/>
                <p:nvPr/>
              </p:nvSpPr>
              <p:spPr bwMode="auto">
                <a:xfrm>
                  <a:off x="7731126" y="2851150"/>
                  <a:ext cx="25400" cy="22225"/>
                </a:xfrm>
                <a:custGeom>
                  <a:avLst/>
                  <a:gdLst>
                    <a:gd name="T0" fmla="*/ 5 w 7"/>
                    <a:gd name="T1" fmla="*/ 1 h 6"/>
                    <a:gd name="T2" fmla="*/ 6 w 7"/>
                    <a:gd name="T3" fmla="*/ 5 h 6"/>
                    <a:gd name="T4" fmla="*/ 2 w 7"/>
                    <a:gd name="T5" fmla="*/ 6 h 6"/>
                    <a:gd name="T6" fmla="*/ 1 w 7"/>
                    <a:gd name="T7" fmla="*/ 2 h 6"/>
                    <a:gd name="T8" fmla="*/ 5 w 7"/>
                    <a:gd name="T9" fmla="*/ 1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" h="6">
                      <a:moveTo>
                        <a:pt x="5" y="1"/>
                      </a:moveTo>
                      <a:cubicBezTo>
                        <a:pt x="7" y="2"/>
                        <a:pt x="7" y="4"/>
                        <a:pt x="6" y="5"/>
                      </a:cubicBezTo>
                      <a:cubicBezTo>
                        <a:pt x="5" y="6"/>
                        <a:pt x="3" y="6"/>
                        <a:pt x="2" y="6"/>
                      </a:cubicBezTo>
                      <a:cubicBezTo>
                        <a:pt x="1" y="5"/>
                        <a:pt x="0" y="3"/>
                        <a:pt x="1" y="2"/>
                      </a:cubicBezTo>
                      <a:cubicBezTo>
                        <a:pt x="2" y="0"/>
                        <a:pt x="4" y="0"/>
                        <a:pt x="5" y="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/>
                </a:p>
              </p:txBody>
            </p:sp>
            <p:sp>
              <p:nvSpPr>
                <p:cNvPr id="238" name="Freeform 26"/>
                <p:cNvSpPr/>
                <p:nvPr/>
              </p:nvSpPr>
              <p:spPr bwMode="auto">
                <a:xfrm>
                  <a:off x="7662863" y="2827338"/>
                  <a:ext cx="14288" cy="15875"/>
                </a:xfrm>
                <a:custGeom>
                  <a:avLst/>
                  <a:gdLst>
                    <a:gd name="T0" fmla="*/ 1 w 4"/>
                    <a:gd name="T1" fmla="*/ 3 h 4"/>
                    <a:gd name="T2" fmla="*/ 1 w 4"/>
                    <a:gd name="T3" fmla="*/ 1 h 4"/>
                    <a:gd name="T4" fmla="*/ 3 w 4"/>
                    <a:gd name="T5" fmla="*/ 1 h 4"/>
                    <a:gd name="T6" fmla="*/ 3 w 4"/>
                    <a:gd name="T7" fmla="*/ 3 h 4"/>
                    <a:gd name="T8" fmla="*/ 1 w 4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" h="4">
                      <a:moveTo>
                        <a:pt x="1" y="3"/>
                      </a:moveTo>
                      <a:cubicBezTo>
                        <a:pt x="0" y="3"/>
                        <a:pt x="0" y="2"/>
                        <a:pt x="1" y="1"/>
                      </a:cubicBezTo>
                      <a:cubicBezTo>
                        <a:pt x="1" y="0"/>
                        <a:pt x="2" y="0"/>
                        <a:pt x="3" y="1"/>
                      </a:cubicBezTo>
                      <a:cubicBezTo>
                        <a:pt x="4" y="1"/>
                        <a:pt x="4" y="2"/>
                        <a:pt x="3" y="3"/>
                      </a:cubicBezTo>
                      <a:cubicBezTo>
                        <a:pt x="3" y="4"/>
                        <a:pt x="2" y="4"/>
                        <a:pt x="1" y="3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/>
                </a:p>
              </p:txBody>
            </p:sp>
            <p:sp>
              <p:nvSpPr>
                <p:cNvPr id="239" name="Freeform 27"/>
                <p:cNvSpPr/>
                <p:nvPr/>
              </p:nvSpPr>
              <p:spPr bwMode="auto">
                <a:xfrm>
                  <a:off x="7847013" y="2827338"/>
                  <a:ext cx="38100" cy="38100"/>
                </a:xfrm>
                <a:custGeom>
                  <a:avLst/>
                  <a:gdLst>
                    <a:gd name="T0" fmla="*/ 7 w 10"/>
                    <a:gd name="T1" fmla="*/ 2 h 10"/>
                    <a:gd name="T2" fmla="*/ 8 w 10"/>
                    <a:gd name="T3" fmla="*/ 8 h 10"/>
                    <a:gd name="T4" fmla="*/ 3 w 10"/>
                    <a:gd name="T5" fmla="*/ 8 h 10"/>
                    <a:gd name="T6" fmla="*/ 2 w 10"/>
                    <a:gd name="T7" fmla="*/ 3 h 10"/>
                    <a:gd name="T8" fmla="*/ 7 w 10"/>
                    <a:gd name="T9" fmla="*/ 2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" h="10">
                      <a:moveTo>
                        <a:pt x="7" y="2"/>
                      </a:moveTo>
                      <a:cubicBezTo>
                        <a:pt x="9" y="3"/>
                        <a:pt x="10" y="6"/>
                        <a:pt x="8" y="8"/>
                      </a:cubicBezTo>
                      <a:cubicBezTo>
                        <a:pt x="7" y="9"/>
                        <a:pt x="4" y="10"/>
                        <a:pt x="3" y="8"/>
                      </a:cubicBezTo>
                      <a:cubicBezTo>
                        <a:pt x="1" y="7"/>
                        <a:pt x="0" y="5"/>
                        <a:pt x="2" y="3"/>
                      </a:cubicBezTo>
                      <a:cubicBezTo>
                        <a:pt x="3" y="1"/>
                        <a:pt x="6" y="0"/>
                        <a:pt x="7" y="2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/>
                </a:p>
              </p:txBody>
            </p:sp>
            <p:sp>
              <p:nvSpPr>
                <p:cNvPr id="240" name="Freeform 28"/>
                <p:cNvSpPr/>
                <p:nvPr/>
              </p:nvSpPr>
              <p:spPr bwMode="auto">
                <a:xfrm>
                  <a:off x="7685088" y="2722563"/>
                  <a:ext cx="15875" cy="14288"/>
                </a:xfrm>
                <a:custGeom>
                  <a:avLst/>
                  <a:gdLst>
                    <a:gd name="T0" fmla="*/ 1 w 4"/>
                    <a:gd name="T1" fmla="*/ 3 h 4"/>
                    <a:gd name="T2" fmla="*/ 1 w 4"/>
                    <a:gd name="T3" fmla="*/ 1 h 4"/>
                    <a:gd name="T4" fmla="*/ 3 w 4"/>
                    <a:gd name="T5" fmla="*/ 0 h 4"/>
                    <a:gd name="T6" fmla="*/ 4 w 4"/>
                    <a:gd name="T7" fmla="*/ 3 h 4"/>
                    <a:gd name="T8" fmla="*/ 1 w 4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" h="4">
                      <a:moveTo>
                        <a:pt x="1" y="3"/>
                      </a:moveTo>
                      <a:cubicBezTo>
                        <a:pt x="0" y="3"/>
                        <a:pt x="0" y="2"/>
                        <a:pt x="1" y="1"/>
                      </a:cubicBezTo>
                      <a:cubicBezTo>
                        <a:pt x="1" y="0"/>
                        <a:pt x="2" y="0"/>
                        <a:pt x="3" y="0"/>
                      </a:cubicBezTo>
                      <a:cubicBezTo>
                        <a:pt x="4" y="1"/>
                        <a:pt x="4" y="2"/>
                        <a:pt x="4" y="3"/>
                      </a:cubicBezTo>
                      <a:cubicBezTo>
                        <a:pt x="3" y="4"/>
                        <a:pt x="2" y="4"/>
                        <a:pt x="1" y="3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225" name="组合 224"/>
              <p:cNvGrpSpPr/>
              <p:nvPr/>
            </p:nvGrpSpPr>
            <p:grpSpPr>
              <a:xfrm>
                <a:off x="8601056" y="4714212"/>
                <a:ext cx="436563" cy="376238"/>
                <a:chOff x="8526463" y="2428875"/>
                <a:chExt cx="436563" cy="376238"/>
              </a:xfrm>
              <a:solidFill>
                <a:srgbClr val="00D9F5"/>
              </a:solidFill>
            </p:grpSpPr>
            <p:sp>
              <p:nvSpPr>
                <p:cNvPr id="227" name="Freeform 8"/>
                <p:cNvSpPr/>
                <p:nvPr/>
              </p:nvSpPr>
              <p:spPr bwMode="auto">
                <a:xfrm>
                  <a:off x="8940801" y="2782888"/>
                  <a:ext cx="22225" cy="22225"/>
                </a:xfrm>
                <a:custGeom>
                  <a:avLst/>
                  <a:gdLst>
                    <a:gd name="T0" fmla="*/ 1 w 6"/>
                    <a:gd name="T1" fmla="*/ 5 h 6"/>
                    <a:gd name="T2" fmla="*/ 1 w 6"/>
                    <a:gd name="T3" fmla="*/ 1 h 6"/>
                    <a:gd name="T4" fmla="*/ 5 w 6"/>
                    <a:gd name="T5" fmla="*/ 1 h 6"/>
                    <a:gd name="T6" fmla="*/ 5 w 6"/>
                    <a:gd name="T7" fmla="*/ 5 h 6"/>
                    <a:gd name="T8" fmla="*/ 1 w 6"/>
                    <a:gd name="T9" fmla="*/ 5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" h="6">
                      <a:moveTo>
                        <a:pt x="1" y="5"/>
                      </a:moveTo>
                      <a:cubicBezTo>
                        <a:pt x="0" y="4"/>
                        <a:pt x="0" y="2"/>
                        <a:pt x="1" y="1"/>
                      </a:cubicBezTo>
                      <a:cubicBezTo>
                        <a:pt x="2" y="0"/>
                        <a:pt x="4" y="0"/>
                        <a:pt x="5" y="1"/>
                      </a:cubicBezTo>
                      <a:cubicBezTo>
                        <a:pt x="6" y="2"/>
                        <a:pt x="6" y="4"/>
                        <a:pt x="5" y="5"/>
                      </a:cubicBezTo>
                      <a:cubicBezTo>
                        <a:pt x="4" y="6"/>
                        <a:pt x="2" y="6"/>
                        <a:pt x="1" y="5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/>
                </a:p>
              </p:txBody>
            </p:sp>
            <p:sp>
              <p:nvSpPr>
                <p:cNvPr id="228" name="Freeform 9"/>
                <p:cNvSpPr/>
                <p:nvPr/>
              </p:nvSpPr>
              <p:spPr bwMode="auto">
                <a:xfrm>
                  <a:off x="8669338" y="2752725"/>
                  <a:ext cx="41275" cy="38100"/>
                </a:xfrm>
                <a:custGeom>
                  <a:avLst/>
                  <a:gdLst>
                    <a:gd name="T0" fmla="*/ 9 w 11"/>
                    <a:gd name="T1" fmla="*/ 1 h 10"/>
                    <a:gd name="T2" fmla="*/ 9 w 11"/>
                    <a:gd name="T3" fmla="*/ 8 h 10"/>
                    <a:gd name="T4" fmla="*/ 2 w 11"/>
                    <a:gd name="T5" fmla="*/ 8 h 10"/>
                    <a:gd name="T6" fmla="*/ 2 w 11"/>
                    <a:gd name="T7" fmla="*/ 1 h 10"/>
                    <a:gd name="T8" fmla="*/ 9 w 11"/>
                    <a:gd name="T9" fmla="*/ 1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" h="10">
                      <a:moveTo>
                        <a:pt x="9" y="1"/>
                      </a:moveTo>
                      <a:cubicBezTo>
                        <a:pt x="11" y="3"/>
                        <a:pt x="11" y="6"/>
                        <a:pt x="9" y="8"/>
                      </a:cubicBezTo>
                      <a:cubicBezTo>
                        <a:pt x="7" y="10"/>
                        <a:pt x="4" y="10"/>
                        <a:pt x="2" y="8"/>
                      </a:cubicBezTo>
                      <a:cubicBezTo>
                        <a:pt x="0" y="6"/>
                        <a:pt x="0" y="3"/>
                        <a:pt x="2" y="1"/>
                      </a:cubicBezTo>
                      <a:cubicBezTo>
                        <a:pt x="4" y="0"/>
                        <a:pt x="7" y="0"/>
                        <a:pt x="9" y="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/>
                </a:p>
              </p:txBody>
            </p:sp>
            <p:sp>
              <p:nvSpPr>
                <p:cNvPr id="229" name="Freeform 10"/>
                <p:cNvSpPr/>
                <p:nvPr/>
              </p:nvSpPr>
              <p:spPr bwMode="auto">
                <a:xfrm>
                  <a:off x="8748713" y="2628900"/>
                  <a:ext cx="19050" cy="19050"/>
                </a:xfrm>
                <a:custGeom>
                  <a:avLst/>
                  <a:gdLst>
                    <a:gd name="T0" fmla="*/ 4 w 5"/>
                    <a:gd name="T1" fmla="*/ 1 h 5"/>
                    <a:gd name="T2" fmla="*/ 0 w 5"/>
                    <a:gd name="T3" fmla="*/ 1 h 5"/>
                    <a:gd name="T4" fmla="*/ 0 w 5"/>
                    <a:gd name="T5" fmla="*/ 4 h 5"/>
                    <a:gd name="T6" fmla="*/ 4 w 5"/>
                    <a:gd name="T7" fmla="*/ 4 h 5"/>
                    <a:gd name="T8" fmla="*/ 4 w 5"/>
                    <a:gd name="T9" fmla="*/ 1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5">
                      <a:moveTo>
                        <a:pt x="4" y="1"/>
                      </a:moveTo>
                      <a:cubicBezTo>
                        <a:pt x="3" y="0"/>
                        <a:pt x="1" y="0"/>
                        <a:pt x="0" y="1"/>
                      </a:cubicBezTo>
                      <a:cubicBezTo>
                        <a:pt x="0" y="2"/>
                        <a:pt x="0" y="3"/>
                        <a:pt x="0" y="4"/>
                      </a:cubicBezTo>
                      <a:cubicBezTo>
                        <a:pt x="1" y="5"/>
                        <a:pt x="3" y="5"/>
                        <a:pt x="4" y="4"/>
                      </a:cubicBezTo>
                      <a:cubicBezTo>
                        <a:pt x="5" y="3"/>
                        <a:pt x="5" y="2"/>
                        <a:pt x="4" y="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/>
                </a:p>
              </p:txBody>
            </p:sp>
            <p:sp>
              <p:nvSpPr>
                <p:cNvPr id="230" name="Freeform 11"/>
                <p:cNvSpPr/>
                <p:nvPr/>
              </p:nvSpPr>
              <p:spPr bwMode="auto">
                <a:xfrm>
                  <a:off x="8591551" y="2565400"/>
                  <a:ext cx="22225" cy="22225"/>
                </a:xfrm>
                <a:custGeom>
                  <a:avLst/>
                  <a:gdLst>
                    <a:gd name="T0" fmla="*/ 5 w 6"/>
                    <a:gd name="T1" fmla="*/ 1 h 6"/>
                    <a:gd name="T2" fmla="*/ 5 w 6"/>
                    <a:gd name="T3" fmla="*/ 5 h 6"/>
                    <a:gd name="T4" fmla="*/ 1 w 6"/>
                    <a:gd name="T5" fmla="*/ 5 h 6"/>
                    <a:gd name="T6" fmla="*/ 1 w 6"/>
                    <a:gd name="T7" fmla="*/ 1 h 6"/>
                    <a:gd name="T8" fmla="*/ 5 w 6"/>
                    <a:gd name="T9" fmla="*/ 1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" h="6">
                      <a:moveTo>
                        <a:pt x="5" y="1"/>
                      </a:moveTo>
                      <a:cubicBezTo>
                        <a:pt x="6" y="2"/>
                        <a:pt x="6" y="4"/>
                        <a:pt x="5" y="5"/>
                      </a:cubicBezTo>
                      <a:cubicBezTo>
                        <a:pt x="4" y="6"/>
                        <a:pt x="2" y="6"/>
                        <a:pt x="1" y="5"/>
                      </a:cubicBezTo>
                      <a:cubicBezTo>
                        <a:pt x="0" y="4"/>
                        <a:pt x="0" y="2"/>
                        <a:pt x="1" y="1"/>
                      </a:cubicBezTo>
                      <a:cubicBezTo>
                        <a:pt x="2" y="0"/>
                        <a:pt x="4" y="0"/>
                        <a:pt x="5" y="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/>
                </a:p>
              </p:txBody>
            </p:sp>
            <p:sp>
              <p:nvSpPr>
                <p:cNvPr id="231" name="Freeform 12"/>
                <p:cNvSpPr/>
                <p:nvPr/>
              </p:nvSpPr>
              <p:spPr bwMode="auto">
                <a:xfrm>
                  <a:off x="8526463" y="2530475"/>
                  <a:ext cx="15875" cy="11113"/>
                </a:xfrm>
                <a:custGeom>
                  <a:avLst/>
                  <a:gdLst>
                    <a:gd name="T0" fmla="*/ 1 w 4"/>
                    <a:gd name="T1" fmla="*/ 3 h 3"/>
                    <a:gd name="T2" fmla="*/ 1 w 4"/>
                    <a:gd name="T3" fmla="*/ 0 h 3"/>
                    <a:gd name="T4" fmla="*/ 3 w 4"/>
                    <a:gd name="T5" fmla="*/ 0 h 3"/>
                    <a:gd name="T6" fmla="*/ 3 w 4"/>
                    <a:gd name="T7" fmla="*/ 3 h 3"/>
                    <a:gd name="T8" fmla="*/ 1 w 4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" h="3">
                      <a:moveTo>
                        <a:pt x="1" y="3"/>
                      </a:moveTo>
                      <a:cubicBezTo>
                        <a:pt x="0" y="2"/>
                        <a:pt x="0" y="1"/>
                        <a:pt x="1" y="0"/>
                      </a:cubicBezTo>
                      <a:cubicBezTo>
                        <a:pt x="2" y="0"/>
                        <a:pt x="3" y="0"/>
                        <a:pt x="3" y="0"/>
                      </a:cubicBezTo>
                      <a:cubicBezTo>
                        <a:pt x="4" y="1"/>
                        <a:pt x="4" y="2"/>
                        <a:pt x="3" y="3"/>
                      </a:cubicBezTo>
                      <a:cubicBezTo>
                        <a:pt x="3" y="3"/>
                        <a:pt x="2" y="3"/>
                        <a:pt x="1" y="3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/>
                </a:p>
              </p:txBody>
            </p:sp>
            <p:sp>
              <p:nvSpPr>
                <p:cNvPr id="232" name="Freeform 13"/>
                <p:cNvSpPr/>
                <p:nvPr/>
              </p:nvSpPr>
              <p:spPr bwMode="auto">
                <a:xfrm>
                  <a:off x="8707438" y="2565400"/>
                  <a:ext cx="33338" cy="33338"/>
                </a:xfrm>
                <a:custGeom>
                  <a:avLst/>
                  <a:gdLst>
                    <a:gd name="T0" fmla="*/ 8 w 9"/>
                    <a:gd name="T1" fmla="*/ 1 h 9"/>
                    <a:gd name="T2" fmla="*/ 8 w 9"/>
                    <a:gd name="T3" fmla="*/ 7 h 9"/>
                    <a:gd name="T4" fmla="*/ 2 w 9"/>
                    <a:gd name="T5" fmla="*/ 7 h 9"/>
                    <a:gd name="T6" fmla="*/ 2 w 9"/>
                    <a:gd name="T7" fmla="*/ 1 h 9"/>
                    <a:gd name="T8" fmla="*/ 8 w 9"/>
                    <a:gd name="T9" fmla="*/ 1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" h="9">
                      <a:moveTo>
                        <a:pt x="8" y="1"/>
                      </a:moveTo>
                      <a:cubicBezTo>
                        <a:pt x="9" y="3"/>
                        <a:pt x="9" y="6"/>
                        <a:pt x="8" y="7"/>
                      </a:cubicBezTo>
                      <a:cubicBezTo>
                        <a:pt x="6" y="9"/>
                        <a:pt x="3" y="9"/>
                        <a:pt x="2" y="7"/>
                      </a:cubicBezTo>
                      <a:cubicBezTo>
                        <a:pt x="0" y="6"/>
                        <a:pt x="0" y="3"/>
                        <a:pt x="2" y="1"/>
                      </a:cubicBezTo>
                      <a:cubicBezTo>
                        <a:pt x="3" y="0"/>
                        <a:pt x="6" y="0"/>
                        <a:pt x="8" y="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/>
                </a:p>
              </p:txBody>
            </p:sp>
            <p:sp>
              <p:nvSpPr>
                <p:cNvPr id="233" name="Freeform 14"/>
                <p:cNvSpPr/>
                <p:nvPr/>
              </p:nvSpPr>
              <p:spPr bwMode="auto">
                <a:xfrm>
                  <a:off x="8567738" y="2428875"/>
                  <a:ext cx="15875" cy="15875"/>
                </a:xfrm>
                <a:custGeom>
                  <a:avLst/>
                  <a:gdLst>
                    <a:gd name="T0" fmla="*/ 0 w 4"/>
                    <a:gd name="T1" fmla="*/ 3 h 4"/>
                    <a:gd name="T2" fmla="*/ 0 w 4"/>
                    <a:gd name="T3" fmla="*/ 1 h 4"/>
                    <a:gd name="T4" fmla="*/ 3 w 4"/>
                    <a:gd name="T5" fmla="*/ 1 h 4"/>
                    <a:gd name="T6" fmla="*/ 3 w 4"/>
                    <a:gd name="T7" fmla="*/ 3 h 4"/>
                    <a:gd name="T8" fmla="*/ 0 w 4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" h="4">
                      <a:moveTo>
                        <a:pt x="0" y="3"/>
                      </a:moveTo>
                      <a:cubicBezTo>
                        <a:pt x="0" y="3"/>
                        <a:pt x="0" y="1"/>
                        <a:pt x="0" y="1"/>
                      </a:cubicBezTo>
                      <a:cubicBezTo>
                        <a:pt x="1" y="0"/>
                        <a:pt x="2" y="0"/>
                        <a:pt x="3" y="1"/>
                      </a:cubicBezTo>
                      <a:cubicBezTo>
                        <a:pt x="4" y="1"/>
                        <a:pt x="4" y="3"/>
                        <a:pt x="3" y="3"/>
                      </a:cubicBezTo>
                      <a:cubicBezTo>
                        <a:pt x="2" y="4"/>
                        <a:pt x="1" y="4"/>
                        <a:pt x="0" y="3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/>
                </a:p>
              </p:txBody>
            </p:sp>
          </p:grpSp>
          <p:sp>
            <p:nvSpPr>
              <p:cNvPr id="226" name="蓝色高光"/>
              <p:cNvSpPr/>
              <p:nvPr/>
            </p:nvSpPr>
            <p:spPr>
              <a:xfrm>
                <a:off x="8133885" y="3917757"/>
                <a:ext cx="2110124" cy="493196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accent2">
                      <a:alpha val="0"/>
                    </a:schemeClr>
                  </a:gs>
                  <a:gs pos="0">
                    <a:schemeClr val="accent2">
                      <a:alpha val="40000"/>
                    </a:schemeClr>
                  </a:gs>
                </a:gsLst>
                <a:path path="shap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219" name="文本框 218"/>
            <p:cNvSpPr txBox="1"/>
            <p:nvPr/>
          </p:nvSpPr>
          <p:spPr>
            <a:xfrm>
              <a:off x="2691466" y="4893092"/>
              <a:ext cx="540533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3200" dirty="0" smtClean="0">
                  <a:solidFill>
                    <a:schemeClr val="accent3"/>
                  </a:solidFill>
                  <a:latin typeface="造字工房悦黑体验版纤细长体" pitchFamily="50" charset="-122"/>
                  <a:ea typeface="造字工房悦黑体验版纤细长体" pitchFamily="50" charset="-122"/>
                </a:rPr>
                <a:t>80</a:t>
              </a:r>
              <a:r>
                <a:rPr lang="en-US" altLang="zh-CN" dirty="0" smtClean="0">
                  <a:solidFill>
                    <a:schemeClr val="accent3"/>
                  </a:solidFill>
                  <a:latin typeface="造字工房悦黑体验版纤细长体" pitchFamily="50" charset="-122"/>
                  <a:ea typeface="造字工房悦黑体验版纤细长体" pitchFamily="50" charset="-122"/>
                </a:rPr>
                <a:t>%</a:t>
              </a:r>
              <a:endParaRPr lang="zh-CN" altLang="en-US" dirty="0">
                <a:solidFill>
                  <a:schemeClr val="accent3"/>
                </a:solidFill>
                <a:latin typeface="造字工房悦黑体验版纤细长体" pitchFamily="50" charset="-122"/>
                <a:ea typeface="造字工房悦黑体验版纤细长体" pitchFamily="50" charset="-122"/>
              </a:endParaRPr>
            </a:p>
          </p:txBody>
        </p:sp>
      </p:grpSp>
      <p:sp>
        <p:nvSpPr>
          <p:cNvPr id="323" name="文本框 322"/>
          <p:cNvSpPr txBox="1"/>
          <p:nvPr/>
        </p:nvSpPr>
        <p:spPr>
          <a:xfrm>
            <a:off x="3630313" y="2339753"/>
            <a:ext cx="13516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制作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24" name="文本框 323"/>
          <p:cNvSpPr txBox="1"/>
          <p:nvPr/>
        </p:nvSpPr>
        <p:spPr>
          <a:xfrm>
            <a:off x="7348796" y="2339753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执行力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28" name="白底"/>
          <p:cNvSpPr/>
          <p:nvPr/>
        </p:nvSpPr>
        <p:spPr>
          <a:xfrm>
            <a:off x="721200" y="2914798"/>
            <a:ext cx="10749600" cy="55768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329" name="简介标题"/>
          <p:cNvSpPr txBox="1"/>
          <p:nvPr/>
        </p:nvSpPr>
        <p:spPr>
          <a:xfrm>
            <a:off x="1094146" y="2830069"/>
            <a:ext cx="20313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dirty="0" smtClean="0">
                <a:latin typeface="方正正大黑简体" panose="02000000000000000000" pitchFamily="2" charset="-122"/>
                <a:ea typeface="方正正大黑简体" panose="02000000000000000000" pitchFamily="2" charset="-122"/>
              </a:rPr>
              <a:t>工作经历</a:t>
            </a:r>
            <a:endParaRPr lang="zh-CN" altLang="en-US" sz="3600" dirty="0">
              <a:latin typeface="方正正大黑简体" panose="02000000000000000000" pitchFamily="2" charset="-122"/>
              <a:ea typeface="方正正大黑简体" panose="02000000000000000000" pitchFamily="2" charset="-122"/>
            </a:endParaRPr>
          </a:p>
        </p:txBody>
      </p:sp>
      <p:grpSp>
        <p:nvGrpSpPr>
          <p:cNvPr id="21" name="组合 20"/>
          <p:cNvGrpSpPr/>
          <p:nvPr/>
        </p:nvGrpSpPr>
        <p:grpSpPr>
          <a:xfrm>
            <a:off x="490501" y="3467819"/>
            <a:ext cx="10980299" cy="3656739"/>
            <a:chOff x="731801" y="3425522"/>
            <a:chExt cx="10980299" cy="3656739"/>
          </a:xfrm>
        </p:grpSpPr>
        <p:sp>
          <p:nvSpPr>
            <p:cNvPr id="110" name="白底"/>
            <p:cNvSpPr/>
            <p:nvPr/>
          </p:nvSpPr>
          <p:spPr>
            <a:xfrm>
              <a:off x="962500" y="3425522"/>
              <a:ext cx="10749600" cy="3390181"/>
            </a:xfrm>
            <a:prstGeom prst="rect">
              <a:avLst/>
            </a:prstGeom>
            <a:solidFill>
              <a:srgbClr val="A7C54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115" name="半透明姓名衬底"/>
            <p:cNvSpPr txBox="1"/>
            <p:nvPr/>
          </p:nvSpPr>
          <p:spPr>
            <a:xfrm>
              <a:off x="731801" y="3573608"/>
              <a:ext cx="5878532" cy="35086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2200" dirty="0" smtClean="0">
                  <a:solidFill>
                    <a:schemeClr val="bg1">
                      <a:alpha val="10000"/>
                    </a:schemeClr>
                  </a:solidFill>
                  <a:latin typeface="方正正大黑简体" panose="02000000000000000000" pitchFamily="2" charset="-122"/>
                  <a:ea typeface="方正正大黑简体" panose="02000000000000000000" pitchFamily="2" charset="-122"/>
                </a:rPr>
                <a:t>历程</a:t>
              </a:r>
              <a:endParaRPr lang="zh-CN" altLang="en-US" sz="22200" dirty="0">
                <a:solidFill>
                  <a:schemeClr val="bg1">
                    <a:alpha val="10000"/>
                  </a:schemeClr>
                </a:solidFill>
                <a:latin typeface="方正正大黑简体" panose="02000000000000000000" pitchFamily="2" charset="-122"/>
                <a:ea typeface="方正正大黑简体" panose="02000000000000000000" pitchFamily="2" charset="-122"/>
              </a:endParaRPr>
            </a:p>
          </p:txBody>
        </p:sp>
      </p:grpSp>
      <p:grpSp>
        <p:nvGrpSpPr>
          <p:cNvPr id="333" name="组合 332"/>
          <p:cNvGrpSpPr/>
          <p:nvPr/>
        </p:nvGrpSpPr>
        <p:grpSpPr>
          <a:xfrm>
            <a:off x="6855630" y="83124"/>
            <a:ext cx="2110124" cy="2250262"/>
            <a:chOff x="8485916" y="4154696"/>
            <a:chExt cx="2110124" cy="2250262"/>
          </a:xfrm>
        </p:grpSpPr>
        <p:sp>
          <p:nvSpPr>
            <p:cNvPr id="334" name="阴影"/>
            <p:cNvSpPr/>
            <p:nvPr/>
          </p:nvSpPr>
          <p:spPr>
            <a:xfrm>
              <a:off x="8485916" y="5911762"/>
              <a:ext cx="2110124" cy="493196"/>
            </a:xfrm>
            <a:prstGeom prst="ellipse">
              <a:avLst/>
            </a:prstGeom>
            <a:gradFill flip="none" rotWithShape="1">
              <a:gsLst>
                <a:gs pos="75000">
                  <a:schemeClr val="tx1">
                    <a:alpha val="0"/>
                  </a:schemeClr>
                </a:gs>
                <a:gs pos="0">
                  <a:schemeClr val="tx1">
                    <a:alpha val="3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335" name="组合 334"/>
            <p:cNvGrpSpPr/>
            <p:nvPr/>
          </p:nvGrpSpPr>
          <p:grpSpPr>
            <a:xfrm>
              <a:off x="8543456" y="4154696"/>
              <a:ext cx="1995488" cy="1998663"/>
              <a:chOff x="8191203" y="3521473"/>
              <a:chExt cx="1995488" cy="1998663"/>
            </a:xfrm>
          </p:grpSpPr>
          <p:sp>
            <p:nvSpPr>
              <p:cNvPr id="359" name="Freeform 5"/>
              <p:cNvSpPr/>
              <p:nvPr/>
            </p:nvSpPr>
            <p:spPr bwMode="auto">
              <a:xfrm>
                <a:off x="8191203" y="3521473"/>
                <a:ext cx="1995488" cy="1998663"/>
              </a:xfrm>
              <a:custGeom>
                <a:avLst/>
                <a:gdLst>
                  <a:gd name="T0" fmla="*/ 265 w 531"/>
                  <a:gd name="T1" fmla="*/ 0 h 532"/>
                  <a:gd name="T2" fmla="*/ 0 w 531"/>
                  <a:gd name="T3" fmla="*/ 266 h 532"/>
                  <a:gd name="T4" fmla="*/ 0 w 531"/>
                  <a:gd name="T5" fmla="*/ 270 h 532"/>
                  <a:gd name="T6" fmla="*/ 265 w 531"/>
                  <a:gd name="T7" fmla="*/ 532 h 532"/>
                  <a:gd name="T8" fmla="*/ 531 w 531"/>
                  <a:gd name="T9" fmla="*/ 270 h 532"/>
                  <a:gd name="T10" fmla="*/ 531 w 531"/>
                  <a:gd name="T11" fmla="*/ 266 h 532"/>
                  <a:gd name="T12" fmla="*/ 265 w 531"/>
                  <a:gd name="T13" fmla="*/ 0 h 5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31" h="532">
                    <a:moveTo>
                      <a:pt x="265" y="0"/>
                    </a:moveTo>
                    <a:cubicBezTo>
                      <a:pt x="119" y="0"/>
                      <a:pt x="0" y="119"/>
                      <a:pt x="0" y="266"/>
                    </a:cubicBezTo>
                    <a:cubicBezTo>
                      <a:pt x="0" y="268"/>
                      <a:pt x="0" y="269"/>
                      <a:pt x="0" y="270"/>
                    </a:cubicBezTo>
                    <a:cubicBezTo>
                      <a:pt x="2" y="415"/>
                      <a:pt x="120" y="532"/>
                      <a:pt x="265" y="532"/>
                    </a:cubicBezTo>
                    <a:cubicBezTo>
                      <a:pt x="411" y="532"/>
                      <a:pt x="529" y="415"/>
                      <a:pt x="531" y="270"/>
                    </a:cubicBezTo>
                    <a:cubicBezTo>
                      <a:pt x="531" y="269"/>
                      <a:pt x="531" y="268"/>
                      <a:pt x="531" y="266"/>
                    </a:cubicBezTo>
                    <a:cubicBezTo>
                      <a:pt x="531" y="119"/>
                      <a:pt x="412" y="0"/>
                      <a:pt x="265" y="0"/>
                    </a:cubicBezTo>
                    <a:close/>
                  </a:path>
                </a:pathLst>
              </a:custGeom>
              <a:solidFill>
                <a:srgbClr val="D2DADE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60" name="Freeform 6"/>
              <p:cNvSpPr/>
              <p:nvPr/>
            </p:nvSpPr>
            <p:spPr bwMode="auto">
              <a:xfrm>
                <a:off x="8306297" y="3635773"/>
                <a:ext cx="1765300" cy="1770063"/>
              </a:xfrm>
              <a:custGeom>
                <a:avLst/>
                <a:gdLst>
                  <a:gd name="T0" fmla="*/ 235 w 470"/>
                  <a:gd name="T1" fmla="*/ 0 h 471"/>
                  <a:gd name="T2" fmla="*/ 0 w 470"/>
                  <a:gd name="T3" fmla="*/ 236 h 471"/>
                  <a:gd name="T4" fmla="*/ 0 w 470"/>
                  <a:gd name="T5" fmla="*/ 239 h 471"/>
                  <a:gd name="T6" fmla="*/ 235 w 470"/>
                  <a:gd name="T7" fmla="*/ 471 h 471"/>
                  <a:gd name="T8" fmla="*/ 470 w 470"/>
                  <a:gd name="T9" fmla="*/ 239 h 471"/>
                  <a:gd name="T10" fmla="*/ 470 w 470"/>
                  <a:gd name="T11" fmla="*/ 236 h 471"/>
                  <a:gd name="T12" fmla="*/ 235 w 470"/>
                  <a:gd name="T13" fmla="*/ 0 h 4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70" h="471">
                    <a:moveTo>
                      <a:pt x="235" y="0"/>
                    </a:moveTo>
                    <a:cubicBezTo>
                      <a:pt x="105" y="0"/>
                      <a:pt x="0" y="106"/>
                      <a:pt x="0" y="236"/>
                    </a:cubicBezTo>
                    <a:cubicBezTo>
                      <a:pt x="0" y="237"/>
                      <a:pt x="0" y="238"/>
                      <a:pt x="0" y="239"/>
                    </a:cubicBezTo>
                    <a:cubicBezTo>
                      <a:pt x="2" y="367"/>
                      <a:pt x="107" y="471"/>
                      <a:pt x="235" y="471"/>
                    </a:cubicBezTo>
                    <a:cubicBezTo>
                      <a:pt x="364" y="471"/>
                      <a:pt x="468" y="367"/>
                      <a:pt x="470" y="239"/>
                    </a:cubicBezTo>
                    <a:cubicBezTo>
                      <a:pt x="470" y="238"/>
                      <a:pt x="470" y="237"/>
                      <a:pt x="470" y="236"/>
                    </a:cubicBezTo>
                    <a:cubicBezTo>
                      <a:pt x="470" y="106"/>
                      <a:pt x="365" y="0"/>
                      <a:pt x="235" y="0"/>
                    </a:cubicBezTo>
                  </a:path>
                </a:pathLst>
              </a:custGeom>
              <a:solidFill>
                <a:srgbClr val="7E99A7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61" name="Freeform 31"/>
              <p:cNvSpPr/>
              <p:nvPr/>
            </p:nvSpPr>
            <p:spPr bwMode="auto">
              <a:xfrm>
                <a:off x="8341995" y="3673870"/>
                <a:ext cx="1417638" cy="1414543"/>
              </a:xfrm>
              <a:custGeom>
                <a:avLst/>
                <a:gdLst>
                  <a:gd name="T0" fmla="*/ 223 w 387"/>
                  <a:gd name="T1" fmla="*/ 0 h 386"/>
                  <a:gd name="T2" fmla="*/ 0 w 387"/>
                  <a:gd name="T3" fmla="*/ 223 h 386"/>
                  <a:gd name="T4" fmla="*/ 0 w 387"/>
                  <a:gd name="T5" fmla="*/ 227 h 386"/>
                  <a:gd name="T6" fmla="*/ 72 w 387"/>
                  <a:gd name="T7" fmla="*/ 386 h 386"/>
                  <a:gd name="T8" fmla="*/ 13 w 387"/>
                  <a:gd name="T9" fmla="*/ 239 h 386"/>
                  <a:gd name="T10" fmla="*/ 13 w 387"/>
                  <a:gd name="T11" fmla="*/ 236 h 386"/>
                  <a:gd name="T12" fmla="*/ 236 w 387"/>
                  <a:gd name="T13" fmla="*/ 13 h 386"/>
                  <a:gd name="T14" fmla="*/ 387 w 387"/>
                  <a:gd name="T15" fmla="*/ 72 h 386"/>
                  <a:gd name="T16" fmla="*/ 223 w 387"/>
                  <a:gd name="T17" fmla="*/ 0 h 3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87" h="386">
                    <a:moveTo>
                      <a:pt x="223" y="0"/>
                    </a:moveTo>
                    <a:cubicBezTo>
                      <a:pt x="100" y="0"/>
                      <a:pt x="0" y="100"/>
                      <a:pt x="0" y="223"/>
                    </a:cubicBezTo>
                    <a:cubicBezTo>
                      <a:pt x="0" y="224"/>
                      <a:pt x="0" y="226"/>
                      <a:pt x="0" y="227"/>
                    </a:cubicBezTo>
                    <a:cubicBezTo>
                      <a:pt x="1" y="290"/>
                      <a:pt x="29" y="347"/>
                      <a:pt x="72" y="386"/>
                    </a:cubicBezTo>
                    <a:cubicBezTo>
                      <a:pt x="36" y="348"/>
                      <a:pt x="14" y="296"/>
                      <a:pt x="13" y="239"/>
                    </a:cubicBezTo>
                    <a:cubicBezTo>
                      <a:pt x="13" y="238"/>
                      <a:pt x="13" y="237"/>
                      <a:pt x="13" y="236"/>
                    </a:cubicBezTo>
                    <a:cubicBezTo>
                      <a:pt x="13" y="113"/>
                      <a:pt x="112" y="13"/>
                      <a:pt x="236" y="13"/>
                    </a:cubicBezTo>
                    <a:cubicBezTo>
                      <a:pt x="294" y="13"/>
                      <a:pt x="347" y="35"/>
                      <a:pt x="387" y="72"/>
                    </a:cubicBezTo>
                    <a:cubicBezTo>
                      <a:pt x="346" y="28"/>
                      <a:pt x="288" y="0"/>
                      <a:pt x="223" y="0"/>
                    </a:cubicBezTo>
                  </a:path>
                </a:pathLst>
              </a:custGeom>
              <a:solidFill>
                <a:srgbClr val="63828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62" name="Freeform 7"/>
              <p:cNvSpPr/>
              <p:nvPr/>
            </p:nvSpPr>
            <p:spPr bwMode="auto">
              <a:xfrm>
                <a:off x="8375353" y="3707210"/>
                <a:ext cx="1627188" cy="1627188"/>
              </a:xfrm>
              <a:custGeom>
                <a:avLst/>
                <a:gdLst>
                  <a:gd name="T0" fmla="*/ 216 w 433"/>
                  <a:gd name="T1" fmla="*/ 0 h 433"/>
                  <a:gd name="T2" fmla="*/ 0 w 433"/>
                  <a:gd name="T3" fmla="*/ 217 h 433"/>
                  <a:gd name="T4" fmla="*/ 0 w 433"/>
                  <a:gd name="T5" fmla="*/ 220 h 433"/>
                  <a:gd name="T6" fmla="*/ 216 w 433"/>
                  <a:gd name="T7" fmla="*/ 433 h 433"/>
                  <a:gd name="T8" fmla="*/ 433 w 433"/>
                  <a:gd name="T9" fmla="*/ 220 h 433"/>
                  <a:gd name="T10" fmla="*/ 433 w 433"/>
                  <a:gd name="T11" fmla="*/ 217 h 433"/>
                  <a:gd name="T12" fmla="*/ 216 w 433"/>
                  <a:gd name="T13" fmla="*/ 0 h 4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33" h="433">
                    <a:moveTo>
                      <a:pt x="216" y="0"/>
                    </a:moveTo>
                    <a:cubicBezTo>
                      <a:pt x="97" y="0"/>
                      <a:pt x="0" y="97"/>
                      <a:pt x="0" y="217"/>
                    </a:cubicBezTo>
                    <a:cubicBezTo>
                      <a:pt x="0" y="218"/>
                      <a:pt x="0" y="219"/>
                      <a:pt x="0" y="220"/>
                    </a:cubicBezTo>
                    <a:cubicBezTo>
                      <a:pt x="2" y="338"/>
                      <a:pt x="98" y="433"/>
                      <a:pt x="216" y="433"/>
                    </a:cubicBezTo>
                    <a:cubicBezTo>
                      <a:pt x="335" y="433"/>
                      <a:pt x="431" y="338"/>
                      <a:pt x="433" y="220"/>
                    </a:cubicBezTo>
                    <a:cubicBezTo>
                      <a:pt x="433" y="219"/>
                      <a:pt x="433" y="218"/>
                      <a:pt x="433" y="217"/>
                    </a:cubicBezTo>
                    <a:cubicBezTo>
                      <a:pt x="433" y="97"/>
                      <a:pt x="336" y="0"/>
                      <a:pt x="216" y="0"/>
                    </a:cubicBezTo>
                    <a:close/>
                  </a:path>
                </a:pathLst>
              </a:custGeom>
              <a:gradFill flip="none" rotWithShape="1">
                <a:gsLst>
                  <a:gs pos="54400">
                    <a:srgbClr val="A4B6C0"/>
                  </a:gs>
                  <a:gs pos="100000">
                    <a:srgbClr val="7D98A6"/>
                  </a:gs>
                  <a:gs pos="0">
                    <a:srgbClr val="D2DADE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  <p:grpSp>
          <p:nvGrpSpPr>
            <p:cNvPr id="336" name="组合 335"/>
            <p:cNvGrpSpPr/>
            <p:nvPr/>
          </p:nvGrpSpPr>
          <p:grpSpPr>
            <a:xfrm>
              <a:off x="8725543" y="4341108"/>
              <a:ext cx="1627188" cy="1627188"/>
              <a:chOff x="4512173" y="935170"/>
              <a:chExt cx="1627188" cy="1627188"/>
            </a:xfrm>
          </p:grpSpPr>
          <p:sp>
            <p:nvSpPr>
              <p:cNvPr id="357" name="Freeform 7"/>
              <p:cNvSpPr/>
              <p:nvPr/>
            </p:nvSpPr>
            <p:spPr bwMode="auto">
              <a:xfrm>
                <a:off x="4512173" y="935170"/>
                <a:ext cx="1627188" cy="1627188"/>
              </a:xfrm>
              <a:custGeom>
                <a:avLst/>
                <a:gdLst>
                  <a:gd name="T0" fmla="*/ 216 w 433"/>
                  <a:gd name="T1" fmla="*/ 0 h 433"/>
                  <a:gd name="T2" fmla="*/ 0 w 433"/>
                  <a:gd name="T3" fmla="*/ 217 h 433"/>
                  <a:gd name="T4" fmla="*/ 0 w 433"/>
                  <a:gd name="T5" fmla="*/ 220 h 433"/>
                  <a:gd name="T6" fmla="*/ 216 w 433"/>
                  <a:gd name="T7" fmla="*/ 433 h 433"/>
                  <a:gd name="T8" fmla="*/ 433 w 433"/>
                  <a:gd name="T9" fmla="*/ 220 h 433"/>
                  <a:gd name="T10" fmla="*/ 433 w 433"/>
                  <a:gd name="T11" fmla="*/ 217 h 433"/>
                  <a:gd name="T12" fmla="*/ 216 w 433"/>
                  <a:gd name="T13" fmla="*/ 0 h 4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33" h="433">
                    <a:moveTo>
                      <a:pt x="216" y="0"/>
                    </a:moveTo>
                    <a:cubicBezTo>
                      <a:pt x="97" y="0"/>
                      <a:pt x="0" y="97"/>
                      <a:pt x="0" y="217"/>
                    </a:cubicBezTo>
                    <a:cubicBezTo>
                      <a:pt x="0" y="218"/>
                      <a:pt x="0" y="219"/>
                      <a:pt x="0" y="220"/>
                    </a:cubicBezTo>
                    <a:cubicBezTo>
                      <a:pt x="2" y="338"/>
                      <a:pt x="98" y="433"/>
                      <a:pt x="216" y="433"/>
                    </a:cubicBezTo>
                    <a:cubicBezTo>
                      <a:pt x="335" y="433"/>
                      <a:pt x="431" y="338"/>
                      <a:pt x="433" y="220"/>
                    </a:cubicBezTo>
                    <a:cubicBezTo>
                      <a:pt x="433" y="219"/>
                      <a:pt x="433" y="218"/>
                      <a:pt x="433" y="217"/>
                    </a:cubicBezTo>
                    <a:cubicBezTo>
                      <a:pt x="433" y="97"/>
                      <a:pt x="336" y="0"/>
                      <a:pt x="216" y="0"/>
                    </a:cubicBezTo>
                    <a:close/>
                  </a:path>
                </a:pathLst>
              </a:custGeom>
              <a:gradFill flip="none" rotWithShape="1">
                <a:gsLst>
                  <a:gs pos="100000">
                    <a:srgbClr val="008DAE"/>
                  </a:gs>
                  <a:gs pos="0">
                    <a:srgbClr val="00DAF5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58" name="任意多边形 357"/>
              <p:cNvSpPr/>
              <p:nvPr/>
            </p:nvSpPr>
            <p:spPr bwMode="auto">
              <a:xfrm>
                <a:off x="4514106" y="937006"/>
                <a:ext cx="1623322" cy="1623517"/>
              </a:xfrm>
              <a:custGeom>
                <a:avLst/>
                <a:gdLst>
                  <a:gd name="connsiteX0" fmla="*/ 1600919 w 1623322"/>
                  <a:gd name="connsiteY0" fmla="*/ 1011288 h 1623517"/>
                  <a:gd name="connsiteX1" fmla="*/ 1559487 w 1623322"/>
                  <a:gd name="connsiteY1" fmla="*/ 1138891 h 1623517"/>
                  <a:gd name="connsiteX2" fmla="*/ 1052388 w 1623322"/>
                  <a:gd name="connsiteY2" fmla="*/ 1591319 h 1623517"/>
                  <a:gd name="connsiteX3" fmla="*/ 1010188 w 1623322"/>
                  <a:gd name="connsiteY3" fmla="*/ 1602019 h 1623517"/>
                  <a:gd name="connsiteX4" fmla="*/ 1582466 w 1623322"/>
                  <a:gd name="connsiteY4" fmla="*/ 550570 h 1623517"/>
                  <a:gd name="connsiteX5" fmla="*/ 1590576 w 1623322"/>
                  <a:gd name="connsiteY5" fmla="*/ 572761 h 1623517"/>
                  <a:gd name="connsiteX6" fmla="*/ 1622984 w 1623322"/>
                  <a:gd name="connsiteY6" fmla="*/ 732000 h 1623517"/>
                  <a:gd name="connsiteX7" fmla="*/ 1623322 w 1623322"/>
                  <a:gd name="connsiteY7" fmla="*/ 738710 h 1623517"/>
                  <a:gd name="connsiteX8" fmla="*/ 738515 w 1623322"/>
                  <a:gd name="connsiteY8" fmla="*/ 1623517 h 1623517"/>
                  <a:gd name="connsiteX9" fmla="*/ 729606 w 1623322"/>
                  <a:gd name="connsiteY9" fmla="*/ 1623071 h 1623517"/>
                  <a:gd name="connsiteX10" fmla="*/ 572785 w 1623322"/>
                  <a:gd name="connsiteY10" fmla="*/ 1591319 h 1623517"/>
                  <a:gd name="connsiteX11" fmla="*/ 549993 w 1623322"/>
                  <a:gd name="connsiteY11" fmla="*/ 1583043 h 1623517"/>
                  <a:gd name="connsiteX12" fmla="*/ 1400617 w 1623322"/>
                  <a:gd name="connsiteY12" fmla="*/ 253248 h 1623517"/>
                  <a:gd name="connsiteX13" fmla="*/ 1488071 w 1623322"/>
                  <a:gd name="connsiteY13" fmla="*/ 359280 h 1623517"/>
                  <a:gd name="connsiteX14" fmla="*/ 1500556 w 1623322"/>
                  <a:gd name="connsiteY14" fmla="*/ 382305 h 1623517"/>
                  <a:gd name="connsiteX15" fmla="*/ 381515 w 1623322"/>
                  <a:gd name="connsiteY15" fmla="*/ 1501346 h 1623517"/>
                  <a:gd name="connsiteX16" fmla="*/ 361996 w 1623322"/>
                  <a:gd name="connsiteY16" fmla="*/ 1490845 h 1623517"/>
                  <a:gd name="connsiteX17" fmla="*/ 252422 w 1623322"/>
                  <a:gd name="connsiteY17" fmla="*/ 1401443 h 1623517"/>
                  <a:gd name="connsiteX18" fmla="*/ 1115693 w 1623322"/>
                  <a:gd name="connsiteY18" fmla="*/ 59001 h 1623517"/>
                  <a:gd name="connsiteX19" fmla="*/ 1129379 w 1623322"/>
                  <a:gd name="connsiteY19" fmla="*/ 64003 h 1623517"/>
                  <a:gd name="connsiteX20" fmla="*/ 1265746 w 1623322"/>
                  <a:gd name="connsiteY20" fmla="*/ 137945 h 1623517"/>
                  <a:gd name="connsiteX21" fmla="*/ 138068 w 1623322"/>
                  <a:gd name="connsiteY21" fmla="*/ 1265623 h 1623517"/>
                  <a:gd name="connsiteX22" fmla="*/ 67643 w 1623322"/>
                  <a:gd name="connsiteY22" fmla="*/ 1138891 h 1623517"/>
                  <a:gd name="connsiteX23" fmla="*/ 59845 w 1623322"/>
                  <a:gd name="connsiteY23" fmla="*/ 1114849 h 1623517"/>
                  <a:gd name="connsiteX24" fmla="*/ 811715 w 1623322"/>
                  <a:gd name="connsiteY24" fmla="*/ 0 h 1623517"/>
                  <a:gd name="connsiteX25" fmla="*/ 895188 w 1623322"/>
                  <a:gd name="connsiteY25" fmla="*/ 4204 h 1623517"/>
                  <a:gd name="connsiteX26" fmla="*/ 916995 w 1623322"/>
                  <a:gd name="connsiteY26" fmla="*/ 7525 h 1623517"/>
                  <a:gd name="connsiteX27" fmla="*/ 6952 w 1623322"/>
                  <a:gd name="connsiteY27" fmla="*/ 917567 h 1623517"/>
                  <a:gd name="connsiteX28" fmla="*/ 5483 w 1623322"/>
                  <a:gd name="connsiteY28" fmla="*/ 908812 h 1623517"/>
                  <a:gd name="connsiteX29" fmla="*/ 0 w 1623322"/>
                  <a:gd name="connsiteY29" fmla="*/ 826747 h 1623517"/>
                  <a:gd name="connsiteX30" fmla="*/ 0 w 1623322"/>
                  <a:gd name="connsiteY30" fmla="*/ 815473 h 1623517"/>
                  <a:gd name="connsiteX31" fmla="*/ 4203 w 1623322"/>
                  <a:gd name="connsiteY31" fmla="*/ 732000 h 1623517"/>
                  <a:gd name="connsiteX32" fmla="*/ 11506 w 1623322"/>
                  <a:gd name="connsiteY32" fmla="*/ 684018 h 1623517"/>
                  <a:gd name="connsiteX33" fmla="*/ 684511 w 1623322"/>
                  <a:gd name="connsiteY33" fmla="*/ 11012 h 1623517"/>
                  <a:gd name="connsiteX34" fmla="*/ 728904 w 1623322"/>
                  <a:gd name="connsiteY34" fmla="*/ 4204 h 1623517"/>
                  <a:gd name="connsiteX35" fmla="*/ 811715 w 1623322"/>
                  <a:gd name="connsiteY35" fmla="*/ 0 h 16235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</a:cxnLst>
                <a:rect l="l" t="t" r="r" b="b"/>
                <a:pathLst>
                  <a:path w="1623322" h="1623517">
                    <a:moveTo>
                      <a:pt x="1600919" y="1011288"/>
                    </a:moveTo>
                    <a:lnTo>
                      <a:pt x="1559487" y="1138891"/>
                    </a:lnTo>
                    <a:cubicBezTo>
                      <a:pt x="1465289" y="1354503"/>
                      <a:pt x="1280427" y="1521364"/>
                      <a:pt x="1052388" y="1591319"/>
                    </a:cubicBezTo>
                    <a:lnTo>
                      <a:pt x="1010188" y="1602019"/>
                    </a:lnTo>
                    <a:close/>
                    <a:moveTo>
                      <a:pt x="1582466" y="550570"/>
                    </a:moveTo>
                    <a:lnTo>
                      <a:pt x="1590576" y="572761"/>
                    </a:lnTo>
                    <a:cubicBezTo>
                      <a:pt x="1606441" y="623857"/>
                      <a:pt x="1617425" y="677118"/>
                      <a:pt x="1622984" y="732000"/>
                    </a:cubicBezTo>
                    <a:lnTo>
                      <a:pt x="1623322" y="738710"/>
                    </a:lnTo>
                    <a:lnTo>
                      <a:pt x="738515" y="1623517"/>
                    </a:lnTo>
                    <a:lnTo>
                      <a:pt x="729606" y="1623071"/>
                    </a:lnTo>
                    <a:cubicBezTo>
                      <a:pt x="675600" y="1617624"/>
                      <a:pt x="623150" y="1606864"/>
                      <a:pt x="572785" y="1591319"/>
                    </a:cubicBezTo>
                    <a:lnTo>
                      <a:pt x="549993" y="1583043"/>
                    </a:lnTo>
                    <a:close/>
                    <a:moveTo>
                      <a:pt x="1400617" y="253248"/>
                    </a:moveTo>
                    <a:lnTo>
                      <a:pt x="1488071" y="359280"/>
                    </a:lnTo>
                    <a:lnTo>
                      <a:pt x="1500556" y="382305"/>
                    </a:lnTo>
                    <a:lnTo>
                      <a:pt x="381515" y="1501346"/>
                    </a:lnTo>
                    <a:lnTo>
                      <a:pt x="361996" y="1490845"/>
                    </a:lnTo>
                    <a:lnTo>
                      <a:pt x="252422" y="1401443"/>
                    </a:lnTo>
                    <a:close/>
                    <a:moveTo>
                      <a:pt x="1115693" y="59001"/>
                    </a:moveTo>
                    <a:lnTo>
                      <a:pt x="1129379" y="64003"/>
                    </a:lnTo>
                    <a:lnTo>
                      <a:pt x="1265746" y="137945"/>
                    </a:lnTo>
                    <a:lnTo>
                      <a:pt x="138068" y="1265623"/>
                    </a:lnTo>
                    <a:lnTo>
                      <a:pt x="67643" y="1138891"/>
                    </a:lnTo>
                    <a:lnTo>
                      <a:pt x="59845" y="1114849"/>
                    </a:lnTo>
                    <a:close/>
                    <a:moveTo>
                      <a:pt x="811715" y="0"/>
                    </a:moveTo>
                    <a:cubicBezTo>
                      <a:pt x="839900" y="0"/>
                      <a:pt x="867747" y="1424"/>
                      <a:pt x="895188" y="4204"/>
                    </a:cubicBezTo>
                    <a:lnTo>
                      <a:pt x="916995" y="7525"/>
                    </a:lnTo>
                    <a:lnTo>
                      <a:pt x="6952" y="917567"/>
                    </a:lnTo>
                    <a:lnTo>
                      <a:pt x="5483" y="908812"/>
                    </a:lnTo>
                    <a:cubicBezTo>
                      <a:pt x="2320" y="881839"/>
                      <a:pt x="470" y="854462"/>
                      <a:pt x="0" y="826747"/>
                    </a:cubicBezTo>
                    <a:cubicBezTo>
                      <a:pt x="0" y="822989"/>
                      <a:pt x="0" y="819231"/>
                      <a:pt x="0" y="815473"/>
                    </a:cubicBezTo>
                    <a:cubicBezTo>
                      <a:pt x="0" y="787289"/>
                      <a:pt x="1424" y="759442"/>
                      <a:pt x="4203" y="732000"/>
                    </a:cubicBezTo>
                    <a:lnTo>
                      <a:pt x="11506" y="684018"/>
                    </a:lnTo>
                    <a:lnTo>
                      <a:pt x="684511" y="11012"/>
                    </a:lnTo>
                    <a:lnTo>
                      <a:pt x="728904" y="4204"/>
                    </a:lnTo>
                    <a:cubicBezTo>
                      <a:pt x="756139" y="1424"/>
                      <a:pt x="783766" y="0"/>
                      <a:pt x="811715" y="0"/>
                    </a:cubicBezTo>
                    <a:close/>
                  </a:path>
                </a:pathLst>
              </a:custGeom>
              <a:solidFill>
                <a:schemeClr val="accent3">
                  <a:alpha val="6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337" name="组合 336"/>
            <p:cNvGrpSpPr/>
            <p:nvPr/>
          </p:nvGrpSpPr>
          <p:grpSpPr>
            <a:xfrm>
              <a:off x="9278469" y="4890502"/>
              <a:ext cx="586751" cy="573168"/>
              <a:chOff x="8926216" y="4257279"/>
              <a:chExt cx="586751" cy="573168"/>
            </a:xfrm>
          </p:grpSpPr>
          <p:sp>
            <p:nvSpPr>
              <p:cNvPr id="355" name="Oval 29"/>
              <p:cNvSpPr>
                <a:spLocks noChangeArrowheads="1"/>
              </p:cNvSpPr>
              <p:nvPr/>
            </p:nvSpPr>
            <p:spPr bwMode="auto">
              <a:xfrm>
                <a:off x="8987504" y="4303397"/>
                <a:ext cx="525463" cy="527050"/>
              </a:xfrm>
              <a:prstGeom prst="ellipse">
                <a:avLst/>
              </a:prstGeom>
              <a:solidFill>
                <a:schemeClr val="tx1">
                  <a:alpha val="1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56" name="Oval 30"/>
              <p:cNvSpPr>
                <a:spLocks noChangeArrowheads="1"/>
              </p:cNvSpPr>
              <p:nvPr/>
            </p:nvSpPr>
            <p:spPr bwMode="auto">
              <a:xfrm>
                <a:off x="8926216" y="4257279"/>
                <a:ext cx="525463" cy="527050"/>
              </a:xfrm>
              <a:prstGeom prst="ellipse">
                <a:avLst/>
              </a:prstGeom>
              <a:solidFill>
                <a:schemeClr val="bg1">
                  <a:alpha val="6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  <p:grpSp>
          <p:nvGrpSpPr>
            <p:cNvPr id="338" name="组合 337"/>
            <p:cNvGrpSpPr/>
            <p:nvPr/>
          </p:nvGrpSpPr>
          <p:grpSpPr>
            <a:xfrm>
              <a:off x="9397779" y="5482060"/>
              <a:ext cx="473075" cy="338137"/>
              <a:chOff x="7662863" y="2722563"/>
              <a:chExt cx="473075" cy="338137"/>
            </a:xfrm>
            <a:solidFill>
              <a:srgbClr val="00D9F5"/>
            </a:solidFill>
          </p:grpSpPr>
          <p:sp>
            <p:nvSpPr>
              <p:cNvPr id="348" name="Freeform 22"/>
              <p:cNvSpPr/>
              <p:nvPr/>
            </p:nvSpPr>
            <p:spPr bwMode="auto">
              <a:xfrm>
                <a:off x="8113713" y="3008313"/>
                <a:ext cx="22225" cy="22225"/>
              </a:xfrm>
              <a:custGeom>
                <a:avLst/>
                <a:gdLst>
                  <a:gd name="T0" fmla="*/ 2 w 6"/>
                  <a:gd name="T1" fmla="*/ 5 h 6"/>
                  <a:gd name="T2" fmla="*/ 1 w 6"/>
                  <a:gd name="T3" fmla="*/ 1 h 6"/>
                  <a:gd name="T4" fmla="*/ 5 w 6"/>
                  <a:gd name="T5" fmla="*/ 1 h 6"/>
                  <a:gd name="T6" fmla="*/ 5 w 6"/>
                  <a:gd name="T7" fmla="*/ 5 h 6"/>
                  <a:gd name="T8" fmla="*/ 2 w 6"/>
                  <a:gd name="T9" fmla="*/ 5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2" y="5"/>
                    </a:moveTo>
                    <a:cubicBezTo>
                      <a:pt x="0" y="4"/>
                      <a:pt x="0" y="3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ubicBezTo>
                      <a:pt x="6" y="2"/>
                      <a:pt x="6" y="3"/>
                      <a:pt x="5" y="5"/>
                    </a:cubicBezTo>
                    <a:cubicBezTo>
                      <a:pt x="4" y="6"/>
                      <a:pt x="3" y="6"/>
                      <a:pt x="2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49" name="Freeform 23"/>
              <p:cNvSpPr/>
              <p:nvPr/>
            </p:nvSpPr>
            <p:spPr bwMode="auto">
              <a:xfrm>
                <a:off x="7843838" y="3019425"/>
                <a:ext cx="41275" cy="41275"/>
              </a:xfrm>
              <a:custGeom>
                <a:avLst/>
                <a:gdLst>
                  <a:gd name="T0" fmla="*/ 8 w 11"/>
                  <a:gd name="T1" fmla="*/ 1 h 11"/>
                  <a:gd name="T2" fmla="*/ 9 w 11"/>
                  <a:gd name="T3" fmla="*/ 8 h 11"/>
                  <a:gd name="T4" fmla="*/ 3 w 11"/>
                  <a:gd name="T5" fmla="*/ 9 h 11"/>
                  <a:gd name="T6" fmla="*/ 1 w 11"/>
                  <a:gd name="T7" fmla="*/ 3 h 11"/>
                  <a:gd name="T8" fmla="*/ 8 w 11"/>
                  <a:gd name="T9" fmla="*/ 1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" h="11">
                    <a:moveTo>
                      <a:pt x="8" y="1"/>
                    </a:moveTo>
                    <a:cubicBezTo>
                      <a:pt x="10" y="3"/>
                      <a:pt x="11" y="6"/>
                      <a:pt x="9" y="8"/>
                    </a:cubicBezTo>
                    <a:cubicBezTo>
                      <a:pt x="8" y="10"/>
                      <a:pt x="5" y="11"/>
                      <a:pt x="3" y="9"/>
                    </a:cubicBezTo>
                    <a:cubicBezTo>
                      <a:pt x="0" y="8"/>
                      <a:pt x="0" y="5"/>
                      <a:pt x="1" y="3"/>
                    </a:cubicBezTo>
                    <a:cubicBezTo>
                      <a:pt x="3" y="0"/>
                      <a:pt x="6" y="0"/>
                      <a:pt x="8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50" name="Freeform 24"/>
              <p:cNvSpPr/>
              <p:nvPr/>
            </p:nvSpPr>
            <p:spPr bwMode="auto">
              <a:xfrm>
                <a:off x="7896226" y="2887663"/>
                <a:ext cx="22225" cy="19050"/>
              </a:xfrm>
              <a:custGeom>
                <a:avLst/>
                <a:gdLst>
                  <a:gd name="T0" fmla="*/ 4 w 6"/>
                  <a:gd name="T1" fmla="*/ 1 h 5"/>
                  <a:gd name="T2" fmla="*/ 1 w 6"/>
                  <a:gd name="T3" fmla="*/ 1 h 5"/>
                  <a:gd name="T4" fmla="*/ 1 w 6"/>
                  <a:gd name="T5" fmla="*/ 5 h 5"/>
                  <a:gd name="T6" fmla="*/ 5 w 6"/>
                  <a:gd name="T7" fmla="*/ 4 h 5"/>
                  <a:gd name="T8" fmla="*/ 4 w 6"/>
                  <a:gd name="T9" fmla="*/ 1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" h="5">
                    <a:moveTo>
                      <a:pt x="4" y="1"/>
                    </a:moveTo>
                    <a:cubicBezTo>
                      <a:pt x="3" y="0"/>
                      <a:pt x="2" y="0"/>
                      <a:pt x="1" y="1"/>
                    </a:cubicBezTo>
                    <a:cubicBezTo>
                      <a:pt x="0" y="2"/>
                      <a:pt x="0" y="4"/>
                      <a:pt x="1" y="5"/>
                    </a:cubicBezTo>
                    <a:cubicBezTo>
                      <a:pt x="2" y="5"/>
                      <a:pt x="4" y="5"/>
                      <a:pt x="5" y="4"/>
                    </a:cubicBezTo>
                    <a:cubicBezTo>
                      <a:pt x="6" y="3"/>
                      <a:pt x="5" y="1"/>
                      <a:pt x="4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51" name="Freeform 25"/>
              <p:cNvSpPr/>
              <p:nvPr/>
            </p:nvSpPr>
            <p:spPr bwMode="auto">
              <a:xfrm>
                <a:off x="7731126" y="2851150"/>
                <a:ext cx="25400" cy="22225"/>
              </a:xfrm>
              <a:custGeom>
                <a:avLst/>
                <a:gdLst>
                  <a:gd name="T0" fmla="*/ 5 w 7"/>
                  <a:gd name="T1" fmla="*/ 1 h 6"/>
                  <a:gd name="T2" fmla="*/ 6 w 7"/>
                  <a:gd name="T3" fmla="*/ 5 h 6"/>
                  <a:gd name="T4" fmla="*/ 2 w 7"/>
                  <a:gd name="T5" fmla="*/ 6 h 6"/>
                  <a:gd name="T6" fmla="*/ 1 w 7"/>
                  <a:gd name="T7" fmla="*/ 2 h 6"/>
                  <a:gd name="T8" fmla="*/ 5 w 7"/>
                  <a:gd name="T9" fmla="*/ 1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" h="6">
                    <a:moveTo>
                      <a:pt x="5" y="1"/>
                    </a:moveTo>
                    <a:cubicBezTo>
                      <a:pt x="7" y="2"/>
                      <a:pt x="7" y="4"/>
                      <a:pt x="6" y="5"/>
                    </a:cubicBezTo>
                    <a:cubicBezTo>
                      <a:pt x="5" y="6"/>
                      <a:pt x="3" y="6"/>
                      <a:pt x="2" y="6"/>
                    </a:cubicBezTo>
                    <a:cubicBezTo>
                      <a:pt x="1" y="5"/>
                      <a:pt x="0" y="3"/>
                      <a:pt x="1" y="2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52" name="Freeform 26"/>
              <p:cNvSpPr/>
              <p:nvPr/>
            </p:nvSpPr>
            <p:spPr bwMode="auto">
              <a:xfrm>
                <a:off x="7662863" y="2827338"/>
                <a:ext cx="14288" cy="15875"/>
              </a:xfrm>
              <a:custGeom>
                <a:avLst/>
                <a:gdLst>
                  <a:gd name="T0" fmla="*/ 1 w 4"/>
                  <a:gd name="T1" fmla="*/ 3 h 4"/>
                  <a:gd name="T2" fmla="*/ 1 w 4"/>
                  <a:gd name="T3" fmla="*/ 1 h 4"/>
                  <a:gd name="T4" fmla="*/ 3 w 4"/>
                  <a:gd name="T5" fmla="*/ 1 h 4"/>
                  <a:gd name="T6" fmla="*/ 3 w 4"/>
                  <a:gd name="T7" fmla="*/ 3 h 4"/>
                  <a:gd name="T8" fmla="*/ 1 w 4"/>
                  <a:gd name="T9" fmla="*/ 3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" h="4">
                    <a:moveTo>
                      <a:pt x="1" y="3"/>
                    </a:moveTo>
                    <a:cubicBezTo>
                      <a:pt x="0" y="3"/>
                      <a:pt x="0" y="2"/>
                      <a:pt x="1" y="1"/>
                    </a:cubicBezTo>
                    <a:cubicBezTo>
                      <a:pt x="1" y="0"/>
                      <a:pt x="2" y="0"/>
                      <a:pt x="3" y="1"/>
                    </a:cubicBezTo>
                    <a:cubicBezTo>
                      <a:pt x="4" y="1"/>
                      <a:pt x="4" y="2"/>
                      <a:pt x="3" y="3"/>
                    </a:cubicBezTo>
                    <a:cubicBezTo>
                      <a:pt x="3" y="4"/>
                      <a:pt x="2" y="4"/>
                      <a:pt x="1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53" name="Freeform 27"/>
              <p:cNvSpPr/>
              <p:nvPr/>
            </p:nvSpPr>
            <p:spPr bwMode="auto">
              <a:xfrm>
                <a:off x="7847013" y="2827338"/>
                <a:ext cx="38100" cy="38100"/>
              </a:xfrm>
              <a:custGeom>
                <a:avLst/>
                <a:gdLst>
                  <a:gd name="T0" fmla="*/ 7 w 10"/>
                  <a:gd name="T1" fmla="*/ 2 h 10"/>
                  <a:gd name="T2" fmla="*/ 8 w 10"/>
                  <a:gd name="T3" fmla="*/ 8 h 10"/>
                  <a:gd name="T4" fmla="*/ 3 w 10"/>
                  <a:gd name="T5" fmla="*/ 8 h 10"/>
                  <a:gd name="T6" fmla="*/ 2 w 10"/>
                  <a:gd name="T7" fmla="*/ 3 h 10"/>
                  <a:gd name="T8" fmla="*/ 7 w 10"/>
                  <a:gd name="T9" fmla="*/ 2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10">
                    <a:moveTo>
                      <a:pt x="7" y="2"/>
                    </a:moveTo>
                    <a:cubicBezTo>
                      <a:pt x="9" y="3"/>
                      <a:pt x="10" y="6"/>
                      <a:pt x="8" y="8"/>
                    </a:cubicBezTo>
                    <a:cubicBezTo>
                      <a:pt x="7" y="9"/>
                      <a:pt x="4" y="10"/>
                      <a:pt x="3" y="8"/>
                    </a:cubicBezTo>
                    <a:cubicBezTo>
                      <a:pt x="1" y="7"/>
                      <a:pt x="0" y="5"/>
                      <a:pt x="2" y="3"/>
                    </a:cubicBezTo>
                    <a:cubicBezTo>
                      <a:pt x="3" y="1"/>
                      <a:pt x="6" y="0"/>
                      <a:pt x="7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54" name="Freeform 28"/>
              <p:cNvSpPr/>
              <p:nvPr/>
            </p:nvSpPr>
            <p:spPr bwMode="auto">
              <a:xfrm>
                <a:off x="7685088" y="2722563"/>
                <a:ext cx="15875" cy="14288"/>
              </a:xfrm>
              <a:custGeom>
                <a:avLst/>
                <a:gdLst>
                  <a:gd name="T0" fmla="*/ 1 w 4"/>
                  <a:gd name="T1" fmla="*/ 3 h 4"/>
                  <a:gd name="T2" fmla="*/ 1 w 4"/>
                  <a:gd name="T3" fmla="*/ 1 h 4"/>
                  <a:gd name="T4" fmla="*/ 3 w 4"/>
                  <a:gd name="T5" fmla="*/ 0 h 4"/>
                  <a:gd name="T6" fmla="*/ 4 w 4"/>
                  <a:gd name="T7" fmla="*/ 3 h 4"/>
                  <a:gd name="T8" fmla="*/ 1 w 4"/>
                  <a:gd name="T9" fmla="*/ 3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" h="4">
                    <a:moveTo>
                      <a:pt x="1" y="3"/>
                    </a:moveTo>
                    <a:cubicBezTo>
                      <a:pt x="0" y="3"/>
                      <a:pt x="0" y="2"/>
                      <a:pt x="1" y="1"/>
                    </a:cubicBezTo>
                    <a:cubicBezTo>
                      <a:pt x="1" y="0"/>
                      <a:pt x="2" y="0"/>
                      <a:pt x="3" y="0"/>
                    </a:cubicBezTo>
                    <a:cubicBezTo>
                      <a:pt x="4" y="1"/>
                      <a:pt x="4" y="2"/>
                      <a:pt x="4" y="3"/>
                    </a:cubicBezTo>
                    <a:cubicBezTo>
                      <a:pt x="3" y="4"/>
                      <a:pt x="2" y="4"/>
                      <a:pt x="1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  <p:grpSp>
          <p:nvGrpSpPr>
            <p:cNvPr id="339" name="组合 338"/>
            <p:cNvGrpSpPr/>
            <p:nvPr/>
          </p:nvGrpSpPr>
          <p:grpSpPr>
            <a:xfrm>
              <a:off x="8953309" y="5347435"/>
              <a:ext cx="436563" cy="376238"/>
              <a:chOff x="8526463" y="2428875"/>
              <a:chExt cx="436563" cy="376238"/>
            </a:xfrm>
            <a:solidFill>
              <a:srgbClr val="00D9F5"/>
            </a:solidFill>
          </p:grpSpPr>
          <p:sp>
            <p:nvSpPr>
              <p:cNvPr id="341" name="Freeform 8"/>
              <p:cNvSpPr/>
              <p:nvPr/>
            </p:nvSpPr>
            <p:spPr bwMode="auto">
              <a:xfrm>
                <a:off x="8940801" y="2782888"/>
                <a:ext cx="22225" cy="22225"/>
              </a:xfrm>
              <a:custGeom>
                <a:avLst/>
                <a:gdLst>
                  <a:gd name="T0" fmla="*/ 1 w 6"/>
                  <a:gd name="T1" fmla="*/ 5 h 6"/>
                  <a:gd name="T2" fmla="*/ 1 w 6"/>
                  <a:gd name="T3" fmla="*/ 1 h 6"/>
                  <a:gd name="T4" fmla="*/ 5 w 6"/>
                  <a:gd name="T5" fmla="*/ 1 h 6"/>
                  <a:gd name="T6" fmla="*/ 5 w 6"/>
                  <a:gd name="T7" fmla="*/ 5 h 6"/>
                  <a:gd name="T8" fmla="*/ 1 w 6"/>
                  <a:gd name="T9" fmla="*/ 5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1" y="5"/>
                    </a:move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ubicBezTo>
                      <a:pt x="6" y="2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42" name="Freeform 9"/>
              <p:cNvSpPr/>
              <p:nvPr/>
            </p:nvSpPr>
            <p:spPr bwMode="auto">
              <a:xfrm>
                <a:off x="8669338" y="2752725"/>
                <a:ext cx="41275" cy="38100"/>
              </a:xfrm>
              <a:custGeom>
                <a:avLst/>
                <a:gdLst>
                  <a:gd name="T0" fmla="*/ 9 w 11"/>
                  <a:gd name="T1" fmla="*/ 1 h 10"/>
                  <a:gd name="T2" fmla="*/ 9 w 11"/>
                  <a:gd name="T3" fmla="*/ 8 h 10"/>
                  <a:gd name="T4" fmla="*/ 2 w 11"/>
                  <a:gd name="T5" fmla="*/ 8 h 10"/>
                  <a:gd name="T6" fmla="*/ 2 w 11"/>
                  <a:gd name="T7" fmla="*/ 1 h 10"/>
                  <a:gd name="T8" fmla="*/ 9 w 11"/>
                  <a:gd name="T9" fmla="*/ 1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" h="10">
                    <a:moveTo>
                      <a:pt x="9" y="1"/>
                    </a:moveTo>
                    <a:cubicBezTo>
                      <a:pt x="11" y="3"/>
                      <a:pt x="11" y="6"/>
                      <a:pt x="9" y="8"/>
                    </a:cubicBezTo>
                    <a:cubicBezTo>
                      <a:pt x="7" y="10"/>
                      <a:pt x="4" y="10"/>
                      <a:pt x="2" y="8"/>
                    </a:cubicBezTo>
                    <a:cubicBezTo>
                      <a:pt x="0" y="6"/>
                      <a:pt x="0" y="3"/>
                      <a:pt x="2" y="1"/>
                    </a:cubicBezTo>
                    <a:cubicBezTo>
                      <a:pt x="4" y="0"/>
                      <a:pt x="7" y="0"/>
                      <a:pt x="9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43" name="Freeform 10"/>
              <p:cNvSpPr/>
              <p:nvPr/>
            </p:nvSpPr>
            <p:spPr bwMode="auto">
              <a:xfrm>
                <a:off x="8748713" y="2628900"/>
                <a:ext cx="19050" cy="19050"/>
              </a:xfrm>
              <a:custGeom>
                <a:avLst/>
                <a:gdLst>
                  <a:gd name="T0" fmla="*/ 4 w 5"/>
                  <a:gd name="T1" fmla="*/ 1 h 5"/>
                  <a:gd name="T2" fmla="*/ 0 w 5"/>
                  <a:gd name="T3" fmla="*/ 1 h 5"/>
                  <a:gd name="T4" fmla="*/ 0 w 5"/>
                  <a:gd name="T5" fmla="*/ 4 h 5"/>
                  <a:gd name="T6" fmla="*/ 4 w 5"/>
                  <a:gd name="T7" fmla="*/ 4 h 5"/>
                  <a:gd name="T8" fmla="*/ 4 w 5"/>
                  <a:gd name="T9" fmla="*/ 1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4" y="1"/>
                    </a:moveTo>
                    <a:cubicBezTo>
                      <a:pt x="3" y="0"/>
                      <a:pt x="1" y="0"/>
                      <a:pt x="0" y="1"/>
                    </a:cubicBezTo>
                    <a:cubicBezTo>
                      <a:pt x="0" y="2"/>
                      <a:pt x="0" y="3"/>
                      <a:pt x="0" y="4"/>
                    </a:cubicBezTo>
                    <a:cubicBezTo>
                      <a:pt x="1" y="5"/>
                      <a:pt x="3" y="5"/>
                      <a:pt x="4" y="4"/>
                    </a:cubicBezTo>
                    <a:cubicBezTo>
                      <a:pt x="5" y="3"/>
                      <a:pt x="5" y="2"/>
                      <a:pt x="4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44" name="Freeform 11"/>
              <p:cNvSpPr/>
              <p:nvPr/>
            </p:nvSpPr>
            <p:spPr bwMode="auto">
              <a:xfrm>
                <a:off x="8591551" y="2565400"/>
                <a:ext cx="22225" cy="22225"/>
              </a:xfrm>
              <a:custGeom>
                <a:avLst/>
                <a:gdLst>
                  <a:gd name="T0" fmla="*/ 5 w 6"/>
                  <a:gd name="T1" fmla="*/ 1 h 6"/>
                  <a:gd name="T2" fmla="*/ 5 w 6"/>
                  <a:gd name="T3" fmla="*/ 5 h 6"/>
                  <a:gd name="T4" fmla="*/ 1 w 6"/>
                  <a:gd name="T5" fmla="*/ 5 h 6"/>
                  <a:gd name="T6" fmla="*/ 1 w 6"/>
                  <a:gd name="T7" fmla="*/ 1 h 6"/>
                  <a:gd name="T8" fmla="*/ 5 w 6"/>
                  <a:gd name="T9" fmla="*/ 1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45" name="Freeform 12"/>
              <p:cNvSpPr/>
              <p:nvPr/>
            </p:nvSpPr>
            <p:spPr bwMode="auto">
              <a:xfrm>
                <a:off x="8526463" y="2530475"/>
                <a:ext cx="15875" cy="11113"/>
              </a:xfrm>
              <a:custGeom>
                <a:avLst/>
                <a:gdLst>
                  <a:gd name="T0" fmla="*/ 1 w 4"/>
                  <a:gd name="T1" fmla="*/ 3 h 3"/>
                  <a:gd name="T2" fmla="*/ 1 w 4"/>
                  <a:gd name="T3" fmla="*/ 0 h 3"/>
                  <a:gd name="T4" fmla="*/ 3 w 4"/>
                  <a:gd name="T5" fmla="*/ 0 h 3"/>
                  <a:gd name="T6" fmla="*/ 3 w 4"/>
                  <a:gd name="T7" fmla="*/ 3 h 3"/>
                  <a:gd name="T8" fmla="*/ 1 w 4"/>
                  <a:gd name="T9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" h="3">
                    <a:moveTo>
                      <a:pt x="1" y="3"/>
                    </a:moveTo>
                    <a:cubicBezTo>
                      <a:pt x="0" y="2"/>
                      <a:pt x="0" y="1"/>
                      <a:pt x="1" y="0"/>
                    </a:cubicBezTo>
                    <a:cubicBezTo>
                      <a:pt x="2" y="0"/>
                      <a:pt x="3" y="0"/>
                      <a:pt x="3" y="0"/>
                    </a:cubicBezTo>
                    <a:cubicBezTo>
                      <a:pt x="4" y="1"/>
                      <a:pt x="4" y="2"/>
                      <a:pt x="3" y="3"/>
                    </a:cubicBezTo>
                    <a:cubicBezTo>
                      <a:pt x="3" y="3"/>
                      <a:pt x="2" y="3"/>
                      <a:pt x="1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46" name="Freeform 13"/>
              <p:cNvSpPr/>
              <p:nvPr/>
            </p:nvSpPr>
            <p:spPr bwMode="auto">
              <a:xfrm>
                <a:off x="8707438" y="2565400"/>
                <a:ext cx="33338" cy="33338"/>
              </a:xfrm>
              <a:custGeom>
                <a:avLst/>
                <a:gdLst>
                  <a:gd name="T0" fmla="*/ 8 w 9"/>
                  <a:gd name="T1" fmla="*/ 1 h 9"/>
                  <a:gd name="T2" fmla="*/ 8 w 9"/>
                  <a:gd name="T3" fmla="*/ 7 h 9"/>
                  <a:gd name="T4" fmla="*/ 2 w 9"/>
                  <a:gd name="T5" fmla="*/ 7 h 9"/>
                  <a:gd name="T6" fmla="*/ 2 w 9"/>
                  <a:gd name="T7" fmla="*/ 1 h 9"/>
                  <a:gd name="T8" fmla="*/ 8 w 9"/>
                  <a:gd name="T9" fmla="*/ 1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" h="9">
                    <a:moveTo>
                      <a:pt x="8" y="1"/>
                    </a:moveTo>
                    <a:cubicBezTo>
                      <a:pt x="9" y="3"/>
                      <a:pt x="9" y="6"/>
                      <a:pt x="8" y="7"/>
                    </a:cubicBezTo>
                    <a:cubicBezTo>
                      <a:pt x="6" y="9"/>
                      <a:pt x="3" y="9"/>
                      <a:pt x="2" y="7"/>
                    </a:cubicBezTo>
                    <a:cubicBezTo>
                      <a:pt x="0" y="6"/>
                      <a:pt x="0" y="3"/>
                      <a:pt x="2" y="1"/>
                    </a:cubicBezTo>
                    <a:cubicBezTo>
                      <a:pt x="3" y="0"/>
                      <a:pt x="6" y="0"/>
                      <a:pt x="8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47" name="Freeform 14"/>
              <p:cNvSpPr/>
              <p:nvPr/>
            </p:nvSpPr>
            <p:spPr bwMode="auto">
              <a:xfrm>
                <a:off x="8567738" y="2428875"/>
                <a:ext cx="15875" cy="15875"/>
              </a:xfrm>
              <a:custGeom>
                <a:avLst/>
                <a:gdLst>
                  <a:gd name="T0" fmla="*/ 0 w 4"/>
                  <a:gd name="T1" fmla="*/ 3 h 4"/>
                  <a:gd name="T2" fmla="*/ 0 w 4"/>
                  <a:gd name="T3" fmla="*/ 1 h 4"/>
                  <a:gd name="T4" fmla="*/ 3 w 4"/>
                  <a:gd name="T5" fmla="*/ 1 h 4"/>
                  <a:gd name="T6" fmla="*/ 3 w 4"/>
                  <a:gd name="T7" fmla="*/ 3 h 4"/>
                  <a:gd name="T8" fmla="*/ 0 w 4"/>
                  <a:gd name="T9" fmla="*/ 3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" h="4">
                    <a:moveTo>
                      <a:pt x="0" y="3"/>
                    </a:moveTo>
                    <a:cubicBezTo>
                      <a:pt x="0" y="3"/>
                      <a:pt x="0" y="1"/>
                      <a:pt x="0" y="1"/>
                    </a:cubicBezTo>
                    <a:cubicBezTo>
                      <a:pt x="1" y="0"/>
                      <a:pt x="2" y="0"/>
                      <a:pt x="3" y="1"/>
                    </a:cubicBezTo>
                    <a:cubicBezTo>
                      <a:pt x="4" y="1"/>
                      <a:pt x="4" y="3"/>
                      <a:pt x="3" y="3"/>
                    </a:cubicBezTo>
                    <a:cubicBezTo>
                      <a:pt x="2" y="4"/>
                      <a:pt x="1" y="4"/>
                      <a:pt x="0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  <p:sp>
          <p:nvSpPr>
            <p:cNvPr id="340" name="文本框 339"/>
            <p:cNvSpPr txBox="1"/>
            <p:nvPr/>
          </p:nvSpPr>
          <p:spPr>
            <a:xfrm>
              <a:off x="9212993" y="4881896"/>
              <a:ext cx="67197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3200" dirty="0" smtClean="0">
                  <a:solidFill>
                    <a:schemeClr val="accent3"/>
                  </a:solidFill>
                  <a:latin typeface="造字工房悦黑体验版纤细长体" pitchFamily="50" charset="-122"/>
                  <a:ea typeface="造字工房悦黑体验版纤细长体" pitchFamily="50" charset="-122"/>
                </a:rPr>
                <a:t>100</a:t>
              </a:r>
              <a:r>
                <a:rPr lang="en-US" altLang="zh-CN" dirty="0" smtClean="0">
                  <a:solidFill>
                    <a:schemeClr val="accent3"/>
                  </a:solidFill>
                  <a:latin typeface="造字工房悦黑体验版纤细长体" pitchFamily="50" charset="-122"/>
                  <a:ea typeface="造字工房悦黑体验版纤细长体" pitchFamily="50" charset="-122"/>
                </a:rPr>
                <a:t>%</a:t>
              </a:r>
              <a:endParaRPr lang="zh-CN" altLang="en-US" dirty="0">
                <a:solidFill>
                  <a:schemeClr val="accent3"/>
                </a:solidFill>
                <a:latin typeface="造字工房悦黑体验版纤细长体" pitchFamily="50" charset="-122"/>
                <a:ea typeface="造字工房悦黑体验版纤细长体" pitchFamily="50" charset="-122"/>
              </a:endParaRPr>
            </a:p>
          </p:txBody>
        </p:sp>
      </p:grpSp>
      <p:grpSp>
        <p:nvGrpSpPr>
          <p:cNvPr id="384" name="房子与白云"/>
          <p:cNvGrpSpPr/>
          <p:nvPr/>
        </p:nvGrpSpPr>
        <p:grpSpPr>
          <a:xfrm rot="900000">
            <a:off x="2054186" y="4479141"/>
            <a:ext cx="1532474" cy="1795329"/>
            <a:chOff x="1335050" y="4608632"/>
            <a:chExt cx="1532474" cy="1795329"/>
          </a:xfrm>
        </p:grpSpPr>
        <p:grpSp>
          <p:nvGrpSpPr>
            <p:cNvPr id="216" name="组合 215"/>
            <p:cNvGrpSpPr/>
            <p:nvPr/>
          </p:nvGrpSpPr>
          <p:grpSpPr>
            <a:xfrm>
              <a:off x="1335050" y="4608632"/>
              <a:ext cx="1532474" cy="1795329"/>
              <a:chOff x="1335050" y="4608632"/>
              <a:chExt cx="1532474" cy="1795329"/>
            </a:xfrm>
          </p:grpSpPr>
          <p:grpSp>
            <p:nvGrpSpPr>
              <p:cNvPr id="212" name="白云"/>
              <p:cNvGrpSpPr/>
              <p:nvPr/>
            </p:nvGrpSpPr>
            <p:grpSpPr>
              <a:xfrm rot="19800000">
                <a:off x="1335050" y="4608632"/>
                <a:ext cx="1238051" cy="832812"/>
                <a:chOff x="285254" y="240822"/>
                <a:chExt cx="10155123" cy="6831145"/>
              </a:xfrm>
            </p:grpSpPr>
            <p:sp>
              <p:nvSpPr>
                <p:cNvPr id="210" name="Freeform 65"/>
                <p:cNvSpPr/>
                <p:nvPr/>
              </p:nvSpPr>
              <p:spPr bwMode="auto">
                <a:xfrm>
                  <a:off x="285254" y="240822"/>
                  <a:ext cx="3595691" cy="1868490"/>
                </a:xfrm>
                <a:custGeom>
                  <a:avLst/>
                  <a:gdLst>
                    <a:gd name="T0" fmla="*/ 810 w 958"/>
                    <a:gd name="T1" fmla="*/ 200 h 497"/>
                    <a:gd name="T2" fmla="*/ 791 w 958"/>
                    <a:gd name="T3" fmla="*/ 201 h 497"/>
                    <a:gd name="T4" fmla="*/ 792 w 958"/>
                    <a:gd name="T5" fmla="*/ 198 h 497"/>
                    <a:gd name="T6" fmla="*/ 717 w 958"/>
                    <a:gd name="T7" fmla="*/ 123 h 497"/>
                    <a:gd name="T8" fmla="*/ 679 w 958"/>
                    <a:gd name="T9" fmla="*/ 134 h 497"/>
                    <a:gd name="T10" fmla="*/ 472 w 958"/>
                    <a:gd name="T11" fmla="*/ 0 h 497"/>
                    <a:gd name="T12" fmla="*/ 245 w 958"/>
                    <a:gd name="T13" fmla="*/ 227 h 497"/>
                    <a:gd name="T14" fmla="*/ 249 w 958"/>
                    <a:gd name="T15" fmla="*/ 270 h 497"/>
                    <a:gd name="T16" fmla="*/ 182 w 958"/>
                    <a:gd name="T17" fmla="*/ 245 h 497"/>
                    <a:gd name="T18" fmla="*/ 79 w 958"/>
                    <a:gd name="T19" fmla="*/ 348 h 497"/>
                    <a:gd name="T20" fmla="*/ 86 w 958"/>
                    <a:gd name="T21" fmla="*/ 387 h 497"/>
                    <a:gd name="T22" fmla="*/ 58 w 958"/>
                    <a:gd name="T23" fmla="*/ 380 h 497"/>
                    <a:gd name="T24" fmla="*/ 0 w 958"/>
                    <a:gd name="T25" fmla="*/ 438 h 497"/>
                    <a:gd name="T26" fmla="*/ 58 w 958"/>
                    <a:gd name="T27" fmla="*/ 497 h 497"/>
                    <a:gd name="T28" fmla="*/ 810 w 958"/>
                    <a:gd name="T29" fmla="*/ 497 h 497"/>
                    <a:gd name="T30" fmla="*/ 958 w 958"/>
                    <a:gd name="T31" fmla="*/ 348 h 497"/>
                    <a:gd name="T32" fmla="*/ 810 w 958"/>
                    <a:gd name="T33" fmla="*/ 200 h 49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958" h="497">
                      <a:moveTo>
                        <a:pt x="810" y="200"/>
                      </a:moveTo>
                      <a:cubicBezTo>
                        <a:pt x="803" y="200"/>
                        <a:pt x="797" y="200"/>
                        <a:pt x="791" y="201"/>
                      </a:cubicBezTo>
                      <a:cubicBezTo>
                        <a:pt x="791" y="200"/>
                        <a:pt x="792" y="199"/>
                        <a:pt x="792" y="198"/>
                      </a:cubicBezTo>
                      <a:cubicBezTo>
                        <a:pt x="792" y="157"/>
                        <a:pt x="758" y="123"/>
                        <a:pt x="717" y="123"/>
                      </a:cubicBezTo>
                      <a:cubicBezTo>
                        <a:pt x="704" y="123"/>
                        <a:pt x="691" y="127"/>
                        <a:pt x="679" y="134"/>
                      </a:cubicBezTo>
                      <a:cubicBezTo>
                        <a:pt x="644" y="55"/>
                        <a:pt x="565" y="0"/>
                        <a:pt x="472" y="0"/>
                      </a:cubicBezTo>
                      <a:cubicBezTo>
                        <a:pt x="347" y="0"/>
                        <a:pt x="245" y="101"/>
                        <a:pt x="245" y="227"/>
                      </a:cubicBezTo>
                      <a:cubicBezTo>
                        <a:pt x="245" y="241"/>
                        <a:pt x="247" y="256"/>
                        <a:pt x="249" y="270"/>
                      </a:cubicBezTo>
                      <a:cubicBezTo>
                        <a:pt x="231" y="254"/>
                        <a:pt x="208" y="245"/>
                        <a:pt x="182" y="245"/>
                      </a:cubicBezTo>
                      <a:cubicBezTo>
                        <a:pt x="125" y="245"/>
                        <a:pt x="79" y="291"/>
                        <a:pt x="79" y="348"/>
                      </a:cubicBezTo>
                      <a:cubicBezTo>
                        <a:pt x="79" y="362"/>
                        <a:pt x="81" y="375"/>
                        <a:pt x="86" y="387"/>
                      </a:cubicBezTo>
                      <a:cubicBezTo>
                        <a:pt x="78" y="383"/>
                        <a:pt x="68" y="380"/>
                        <a:pt x="58" y="380"/>
                      </a:cubicBezTo>
                      <a:cubicBezTo>
                        <a:pt x="26" y="380"/>
                        <a:pt x="0" y="406"/>
                        <a:pt x="0" y="438"/>
                      </a:cubicBezTo>
                      <a:cubicBezTo>
                        <a:pt x="0" y="471"/>
                        <a:pt x="26" y="497"/>
                        <a:pt x="58" y="497"/>
                      </a:cubicBezTo>
                      <a:cubicBezTo>
                        <a:pt x="91" y="497"/>
                        <a:pt x="729" y="497"/>
                        <a:pt x="810" y="497"/>
                      </a:cubicBezTo>
                      <a:cubicBezTo>
                        <a:pt x="892" y="497"/>
                        <a:pt x="958" y="430"/>
                        <a:pt x="958" y="348"/>
                      </a:cubicBezTo>
                      <a:cubicBezTo>
                        <a:pt x="958" y="266"/>
                        <a:pt x="892" y="200"/>
                        <a:pt x="810" y="20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/>
                </a:p>
              </p:txBody>
            </p:sp>
            <p:sp>
              <p:nvSpPr>
                <p:cNvPr id="211" name="Freeform 66"/>
                <p:cNvSpPr/>
                <p:nvPr/>
              </p:nvSpPr>
              <p:spPr bwMode="auto">
                <a:xfrm>
                  <a:off x="7640026" y="5562254"/>
                  <a:ext cx="2800351" cy="1509713"/>
                </a:xfrm>
                <a:custGeom>
                  <a:avLst/>
                  <a:gdLst>
                    <a:gd name="T0" fmla="*/ 670 w 746"/>
                    <a:gd name="T1" fmla="*/ 251 h 402"/>
                    <a:gd name="T2" fmla="*/ 668 w 746"/>
                    <a:gd name="T3" fmla="*/ 251 h 402"/>
                    <a:gd name="T4" fmla="*/ 673 w 746"/>
                    <a:gd name="T5" fmla="*/ 218 h 402"/>
                    <a:gd name="T6" fmla="*/ 558 w 746"/>
                    <a:gd name="T7" fmla="*/ 104 h 402"/>
                    <a:gd name="T8" fmla="*/ 504 w 746"/>
                    <a:gd name="T9" fmla="*/ 117 h 402"/>
                    <a:gd name="T10" fmla="*/ 349 w 746"/>
                    <a:gd name="T11" fmla="*/ 0 h 402"/>
                    <a:gd name="T12" fmla="*/ 187 w 746"/>
                    <a:gd name="T13" fmla="*/ 156 h 402"/>
                    <a:gd name="T14" fmla="*/ 166 w 746"/>
                    <a:gd name="T15" fmla="*/ 153 h 402"/>
                    <a:gd name="T16" fmla="*/ 76 w 746"/>
                    <a:gd name="T17" fmla="*/ 243 h 402"/>
                    <a:gd name="T18" fmla="*/ 79 w 746"/>
                    <a:gd name="T19" fmla="*/ 265 h 402"/>
                    <a:gd name="T20" fmla="*/ 69 w 746"/>
                    <a:gd name="T21" fmla="*/ 264 h 402"/>
                    <a:gd name="T22" fmla="*/ 0 w 746"/>
                    <a:gd name="T23" fmla="*/ 333 h 402"/>
                    <a:gd name="T24" fmla="*/ 69 w 746"/>
                    <a:gd name="T25" fmla="*/ 402 h 402"/>
                    <a:gd name="T26" fmla="*/ 670 w 746"/>
                    <a:gd name="T27" fmla="*/ 402 h 402"/>
                    <a:gd name="T28" fmla="*/ 746 w 746"/>
                    <a:gd name="T29" fmla="*/ 327 h 402"/>
                    <a:gd name="T30" fmla="*/ 670 w 746"/>
                    <a:gd name="T31" fmla="*/ 251 h 40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746" h="402">
                      <a:moveTo>
                        <a:pt x="670" y="251"/>
                      </a:moveTo>
                      <a:cubicBezTo>
                        <a:pt x="669" y="251"/>
                        <a:pt x="669" y="251"/>
                        <a:pt x="668" y="251"/>
                      </a:cubicBezTo>
                      <a:cubicBezTo>
                        <a:pt x="671" y="241"/>
                        <a:pt x="673" y="230"/>
                        <a:pt x="673" y="218"/>
                      </a:cubicBezTo>
                      <a:cubicBezTo>
                        <a:pt x="673" y="155"/>
                        <a:pt x="622" y="104"/>
                        <a:pt x="558" y="104"/>
                      </a:cubicBezTo>
                      <a:cubicBezTo>
                        <a:pt x="539" y="104"/>
                        <a:pt x="520" y="109"/>
                        <a:pt x="504" y="117"/>
                      </a:cubicBezTo>
                      <a:cubicBezTo>
                        <a:pt x="485" y="50"/>
                        <a:pt x="423" y="0"/>
                        <a:pt x="349" y="0"/>
                      </a:cubicBezTo>
                      <a:cubicBezTo>
                        <a:pt x="261" y="0"/>
                        <a:pt x="191" y="69"/>
                        <a:pt x="187" y="156"/>
                      </a:cubicBezTo>
                      <a:cubicBezTo>
                        <a:pt x="181" y="154"/>
                        <a:pt x="173" y="153"/>
                        <a:pt x="166" y="153"/>
                      </a:cubicBezTo>
                      <a:cubicBezTo>
                        <a:pt x="116" y="153"/>
                        <a:pt x="76" y="194"/>
                        <a:pt x="76" y="243"/>
                      </a:cubicBezTo>
                      <a:cubicBezTo>
                        <a:pt x="76" y="251"/>
                        <a:pt x="77" y="258"/>
                        <a:pt x="79" y="265"/>
                      </a:cubicBezTo>
                      <a:cubicBezTo>
                        <a:pt x="76" y="265"/>
                        <a:pt x="72" y="264"/>
                        <a:pt x="69" y="264"/>
                      </a:cubicBezTo>
                      <a:cubicBezTo>
                        <a:pt x="31" y="264"/>
                        <a:pt x="0" y="295"/>
                        <a:pt x="0" y="333"/>
                      </a:cubicBezTo>
                      <a:cubicBezTo>
                        <a:pt x="0" y="371"/>
                        <a:pt x="31" y="402"/>
                        <a:pt x="69" y="402"/>
                      </a:cubicBezTo>
                      <a:cubicBezTo>
                        <a:pt x="107" y="402"/>
                        <a:pt x="629" y="402"/>
                        <a:pt x="670" y="402"/>
                      </a:cubicBezTo>
                      <a:cubicBezTo>
                        <a:pt x="712" y="402"/>
                        <a:pt x="746" y="368"/>
                        <a:pt x="746" y="327"/>
                      </a:cubicBezTo>
                      <a:cubicBezTo>
                        <a:pt x="746" y="285"/>
                        <a:pt x="712" y="251"/>
                        <a:pt x="670" y="25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215" name="房子"/>
              <p:cNvGrpSpPr/>
              <p:nvPr/>
            </p:nvGrpSpPr>
            <p:grpSpPr>
              <a:xfrm>
                <a:off x="1679405" y="4795693"/>
                <a:ext cx="1188119" cy="1608268"/>
                <a:chOff x="1679405" y="4795693"/>
                <a:chExt cx="1188119" cy="1608268"/>
              </a:xfrm>
            </p:grpSpPr>
            <p:sp>
              <p:nvSpPr>
                <p:cNvPr id="164" name="Freeform 39"/>
                <p:cNvSpPr/>
                <p:nvPr/>
              </p:nvSpPr>
              <p:spPr bwMode="auto">
                <a:xfrm rot="20700000">
                  <a:off x="2112354" y="4795693"/>
                  <a:ext cx="176313" cy="283906"/>
                </a:xfrm>
                <a:custGeom>
                  <a:avLst/>
                  <a:gdLst>
                    <a:gd name="T0" fmla="*/ 0 w 762"/>
                    <a:gd name="T1" fmla="*/ 121 h 1227"/>
                    <a:gd name="T2" fmla="*/ 279 w 762"/>
                    <a:gd name="T3" fmla="*/ 1227 h 1227"/>
                    <a:gd name="T4" fmla="*/ 762 w 762"/>
                    <a:gd name="T5" fmla="*/ 1104 h 1227"/>
                    <a:gd name="T6" fmla="*/ 483 w 762"/>
                    <a:gd name="T7" fmla="*/ 0 h 1227"/>
                    <a:gd name="T8" fmla="*/ 0 w 762"/>
                    <a:gd name="T9" fmla="*/ 121 h 12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62" h="1227">
                      <a:moveTo>
                        <a:pt x="0" y="121"/>
                      </a:moveTo>
                      <a:lnTo>
                        <a:pt x="279" y="1227"/>
                      </a:lnTo>
                      <a:lnTo>
                        <a:pt x="762" y="1104"/>
                      </a:lnTo>
                      <a:lnTo>
                        <a:pt x="483" y="0"/>
                      </a:lnTo>
                      <a:lnTo>
                        <a:pt x="0" y="121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/>
                </a:p>
              </p:txBody>
            </p:sp>
            <p:sp>
              <p:nvSpPr>
                <p:cNvPr id="165" name="Freeform 40"/>
                <p:cNvSpPr/>
                <p:nvPr/>
              </p:nvSpPr>
              <p:spPr bwMode="auto">
                <a:xfrm rot="20700000">
                  <a:off x="1823991" y="4818301"/>
                  <a:ext cx="1043533" cy="1585660"/>
                </a:xfrm>
                <a:custGeom>
                  <a:avLst/>
                  <a:gdLst>
                    <a:gd name="T0" fmla="*/ 1238 w 4510"/>
                    <a:gd name="T1" fmla="*/ 0 h 6853"/>
                    <a:gd name="T2" fmla="*/ 0 w 4510"/>
                    <a:gd name="T3" fmla="*/ 1932 h 6853"/>
                    <a:gd name="T4" fmla="*/ 1233 w 4510"/>
                    <a:gd name="T5" fmla="*/ 6853 h 6853"/>
                    <a:gd name="T6" fmla="*/ 4510 w 4510"/>
                    <a:gd name="T7" fmla="*/ 6103 h 6853"/>
                    <a:gd name="T8" fmla="*/ 3242 w 4510"/>
                    <a:gd name="T9" fmla="*/ 1116 h 6853"/>
                    <a:gd name="T10" fmla="*/ 1238 w 4510"/>
                    <a:gd name="T11" fmla="*/ 0 h 68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510" h="6853">
                      <a:moveTo>
                        <a:pt x="1238" y="0"/>
                      </a:moveTo>
                      <a:lnTo>
                        <a:pt x="0" y="1932"/>
                      </a:lnTo>
                      <a:lnTo>
                        <a:pt x="1233" y="6853"/>
                      </a:lnTo>
                      <a:lnTo>
                        <a:pt x="4510" y="6103"/>
                      </a:lnTo>
                      <a:lnTo>
                        <a:pt x="3242" y="1116"/>
                      </a:lnTo>
                      <a:lnTo>
                        <a:pt x="1238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/>
                </a:p>
              </p:txBody>
            </p:sp>
            <p:sp>
              <p:nvSpPr>
                <p:cNvPr id="181" name="Freeform 41"/>
                <p:cNvSpPr/>
                <p:nvPr/>
              </p:nvSpPr>
              <p:spPr bwMode="auto">
                <a:xfrm rot="20700000">
                  <a:off x="1679405" y="4823260"/>
                  <a:ext cx="779526" cy="584933"/>
                </a:xfrm>
                <a:custGeom>
                  <a:avLst/>
                  <a:gdLst>
                    <a:gd name="T0" fmla="*/ 1213 w 3369"/>
                    <a:gd name="T1" fmla="*/ 0 h 2528"/>
                    <a:gd name="T2" fmla="*/ 0 w 3369"/>
                    <a:gd name="T3" fmla="*/ 2029 h 2528"/>
                    <a:gd name="T4" fmla="*/ 125 w 3369"/>
                    <a:gd name="T5" fmla="*/ 2528 h 2528"/>
                    <a:gd name="T6" fmla="*/ 1339 w 3369"/>
                    <a:gd name="T7" fmla="*/ 501 h 2528"/>
                    <a:gd name="T8" fmla="*/ 3369 w 3369"/>
                    <a:gd name="T9" fmla="*/ 1714 h 2528"/>
                    <a:gd name="T10" fmla="*/ 3244 w 3369"/>
                    <a:gd name="T11" fmla="*/ 1213 h 2528"/>
                    <a:gd name="T12" fmla="*/ 1213 w 3369"/>
                    <a:gd name="T13" fmla="*/ 0 h 252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369" h="2528">
                      <a:moveTo>
                        <a:pt x="1213" y="0"/>
                      </a:moveTo>
                      <a:lnTo>
                        <a:pt x="0" y="2029"/>
                      </a:lnTo>
                      <a:lnTo>
                        <a:pt x="125" y="2528"/>
                      </a:lnTo>
                      <a:lnTo>
                        <a:pt x="1339" y="501"/>
                      </a:lnTo>
                      <a:lnTo>
                        <a:pt x="3369" y="1714"/>
                      </a:lnTo>
                      <a:lnTo>
                        <a:pt x="3244" y="1213"/>
                      </a:lnTo>
                      <a:lnTo>
                        <a:pt x="1213" y="0"/>
                      </a:lnTo>
                      <a:close/>
                    </a:path>
                  </a:pathLst>
                </a:custGeom>
                <a:solidFill>
                  <a:srgbClr val="33333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/>
                </a:p>
              </p:txBody>
            </p:sp>
          </p:grpSp>
        </p:grpSp>
        <p:grpSp>
          <p:nvGrpSpPr>
            <p:cNvPr id="214" name="窗框"/>
            <p:cNvGrpSpPr/>
            <p:nvPr/>
          </p:nvGrpSpPr>
          <p:grpSpPr>
            <a:xfrm>
              <a:off x="1942184" y="5204421"/>
              <a:ext cx="793076" cy="931631"/>
              <a:chOff x="1942184" y="5204421"/>
              <a:chExt cx="793076" cy="931631"/>
            </a:xfrm>
          </p:grpSpPr>
          <p:sp>
            <p:nvSpPr>
              <p:cNvPr id="182" name="Freeform 42"/>
              <p:cNvSpPr/>
              <p:nvPr/>
            </p:nvSpPr>
            <p:spPr bwMode="auto">
              <a:xfrm rot="20700000">
                <a:off x="1942184" y="5356604"/>
                <a:ext cx="290847" cy="369285"/>
              </a:xfrm>
              <a:custGeom>
                <a:avLst/>
                <a:gdLst>
                  <a:gd name="T0" fmla="*/ 0 w 1257"/>
                  <a:gd name="T1" fmla="*/ 229 h 1596"/>
                  <a:gd name="T2" fmla="*/ 346 w 1257"/>
                  <a:gd name="T3" fmla="*/ 1596 h 1596"/>
                  <a:gd name="T4" fmla="*/ 1257 w 1257"/>
                  <a:gd name="T5" fmla="*/ 1367 h 1596"/>
                  <a:gd name="T6" fmla="*/ 911 w 1257"/>
                  <a:gd name="T7" fmla="*/ 0 h 1596"/>
                  <a:gd name="T8" fmla="*/ 0 w 1257"/>
                  <a:gd name="T9" fmla="*/ 229 h 15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57" h="1596">
                    <a:moveTo>
                      <a:pt x="0" y="229"/>
                    </a:moveTo>
                    <a:lnTo>
                      <a:pt x="346" y="1596"/>
                    </a:lnTo>
                    <a:lnTo>
                      <a:pt x="1257" y="1367"/>
                    </a:lnTo>
                    <a:lnTo>
                      <a:pt x="911" y="0"/>
                    </a:lnTo>
                    <a:lnTo>
                      <a:pt x="0" y="229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90" name="Freeform 47"/>
              <p:cNvSpPr/>
              <p:nvPr/>
            </p:nvSpPr>
            <p:spPr bwMode="auto">
              <a:xfrm rot="20700000">
                <a:off x="2171190" y="5767229"/>
                <a:ext cx="290153" cy="368823"/>
              </a:xfrm>
              <a:custGeom>
                <a:avLst/>
                <a:gdLst>
                  <a:gd name="T0" fmla="*/ 0 w 1254"/>
                  <a:gd name="T1" fmla="*/ 229 h 1594"/>
                  <a:gd name="T2" fmla="*/ 343 w 1254"/>
                  <a:gd name="T3" fmla="*/ 1594 h 1594"/>
                  <a:gd name="T4" fmla="*/ 1254 w 1254"/>
                  <a:gd name="T5" fmla="*/ 1364 h 1594"/>
                  <a:gd name="T6" fmla="*/ 911 w 1254"/>
                  <a:gd name="T7" fmla="*/ 0 h 1594"/>
                  <a:gd name="T8" fmla="*/ 0 w 1254"/>
                  <a:gd name="T9" fmla="*/ 229 h 15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54" h="1594">
                    <a:moveTo>
                      <a:pt x="0" y="229"/>
                    </a:moveTo>
                    <a:lnTo>
                      <a:pt x="343" y="1594"/>
                    </a:lnTo>
                    <a:lnTo>
                      <a:pt x="1254" y="1364"/>
                    </a:lnTo>
                    <a:lnTo>
                      <a:pt x="911" y="0"/>
                    </a:lnTo>
                    <a:lnTo>
                      <a:pt x="0" y="229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95" name="Freeform 52"/>
              <p:cNvSpPr/>
              <p:nvPr/>
            </p:nvSpPr>
            <p:spPr bwMode="auto">
              <a:xfrm rot="20700000">
                <a:off x="2216101" y="5204421"/>
                <a:ext cx="290616" cy="368823"/>
              </a:xfrm>
              <a:custGeom>
                <a:avLst/>
                <a:gdLst>
                  <a:gd name="T0" fmla="*/ 0 w 1256"/>
                  <a:gd name="T1" fmla="*/ 230 h 1594"/>
                  <a:gd name="T2" fmla="*/ 345 w 1256"/>
                  <a:gd name="T3" fmla="*/ 1594 h 1594"/>
                  <a:gd name="T4" fmla="*/ 1256 w 1256"/>
                  <a:gd name="T5" fmla="*/ 1365 h 1594"/>
                  <a:gd name="T6" fmla="*/ 911 w 1256"/>
                  <a:gd name="T7" fmla="*/ 0 h 1594"/>
                  <a:gd name="T8" fmla="*/ 0 w 1256"/>
                  <a:gd name="T9" fmla="*/ 230 h 15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56" h="1594">
                    <a:moveTo>
                      <a:pt x="0" y="230"/>
                    </a:moveTo>
                    <a:lnTo>
                      <a:pt x="345" y="1594"/>
                    </a:lnTo>
                    <a:lnTo>
                      <a:pt x="1256" y="1365"/>
                    </a:lnTo>
                    <a:lnTo>
                      <a:pt x="911" y="0"/>
                    </a:lnTo>
                    <a:lnTo>
                      <a:pt x="0" y="23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00" name="Freeform 57"/>
              <p:cNvSpPr/>
              <p:nvPr/>
            </p:nvSpPr>
            <p:spPr bwMode="auto">
              <a:xfrm rot="20700000">
                <a:off x="2444876" y="5614583"/>
                <a:ext cx="290384" cy="369285"/>
              </a:xfrm>
              <a:custGeom>
                <a:avLst/>
                <a:gdLst>
                  <a:gd name="T0" fmla="*/ 0 w 1255"/>
                  <a:gd name="T1" fmla="*/ 229 h 1596"/>
                  <a:gd name="T2" fmla="*/ 344 w 1255"/>
                  <a:gd name="T3" fmla="*/ 1596 h 1596"/>
                  <a:gd name="T4" fmla="*/ 1255 w 1255"/>
                  <a:gd name="T5" fmla="*/ 1366 h 1596"/>
                  <a:gd name="T6" fmla="*/ 911 w 1255"/>
                  <a:gd name="T7" fmla="*/ 0 h 1596"/>
                  <a:gd name="T8" fmla="*/ 0 w 1255"/>
                  <a:gd name="T9" fmla="*/ 229 h 15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55" h="1596">
                    <a:moveTo>
                      <a:pt x="0" y="229"/>
                    </a:moveTo>
                    <a:lnTo>
                      <a:pt x="344" y="1596"/>
                    </a:lnTo>
                    <a:lnTo>
                      <a:pt x="1255" y="1366"/>
                    </a:lnTo>
                    <a:lnTo>
                      <a:pt x="911" y="0"/>
                    </a:lnTo>
                    <a:lnTo>
                      <a:pt x="0" y="229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  <p:grpSp>
          <p:nvGrpSpPr>
            <p:cNvPr id="213" name="内窗"/>
            <p:cNvGrpSpPr/>
            <p:nvPr/>
          </p:nvGrpSpPr>
          <p:grpSpPr>
            <a:xfrm>
              <a:off x="1955252" y="5226200"/>
              <a:ext cx="767374" cy="887986"/>
              <a:chOff x="1955252" y="5226200"/>
              <a:chExt cx="767374" cy="887986"/>
            </a:xfrm>
            <a:solidFill>
              <a:schemeClr val="accent3">
                <a:lumMod val="75000"/>
              </a:schemeClr>
            </a:solidFill>
          </p:grpSpPr>
          <p:sp>
            <p:nvSpPr>
              <p:cNvPr id="184" name="Freeform 43"/>
              <p:cNvSpPr/>
              <p:nvPr/>
            </p:nvSpPr>
            <p:spPr bwMode="auto">
              <a:xfrm rot="20700000">
                <a:off x="1955252" y="5425990"/>
                <a:ext cx="105279" cy="145076"/>
              </a:xfrm>
              <a:custGeom>
                <a:avLst/>
                <a:gdLst>
                  <a:gd name="T0" fmla="*/ 0 w 455"/>
                  <a:gd name="T1" fmla="*/ 81 h 627"/>
                  <a:gd name="T2" fmla="*/ 138 w 455"/>
                  <a:gd name="T3" fmla="*/ 627 h 627"/>
                  <a:gd name="T4" fmla="*/ 455 w 455"/>
                  <a:gd name="T5" fmla="*/ 547 h 627"/>
                  <a:gd name="T6" fmla="*/ 317 w 455"/>
                  <a:gd name="T7" fmla="*/ 0 h 627"/>
                  <a:gd name="T8" fmla="*/ 0 w 455"/>
                  <a:gd name="T9" fmla="*/ 81 h 6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55" h="627">
                    <a:moveTo>
                      <a:pt x="0" y="81"/>
                    </a:moveTo>
                    <a:lnTo>
                      <a:pt x="138" y="627"/>
                    </a:lnTo>
                    <a:lnTo>
                      <a:pt x="455" y="547"/>
                    </a:lnTo>
                    <a:lnTo>
                      <a:pt x="317" y="0"/>
                    </a:lnTo>
                    <a:lnTo>
                      <a:pt x="0" y="8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86" name="Freeform 44"/>
              <p:cNvSpPr/>
              <p:nvPr/>
            </p:nvSpPr>
            <p:spPr bwMode="auto">
              <a:xfrm rot="20700000">
                <a:off x="2040654" y="5378164"/>
                <a:ext cx="105510" cy="145076"/>
              </a:xfrm>
              <a:custGeom>
                <a:avLst/>
                <a:gdLst>
                  <a:gd name="T0" fmla="*/ 0 w 456"/>
                  <a:gd name="T1" fmla="*/ 81 h 627"/>
                  <a:gd name="T2" fmla="*/ 137 w 456"/>
                  <a:gd name="T3" fmla="*/ 627 h 627"/>
                  <a:gd name="T4" fmla="*/ 456 w 456"/>
                  <a:gd name="T5" fmla="*/ 549 h 627"/>
                  <a:gd name="T6" fmla="*/ 319 w 456"/>
                  <a:gd name="T7" fmla="*/ 0 h 627"/>
                  <a:gd name="T8" fmla="*/ 0 w 456"/>
                  <a:gd name="T9" fmla="*/ 81 h 6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56" h="627">
                    <a:moveTo>
                      <a:pt x="0" y="81"/>
                    </a:moveTo>
                    <a:lnTo>
                      <a:pt x="137" y="627"/>
                    </a:lnTo>
                    <a:lnTo>
                      <a:pt x="456" y="549"/>
                    </a:lnTo>
                    <a:lnTo>
                      <a:pt x="319" y="0"/>
                    </a:lnTo>
                    <a:lnTo>
                      <a:pt x="0" y="8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87" name="Freeform 45"/>
              <p:cNvSpPr/>
              <p:nvPr/>
            </p:nvSpPr>
            <p:spPr bwMode="auto">
              <a:xfrm rot="20700000">
                <a:off x="2114912" y="5511397"/>
                <a:ext cx="105047" cy="145076"/>
              </a:xfrm>
              <a:custGeom>
                <a:avLst/>
                <a:gdLst>
                  <a:gd name="T0" fmla="*/ 0 w 454"/>
                  <a:gd name="T1" fmla="*/ 80 h 627"/>
                  <a:gd name="T2" fmla="*/ 137 w 454"/>
                  <a:gd name="T3" fmla="*/ 627 h 627"/>
                  <a:gd name="T4" fmla="*/ 454 w 454"/>
                  <a:gd name="T5" fmla="*/ 546 h 627"/>
                  <a:gd name="T6" fmla="*/ 317 w 454"/>
                  <a:gd name="T7" fmla="*/ 0 h 627"/>
                  <a:gd name="T8" fmla="*/ 0 w 454"/>
                  <a:gd name="T9" fmla="*/ 80 h 6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54" h="627">
                    <a:moveTo>
                      <a:pt x="0" y="80"/>
                    </a:moveTo>
                    <a:lnTo>
                      <a:pt x="137" y="627"/>
                    </a:lnTo>
                    <a:lnTo>
                      <a:pt x="454" y="546"/>
                    </a:lnTo>
                    <a:lnTo>
                      <a:pt x="317" y="0"/>
                    </a:lnTo>
                    <a:lnTo>
                      <a:pt x="0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88" name="Freeform 46"/>
              <p:cNvSpPr/>
              <p:nvPr/>
            </p:nvSpPr>
            <p:spPr bwMode="auto">
              <a:xfrm rot="20700000">
                <a:off x="2028957" y="5559236"/>
                <a:ext cx="105742" cy="144382"/>
              </a:xfrm>
              <a:custGeom>
                <a:avLst/>
                <a:gdLst>
                  <a:gd name="T0" fmla="*/ 0 w 457"/>
                  <a:gd name="T1" fmla="*/ 78 h 624"/>
                  <a:gd name="T2" fmla="*/ 137 w 457"/>
                  <a:gd name="T3" fmla="*/ 624 h 624"/>
                  <a:gd name="T4" fmla="*/ 457 w 457"/>
                  <a:gd name="T5" fmla="*/ 546 h 624"/>
                  <a:gd name="T6" fmla="*/ 319 w 457"/>
                  <a:gd name="T7" fmla="*/ 0 h 624"/>
                  <a:gd name="T8" fmla="*/ 0 w 457"/>
                  <a:gd name="T9" fmla="*/ 78 h 6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57" h="624">
                    <a:moveTo>
                      <a:pt x="0" y="78"/>
                    </a:moveTo>
                    <a:lnTo>
                      <a:pt x="137" y="624"/>
                    </a:lnTo>
                    <a:lnTo>
                      <a:pt x="457" y="546"/>
                    </a:lnTo>
                    <a:lnTo>
                      <a:pt x="319" y="0"/>
                    </a:lnTo>
                    <a:lnTo>
                      <a:pt x="0" y="7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91" name="Freeform 48"/>
              <p:cNvSpPr/>
              <p:nvPr/>
            </p:nvSpPr>
            <p:spPr bwMode="auto">
              <a:xfrm rot="20700000">
                <a:off x="2183851" y="5836578"/>
                <a:ext cx="105742" cy="145076"/>
              </a:xfrm>
              <a:custGeom>
                <a:avLst/>
                <a:gdLst>
                  <a:gd name="T0" fmla="*/ 0 w 457"/>
                  <a:gd name="T1" fmla="*/ 81 h 627"/>
                  <a:gd name="T2" fmla="*/ 137 w 457"/>
                  <a:gd name="T3" fmla="*/ 627 h 627"/>
                  <a:gd name="T4" fmla="*/ 457 w 457"/>
                  <a:gd name="T5" fmla="*/ 547 h 627"/>
                  <a:gd name="T6" fmla="*/ 319 w 457"/>
                  <a:gd name="T7" fmla="*/ 0 h 627"/>
                  <a:gd name="T8" fmla="*/ 0 w 457"/>
                  <a:gd name="T9" fmla="*/ 81 h 6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57" h="627">
                    <a:moveTo>
                      <a:pt x="0" y="81"/>
                    </a:moveTo>
                    <a:lnTo>
                      <a:pt x="137" y="627"/>
                    </a:lnTo>
                    <a:lnTo>
                      <a:pt x="457" y="547"/>
                    </a:lnTo>
                    <a:lnTo>
                      <a:pt x="319" y="0"/>
                    </a:lnTo>
                    <a:lnTo>
                      <a:pt x="0" y="8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92" name="Freeform 49"/>
              <p:cNvSpPr/>
              <p:nvPr/>
            </p:nvSpPr>
            <p:spPr bwMode="auto">
              <a:xfrm rot="20700000">
                <a:off x="2269033" y="5788840"/>
                <a:ext cx="105742" cy="145076"/>
              </a:xfrm>
              <a:custGeom>
                <a:avLst/>
                <a:gdLst>
                  <a:gd name="T0" fmla="*/ 0 w 457"/>
                  <a:gd name="T1" fmla="*/ 81 h 627"/>
                  <a:gd name="T2" fmla="*/ 137 w 457"/>
                  <a:gd name="T3" fmla="*/ 627 h 627"/>
                  <a:gd name="T4" fmla="*/ 457 w 457"/>
                  <a:gd name="T5" fmla="*/ 546 h 627"/>
                  <a:gd name="T6" fmla="*/ 320 w 457"/>
                  <a:gd name="T7" fmla="*/ 0 h 627"/>
                  <a:gd name="T8" fmla="*/ 0 w 457"/>
                  <a:gd name="T9" fmla="*/ 81 h 6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57" h="627">
                    <a:moveTo>
                      <a:pt x="0" y="81"/>
                    </a:moveTo>
                    <a:lnTo>
                      <a:pt x="137" y="627"/>
                    </a:lnTo>
                    <a:lnTo>
                      <a:pt x="457" y="546"/>
                    </a:lnTo>
                    <a:lnTo>
                      <a:pt x="320" y="0"/>
                    </a:lnTo>
                    <a:lnTo>
                      <a:pt x="0" y="8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93" name="Freeform 50"/>
              <p:cNvSpPr/>
              <p:nvPr/>
            </p:nvSpPr>
            <p:spPr bwMode="auto">
              <a:xfrm rot="20700000">
                <a:off x="2343253" y="5922018"/>
                <a:ext cx="105742" cy="144845"/>
              </a:xfrm>
              <a:custGeom>
                <a:avLst/>
                <a:gdLst>
                  <a:gd name="T0" fmla="*/ 0 w 457"/>
                  <a:gd name="T1" fmla="*/ 78 h 626"/>
                  <a:gd name="T2" fmla="*/ 137 w 457"/>
                  <a:gd name="T3" fmla="*/ 626 h 626"/>
                  <a:gd name="T4" fmla="*/ 457 w 457"/>
                  <a:gd name="T5" fmla="*/ 546 h 626"/>
                  <a:gd name="T6" fmla="*/ 320 w 457"/>
                  <a:gd name="T7" fmla="*/ 0 h 626"/>
                  <a:gd name="T8" fmla="*/ 0 w 457"/>
                  <a:gd name="T9" fmla="*/ 78 h 6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57" h="626">
                    <a:moveTo>
                      <a:pt x="0" y="78"/>
                    </a:moveTo>
                    <a:lnTo>
                      <a:pt x="137" y="626"/>
                    </a:lnTo>
                    <a:lnTo>
                      <a:pt x="457" y="546"/>
                    </a:lnTo>
                    <a:lnTo>
                      <a:pt x="320" y="0"/>
                    </a:lnTo>
                    <a:lnTo>
                      <a:pt x="0" y="7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94" name="Freeform 51"/>
              <p:cNvSpPr/>
              <p:nvPr/>
            </p:nvSpPr>
            <p:spPr bwMode="auto">
              <a:xfrm rot="20700000">
                <a:off x="2257925" y="5969110"/>
                <a:ext cx="105510" cy="145076"/>
              </a:xfrm>
              <a:custGeom>
                <a:avLst/>
                <a:gdLst>
                  <a:gd name="T0" fmla="*/ 0 w 456"/>
                  <a:gd name="T1" fmla="*/ 81 h 627"/>
                  <a:gd name="T2" fmla="*/ 137 w 456"/>
                  <a:gd name="T3" fmla="*/ 627 h 627"/>
                  <a:gd name="T4" fmla="*/ 456 w 456"/>
                  <a:gd name="T5" fmla="*/ 547 h 627"/>
                  <a:gd name="T6" fmla="*/ 317 w 456"/>
                  <a:gd name="T7" fmla="*/ 0 h 627"/>
                  <a:gd name="T8" fmla="*/ 0 w 456"/>
                  <a:gd name="T9" fmla="*/ 81 h 6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56" h="627">
                    <a:moveTo>
                      <a:pt x="0" y="81"/>
                    </a:moveTo>
                    <a:lnTo>
                      <a:pt x="137" y="627"/>
                    </a:lnTo>
                    <a:lnTo>
                      <a:pt x="456" y="547"/>
                    </a:lnTo>
                    <a:lnTo>
                      <a:pt x="317" y="0"/>
                    </a:lnTo>
                    <a:lnTo>
                      <a:pt x="0" y="8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96" name="Freeform 53"/>
              <p:cNvSpPr/>
              <p:nvPr/>
            </p:nvSpPr>
            <p:spPr bwMode="auto">
              <a:xfrm rot="20700000">
                <a:off x="2229109" y="5273353"/>
                <a:ext cx="105047" cy="145076"/>
              </a:xfrm>
              <a:custGeom>
                <a:avLst/>
                <a:gdLst>
                  <a:gd name="T0" fmla="*/ 0 w 454"/>
                  <a:gd name="T1" fmla="*/ 81 h 627"/>
                  <a:gd name="T2" fmla="*/ 137 w 454"/>
                  <a:gd name="T3" fmla="*/ 627 h 627"/>
                  <a:gd name="T4" fmla="*/ 454 w 454"/>
                  <a:gd name="T5" fmla="*/ 549 h 627"/>
                  <a:gd name="T6" fmla="*/ 317 w 454"/>
                  <a:gd name="T7" fmla="*/ 0 h 627"/>
                  <a:gd name="T8" fmla="*/ 0 w 454"/>
                  <a:gd name="T9" fmla="*/ 81 h 6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54" h="627">
                    <a:moveTo>
                      <a:pt x="0" y="81"/>
                    </a:moveTo>
                    <a:lnTo>
                      <a:pt x="137" y="627"/>
                    </a:lnTo>
                    <a:lnTo>
                      <a:pt x="454" y="549"/>
                    </a:lnTo>
                    <a:lnTo>
                      <a:pt x="317" y="0"/>
                    </a:lnTo>
                    <a:lnTo>
                      <a:pt x="0" y="8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97" name="Freeform 54"/>
              <p:cNvSpPr/>
              <p:nvPr/>
            </p:nvSpPr>
            <p:spPr bwMode="auto">
              <a:xfrm rot="20700000">
                <a:off x="2314430" y="5226200"/>
                <a:ext cx="105742" cy="144845"/>
              </a:xfrm>
              <a:custGeom>
                <a:avLst/>
                <a:gdLst>
                  <a:gd name="T0" fmla="*/ 0 w 457"/>
                  <a:gd name="T1" fmla="*/ 80 h 626"/>
                  <a:gd name="T2" fmla="*/ 137 w 457"/>
                  <a:gd name="T3" fmla="*/ 626 h 626"/>
                  <a:gd name="T4" fmla="*/ 457 w 457"/>
                  <a:gd name="T5" fmla="*/ 546 h 626"/>
                  <a:gd name="T6" fmla="*/ 319 w 457"/>
                  <a:gd name="T7" fmla="*/ 0 h 626"/>
                  <a:gd name="T8" fmla="*/ 0 w 457"/>
                  <a:gd name="T9" fmla="*/ 80 h 6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57" h="626">
                    <a:moveTo>
                      <a:pt x="0" y="80"/>
                    </a:moveTo>
                    <a:lnTo>
                      <a:pt x="137" y="626"/>
                    </a:lnTo>
                    <a:lnTo>
                      <a:pt x="457" y="546"/>
                    </a:lnTo>
                    <a:lnTo>
                      <a:pt x="319" y="0"/>
                    </a:lnTo>
                    <a:lnTo>
                      <a:pt x="0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98" name="Freeform 55"/>
              <p:cNvSpPr/>
              <p:nvPr/>
            </p:nvSpPr>
            <p:spPr bwMode="auto">
              <a:xfrm rot="20700000">
                <a:off x="2388512" y="5358793"/>
                <a:ext cx="105047" cy="144845"/>
              </a:xfrm>
              <a:custGeom>
                <a:avLst/>
                <a:gdLst>
                  <a:gd name="T0" fmla="*/ 0 w 454"/>
                  <a:gd name="T1" fmla="*/ 80 h 626"/>
                  <a:gd name="T2" fmla="*/ 137 w 454"/>
                  <a:gd name="T3" fmla="*/ 626 h 626"/>
                  <a:gd name="T4" fmla="*/ 454 w 454"/>
                  <a:gd name="T5" fmla="*/ 546 h 626"/>
                  <a:gd name="T6" fmla="*/ 317 w 454"/>
                  <a:gd name="T7" fmla="*/ 0 h 626"/>
                  <a:gd name="T8" fmla="*/ 0 w 454"/>
                  <a:gd name="T9" fmla="*/ 80 h 6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54" h="626">
                    <a:moveTo>
                      <a:pt x="0" y="80"/>
                    </a:moveTo>
                    <a:lnTo>
                      <a:pt x="137" y="626"/>
                    </a:lnTo>
                    <a:lnTo>
                      <a:pt x="454" y="546"/>
                    </a:lnTo>
                    <a:lnTo>
                      <a:pt x="317" y="0"/>
                    </a:lnTo>
                    <a:lnTo>
                      <a:pt x="0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99" name="Freeform 56"/>
              <p:cNvSpPr/>
              <p:nvPr/>
            </p:nvSpPr>
            <p:spPr bwMode="auto">
              <a:xfrm rot="20700000">
                <a:off x="2302647" y="5406620"/>
                <a:ext cx="105742" cy="144845"/>
              </a:xfrm>
              <a:custGeom>
                <a:avLst/>
                <a:gdLst>
                  <a:gd name="T0" fmla="*/ 0 w 457"/>
                  <a:gd name="T1" fmla="*/ 80 h 626"/>
                  <a:gd name="T2" fmla="*/ 137 w 457"/>
                  <a:gd name="T3" fmla="*/ 626 h 626"/>
                  <a:gd name="T4" fmla="*/ 457 w 457"/>
                  <a:gd name="T5" fmla="*/ 546 h 626"/>
                  <a:gd name="T6" fmla="*/ 319 w 457"/>
                  <a:gd name="T7" fmla="*/ 0 h 626"/>
                  <a:gd name="T8" fmla="*/ 0 w 457"/>
                  <a:gd name="T9" fmla="*/ 80 h 6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57" h="626">
                    <a:moveTo>
                      <a:pt x="0" y="80"/>
                    </a:moveTo>
                    <a:lnTo>
                      <a:pt x="137" y="626"/>
                    </a:lnTo>
                    <a:lnTo>
                      <a:pt x="457" y="546"/>
                    </a:lnTo>
                    <a:lnTo>
                      <a:pt x="319" y="0"/>
                    </a:lnTo>
                    <a:lnTo>
                      <a:pt x="0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01" name="Freeform 58"/>
              <p:cNvSpPr/>
              <p:nvPr/>
            </p:nvSpPr>
            <p:spPr bwMode="auto">
              <a:xfrm rot="20700000">
                <a:off x="2457481" y="5683969"/>
                <a:ext cx="105742" cy="145076"/>
              </a:xfrm>
              <a:custGeom>
                <a:avLst/>
                <a:gdLst>
                  <a:gd name="T0" fmla="*/ 0 w 457"/>
                  <a:gd name="T1" fmla="*/ 81 h 627"/>
                  <a:gd name="T2" fmla="*/ 137 w 457"/>
                  <a:gd name="T3" fmla="*/ 627 h 627"/>
                  <a:gd name="T4" fmla="*/ 457 w 457"/>
                  <a:gd name="T5" fmla="*/ 546 h 627"/>
                  <a:gd name="T6" fmla="*/ 319 w 457"/>
                  <a:gd name="T7" fmla="*/ 0 h 627"/>
                  <a:gd name="T8" fmla="*/ 0 w 457"/>
                  <a:gd name="T9" fmla="*/ 81 h 6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57" h="627">
                    <a:moveTo>
                      <a:pt x="0" y="81"/>
                    </a:moveTo>
                    <a:lnTo>
                      <a:pt x="137" y="627"/>
                    </a:lnTo>
                    <a:lnTo>
                      <a:pt x="457" y="546"/>
                    </a:lnTo>
                    <a:lnTo>
                      <a:pt x="319" y="0"/>
                    </a:lnTo>
                    <a:lnTo>
                      <a:pt x="0" y="8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02" name="Freeform 59"/>
              <p:cNvSpPr/>
              <p:nvPr/>
            </p:nvSpPr>
            <p:spPr bwMode="auto">
              <a:xfrm rot="20700000">
                <a:off x="2542663" y="5636232"/>
                <a:ext cx="105742" cy="145076"/>
              </a:xfrm>
              <a:custGeom>
                <a:avLst/>
                <a:gdLst>
                  <a:gd name="T0" fmla="*/ 0 w 457"/>
                  <a:gd name="T1" fmla="*/ 81 h 627"/>
                  <a:gd name="T2" fmla="*/ 138 w 457"/>
                  <a:gd name="T3" fmla="*/ 627 h 627"/>
                  <a:gd name="T4" fmla="*/ 457 w 457"/>
                  <a:gd name="T5" fmla="*/ 549 h 627"/>
                  <a:gd name="T6" fmla="*/ 320 w 457"/>
                  <a:gd name="T7" fmla="*/ 0 h 627"/>
                  <a:gd name="T8" fmla="*/ 0 w 457"/>
                  <a:gd name="T9" fmla="*/ 81 h 6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57" h="627">
                    <a:moveTo>
                      <a:pt x="0" y="81"/>
                    </a:moveTo>
                    <a:lnTo>
                      <a:pt x="138" y="627"/>
                    </a:lnTo>
                    <a:lnTo>
                      <a:pt x="457" y="549"/>
                    </a:lnTo>
                    <a:lnTo>
                      <a:pt x="320" y="0"/>
                    </a:lnTo>
                    <a:lnTo>
                      <a:pt x="0" y="8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03" name="Freeform 60"/>
              <p:cNvSpPr/>
              <p:nvPr/>
            </p:nvSpPr>
            <p:spPr bwMode="auto">
              <a:xfrm rot="20700000">
                <a:off x="2616884" y="5769410"/>
                <a:ext cx="105742" cy="144845"/>
              </a:xfrm>
              <a:custGeom>
                <a:avLst/>
                <a:gdLst>
                  <a:gd name="T0" fmla="*/ 0 w 457"/>
                  <a:gd name="T1" fmla="*/ 80 h 626"/>
                  <a:gd name="T2" fmla="*/ 138 w 457"/>
                  <a:gd name="T3" fmla="*/ 626 h 626"/>
                  <a:gd name="T4" fmla="*/ 457 w 457"/>
                  <a:gd name="T5" fmla="*/ 546 h 626"/>
                  <a:gd name="T6" fmla="*/ 320 w 457"/>
                  <a:gd name="T7" fmla="*/ 0 h 626"/>
                  <a:gd name="T8" fmla="*/ 0 w 457"/>
                  <a:gd name="T9" fmla="*/ 80 h 6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57" h="626">
                    <a:moveTo>
                      <a:pt x="0" y="80"/>
                    </a:moveTo>
                    <a:lnTo>
                      <a:pt x="138" y="626"/>
                    </a:lnTo>
                    <a:lnTo>
                      <a:pt x="457" y="546"/>
                    </a:lnTo>
                    <a:lnTo>
                      <a:pt x="320" y="0"/>
                    </a:lnTo>
                    <a:lnTo>
                      <a:pt x="0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04" name="Freeform 61"/>
              <p:cNvSpPr/>
              <p:nvPr/>
            </p:nvSpPr>
            <p:spPr bwMode="auto">
              <a:xfrm rot="20700000">
                <a:off x="2531701" y="5817147"/>
                <a:ext cx="105742" cy="144845"/>
              </a:xfrm>
              <a:custGeom>
                <a:avLst/>
                <a:gdLst>
                  <a:gd name="T0" fmla="*/ 0 w 457"/>
                  <a:gd name="T1" fmla="*/ 78 h 626"/>
                  <a:gd name="T2" fmla="*/ 137 w 457"/>
                  <a:gd name="T3" fmla="*/ 626 h 626"/>
                  <a:gd name="T4" fmla="*/ 457 w 457"/>
                  <a:gd name="T5" fmla="*/ 546 h 626"/>
                  <a:gd name="T6" fmla="*/ 317 w 457"/>
                  <a:gd name="T7" fmla="*/ 0 h 626"/>
                  <a:gd name="T8" fmla="*/ 0 w 457"/>
                  <a:gd name="T9" fmla="*/ 78 h 6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57" h="626">
                    <a:moveTo>
                      <a:pt x="0" y="78"/>
                    </a:moveTo>
                    <a:lnTo>
                      <a:pt x="137" y="626"/>
                    </a:lnTo>
                    <a:lnTo>
                      <a:pt x="457" y="546"/>
                    </a:lnTo>
                    <a:lnTo>
                      <a:pt x="317" y="0"/>
                    </a:lnTo>
                    <a:lnTo>
                      <a:pt x="0" y="7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</p:grpSp>
      <p:grpSp>
        <p:nvGrpSpPr>
          <p:cNvPr id="19" name="组合 18"/>
          <p:cNvGrpSpPr/>
          <p:nvPr/>
        </p:nvGrpSpPr>
        <p:grpSpPr>
          <a:xfrm flipH="1">
            <a:off x="3569626" y="3392673"/>
            <a:ext cx="5725970" cy="3237352"/>
            <a:chOff x="3067594" y="5515830"/>
            <a:chExt cx="5725970" cy="3237352"/>
          </a:xfrm>
        </p:grpSpPr>
        <p:grpSp>
          <p:nvGrpSpPr>
            <p:cNvPr id="6" name="组合 5"/>
            <p:cNvGrpSpPr/>
            <p:nvPr/>
          </p:nvGrpSpPr>
          <p:grpSpPr>
            <a:xfrm>
              <a:off x="3067594" y="5515830"/>
              <a:ext cx="666750" cy="2078960"/>
              <a:chOff x="3067595" y="5091097"/>
              <a:chExt cx="666750" cy="3544444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3" name="矩形 2"/>
              <p:cNvSpPr/>
              <p:nvPr/>
            </p:nvSpPr>
            <p:spPr>
              <a:xfrm>
                <a:off x="3067595" y="5091097"/>
                <a:ext cx="666750" cy="3544444"/>
              </a:xfrm>
              <a:prstGeom prst="rect">
                <a:avLst/>
              </a:prstGeom>
              <a:solidFill>
                <a:srgbClr val="3333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5" name="直接连接符 4"/>
              <p:cNvCxnSpPr>
                <a:stCxn id="3" idx="0"/>
                <a:endCxn id="3" idx="2"/>
              </p:cNvCxnSpPr>
              <p:nvPr/>
            </p:nvCxnSpPr>
            <p:spPr>
              <a:xfrm>
                <a:off x="3400970" y="5091097"/>
                <a:ext cx="0" cy="3544444"/>
              </a:xfrm>
              <a:prstGeom prst="line">
                <a:avLst/>
              </a:prstGeom>
              <a:grpFill/>
              <a:ln w="38100">
                <a:solidFill>
                  <a:schemeClr val="bg1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0" name="组合 139"/>
            <p:cNvGrpSpPr/>
            <p:nvPr/>
          </p:nvGrpSpPr>
          <p:grpSpPr>
            <a:xfrm rot="5400000">
              <a:off x="6170184" y="6129802"/>
              <a:ext cx="666750" cy="4580010"/>
              <a:chOff x="3067595" y="5091097"/>
              <a:chExt cx="666750" cy="3544444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141" name="矩形 140"/>
              <p:cNvSpPr/>
              <p:nvPr/>
            </p:nvSpPr>
            <p:spPr>
              <a:xfrm>
                <a:off x="3067595" y="5091097"/>
                <a:ext cx="666750" cy="3544444"/>
              </a:xfrm>
              <a:prstGeom prst="rect">
                <a:avLst/>
              </a:prstGeom>
              <a:solidFill>
                <a:srgbClr val="3333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142" name="直接连接符 141"/>
              <p:cNvCxnSpPr>
                <a:stCxn id="141" idx="0"/>
                <a:endCxn id="141" idx="2"/>
              </p:cNvCxnSpPr>
              <p:nvPr/>
            </p:nvCxnSpPr>
            <p:spPr>
              <a:xfrm>
                <a:off x="3400970" y="5091097"/>
                <a:ext cx="0" cy="3544444"/>
              </a:xfrm>
              <a:prstGeom prst="line">
                <a:avLst/>
              </a:prstGeom>
              <a:grpFill/>
              <a:ln w="38100">
                <a:solidFill>
                  <a:schemeClr val="bg1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" name="组合 9"/>
            <p:cNvGrpSpPr/>
            <p:nvPr/>
          </p:nvGrpSpPr>
          <p:grpSpPr>
            <a:xfrm>
              <a:off x="3067595" y="6428762"/>
              <a:ext cx="2324419" cy="2324419"/>
              <a:chOff x="3067595" y="6007847"/>
              <a:chExt cx="2324419" cy="2324419"/>
            </a:xfrm>
          </p:grpSpPr>
          <p:sp>
            <p:nvSpPr>
              <p:cNvPr id="7" name="空心弧 6"/>
              <p:cNvSpPr/>
              <p:nvPr/>
            </p:nvSpPr>
            <p:spPr>
              <a:xfrm rot="10800000">
                <a:off x="3067595" y="6007847"/>
                <a:ext cx="2324419" cy="2324419"/>
              </a:xfrm>
              <a:prstGeom prst="blockArc">
                <a:avLst>
                  <a:gd name="adj1" fmla="val 16224489"/>
                  <a:gd name="adj2" fmla="val 3"/>
                  <a:gd name="adj3" fmla="val 28653"/>
                </a:avLst>
              </a:prstGeom>
              <a:solidFill>
                <a:srgbClr val="3333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" name="弧形 7"/>
              <p:cNvSpPr/>
              <p:nvPr/>
            </p:nvSpPr>
            <p:spPr>
              <a:xfrm rot="10800000">
                <a:off x="3422414" y="6555601"/>
                <a:ext cx="1443012" cy="1443012"/>
              </a:xfrm>
              <a:prstGeom prst="arc">
                <a:avLst/>
              </a:prstGeom>
              <a:ln w="38100">
                <a:solidFill>
                  <a:schemeClr val="bg1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grpSp>
        <p:nvGrpSpPr>
          <p:cNvPr id="255" name="第一块牌"/>
          <p:cNvGrpSpPr/>
          <p:nvPr/>
        </p:nvGrpSpPr>
        <p:grpSpPr>
          <a:xfrm>
            <a:off x="5945181" y="4969673"/>
            <a:ext cx="2053698" cy="1799427"/>
            <a:chOff x="5807988" y="4959044"/>
            <a:chExt cx="2053698" cy="1799427"/>
          </a:xfrm>
        </p:grpSpPr>
        <p:grpSp>
          <p:nvGrpSpPr>
            <p:cNvPr id="28" name="组合 27"/>
            <p:cNvGrpSpPr/>
            <p:nvPr/>
          </p:nvGrpSpPr>
          <p:grpSpPr>
            <a:xfrm>
              <a:off x="5833277" y="5056397"/>
              <a:ext cx="2014271" cy="178792"/>
              <a:chOff x="5832218" y="5060931"/>
              <a:chExt cx="2014271" cy="178792"/>
            </a:xfrm>
          </p:grpSpPr>
          <p:grpSp>
            <p:nvGrpSpPr>
              <p:cNvPr id="27" name="组合 26"/>
              <p:cNvGrpSpPr/>
              <p:nvPr/>
            </p:nvGrpSpPr>
            <p:grpSpPr>
              <a:xfrm>
                <a:off x="5832218" y="5071044"/>
                <a:ext cx="263782" cy="154917"/>
                <a:chOff x="5832218" y="5071044"/>
                <a:chExt cx="263782" cy="154917"/>
              </a:xfrm>
            </p:grpSpPr>
            <p:cxnSp>
              <p:nvCxnSpPr>
                <p:cNvPr id="26" name="直接连接符 25"/>
                <p:cNvCxnSpPr/>
                <p:nvPr/>
              </p:nvCxnSpPr>
              <p:spPr>
                <a:xfrm>
                  <a:off x="5832218" y="5072943"/>
                  <a:ext cx="153018" cy="153018"/>
                </a:xfrm>
                <a:prstGeom prst="line">
                  <a:avLst/>
                </a:prstGeom>
                <a:ln w="12700">
                  <a:solidFill>
                    <a:srgbClr val="999C8C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直接连接符 122"/>
                <p:cNvCxnSpPr/>
                <p:nvPr/>
              </p:nvCxnSpPr>
              <p:spPr>
                <a:xfrm flipV="1">
                  <a:off x="5942982" y="5071044"/>
                  <a:ext cx="153018" cy="153018"/>
                </a:xfrm>
                <a:prstGeom prst="line">
                  <a:avLst/>
                </a:prstGeom>
                <a:ln w="12700">
                  <a:solidFill>
                    <a:srgbClr val="999C8C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25" name="组合 124"/>
              <p:cNvGrpSpPr/>
              <p:nvPr/>
            </p:nvGrpSpPr>
            <p:grpSpPr>
              <a:xfrm>
                <a:off x="7582707" y="5071044"/>
                <a:ext cx="263782" cy="154917"/>
                <a:chOff x="5832218" y="5071044"/>
                <a:chExt cx="263782" cy="154917"/>
              </a:xfrm>
            </p:grpSpPr>
            <p:cxnSp>
              <p:nvCxnSpPr>
                <p:cNvPr id="126" name="直接连接符 125"/>
                <p:cNvCxnSpPr/>
                <p:nvPr/>
              </p:nvCxnSpPr>
              <p:spPr>
                <a:xfrm>
                  <a:off x="5832218" y="5072943"/>
                  <a:ext cx="153018" cy="153018"/>
                </a:xfrm>
                <a:prstGeom prst="line">
                  <a:avLst/>
                </a:prstGeom>
                <a:ln w="12700">
                  <a:solidFill>
                    <a:srgbClr val="999C8C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直接连接符 126"/>
                <p:cNvCxnSpPr/>
                <p:nvPr/>
              </p:nvCxnSpPr>
              <p:spPr>
                <a:xfrm flipV="1">
                  <a:off x="5942982" y="5071044"/>
                  <a:ext cx="153018" cy="153018"/>
                </a:xfrm>
                <a:prstGeom prst="line">
                  <a:avLst/>
                </a:prstGeom>
                <a:ln w="12700">
                  <a:solidFill>
                    <a:srgbClr val="999C8C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4" name="矩形 23"/>
              <p:cNvSpPr/>
              <p:nvPr/>
            </p:nvSpPr>
            <p:spPr>
              <a:xfrm>
                <a:off x="5864654" y="5194004"/>
                <a:ext cx="1944000" cy="45719"/>
              </a:xfrm>
              <a:prstGeom prst="rect">
                <a:avLst/>
              </a:prstGeom>
              <a:solidFill>
                <a:srgbClr val="ACABA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20" name="矩形 119"/>
              <p:cNvSpPr/>
              <p:nvPr/>
            </p:nvSpPr>
            <p:spPr>
              <a:xfrm>
                <a:off x="5864654" y="5060931"/>
                <a:ext cx="1944000" cy="45719"/>
              </a:xfrm>
              <a:prstGeom prst="rect">
                <a:avLst/>
              </a:prstGeom>
              <a:solidFill>
                <a:srgbClr val="ACABA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23" name="圆角矩形 22"/>
            <p:cNvSpPr/>
            <p:nvPr/>
          </p:nvSpPr>
          <p:spPr>
            <a:xfrm>
              <a:off x="6028543" y="4959044"/>
              <a:ext cx="1623738" cy="373498"/>
            </a:xfrm>
            <a:prstGeom prst="roundRect">
              <a:avLst/>
            </a:prstGeom>
            <a:solidFill>
              <a:srgbClr val="318932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0" name="圆角矩形 29"/>
            <p:cNvSpPr/>
            <p:nvPr/>
          </p:nvSpPr>
          <p:spPr>
            <a:xfrm>
              <a:off x="7798676" y="4994471"/>
              <a:ext cx="54000" cy="1764000"/>
            </a:xfrm>
            <a:prstGeom prst="roundRect">
              <a:avLst>
                <a:gd name="adj" fmla="val 34205"/>
              </a:avLst>
            </a:prstGeom>
            <a:solidFill>
              <a:srgbClr val="92929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1" name="圆角矩形 130"/>
            <p:cNvSpPr/>
            <p:nvPr/>
          </p:nvSpPr>
          <p:spPr>
            <a:xfrm>
              <a:off x="5815062" y="4994471"/>
              <a:ext cx="54000" cy="900000"/>
            </a:xfrm>
            <a:prstGeom prst="roundRect">
              <a:avLst>
                <a:gd name="adj" fmla="val 34205"/>
              </a:avLst>
            </a:prstGeom>
            <a:solidFill>
              <a:srgbClr val="92929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4" name="矩形 133"/>
            <p:cNvSpPr/>
            <p:nvPr/>
          </p:nvSpPr>
          <p:spPr>
            <a:xfrm>
              <a:off x="5807988" y="5054065"/>
              <a:ext cx="64800" cy="54000"/>
            </a:xfrm>
            <a:prstGeom prst="rect">
              <a:avLst/>
            </a:prstGeom>
            <a:solidFill>
              <a:srgbClr val="ACABA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5" name="矩形 134"/>
            <p:cNvSpPr/>
            <p:nvPr/>
          </p:nvSpPr>
          <p:spPr>
            <a:xfrm>
              <a:off x="5807988" y="5183719"/>
              <a:ext cx="64800" cy="54000"/>
            </a:xfrm>
            <a:prstGeom prst="rect">
              <a:avLst/>
            </a:prstGeom>
            <a:solidFill>
              <a:srgbClr val="ACABA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6" name="矩形 135"/>
            <p:cNvSpPr/>
            <p:nvPr/>
          </p:nvSpPr>
          <p:spPr>
            <a:xfrm>
              <a:off x="7796886" y="5054065"/>
              <a:ext cx="64800" cy="54000"/>
            </a:xfrm>
            <a:prstGeom prst="rect">
              <a:avLst/>
            </a:prstGeom>
            <a:solidFill>
              <a:srgbClr val="ACABA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7" name="矩形 136"/>
            <p:cNvSpPr/>
            <p:nvPr/>
          </p:nvSpPr>
          <p:spPr>
            <a:xfrm>
              <a:off x="7796886" y="5183719"/>
              <a:ext cx="64800" cy="54000"/>
            </a:xfrm>
            <a:prstGeom prst="rect">
              <a:avLst/>
            </a:prstGeom>
            <a:solidFill>
              <a:srgbClr val="ACABA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600550" y="3241660"/>
            <a:ext cx="10990900" cy="946990"/>
            <a:chOff x="600550" y="3241660"/>
            <a:chExt cx="10990900" cy="946990"/>
          </a:xfrm>
        </p:grpSpPr>
        <p:sp>
          <p:nvSpPr>
            <p:cNvPr id="109" name="蓝底阴影"/>
            <p:cNvSpPr>
              <a:spLocks noChangeArrowheads="1"/>
            </p:cNvSpPr>
            <p:nvPr/>
          </p:nvSpPr>
          <p:spPr bwMode="auto">
            <a:xfrm>
              <a:off x="721200" y="3831462"/>
              <a:ext cx="10749600" cy="357188"/>
            </a:xfrm>
            <a:prstGeom prst="rect">
              <a:avLst/>
            </a:prstGeom>
            <a:gradFill>
              <a:gsLst>
                <a:gs pos="80000">
                  <a:schemeClr val="tx1">
                    <a:alpha val="0"/>
                  </a:schemeClr>
                </a:gs>
                <a:gs pos="0">
                  <a:schemeClr val="tx1">
                    <a:alpha val="50000"/>
                  </a:schemeClr>
                </a:gs>
              </a:gsLst>
              <a:lin ang="54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31" name="蓝底"/>
            <p:cNvSpPr>
              <a:spLocks noChangeArrowheads="1"/>
            </p:cNvSpPr>
            <p:nvPr/>
          </p:nvSpPr>
          <p:spPr bwMode="auto">
            <a:xfrm>
              <a:off x="600550" y="3241660"/>
              <a:ext cx="10990900" cy="734492"/>
            </a:xfrm>
            <a:prstGeom prst="rect">
              <a:avLst/>
            </a:prstGeom>
            <a:solidFill>
              <a:srgbClr val="96B24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139" name="组合 138"/>
          <p:cNvGrpSpPr/>
          <p:nvPr/>
        </p:nvGrpSpPr>
        <p:grpSpPr>
          <a:xfrm rot="5400000">
            <a:off x="2407416" y="5963274"/>
            <a:ext cx="2324419" cy="2324419"/>
            <a:chOff x="3067595" y="6007847"/>
            <a:chExt cx="2324419" cy="2324419"/>
          </a:xfrm>
        </p:grpSpPr>
        <p:sp>
          <p:nvSpPr>
            <p:cNvPr id="143" name="空心弧 142"/>
            <p:cNvSpPr/>
            <p:nvPr/>
          </p:nvSpPr>
          <p:spPr>
            <a:xfrm rot="10800000">
              <a:off x="3067595" y="6007847"/>
              <a:ext cx="2324419" cy="2324419"/>
            </a:xfrm>
            <a:prstGeom prst="blockArc">
              <a:avLst>
                <a:gd name="adj1" fmla="val 10753093"/>
                <a:gd name="adj2" fmla="val 3"/>
                <a:gd name="adj3" fmla="val 28653"/>
              </a:avLst>
            </a:prstGeom>
            <a:solidFill>
              <a:srgbClr val="3333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44" name="弧形 143"/>
            <p:cNvSpPr/>
            <p:nvPr/>
          </p:nvSpPr>
          <p:spPr>
            <a:xfrm rot="10800000">
              <a:off x="3422413" y="6382302"/>
              <a:ext cx="1616311" cy="1616311"/>
            </a:xfrm>
            <a:prstGeom prst="arc">
              <a:avLst>
                <a:gd name="adj1" fmla="val 10826809"/>
                <a:gd name="adj2" fmla="val 21031995"/>
              </a:avLst>
            </a:prstGeom>
            <a:ln w="38100">
              <a:solidFill>
                <a:schemeClr val="bg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16" name="组合 115"/>
          <p:cNvGrpSpPr/>
          <p:nvPr/>
        </p:nvGrpSpPr>
        <p:grpSpPr>
          <a:xfrm>
            <a:off x="8977212" y="5132258"/>
            <a:ext cx="656197" cy="1631358"/>
            <a:chOff x="8633906" y="5089885"/>
            <a:chExt cx="656197" cy="1631358"/>
          </a:xfrm>
        </p:grpSpPr>
        <p:sp>
          <p:nvSpPr>
            <p:cNvPr id="185" name="圆角矩形 184"/>
            <p:cNvSpPr/>
            <p:nvPr/>
          </p:nvSpPr>
          <p:spPr>
            <a:xfrm>
              <a:off x="8935004" y="6001243"/>
              <a:ext cx="54000" cy="720000"/>
            </a:xfrm>
            <a:prstGeom prst="roundRect">
              <a:avLst>
                <a:gd name="adj" fmla="val 34205"/>
              </a:avLst>
            </a:prstGeom>
            <a:solidFill>
              <a:srgbClr val="92929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8" name="矩形 107"/>
            <p:cNvSpPr/>
            <p:nvPr/>
          </p:nvSpPr>
          <p:spPr>
            <a:xfrm>
              <a:off x="8815313" y="5355095"/>
              <a:ext cx="293382" cy="824173"/>
            </a:xfrm>
            <a:prstGeom prst="rect">
              <a:avLst/>
            </a:prstGeom>
            <a:solidFill>
              <a:srgbClr val="60636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12" name="组合 111"/>
            <p:cNvGrpSpPr/>
            <p:nvPr/>
          </p:nvGrpSpPr>
          <p:grpSpPr>
            <a:xfrm>
              <a:off x="8633906" y="5089885"/>
              <a:ext cx="656197" cy="1264204"/>
              <a:chOff x="10055591" y="4767884"/>
              <a:chExt cx="656197" cy="1264204"/>
            </a:xfrm>
          </p:grpSpPr>
          <p:grpSp>
            <p:nvGrpSpPr>
              <p:cNvPr id="102" name="组合 101"/>
              <p:cNvGrpSpPr/>
              <p:nvPr/>
            </p:nvGrpSpPr>
            <p:grpSpPr>
              <a:xfrm>
                <a:off x="10055591" y="4767884"/>
                <a:ext cx="656197" cy="403577"/>
                <a:chOff x="9394350" y="5519881"/>
                <a:chExt cx="656197" cy="403577"/>
              </a:xfrm>
            </p:grpSpPr>
            <p:sp>
              <p:nvSpPr>
                <p:cNvPr id="162" name="任意多边形 161"/>
                <p:cNvSpPr/>
                <p:nvPr/>
              </p:nvSpPr>
              <p:spPr>
                <a:xfrm rot="16200000">
                  <a:off x="9393944" y="5575270"/>
                  <a:ext cx="133079" cy="132268"/>
                </a:xfrm>
                <a:custGeom>
                  <a:avLst/>
                  <a:gdLst>
                    <a:gd name="connsiteX0" fmla="*/ 213983 w 213984"/>
                    <a:gd name="connsiteY0" fmla="*/ 0 h 212679"/>
                    <a:gd name="connsiteX1" fmla="*/ 213984 w 213984"/>
                    <a:gd name="connsiteY1" fmla="*/ 212679 h 212679"/>
                    <a:gd name="connsiteX2" fmla="*/ 0 w 213984"/>
                    <a:gd name="connsiteY2" fmla="*/ 212679 h 212679"/>
                    <a:gd name="connsiteX3" fmla="*/ 16512 w 213984"/>
                    <a:gd name="connsiteY3" fmla="*/ 130893 h 212679"/>
                    <a:gd name="connsiteX4" fmla="*/ 213983 w 213984"/>
                    <a:gd name="connsiteY4" fmla="*/ 0 h 21267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13984" h="212679">
                      <a:moveTo>
                        <a:pt x="213983" y="0"/>
                      </a:moveTo>
                      <a:lnTo>
                        <a:pt x="213984" y="212679"/>
                      </a:lnTo>
                      <a:lnTo>
                        <a:pt x="0" y="212679"/>
                      </a:lnTo>
                      <a:lnTo>
                        <a:pt x="16512" y="130893"/>
                      </a:lnTo>
                      <a:cubicBezTo>
                        <a:pt x="49046" y="53973"/>
                        <a:pt x="125212" y="0"/>
                        <a:pt x="213983" y="0"/>
                      </a:cubicBezTo>
                      <a:close/>
                    </a:path>
                  </a:pathLst>
                </a:custGeom>
                <a:solidFill>
                  <a:srgbClr val="94949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63" name="任意多边形 162"/>
                <p:cNvSpPr/>
                <p:nvPr/>
              </p:nvSpPr>
              <p:spPr>
                <a:xfrm rot="10800000">
                  <a:off x="9917468" y="5575270"/>
                  <a:ext cx="133079" cy="132268"/>
                </a:xfrm>
                <a:custGeom>
                  <a:avLst/>
                  <a:gdLst>
                    <a:gd name="connsiteX0" fmla="*/ 213983 w 213984"/>
                    <a:gd name="connsiteY0" fmla="*/ 0 h 212679"/>
                    <a:gd name="connsiteX1" fmla="*/ 213984 w 213984"/>
                    <a:gd name="connsiteY1" fmla="*/ 212679 h 212679"/>
                    <a:gd name="connsiteX2" fmla="*/ 0 w 213984"/>
                    <a:gd name="connsiteY2" fmla="*/ 212679 h 212679"/>
                    <a:gd name="connsiteX3" fmla="*/ 16512 w 213984"/>
                    <a:gd name="connsiteY3" fmla="*/ 130893 h 212679"/>
                    <a:gd name="connsiteX4" fmla="*/ 213983 w 213984"/>
                    <a:gd name="connsiteY4" fmla="*/ 0 h 21267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13984" h="212679">
                      <a:moveTo>
                        <a:pt x="213983" y="0"/>
                      </a:moveTo>
                      <a:lnTo>
                        <a:pt x="213984" y="212679"/>
                      </a:lnTo>
                      <a:lnTo>
                        <a:pt x="0" y="212679"/>
                      </a:lnTo>
                      <a:lnTo>
                        <a:pt x="16512" y="130893"/>
                      </a:lnTo>
                      <a:cubicBezTo>
                        <a:pt x="49046" y="53973"/>
                        <a:pt x="125212" y="0"/>
                        <a:pt x="213983" y="0"/>
                      </a:cubicBezTo>
                      <a:close/>
                    </a:path>
                  </a:pathLst>
                </a:custGeom>
                <a:solidFill>
                  <a:srgbClr val="6162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96" name="圆角矩形 95"/>
                <p:cNvSpPr/>
                <p:nvPr/>
              </p:nvSpPr>
              <p:spPr>
                <a:xfrm>
                  <a:off x="9520254" y="5519881"/>
                  <a:ext cx="403577" cy="403577"/>
                </a:xfrm>
                <a:prstGeom prst="roundRect">
                  <a:avLst>
                    <a:gd name="adj" fmla="val 10176"/>
                  </a:avLst>
                </a:prstGeom>
                <a:solidFill>
                  <a:srgbClr val="787E7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01" name="椭圆 100"/>
                <p:cNvSpPr/>
                <p:nvPr/>
              </p:nvSpPr>
              <p:spPr>
                <a:xfrm>
                  <a:off x="9573173" y="5572800"/>
                  <a:ext cx="297739" cy="297739"/>
                </a:xfrm>
                <a:prstGeom prst="ellipse">
                  <a:avLst/>
                </a:prstGeom>
                <a:solidFill>
                  <a:srgbClr val="D25C6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grpSp>
            <p:nvGrpSpPr>
              <p:cNvPr id="166" name="组合 165"/>
              <p:cNvGrpSpPr/>
              <p:nvPr/>
            </p:nvGrpSpPr>
            <p:grpSpPr>
              <a:xfrm>
                <a:off x="10055591" y="5198198"/>
                <a:ext cx="656197" cy="403577"/>
                <a:chOff x="9394350" y="5519881"/>
                <a:chExt cx="656197" cy="403577"/>
              </a:xfrm>
            </p:grpSpPr>
            <p:sp>
              <p:nvSpPr>
                <p:cNvPr id="167" name="任意多边形 166"/>
                <p:cNvSpPr/>
                <p:nvPr/>
              </p:nvSpPr>
              <p:spPr>
                <a:xfrm rot="16200000">
                  <a:off x="9393944" y="5575270"/>
                  <a:ext cx="133079" cy="132268"/>
                </a:xfrm>
                <a:custGeom>
                  <a:avLst/>
                  <a:gdLst>
                    <a:gd name="connsiteX0" fmla="*/ 213983 w 213984"/>
                    <a:gd name="connsiteY0" fmla="*/ 0 h 212679"/>
                    <a:gd name="connsiteX1" fmla="*/ 213984 w 213984"/>
                    <a:gd name="connsiteY1" fmla="*/ 212679 h 212679"/>
                    <a:gd name="connsiteX2" fmla="*/ 0 w 213984"/>
                    <a:gd name="connsiteY2" fmla="*/ 212679 h 212679"/>
                    <a:gd name="connsiteX3" fmla="*/ 16512 w 213984"/>
                    <a:gd name="connsiteY3" fmla="*/ 130893 h 212679"/>
                    <a:gd name="connsiteX4" fmla="*/ 213983 w 213984"/>
                    <a:gd name="connsiteY4" fmla="*/ 0 h 21267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13984" h="212679">
                      <a:moveTo>
                        <a:pt x="213983" y="0"/>
                      </a:moveTo>
                      <a:lnTo>
                        <a:pt x="213984" y="212679"/>
                      </a:lnTo>
                      <a:lnTo>
                        <a:pt x="0" y="212679"/>
                      </a:lnTo>
                      <a:lnTo>
                        <a:pt x="16512" y="130893"/>
                      </a:lnTo>
                      <a:cubicBezTo>
                        <a:pt x="49046" y="53973"/>
                        <a:pt x="125212" y="0"/>
                        <a:pt x="213983" y="0"/>
                      </a:cubicBezTo>
                      <a:close/>
                    </a:path>
                  </a:pathLst>
                </a:custGeom>
                <a:solidFill>
                  <a:srgbClr val="94949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68" name="任意多边形 167"/>
                <p:cNvSpPr/>
                <p:nvPr/>
              </p:nvSpPr>
              <p:spPr>
                <a:xfrm rot="10800000">
                  <a:off x="9917468" y="5575270"/>
                  <a:ext cx="133079" cy="132268"/>
                </a:xfrm>
                <a:custGeom>
                  <a:avLst/>
                  <a:gdLst>
                    <a:gd name="connsiteX0" fmla="*/ 213983 w 213984"/>
                    <a:gd name="connsiteY0" fmla="*/ 0 h 212679"/>
                    <a:gd name="connsiteX1" fmla="*/ 213984 w 213984"/>
                    <a:gd name="connsiteY1" fmla="*/ 212679 h 212679"/>
                    <a:gd name="connsiteX2" fmla="*/ 0 w 213984"/>
                    <a:gd name="connsiteY2" fmla="*/ 212679 h 212679"/>
                    <a:gd name="connsiteX3" fmla="*/ 16512 w 213984"/>
                    <a:gd name="connsiteY3" fmla="*/ 130893 h 212679"/>
                    <a:gd name="connsiteX4" fmla="*/ 213983 w 213984"/>
                    <a:gd name="connsiteY4" fmla="*/ 0 h 21267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13984" h="212679">
                      <a:moveTo>
                        <a:pt x="213983" y="0"/>
                      </a:moveTo>
                      <a:lnTo>
                        <a:pt x="213984" y="212679"/>
                      </a:lnTo>
                      <a:lnTo>
                        <a:pt x="0" y="212679"/>
                      </a:lnTo>
                      <a:lnTo>
                        <a:pt x="16512" y="130893"/>
                      </a:lnTo>
                      <a:cubicBezTo>
                        <a:pt x="49046" y="53973"/>
                        <a:pt x="125212" y="0"/>
                        <a:pt x="213983" y="0"/>
                      </a:cubicBezTo>
                      <a:close/>
                    </a:path>
                  </a:pathLst>
                </a:custGeom>
                <a:solidFill>
                  <a:srgbClr val="6162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69" name="圆角矩形 168"/>
                <p:cNvSpPr/>
                <p:nvPr/>
              </p:nvSpPr>
              <p:spPr>
                <a:xfrm>
                  <a:off x="9520254" y="5519881"/>
                  <a:ext cx="403577" cy="403577"/>
                </a:xfrm>
                <a:prstGeom prst="roundRect">
                  <a:avLst>
                    <a:gd name="adj" fmla="val 10176"/>
                  </a:avLst>
                </a:prstGeom>
                <a:solidFill>
                  <a:srgbClr val="787E7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70" name="椭圆 169"/>
                <p:cNvSpPr/>
                <p:nvPr/>
              </p:nvSpPr>
              <p:spPr>
                <a:xfrm>
                  <a:off x="9573173" y="5572800"/>
                  <a:ext cx="297739" cy="297739"/>
                </a:xfrm>
                <a:prstGeom prst="ellipse">
                  <a:avLst/>
                </a:prstGeom>
                <a:solidFill>
                  <a:srgbClr val="E3B85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grpSp>
            <p:nvGrpSpPr>
              <p:cNvPr id="176" name="组合 175"/>
              <p:cNvGrpSpPr/>
              <p:nvPr/>
            </p:nvGrpSpPr>
            <p:grpSpPr>
              <a:xfrm>
                <a:off x="10055591" y="5628511"/>
                <a:ext cx="656197" cy="403577"/>
                <a:chOff x="9394350" y="5519881"/>
                <a:chExt cx="656197" cy="403577"/>
              </a:xfrm>
            </p:grpSpPr>
            <p:sp>
              <p:nvSpPr>
                <p:cNvPr id="177" name="任意多边形 176"/>
                <p:cNvSpPr/>
                <p:nvPr/>
              </p:nvSpPr>
              <p:spPr>
                <a:xfrm rot="16200000">
                  <a:off x="9393944" y="5575270"/>
                  <a:ext cx="133079" cy="132268"/>
                </a:xfrm>
                <a:custGeom>
                  <a:avLst/>
                  <a:gdLst>
                    <a:gd name="connsiteX0" fmla="*/ 213983 w 213984"/>
                    <a:gd name="connsiteY0" fmla="*/ 0 h 212679"/>
                    <a:gd name="connsiteX1" fmla="*/ 213984 w 213984"/>
                    <a:gd name="connsiteY1" fmla="*/ 212679 h 212679"/>
                    <a:gd name="connsiteX2" fmla="*/ 0 w 213984"/>
                    <a:gd name="connsiteY2" fmla="*/ 212679 h 212679"/>
                    <a:gd name="connsiteX3" fmla="*/ 16512 w 213984"/>
                    <a:gd name="connsiteY3" fmla="*/ 130893 h 212679"/>
                    <a:gd name="connsiteX4" fmla="*/ 213983 w 213984"/>
                    <a:gd name="connsiteY4" fmla="*/ 0 h 21267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13984" h="212679">
                      <a:moveTo>
                        <a:pt x="213983" y="0"/>
                      </a:moveTo>
                      <a:lnTo>
                        <a:pt x="213984" y="212679"/>
                      </a:lnTo>
                      <a:lnTo>
                        <a:pt x="0" y="212679"/>
                      </a:lnTo>
                      <a:lnTo>
                        <a:pt x="16512" y="130893"/>
                      </a:lnTo>
                      <a:cubicBezTo>
                        <a:pt x="49046" y="53973"/>
                        <a:pt x="125212" y="0"/>
                        <a:pt x="213983" y="0"/>
                      </a:cubicBezTo>
                      <a:close/>
                    </a:path>
                  </a:pathLst>
                </a:custGeom>
                <a:solidFill>
                  <a:srgbClr val="94949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78" name="任意多边形 177"/>
                <p:cNvSpPr/>
                <p:nvPr/>
              </p:nvSpPr>
              <p:spPr>
                <a:xfrm rot="10800000">
                  <a:off x="9917468" y="5575270"/>
                  <a:ext cx="133079" cy="132268"/>
                </a:xfrm>
                <a:custGeom>
                  <a:avLst/>
                  <a:gdLst>
                    <a:gd name="connsiteX0" fmla="*/ 213983 w 213984"/>
                    <a:gd name="connsiteY0" fmla="*/ 0 h 212679"/>
                    <a:gd name="connsiteX1" fmla="*/ 213984 w 213984"/>
                    <a:gd name="connsiteY1" fmla="*/ 212679 h 212679"/>
                    <a:gd name="connsiteX2" fmla="*/ 0 w 213984"/>
                    <a:gd name="connsiteY2" fmla="*/ 212679 h 212679"/>
                    <a:gd name="connsiteX3" fmla="*/ 16512 w 213984"/>
                    <a:gd name="connsiteY3" fmla="*/ 130893 h 212679"/>
                    <a:gd name="connsiteX4" fmla="*/ 213983 w 213984"/>
                    <a:gd name="connsiteY4" fmla="*/ 0 h 21267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13984" h="212679">
                      <a:moveTo>
                        <a:pt x="213983" y="0"/>
                      </a:moveTo>
                      <a:lnTo>
                        <a:pt x="213984" y="212679"/>
                      </a:lnTo>
                      <a:lnTo>
                        <a:pt x="0" y="212679"/>
                      </a:lnTo>
                      <a:lnTo>
                        <a:pt x="16512" y="130893"/>
                      </a:lnTo>
                      <a:cubicBezTo>
                        <a:pt x="49046" y="53973"/>
                        <a:pt x="125212" y="0"/>
                        <a:pt x="213983" y="0"/>
                      </a:cubicBezTo>
                      <a:close/>
                    </a:path>
                  </a:pathLst>
                </a:custGeom>
                <a:solidFill>
                  <a:srgbClr val="6162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79" name="圆角矩形 178"/>
                <p:cNvSpPr/>
                <p:nvPr/>
              </p:nvSpPr>
              <p:spPr>
                <a:xfrm>
                  <a:off x="9520254" y="5519881"/>
                  <a:ext cx="403577" cy="403577"/>
                </a:xfrm>
                <a:prstGeom prst="roundRect">
                  <a:avLst>
                    <a:gd name="adj" fmla="val 10176"/>
                  </a:avLst>
                </a:prstGeom>
                <a:solidFill>
                  <a:srgbClr val="787E7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80" name="椭圆 179"/>
                <p:cNvSpPr/>
                <p:nvPr/>
              </p:nvSpPr>
              <p:spPr>
                <a:xfrm>
                  <a:off x="9573173" y="5572800"/>
                  <a:ext cx="297739" cy="297739"/>
                </a:xfrm>
                <a:prstGeom prst="ellipse">
                  <a:avLst/>
                </a:prstGeom>
                <a:solidFill>
                  <a:srgbClr val="9FC03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</p:grpSp>
      </p:grpSp>
      <p:sp>
        <p:nvSpPr>
          <p:cNvPr id="117" name="文本框 116"/>
          <p:cNvSpPr txBox="1"/>
          <p:nvPr/>
        </p:nvSpPr>
        <p:spPr>
          <a:xfrm>
            <a:off x="6261162" y="4969308"/>
            <a:ext cx="14217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AUG 2007</a:t>
            </a:r>
            <a:endParaRPr lang="zh-CN" altLang="en-US" sz="20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9" name="文本框 188"/>
          <p:cNvSpPr txBox="1"/>
          <p:nvPr/>
        </p:nvSpPr>
        <p:spPr>
          <a:xfrm>
            <a:off x="6132033" y="5421644"/>
            <a:ext cx="17235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</a:t>
            </a:r>
            <a:r>
              <a:rPr lang="zh-CN" altLang="en-US" sz="24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入公务员</a:t>
            </a:r>
            <a:endParaRPr lang="zh-CN" altLang="en-US" sz="2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7" name="文本框 256"/>
          <p:cNvSpPr txBox="1"/>
          <p:nvPr/>
        </p:nvSpPr>
        <p:spPr>
          <a:xfrm>
            <a:off x="3492200" y="5169363"/>
            <a:ext cx="210506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20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江西</a:t>
            </a:r>
            <a:r>
              <a:rPr lang="en-US" altLang="zh-CN" sz="20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·</a:t>
            </a:r>
            <a:r>
              <a:rPr lang="zh-CN" altLang="en-US" sz="20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萍乡</a:t>
            </a:r>
            <a:r>
              <a:rPr lang="en-US" altLang="zh-CN" sz="20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·</a:t>
            </a:r>
            <a:r>
              <a:rPr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芦</a:t>
            </a:r>
            <a:r>
              <a:rPr lang="zh-CN" altLang="en-US" sz="20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溪县</a:t>
            </a:r>
            <a:endParaRPr lang="en-US" altLang="zh-CN" sz="2000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质量技术监督局</a:t>
            </a:r>
            <a:endParaRPr lang="zh-CN" altLang="en-US" sz="20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9" name="组合 278"/>
          <p:cNvGrpSpPr/>
          <p:nvPr/>
        </p:nvGrpSpPr>
        <p:grpSpPr>
          <a:xfrm rot="5400000">
            <a:off x="2407416" y="-898957"/>
            <a:ext cx="2324419" cy="2324419"/>
            <a:chOff x="3067595" y="6007847"/>
            <a:chExt cx="2324419" cy="2324419"/>
          </a:xfrm>
        </p:grpSpPr>
        <p:sp>
          <p:nvSpPr>
            <p:cNvPr id="280" name="空心弧 279"/>
            <p:cNvSpPr/>
            <p:nvPr/>
          </p:nvSpPr>
          <p:spPr>
            <a:xfrm rot="10800000">
              <a:off x="3067595" y="6007847"/>
              <a:ext cx="2324419" cy="2324419"/>
            </a:xfrm>
            <a:prstGeom prst="blockArc">
              <a:avLst>
                <a:gd name="adj1" fmla="val 10753093"/>
                <a:gd name="adj2" fmla="val 3"/>
                <a:gd name="adj3" fmla="val 28653"/>
              </a:avLst>
            </a:prstGeom>
            <a:solidFill>
              <a:srgbClr val="3333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281" name="弧形 280"/>
            <p:cNvSpPr/>
            <p:nvPr/>
          </p:nvSpPr>
          <p:spPr>
            <a:xfrm rot="10800000">
              <a:off x="3422413" y="6382302"/>
              <a:ext cx="1616311" cy="1616311"/>
            </a:xfrm>
            <a:prstGeom prst="arc">
              <a:avLst>
                <a:gd name="adj1" fmla="val 11362001"/>
                <a:gd name="adj2" fmla="val 21031995"/>
              </a:avLst>
            </a:prstGeom>
            <a:ln w="38100">
              <a:solidFill>
                <a:schemeClr val="bg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82" name="组合 281"/>
          <p:cNvGrpSpPr/>
          <p:nvPr/>
        </p:nvGrpSpPr>
        <p:grpSpPr>
          <a:xfrm flipH="1">
            <a:off x="8645097" y="1900012"/>
            <a:ext cx="666750" cy="2833913"/>
            <a:chOff x="3067595" y="5091097"/>
            <a:chExt cx="666750" cy="3544444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283" name="矩形 282"/>
            <p:cNvSpPr/>
            <p:nvPr/>
          </p:nvSpPr>
          <p:spPr>
            <a:xfrm>
              <a:off x="3067595" y="5091097"/>
              <a:ext cx="666750" cy="3544444"/>
            </a:xfrm>
            <a:prstGeom prst="rect">
              <a:avLst/>
            </a:prstGeom>
            <a:solidFill>
              <a:srgbClr val="3333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284" name="直接连接符 283"/>
            <p:cNvCxnSpPr>
              <a:stCxn id="283" idx="0"/>
              <a:endCxn id="283" idx="2"/>
            </p:cNvCxnSpPr>
            <p:nvPr/>
          </p:nvCxnSpPr>
          <p:spPr>
            <a:xfrm>
              <a:off x="3400970" y="5091097"/>
              <a:ext cx="0" cy="3544444"/>
            </a:xfrm>
            <a:prstGeom prst="line">
              <a:avLst/>
            </a:prstGeom>
            <a:grpFill/>
            <a:ln w="38100">
              <a:solidFill>
                <a:schemeClr val="bg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5" name="组合 284"/>
          <p:cNvGrpSpPr/>
          <p:nvPr/>
        </p:nvGrpSpPr>
        <p:grpSpPr>
          <a:xfrm rot="16200000" flipH="1">
            <a:off x="5526256" y="-1197917"/>
            <a:ext cx="666750" cy="4580010"/>
            <a:chOff x="3067595" y="5091097"/>
            <a:chExt cx="666750" cy="3544444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286" name="矩形 285"/>
            <p:cNvSpPr/>
            <p:nvPr/>
          </p:nvSpPr>
          <p:spPr>
            <a:xfrm>
              <a:off x="3067595" y="5091097"/>
              <a:ext cx="666750" cy="3544444"/>
            </a:xfrm>
            <a:prstGeom prst="rect">
              <a:avLst/>
            </a:prstGeom>
            <a:solidFill>
              <a:srgbClr val="3333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287" name="直接连接符 286"/>
            <p:cNvCxnSpPr>
              <a:stCxn id="286" idx="0"/>
              <a:endCxn id="286" idx="2"/>
            </p:cNvCxnSpPr>
            <p:nvPr/>
          </p:nvCxnSpPr>
          <p:spPr>
            <a:xfrm>
              <a:off x="3400970" y="5091097"/>
              <a:ext cx="0" cy="3544444"/>
            </a:xfrm>
            <a:prstGeom prst="line">
              <a:avLst/>
            </a:prstGeom>
            <a:grpFill/>
            <a:ln w="38100">
              <a:solidFill>
                <a:schemeClr val="bg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8" name="组合 287"/>
          <p:cNvGrpSpPr/>
          <p:nvPr/>
        </p:nvGrpSpPr>
        <p:grpSpPr>
          <a:xfrm rot="16200000" flipH="1">
            <a:off x="6987428" y="758712"/>
            <a:ext cx="2324419" cy="2324419"/>
            <a:chOff x="3066908" y="6018380"/>
            <a:chExt cx="2324419" cy="2324419"/>
          </a:xfrm>
        </p:grpSpPr>
        <p:sp>
          <p:nvSpPr>
            <p:cNvPr id="289" name="空心弧 288"/>
            <p:cNvSpPr/>
            <p:nvPr/>
          </p:nvSpPr>
          <p:spPr>
            <a:xfrm rot="10800000">
              <a:off x="3066908" y="6018380"/>
              <a:ext cx="2324419" cy="2324419"/>
            </a:xfrm>
            <a:prstGeom prst="blockArc">
              <a:avLst>
                <a:gd name="adj1" fmla="val 16224489"/>
                <a:gd name="adj2" fmla="val 3"/>
                <a:gd name="adj3" fmla="val 28653"/>
              </a:avLst>
            </a:prstGeom>
            <a:solidFill>
              <a:srgbClr val="3333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290" name="弧形 289"/>
            <p:cNvSpPr/>
            <p:nvPr/>
          </p:nvSpPr>
          <p:spPr>
            <a:xfrm rot="10800000">
              <a:off x="3422414" y="6555601"/>
              <a:ext cx="1443012" cy="1443012"/>
            </a:xfrm>
            <a:prstGeom prst="arc">
              <a:avLst/>
            </a:prstGeom>
            <a:ln w="38100">
              <a:solidFill>
                <a:schemeClr val="bg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613" name="组合 612"/>
          <p:cNvGrpSpPr/>
          <p:nvPr/>
        </p:nvGrpSpPr>
        <p:grpSpPr>
          <a:xfrm>
            <a:off x="3125775" y="192879"/>
            <a:ext cx="682558" cy="577369"/>
            <a:chOff x="2703550" y="264129"/>
            <a:chExt cx="682558" cy="577369"/>
          </a:xfrm>
        </p:grpSpPr>
        <p:grpSp>
          <p:nvGrpSpPr>
            <p:cNvPr id="319" name="组合 318"/>
            <p:cNvGrpSpPr/>
            <p:nvPr/>
          </p:nvGrpSpPr>
          <p:grpSpPr>
            <a:xfrm>
              <a:off x="2703550" y="264129"/>
              <a:ext cx="389319" cy="389318"/>
              <a:chOff x="2895599" y="4258000"/>
              <a:chExt cx="520701" cy="520701"/>
            </a:xfrm>
          </p:grpSpPr>
          <p:sp>
            <p:nvSpPr>
              <p:cNvPr id="317" name="椭圆 316"/>
              <p:cNvSpPr/>
              <p:nvPr/>
            </p:nvSpPr>
            <p:spPr>
              <a:xfrm>
                <a:off x="2895599" y="4258000"/>
                <a:ext cx="520700" cy="520701"/>
              </a:xfrm>
              <a:prstGeom prst="ellipse">
                <a:avLst/>
              </a:prstGeom>
              <a:solidFill>
                <a:srgbClr val="469F4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18" name="任意多边形 317"/>
              <p:cNvSpPr/>
              <p:nvPr/>
            </p:nvSpPr>
            <p:spPr>
              <a:xfrm>
                <a:off x="2895600" y="4423099"/>
                <a:ext cx="520700" cy="355599"/>
              </a:xfrm>
              <a:custGeom>
                <a:avLst/>
                <a:gdLst>
                  <a:gd name="connsiteX0" fmla="*/ 18569 w 520700"/>
                  <a:gd name="connsiteY0" fmla="*/ 0 h 355600"/>
                  <a:gd name="connsiteX1" fmla="*/ 20460 w 520700"/>
                  <a:gd name="connsiteY1" fmla="*/ 6090 h 355600"/>
                  <a:gd name="connsiteX2" fmla="*/ 260350 w 520700"/>
                  <a:gd name="connsiteY2" fmla="*/ 165100 h 355600"/>
                  <a:gd name="connsiteX3" fmla="*/ 500240 w 520700"/>
                  <a:gd name="connsiteY3" fmla="*/ 6090 h 355600"/>
                  <a:gd name="connsiteX4" fmla="*/ 502131 w 520700"/>
                  <a:gd name="connsiteY4" fmla="*/ 0 h 355600"/>
                  <a:gd name="connsiteX5" fmla="*/ 515411 w 520700"/>
                  <a:gd name="connsiteY5" fmla="*/ 42781 h 355600"/>
                  <a:gd name="connsiteX6" fmla="*/ 520700 w 520700"/>
                  <a:gd name="connsiteY6" fmla="*/ 95250 h 355600"/>
                  <a:gd name="connsiteX7" fmla="*/ 260350 w 520700"/>
                  <a:gd name="connsiteY7" fmla="*/ 355600 h 355600"/>
                  <a:gd name="connsiteX8" fmla="*/ 0 w 520700"/>
                  <a:gd name="connsiteY8" fmla="*/ 95250 h 355600"/>
                  <a:gd name="connsiteX9" fmla="*/ 5290 w 520700"/>
                  <a:gd name="connsiteY9" fmla="*/ 42781 h 35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520700" h="355600">
                    <a:moveTo>
                      <a:pt x="18569" y="0"/>
                    </a:moveTo>
                    <a:lnTo>
                      <a:pt x="20460" y="6090"/>
                    </a:lnTo>
                    <a:cubicBezTo>
                      <a:pt x="59983" y="99534"/>
                      <a:pt x="152510" y="165100"/>
                      <a:pt x="260350" y="165100"/>
                    </a:cubicBezTo>
                    <a:cubicBezTo>
                      <a:pt x="368190" y="165100"/>
                      <a:pt x="460717" y="99534"/>
                      <a:pt x="500240" y="6090"/>
                    </a:cubicBezTo>
                    <a:lnTo>
                      <a:pt x="502131" y="0"/>
                    </a:lnTo>
                    <a:lnTo>
                      <a:pt x="515411" y="42781"/>
                    </a:lnTo>
                    <a:cubicBezTo>
                      <a:pt x="518879" y="59729"/>
                      <a:pt x="520700" y="77277"/>
                      <a:pt x="520700" y="95250"/>
                    </a:cubicBezTo>
                    <a:cubicBezTo>
                      <a:pt x="520700" y="239037"/>
                      <a:pt x="404137" y="355600"/>
                      <a:pt x="260350" y="355600"/>
                    </a:cubicBezTo>
                    <a:cubicBezTo>
                      <a:pt x="116563" y="355600"/>
                      <a:pt x="0" y="239037"/>
                      <a:pt x="0" y="95250"/>
                    </a:cubicBezTo>
                    <a:cubicBezTo>
                      <a:pt x="0" y="77277"/>
                      <a:pt x="1821" y="59729"/>
                      <a:pt x="5290" y="42781"/>
                    </a:cubicBezTo>
                    <a:close/>
                  </a:path>
                </a:pathLst>
              </a:custGeom>
              <a:solidFill>
                <a:srgbClr val="3C8C3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320" name="组合 319"/>
            <p:cNvGrpSpPr/>
            <p:nvPr/>
          </p:nvGrpSpPr>
          <p:grpSpPr>
            <a:xfrm>
              <a:off x="3085989" y="546463"/>
              <a:ext cx="295036" cy="295035"/>
              <a:chOff x="2895600" y="4258000"/>
              <a:chExt cx="520700" cy="520700"/>
            </a:xfrm>
          </p:grpSpPr>
          <p:sp>
            <p:nvSpPr>
              <p:cNvPr id="321" name="椭圆 320"/>
              <p:cNvSpPr/>
              <p:nvPr/>
            </p:nvSpPr>
            <p:spPr>
              <a:xfrm>
                <a:off x="2895600" y="4258000"/>
                <a:ext cx="520700" cy="520700"/>
              </a:xfrm>
              <a:prstGeom prst="ellipse">
                <a:avLst/>
              </a:prstGeom>
              <a:solidFill>
                <a:srgbClr val="469F4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22" name="任意多边形 321"/>
              <p:cNvSpPr/>
              <p:nvPr/>
            </p:nvSpPr>
            <p:spPr>
              <a:xfrm>
                <a:off x="2895600" y="4423100"/>
                <a:ext cx="520700" cy="355600"/>
              </a:xfrm>
              <a:custGeom>
                <a:avLst/>
                <a:gdLst>
                  <a:gd name="connsiteX0" fmla="*/ 18569 w 520700"/>
                  <a:gd name="connsiteY0" fmla="*/ 0 h 355600"/>
                  <a:gd name="connsiteX1" fmla="*/ 20460 w 520700"/>
                  <a:gd name="connsiteY1" fmla="*/ 6090 h 355600"/>
                  <a:gd name="connsiteX2" fmla="*/ 260350 w 520700"/>
                  <a:gd name="connsiteY2" fmla="*/ 165100 h 355600"/>
                  <a:gd name="connsiteX3" fmla="*/ 500240 w 520700"/>
                  <a:gd name="connsiteY3" fmla="*/ 6090 h 355600"/>
                  <a:gd name="connsiteX4" fmla="*/ 502131 w 520700"/>
                  <a:gd name="connsiteY4" fmla="*/ 0 h 355600"/>
                  <a:gd name="connsiteX5" fmla="*/ 515411 w 520700"/>
                  <a:gd name="connsiteY5" fmla="*/ 42781 h 355600"/>
                  <a:gd name="connsiteX6" fmla="*/ 520700 w 520700"/>
                  <a:gd name="connsiteY6" fmla="*/ 95250 h 355600"/>
                  <a:gd name="connsiteX7" fmla="*/ 260350 w 520700"/>
                  <a:gd name="connsiteY7" fmla="*/ 355600 h 355600"/>
                  <a:gd name="connsiteX8" fmla="*/ 0 w 520700"/>
                  <a:gd name="connsiteY8" fmla="*/ 95250 h 355600"/>
                  <a:gd name="connsiteX9" fmla="*/ 5290 w 520700"/>
                  <a:gd name="connsiteY9" fmla="*/ 42781 h 35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520700" h="355600">
                    <a:moveTo>
                      <a:pt x="18569" y="0"/>
                    </a:moveTo>
                    <a:lnTo>
                      <a:pt x="20460" y="6090"/>
                    </a:lnTo>
                    <a:cubicBezTo>
                      <a:pt x="59983" y="99534"/>
                      <a:pt x="152510" y="165100"/>
                      <a:pt x="260350" y="165100"/>
                    </a:cubicBezTo>
                    <a:cubicBezTo>
                      <a:pt x="368190" y="165100"/>
                      <a:pt x="460717" y="99534"/>
                      <a:pt x="500240" y="6090"/>
                    </a:cubicBezTo>
                    <a:lnTo>
                      <a:pt x="502131" y="0"/>
                    </a:lnTo>
                    <a:lnTo>
                      <a:pt x="515411" y="42781"/>
                    </a:lnTo>
                    <a:cubicBezTo>
                      <a:pt x="518879" y="59729"/>
                      <a:pt x="520700" y="77277"/>
                      <a:pt x="520700" y="95250"/>
                    </a:cubicBezTo>
                    <a:cubicBezTo>
                      <a:pt x="520700" y="239037"/>
                      <a:pt x="404137" y="355600"/>
                      <a:pt x="260350" y="355600"/>
                    </a:cubicBezTo>
                    <a:cubicBezTo>
                      <a:pt x="116563" y="355600"/>
                      <a:pt x="0" y="239037"/>
                      <a:pt x="0" y="95250"/>
                    </a:cubicBezTo>
                    <a:cubicBezTo>
                      <a:pt x="0" y="77277"/>
                      <a:pt x="1821" y="59729"/>
                      <a:pt x="5290" y="42781"/>
                    </a:cubicBezTo>
                    <a:close/>
                  </a:path>
                </a:pathLst>
              </a:custGeom>
              <a:solidFill>
                <a:srgbClr val="3C8C3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323" name="组合 322"/>
            <p:cNvGrpSpPr/>
            <p:nvPr/>
          </p:nvGrpSpPr>
          <p:grpSpPr>
            <a:xfrm>
              <a:off x="3187153" y="303848"/>
              <a:ext cx="198955" cy="198955"/>
              <a:chOff x="2895600" y="4258000"/>
              <a:chExt cx="520700" cy="520700"/>
            </a:xfrm>
          </p:grpSpPr>
          <p:sp>
            <p:nvSpPr>
              <p:cNvPr id="324" name="椭圆 323"/>
              <p:cNvSpPr/>
              <p:nvPr/>
            </p:nvSpPr>
            <p:spPr>
              <a:xfrm>
                <a:off x="2895600" y="4258000"/>
                <a:ext cx="520700" cy="520700"/>
              </a:xfrm>
              <a:prstGeom prst="ellipse">
                <a:avLst/>
              </a:prstGeom>
              <a:solidFill>
                <a:srgbClr val="469F4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25" name="任意多边形 324"/>
              <p:cNvSpPr/>
              <p:nvPr/>
            </p:nvSpPr>
            <p:spPr>
              <a:xfrm>
                <a:off x="2895600" y="4423100"/>
                <a:ext cx="520700" cy="355600"/>
              </a:xfrm>
              <a:custGeom>
                <a:avLst/>
                <a:gdLst>
                  <a:gd name="connsiteX0" fmla="*/ 18569 w 520700"/>
                  <a:gd name="connsiteY0" fmla="*/ 0 h 355600"/>
                  <a:gd name="connsiteX1" fmla="*/ 20460 w 520700"/>
                  <a:gd name="connsiteY1" fmla="*/ 6090 h 355600"/>
                  <a:gd name="connsiteX2" fmla="*/ 260350 w 520700"/>
                  <a:gd name="connsiteY2" fmla="*/ 165100 h 355600"/>
                  <a:gd name="connsiteX3" fmla="*/ 500240 w 520700"/>
                  <a:gd name="connsiteY3" fmla="*/ 6090 h 355600"/>
                  <a:gd name="connsiteX4" fmla="*/ 502131 w 520700"/>
                  <a:gd name="connsiteY4" fmla="*/ 0 h 355600"/>
                  <a:gd name="connsiteX5" fmla="*/ 515411 w 520700"/>
                  <a:gd name="connsiteY5" fmla="*/ 42781 h 355600"/>
                  <a:gd name="connsiteX6" fmla="*/ 520700 w 520700"/>
                  <a:gd name="connsiteY6" fmla="*/ 95250 h 355600"/>
                  <a:gd name="connsiteX7" fmla="*/ 260350 w 520700"/>
                  <a:gd name="connsiteY7" fmla="*/ 355600 h 355600"/>
                  <a:gd name="connsiteX8" fmla="*/ 0 w 520700"/>
                  <a:gd name="connsiteY8" fmla="*/ 95250 h 355600"/>
                  <a:gd name="connsiteX9" fmla="*/ 5290 w 520700"/>
                  <a:gd name="connsiteY9" fmla="*/ 42781 h 35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520700" h="355600">
                    <a:moveTo>
                      <a:pt x="18569" y="0"/>
                    </a:moveTo>
                    <a:lnTo>
                      <a:pt x="20460" y="6090"/>
                    </a:lnTo>
                    <a:cubicBezTo>
                      <a:pt x="59983" y="99534"/>
                      <a:pt x="152510" y="165100"/>
                      <a:pt x="260350" y="165100"/>
                    </a:cubicBezTo>
                    <a:cubicBezTo>
                      <a:pt x="368190" y="165100"/>
                      <a:pt x="460717" y="99534"/>
                      <a:pt x="500240" y="6090"/>
                    </a:cubicBezTo>
                    <a:lnTo>
                      <a:pt x="502131" y="0"/>
                    </a:lnTo>
                    <a:lnTo>
                      <a:pt x="515411" y="42781"/>
                    </a:lnTo>
                    <a:cubicBezTo>
                      <a:pt x="518879" y="59729"/>
                      <a:pt x="520700" y="77277"/>
                      <a:pt x="520700" y="95250"/>
                    </a:cubicBezTo>
                    <a:cubicBezTo>
                      <a:pt x="520700" y="239037"/>
                      <a:pt x="404137" y="355600"/>
                      <a:pt x="260350" y="355600"/>
                    </a:cubicBezTo>
                    <a:cubicBezTo>
                      <a:pt x="116563" y="355600"/>
                      <a:pt x="0" y="239037"/>
                      <a:pt x="0" y="95250"/>
                    </a:cubicBezTo>
                    <a:cubicBezTo>
                      <a:pt x="0" y="77277"/>
                      <a:pt x="1821" y="59729"/>
                      <a:pt x="5290" y="42781"/>
                    </a:cubicBezTo>
                    <a:close/>
                  </a:path>
                </a:pathLst>
              </a:custGeom>
              <a:solidFill>
                <a:srgbClr val="3C8C3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grpSp>
        <p:nvGrpSpPr>
          <p:cNvPr id="514" name="广告牌"/>
          <p:cNvGrpSpPr/>
          <p:nvPr/>
        </p:nvGrpSpPr>
        <p:grpSpPr>
          <a:xfrm>
            <a:off x="5119254" y="599199"/>
            <a:ext cx="1260000" cy="1145429"/>
            <a:chOff x="6096000" y="591899"/>
            <a:chExt cx="1260000" cy="1145429"/>
          </a:xfrm>
        </p:grpSpPr>
        <p:grpSp>
          <p:nvGrpSpPr>
            <p:cNvPr id="346" name="组合 345"/>
            <p:cNvGrpSpPr/>
            <p:nvPr/>
          </p:nvGrpSpPr>
          <p:grpSpPr>
            <a:xfrm>
              <a:off x="6334907" y="1356328"/>
              <a:ext cx="782186" cy="381000"/>
              <a:chOff x="7050318" y="2725710"/>
              <a:chExt cx="782186" cy="381000"/>
            </a:xfrm>
          </p:grpSpPr>
          <p:sp>
            <p:nvSpPr>
              <p:cNvPr id="345" name="任意多边形 344"/>
              <p:cNvSpPr/>
              <p:nvPr/>
            </p:nvSpPr>
            <p:spPr>
              <a:xfrm>
                <a:off x="7050318" y="2725710"/>
                <a:ext cx="782186" cy="381000"/>
              </a:xfrm>
              <a:custGeom>
                <a:avLst/>
                <a:gdLst>
                  <a:gd name="connsiteX0" fmla="*/ 736467 w 782186"/>
                  <a:gd name="connsiteY0" fmla="*/ 0 h 381000"/>
                  <a:gd name="connsiteX1" fmla="*/ 782186 w 782186"/>
                  <a:gd name="connsiteY1" fmla="*/ 0 h 381000"/>
                  <a:gd name="connsiteX2" fmla="*/ 782186 w 782186"/>
                  <a:gd name="connsiteY2" fmla="*/ 381000 h 381000"/>
                  <a:gd name="connsiteX3" fmla="*/ 736467 w 782186"/>
                  <a:gd name="connsiteY3" fmla="*/ 381000 h 381000"/>
                  <a:gd name="connsiteX4" fmla="*/ 490978 w 782186"/>
                  <a:gd name="connsiteY4" fmla="*/ 0 h 381000"/>
                  <a:gd name="connsiteX5" fmla="*/ 536697 w 782186"/>
                  <a:gd name="connsiteY5" fmla="*/ 0 h 381000"/>
                  <a:gd name="connsiteX6" fmla="*/ 536697 w 782186"/>
                  <a:gd name="connsiteY6" fmla="*/ 381000 h 381000"/>
                  <a:gd name="connsiteX7" fmla="*/ 490978 w 782186"/>
                  <a:gd name="connsiteY7" fmla="*/ 381000 h 381000"/>
                  <a:gd name="connsiteX8" fmla="*/ 245489 w 782186"/>
                  <a:gd name="connsiteY8" fmla="*/ 0 h 381000"/>
                  <a:gd name="connsiteX9" fmla="*/ 291208 w 782186"/>
                  <a:gd name="connsiteY9" fmla="*/ 0 h 381000"/>
                  <a:gd name="connsiteX10" fmla="*/ 291208 w 782186"/>
                  <a:gd name="connsiteY10" fmla="*/ 381000 h 381000"/>
                  <a:gd name="connsiteX11" fmla="*/ 245489 w 782186"/>
                  <a:gd name="connsiteY11" fmla="*/ 381000 h 381000"/>
                  <a:gd name="connsiteX12" fmla="*/ 0 w 782186"/>
                  <a:gd name="connsiteY12" fmla="*/ 0 h 381000"/>
                  <a:gd name="connsiteX13" fmla="*/ 45719 w 782186"/>
                  <a:gd name="connsiteY13" fmla="*/ 0 h 381000"/>
                  <a:gd name="connsiteX14" fmla="*/ 45719 w 782186"/>
                  <a:gd name="connsiteY14" fmla="*/ 381000 h 381000"/>
                  <a:gd name="connsiteX15" fmla="*/ 0 w 782186"/>
                  <a:gd name="connsiteY15" fmla="*/ 381000 h 381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782186" h="381000">
                    <a:moveTo>
                      <a:pt x="736467" y="0"/>
                    </a:moveTo>
                    <a:lnTo>
                      <a:pt x="782186" y="0"/>
                    </a:lnTo>
                    <a:lnTo>
                      <a:pt x="782186" y="381000"/>
                    </a:lnTo>
                    <a:lnTo>
                      <a:pt x="736467" y="381000"/>
                    </a:lnTo>
                    <a:close/>
                    <a:moveTo>
                      <a:pt x="490978" y="0"/>
                    </a:moveTo>
                    <a:lnTo>
                      <a:pt x="536697" y="0"/>
                    </a:lnTo>
                    <a:lnTo>
                      <a:pt x="536697" y="381000"/>
                    </a:lnTo>
                    <a:lnTo>
                      <a:pt x="490978" y="381000"/>
                    </a:lnTo>
                    <a:close/>
                    <a:moveTo>
                      <a:pt x="245489" y="0"/>
                    </a:moveTo>
                    <a:lnTo>
                      <a:pt x="291208" y="0"/>
                    </a:lnTo>
                    <a:lnTo>
                      <a:pt x="291208" y="381000"/>
                    </a:lnTo>
                    <a:lnTo>
                      <a:pt x="245489" y="381000"/>
                    </a:lnTo>
                    <a:close/>
                    <a:moveTo>
                      <a:pt x="0" y="0"/>
                    </a:moveTo>
                    <a:lnTo>
                      <a:pt x="45719" y="0"/>
                    </a:lnTo>
                    <a:lnTo>
                      <a:pt x="45719" y="381000"/>
                    </a:lnTo>
                    <a:lnTo>
                      <a:pt x="0" y="381000"/>
                    </a:lnTo>
                    <a:close/>
                  </a:path>
                </a:pathLst>
              </a:custGeom>
              <a:solidFill>
                <a:srgbClr val="9E9F9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44" name="任意多边形 343"/>
              <p:cNvSpPr/>
              <p:nvPr/>
            </p:nvSpPr>
            <p:spPr>
              <a:xfrm>
                <a:off x="7050318" y="2840012"/>
                <a:ext cx="782186" cy="164889"/>
              </a:xfrm>
              <a:custGeom>
                <a:avLst/>
                <a:gdLst>
                  <a:gd name="connsiteX0" fmla="*/ 736467 w 782186"/>
                  <a:gd name="connsiteY0" fmla="*/ 0 h 164889"/>
                  <a:gd name="connsiteX1" fmla="*/ 782186 w 782186"/>
                  <a:gd name="connsiteY1" fmla="*/ 0 h 164889"/>
                  <a:gd name="connsiteX2" fmla="*/ 782186 w 782186"/>
                  <a:gd name="connsiteY2" fmla="*/ 91617 h 164889"/>
                  <a:gd name="connsiteX3" fmla="*/ 736467 w 782186"/>
                  <a:gd name="connsiteY3" fmla="*/ 95900 h 164889"/>
                  <a:gd name="connsiteX4" fmla="*/ 490978 w 782186"/>
                  <a:gd name="connsiteY4" fmla="*/ 0 h 164889"/>
                  <a:gd name="connsiteX5" fmla="*/ 536697 w 782186"/>
                  <a:gd name="connsiteY5" fmla="*/ 0 h 164889"/>
                  <a:gd name="connsiteX6" fmla="*/ 536697 w 782186"/>
                  <a:gd name="connsiteY6" fmla="*/ 114613 h 164889"/>
                  <a:gd name="connsiteX7" fmla="*/ 490978 w 782186"/>
                  <a:gd name="connsiteY7" fmla="*/ 118896 h 164889"/>
                  <a:gd name="connsiteX8" fmla="*/ 245489 w 782186"/>
                  <a:gd name="connsiteY8" fmla="*/ 0 h 164889"/>
                  <a:gd name="connsiteX9" fmla="*/ 291208 w 782186"/>
                  <a:gd name="connsiteY9" fmla="*/ 0 h 164889"/>
                  <a:gd name="connsiteX10" fmla="*/ 291208 w 782186"/>
                  <a:gd name="connsiteY10" fmla="*/ 137610 h 164889"/>
                  <a:gd name="connsiteX11" fmla="*/ 245489 w 782186"/>
                  <a:gd name="connsiteY11" fmla="*/ 141893 h 164889"/>
                  <a:gd name="connsiteX12" fmla="*/ 0 w 782186"/>
                  <a:gd name="connsiteY12" fmla="*/ 0 h 164889"/>
                  <a:gd name="connsiteX13" fmla="*/ 45719 w 782186"/>
                  <a:gd name="connsiteY13" fmla="*/ 0 h 164889"/>
                  <a:gd name="connsiteX14" fmla="*/ 45719 w 782186"/>
                  <a:gd name="connsiteY14" fmla="*/ 160607 h 164889"/>
                  <a:gd name="connsiteX15" fmla="*/ 0 w 782186"/>
                  <a:gd name="connsiteY15" fmla="*/ 164889 h 1648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782186" h="164889">
                    <a:moveTo>
                      <a:pt x="736467" y="0"/>
                    </a:moveTo>
                    <a:lnTo>
                      <a:pt x="782186" y="0"/>
                    </a:lnTo>
                    <a:lnTo>
                      <a:pt x="782186" y="91617"/>
                    </a:lnTo>
                    <a:lnTo>
                      <a:pt x="736467" y="95900"/>
                    </a:lnTo>
                    <a:close/>
                    <a:moveTo>
                      <a:pt x="490978" y="0"/>
                    </a:moveTo>
                    <a:lnTo>
                      <a:pt x="536697" y="0"/>
                    </a:lnTo>
                    <a:lnTo>
                      <a:pt x="536697" y="114613"/>
                    </a:lnTo>
                    <a:lnTo>
                      <a:pt x="490978" y="118896"/>
                    </a:lnTo>
                    <a:close/>
                    <a:moveTo>
                      <a:pt x="245489" y="0"/>
                    </a:moveTo>
                    <a:lnTo>
                      <a:pt x="291208" y="0"/>
                    </a:lnTo>
                    <a:lnTo>
                      <a:pt x="291208" y="137610"/>
                    </a:lnTo>
                    <a:lnTo>
                      <a:pt x="245489" y="141893"/>
                    </a:lnTo>
                    <a:close/>
                    <a:moveTo>
                      <a:pt x="0" y="0"/>
                    </a:moveTo>
                    <a:lnTo>
                      <a:pt x="45719" y="0"/>
                    </a:lnTo>
                    <a:lnTo>
                      <a:pt x="45719" y="160607"/>
                    </a:lnTo>
                    <a:lnTo>
                      <a:pt x="0" y="164889"/>
                    </a:lnTo>
                    <a:close/>
                  </a:path>
                </a:pathLst>
              </a:custGeom>
              <a:solidFill>
                <a:srgbClr val="86858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333" name="组合 332"/>
            <p:cNvGrpSpPr/>
            <p:nvPr/>
          </p:nvGrpSpPr>
          <p:grpSpPr>
            <a:xfrm>
              <a:off x="6096000" y="591899"/>
              <a:ext cx="1260000" cy="939245"/>
              <a:chOff x="5386387" y="2067976"/>
              <a:chExt cx="1260000" cy="939245"/>
            </a:xfrm>
          </p:grpSpPr>
          <p:sp>
            <p:nvSpPr>
              <p:cNvPr id="331" name="矩形 330"/>
              <p:cNvSpPr/>
              <p:nvPr/>
            </p:nvSpPr>
            <p:spPr>
              <a:xfrm>
                <a:off x="5386387" y="2085975"/>
                <a:ext cx="1260000" cy="921246"/>
              </a:xfrm>
              <a:prstGeom prst="rect">
                <a:avLst/>
              </a:prstGeom>
              <a:gradFill>
                <a:gsLst>
                  <a:gs pos="100000">
                    <a:srgbClr val="EDF0F3"/>
                  </a:gs>
                  <a:gs pos="0">
                    <a:srgbClr val="E0DFE3"/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32" name="矩形 331"/>
              <p:cNvSpPr/>
              <p:nvPr/>
            </p:nvSpPr>
            <p:spPr>
              <a:xfrm>
                <a:off x="5386387" y="2067976"/>
                <a:ext cx="1260000" cy="1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376" name="组合 375"/>
            <p:cNvGrpSpPr/>
            <p:nvPr/>
          </p:nvGrpSpPr>
          <p:grpSpPr>
            <a:xfrm>
              <a:off x="6192837" y="727173"/>
              <a:ext cx="928568" cy="707886"/>
              <a:chOff x="6164262" y="727173"/>
              <a:chExt cx="928568" cy="707886"/>
            </a:xfrm>
          </p:grpSpPr>
          <p:sp>
            <p:nvSpPr>
              <p:cNvPr id="356" name="文本框 355"/>
              <p:cNvSpPr txBox="1"/>
              <p:nvPr/>
            </p:nvSpPr>
            <p:spPr>
              <a:xfrm>
                <a:off x="6305435" y="727173"/>
                <a:ext cx="787395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zh-CN" sz="2000" dirty="0" smtClean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SEP</a:t>
                </a:r>
                <a:endParaRPr lang="en-US" altLang="zh-CN" sz="2000" dirty="0" smtClean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  <a:p>
                <a:pPr algn="ctr"/>
                <a:r>
                  <a:rPr lang="en-US" altLang="zh-CN" sz="2000" dirty="0" smtClean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2008</a:t>
                </a:r>
                <a:endParaRPr lang="zh-CN" altLang="en-US" sz="2000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grpSp>
            <p:nvGrpSpPr>
              <p:cNvPr id="375" name="组合 374" hidden="1"/>
              <p:cNvGrpSpPr>
                <a:grpSpLocks noChangeAspect="1"/>
              </p:cNvGrpSpPr>
              <p:nvPr/>
            </p:nvGrpSpPr>
            <p:grpSpPr>
              <a:xfrm>
                <a:off x="6164262" y="811116"/>
                <a:ext cx="337862" cy="540000"/>
                <a:chOff x="3687763" y="-419100"/>
                <a:chExt cx="4813300" cy="7693025"/>
              </a:xfrm>
            </p:grpSpPr>
            <p:sp>
              <p:nvSpPr>
                <p:cNvPr id="371" name="Freeform 17"/>
                <p:cNvSpPr/>
                <p:nvPr/>
              </p:nvSpPr>
              <p:spPr bwMode="auto">
                <a:xfrm>
                  <a:off x="3687763" y="-419100"/>
                  <a:ext cx="4813300" cy="7693025"/>
                </a:xfrm>
                <a:custGeom>
                  <a:avLst/>
                  <a:gdLst>
                    <a:gd name="T0" fmla="*/ 1088 w 1280"/>
                    <a:gd name="T1" fmla="*/ 0 h 2048"/>
                    <a:gd name="T2" fmla="*/ 192 w 1280"/>
                    <a:gd name="T3" fmla="*/ 0 h 2048"/>
                    <a:gd name="T4" fmla="*/ 0 w 1280"/>
                    <a:gd name="T5" fmla="*/ 192 h 2048"/>
                    <a:gd name="T6" fmla="*/ 0 w 1280"/>
                    <a:gd name="T7" fmla="*/ 1856 h 2048"/>
                    <a:gd name="T8" fmla="*/ 192 w 1280"/>
                    <a:gd name="T9" fmla="*/ 2048 h 2048"/>
                    <a:gd name="T10" fmla="*/ 1088 w 1280"/>
                    <a:gd name="T11" fmla="*/ 2048 h 2048"/>
                    <a:gd name="T12" fmla="*/ 1280 w 1280"/>
                    <a:gd name="T13" fmla="*/ 1856 h 2048"/>
                    <a:gd name="T14" fmla="*/ 1280 w 1280"/>
                    <a:gd name="T15" fmla="*/ 192 h 2048"/>
                    <a:gd name="T16" fmla="*/ 1088 w 1280"/>
                    <a:gd name="T17" fmla="*/ 0 h 20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280" h="2048">
                      <a:moveTo>
                        <a:pt x="1088" y="0"/>
                      </a:moveTo>
                      <a:cubicBezTo>
                        <a:pt x="192" y="0"/>
                        <a:pt x="192" y="0"/>
                        <a:pt x="192" y="0"/>
                      </a:cubicBezTo>
                      <a:cubicBezTo>
                        <a:pt x="86" y="0"/>
                        <a:pt x="0" y="86"/>
                        <a:pt x="0" y="192"/>
                      </a:cubicBezTo>
                      <a:cubicBezTo>
                        <a:pt x="0" y="1856"/>
                        <a:pt x="0" y="1856"/>
                        <a:pt x="0" y="1856"/>
                      </a:cubicBezTo>
                      <a:cubicBezTo>
                        <a:pt x="0" y="1962"/>
                        <a:pt x="86" y="2048"/>
                        <a:pt x="192" y="2048"/>
                      </a:cubicBezTo>
                      <a:cubicBezTo>
                        <a:pt x="1088" y="2048"/>
                        <a:pt x="1088" y="2048"/>
                        <a:pt x="1088" y="2048"/>
                      </a:cubicBezTo>
                      <a:cubicBezTo>
                        <a:pt x="1194" y="2048"/>
                        <a:pt x="1280" y="1962"/>
                        <a:pt x="1280" y="1856"/>
                      </a:cubicBezTo>
                      <a:cubicBezTo>
                        <a:pt x="1280" y="192"/>
                        <a:pt x="1280" y="192"/>
                        <a:pt x="1280" y="192"/>
                      </a:cubicBezTo>
                      <a:cubicBezTo>
                        <a:pt x="1280" y="86"/>
                        <a:pt x="1194" y="0"/>
                        <a:pt x="1088" y="0"/>
                      </a:cubicBezTo>
                      <a:close/>
                    </a:path>
                  </a:pathLst>
                </a:custGeom>
                <a:solidFill>
                  <a:srgbClr val="33333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/>
                </a:p>
              </p:txBody>
            </p:sp>
            <p:sp>
              <p:nvSpPr>
                <p:cNvPr id="372" name="Rectangle 18"/>
                <p:cNvSpPr>
                  <a:spLocks noChangeArrowheads="1"/>
                </p:cNvSpPr>
                <p:nvPr/>
              </p:nvSpPr>
              <p:spPr bwMode="auto">
                <a:xfrm>
                  <a:off x="5130801" y="-58738"/>
                  <a:ext cx="1925638" cy="241300"/>
                </a:xfrm>
                <a:prstGeom prst="rect">
                  <a:avLst/>
                </a:prstGeom>
                <a:solidFill>
                  <a:srgbClr val="888A88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/>
                </a:p>
              </p:txBody>
            </p:sp>
            <p:sp>
              <p:nvSpPr>
                <p:cNvPr id="373" name="Oval 19"/>
                <p:cNvSpPr>
                  <a:spLocks noChangeArrowheads="1"/>
                </p:cNvSpPr>
                <p:nvPr/>
              </p:nvSpPr>
              <p:spPr bwMode="auto">
                <a:xfrm>
                  <a:off x="5613401" y="5830888"/>
                  <a:ext cx="962025" cy="962025"/>
                </a:xfrm>
                <a:prstGeom prst="ellipse">
                  <a:avLst/>
                </a:prstGeom>
                <a:solidFill>
                  <a:srgbClr val="888A88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/>
                </a:p>
              </p:txBody>
            </p:sp>
            <p:sp>
              <p:nvSpPr>
                <p:cNvPr id="374" name="Rectangle 20"/>
                <p:cNvSpPr>
                  <a:spLocks noChangeArrowheads="1"/>
                </p:cNvSpPr>
                <p:nvPr/>
              </p:nvSpPr>
              <p:spPr bwMode="auto">
                <a:xfrm>
                  <a:off x="4168776" y="542925"/>
                  <a:ext cx="3851275" cy="4806950"/>
                </a:xfrm>
                <a:prstGeom prst="rect">
                  <a:avLst/>
                </a:prstGeom>
                <a:solidFill>
                  <a:srgbClr val="57BEC7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/>
                </a:p>
              </p:txBody>
            </p:sp>
          </p:grpSp>
        </p:grpSp>
      </p:grpSp>
      <p:sp>
        <p:nvSpPr>
          <p:cNvPr id="377" name="文本框 376"/>
          <p:cNvSpPr txBox="1"/>
          <p:nvPr/>
        </p:nvSpPr>
        <p:spPr>
          <a:xfrm>
            <a:off x="4599818" y="1796986"/>
            <a:ext cx="229902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20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江西</a:t>
            </a:r>
            <a:r>
              <a:rPr lang="en-US" altLang="zh-CN" sz="20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·</a:t>
            </a:r>
            <a:r>
              <a:rPr lang="zh-CN" altLang="en-US" sz="20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萍乡市质监局</a:t>
            </a:r>
            <a:endParaRPr lang="en-US" altLang="zh-CN" sz="2000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CN" altLang="en-US" sz="20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特种设备监管科</a:t>
            </a:r>
            <a:endParaRPr lang="zh-CN" altLang="en-US" sz="20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37" name="任意多边形 436" hidden="1"/>
          <p:cNvSpPr/>
          <p:nvPr/>
        </p:nvSpPr>
        <p:spPr>
          <a:xfrm>
            <a:off x="3482973" y="3346450"/>
            <a:ext cx="1933575" cy="1805290"/>
          </a:xfrm>
          <a:custGeom>
            <a:avLst/>
            <a:gdLst>
              <a:gd name="connsiteX0" fmla="*/ 0 w 1933575"/>
              <a:gd name="connsiteY0" fmla="*/ 0 h 1805290"/>
              <a:gd name="connsiteX1" fmla="*/ 1933575 w 1933575"/>
              <a:gd name="connsiteY1" fmla="*/ 0 h 1805290"/>
              <a:gd name="connsiteX2" fmla="*/ 1933575 w 1933575"/>
              <a:gd name="connsiteY2" fmla="*/ 1805286 h 1805290"/>
              <a:gd name="connsiteX3" fmla="*/ 1917403 w 1933575"/>
              <a:gd name="connsiteY3" fmla="*/ 1781712 h 1805290"/>
              <a:gd name="connsiteX4" fmla="*/ 966789 w 1933575"/>
              <a:gd name="connsiteY4" fmla="*/ 1519586 h 1805290"/>
              <a:gd name="connsiteX5" fmla="*/ 16176 w 1933575"/>
              <a:gd name="connsiteY5" fmla="*/ 1781712 h 1805290"/>
              <a:gd name="connsiteX6" fmla="*/ 0 w 1933575"/>
              <a:gd name="connsiteY6" fmla="*/ 1805290 h 18052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933575" h="1805290">
                <a:moveTo>
                  <a:pt x="0" y="0"/>
                </a:moveTo>
                <a:lnTo>
                  <a:pt x="1933575" y="0"/>
                </a:lnTo>
                <a:lnTo>
                  <a:pt x="1933575" y="1805286"/>
                </a:lnTo>
                <a:lnTo>
                  <a:pt x="1917403" y="1781712"/>
                </a:lnTo>
                <a:cubicBezTo>
                  <a:pt x="1791378" y="1629850"/>
                  <a:pt x="1413440" y="1519586"/>
                  <a:pt x="966789" y="1519586"/>
                </a:cubicBezTo>
                <a:cubicBezTo>
                  <a:pt x="520138" y="1519586"/>
                  <a:pt x="142200" y="1629850"/>
                  <a:pt x="16176" y="1781712"/>
                </a:cubicBezTo>
                <a:lnTo>
                  <a:pt x="0" y="180529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512" name="组合 511"/>
          <p:cNvGrpSpPr/>
          <p:nvPr/>
        </p:nvGrpSpPr>
        <p:grpSpPr>
          <a:xfrm>
            <a:off x="8175036" y="3018360"/>
            <a:ext cx="1587869" cy="1495077"/>
            <a:chOff x="3665062" y="4292949"/>
            <a:chExt cx="1587869" cy="1495077"/>
          </a:xfrm>
        </p:grpSpPr>
        <p:sp>
          <p:nvSpPr>
            <p:cNvPr id="450" name="任意多边形 449"/>
            <p:cNvSpPr/>
            <p:nvPr/>
          </p:nvSpPr>
          <p:spPr>
            <a:xfrm>
              <a:off x="3757364" y="4311898"/>
              <a:ext cx="1395412" cy="688553"/>
            </a:xfrm>
            <a:custGeom>
              <a:avLst/>
              <a:gdLst>
                <a:gd name="connsiteX0" fmla="*/ 702071 w 1395412"/>
                <a:gd name="connsiteY0" fmla="*/ 0 h 688553"/>
                <a:gd name="connsiteX1" fmla="*/ 1297613 w 1395412"/>
                <a:gd name="connsiteY1" fmla="*/ 74115 h 688553"/>
                <a:gd name="connsiteX2" fmla="*/ 1395412 w 1395412"/>
                <a:gd name="connsiteY2" fmla="*/ 106248 h 688553"/>
                <a:gd name="connsiteX3" fmla="*/ 1395412 w 1395412"/>
                <a:gd name="connsiteY3" fmla="*/ 685685 h 688553"/>
                <a:gd name="connsiteX4" fmla="*/ 1323942 w 1395412"/>
                <a:gd name="connsiteY4" fmla="*/ 662203 h 688553"/>
                <a:gd name="connsiteX5" fmla="*/ 1297613 w 1395412"/>
                <a:gd name="connsiteY5" fmla="*/ 653552 h 688553"/>
                <a:gd name="connsiteX6" fmla="*/ 702071 w 1395412"/>
                <a:gd name="connsiteY6" fmla="*/ 579437 h 688553"/>
                <a:gd name="connsiteX7" fmla="*/ 106529 w 1395412"/>
                <a:gd name="connsiteY7" fmla="*/ 653552 h 688553"/>
                <a:gd name="connsiteX8" fmla="*/ 80200 w 1395412"/>
                <a:gd name="connsiteY8" fmla="*/ 662203 h 688553"/>
                <a:gd name="connsiteX9" fmla="*/ 0 w 1395412"/>
                <a:gd name="connsiteY9" fmla="*/ 688553 h 688553"/>
                <a:gd name="connsiteX10" fmla="*/ 0 w 1395412"/>
                <a:gd name="connsiteY10" fmla="*/ 109117 h 688553"/>
                <a:gd name="connsiteX11" fmla="*/ 106530 w 1395412"/>
                <a:gd name="connsiteY11" fmla="*/ 74115 h 688553"/>
                <a:gd name="connsiteX12" fmla="*/ 702071 w 1395412"/>
                <a:gd name="connsiteY12" fmla="*/ 0 h 6885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395412" h="688553">
                  <a:moveTo>
                    <a:pt x="702071" y="0"/>
                  </a:moveTo>
                  <a:cubicBezTo>
                    <a:pt x="925397" y="0"/>
                    <a:pt x="1131544" y="27566"/>
                    <a:pt x="1297613" y="74115"/>
                  </a:cubicBezTo>
                  <a:lnTo>
                    <a:pt x="1395412" y="106248"/>
                  </a:lnTo>
                  <a:lnTo>
                    <a:pt x="1395412" y="685685"/>
                  </a:lnTo>
                  <a:lnTo>
                    <a:pt x="1323942" y="662203"/>
                  </a:lnTo>
                  <a:lnTo>
                    <a:pt x="1297613" y="653552"/>
                  </a:lnTo>
                  <a:cubicBezTo>
                    <a:pt x="1131544" y="607003"/>
                    <a:pt x="925397" y="579437"/>
                    <a:pt x="702071" y="579437"/>
                  </a:cubicBezTo>
                  <a:cubicBezTo>
                    <a:pt x="478746" y="579437"/>
                    <a:pt x="272598" y="607003"/>
                    <a:pt x="106529" y="653552"/>
                  </a:cubicBezTo>
                  <a:lnTo>
                    <a:pt x="80200" y="662203"/>
                  </a:lnTo>
                  <a:lnTo>
                    <a:pt x="0" y="688553"/>
                  </a:lnTo>
                  <a:lnTo>
                    <a:pt x="0" y="109117"/>
                  </a:lnTo>
                  <a:lnTo>
                    <a:pt x="106530" y="74115"/>
                  </a:lnTo>
                  <a:cubicBezTo>
                    <a:pt x="272598" y="27566"/>
                    <a:pt x="478746" y="0"/>
                    <a:pt x="702071" y="0"/>
                  </a:cubicBezTo>
                  <a:close/>
                </a:path>
              </a:pathLst>
            </a:custGeom>
            <a:solidFill>
              <a:srgbClr val="BF626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490" name="组合 489"/>
            <p:cNvGrpSpPr/>
            <p:nvPr/>
          </p:nvGrpSpPr>
          <p:grpSpPr>
            <a:xfrm>
              <a:off x="3665062" y="4292949"/>
              <a:ext cx="221770" cy="1495077"/>
              <a:chOff x="3665348" y="4292949"/>
              <a:chExt cx="221770" cy="1495077"/>
            </a:xfrm>
          </p:grpSpPr>
          <p:grpSp>
            <p:nvGrpSpPr>
              <p:cNvPr id="455" name="组合 454"/>
              <p:cNvGrpSpPr/>
              <p:nvPr/>
            </p:nvGrpSpPr>
            <p:grpSpPr>
              <a:xfrm>
                <a:off x="3732438" y="4292949"/>
                <a:ext cx="87590" cy="1355149"/>
                <a:chOff x="5155469" y="4285907"/>
                <a:chExt cx="87590" cy="1355149"/>
              </a:xfrm>
            </p:grpSpPr>
            <p:sp>
              <p:nvSpPr>
                <p:cNvPr id="456" name="圆角矩形 455"/>
                <p:cNvSpPr/>
                <p:nvPr/>
              </p:nvSpPr>
              <p:spPr>
                <a:xfrm>
                  <a:off x="5172264" y="4381056"/>
                  <a:ext cx="54000" cy="1260000"/>
                </a:xfrm>
                <a:prstGeom prst="roundRect">
                  <a:avLst>
                    <a:gd name="adj" fmla="val 34205"/>
                  </a:avLst>
                </a:prstGeom>
                <a:solidFill>
                  <a:srgbClr val="494A4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457" name="圆角矩形 456"/>
                <p:cNvSpPr/>
                <p:nvPr/>
              </p:nvSpPr>
              <p:spPr>
                <a:xfrm>
                  <a:off x="5181264" y="4342956"/>
                  <a:ext cx="36000" cy="1260000"/>
                </a:xfrm>
                <a:prstGeom prst="roundRect">
                  <a:avLst>
                    <a:gd name="adj" fmla="val 34205"/>
                  </a:avLst>
                </a:prstGeom>
                <a:solidFill>
                  <a:srgbClr val="494A4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458" name="泪滴形 457"/>
                <p:cNvSpPr/>
                <p:nvPr/>
              </p:nvSpPr>
              <p:spPr>
                <a:xfrm rot="18900000">
                  <a:off x="5155469" y="4285907"/>
                  <a:ext cx="87590" cy="87590"/>
                </a:xfrm>
                <a:prstGeom prst="teardrop">
                  <a:avLst/>
                </a:prstGeom>
                <a:solidFill>
                  <a:srgbClr val="494A4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grpSp>
            <p:nvGrpSpPr>
              <p:cNvPr id="489" name="组合 488"/>
              <p:cNvGrpSpPr/>
              <p:nvPr/>
            </p:nvGrpSpPr>
            <p:grpSpPr>
              <a:xfrm>
                <a:off x="3665348" y="5346021"/>
                <a:ext cx="221770" cy="442005"/>
                <a:chOff x="3665348" y="5346021"/>
                <a:chExt cx="221770" cy="442005"/>
              </a:xfrm>
            </p:grpSpPr>
            <p:sp>
              <p:nvSpPr>
                <p:cNvPr id="463" name="矩形 462"/>
                <p:cNvSpPr/>
                <p:nvPr/>
              </p:nvSpPr>
              <p:spPr>
                <a:xfrm>
                  <a:off x="3665348" y="5346700"/>
                  <a:ext cx="220032" cy="441326"/>
                </a:xfrm>
                <a:prstGeom prst="rect">
                  <a:avLst/>
                </a:prstGeom>
                <a:solidFill>
                  <a:srgbClr val="BF626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grpSp>
              <p:nvGrpSpPr>
                <p:cNvPr id="486" name="组合 485"/>
                <p:cNvGrpSpPr/>
                <p:nvPr/>
              </p:nvGrpSpPr>
              <p:grpSpPr>
                <a:xfrm>
                  <a:off x="3668208" y="5346021"/>
                  <a:ext cx="214313" cy="369660"/>
                  <a:chOff x="5014912" y="5346700"/>
                  <a:chExt cx="214313" cy="369660"/>
                </a:xfrm>
              </p:grpSpPr>
              <p:cxnSp>
                <p:nvCxnSpPr>
                  <p:cNvPr id="465" name="直接连接符 464"/>
                  <p:cNvCxnSpPr/>
                  <p:nvPr/>
                </p:nvCxnSpPr>
                <p:spPr>
                  <a:xfrm>
                    <a:off x="5014912" y="5410200"/>
                    <a:ext cx="214313" cy="0"/>
                  </a:xfrm>
                  <a:prstGeom prst="line">
                    <a:avLst/>
                  </a:prstGeom>
                  <a:ln>
                    <a:solidFill>
                      <a:schemeClr val="accent4">
                        <a:lumMod val="9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67" name="直接连接符 466"/>
                  <p:cNvCxnSpPr/>
                  <p:nvPr/>
                </p:nvCxnSpPr>
                <p:spPr>
                  <a:xfrm>
                    <a:off x="5014912" y="5470865"/>
                    <a:ext cx="214313" cy="0"/>
                  </a:xfrm>
                  <a:prstGeom prst="line">
                    <a:avLst/>
                  </a:prstGeom>
                  <a:ln>
                    <a:solidFill>
                      <a:schemeClr val="accent4">
                        <a:lumMod val="9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68" name="直接连接符 467"/>
                  <p:cNvCxnSpPr/>
                  <p:nvPr/>
                </p:nvCxnSpPr>
                <p:spPr>
                  <a:xfrm>
                    <a:off x="5014912" y="5531530"/>
                    <a:ext cx="214313" cy="0"/>
                  </a:xfrm>
                  <a:prstGeom prst="line">
                    <a:avLst/>
                  </a:prstGeom>
                  <a:ln>
                    <a:solidFill>
                      <a:schemeClr val="accent4">
                        <a:lumMod val="9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69" name="直接连接符 468"/>
                  <p:cNvCxnSpPr/>
                  <p:nvPr/>
                </p:nvCxnSpPr>
                <p:spPr>
                  <a:xfrm>
                    <a:off x="5014912" y="5592195"/>
                    <a:ext cx="214313" cy="0"/>
                  </a:xfrm>
                  <a:prstGeom prst="line">
                    <a:avLst/>
                  </a:prstGeom>
                  <a:ln>
                    <a:solidFill>
                      <a:schemeClr val="accent4">
                        <a:lumMod val="9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70" name="直接连接符 469"/>
                  <p:cNvCxnSpPr/>
                  <p:nvPr/>
                </p:nvCxnSpPr>
                <p:spPr>
                  <a:xfrm>
                    <a:off x="5014912" y="5652860"/>
                    <a:ext cx="214313" cy="0"/>
                  </a:xfrm>
                  <a:prstGeom prst="line">
                    <a:avLst/>
                  </a:prstGeom>
                  <a:ln>
                    <a:solidFill>
                      <a:schemeClr val="accent4">
                        <a:lumMod val="9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72" name="直接连接符 471"/>
                  <p:cNvCxnSpPr/>
                  <p:nvPr/>
                </p:nvCxnSpPr>
                <p:spPr>
                  <a:xfrm>
                    <a:off x="5164931" y="5346700"/>
                    <a:ext cx="0" cy="63500"/>
                  </a:xfrm>
                  <a:prstGeom prst="line">
                    <a:avLst/>
                  </a:prstGeom>
                  <a:ln>
                    <a:solidFill>
                      <a:schemeClr val="accent4">
                        <a:lumMod val="9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73" name="直接连接符 472"/>
                  <p:cNvCxnSpPr/>
                  <p:nvPr/>
                </p:nvCxnSpPr>
                <p:spPr>
                  <a:xfrm>
                    <a:off x="5081587" y="5410200"/>
                    <a:ext cx="0" cy="60665"/>
                  </a:xfrm>
                  <a:prstGeom prst="line">
                    <a:avLst/>
                  </a:prstGeom>
                  <a:ln>
                    <a:solidFill>
                      <a:schemeClr val="accent4">
                        <a:lumMod val="9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80" name="直接连接符 479"/>
                  <p:cNvCxnSpPr/>
                  <p:nvPr/>
                </p:nvCxnSpPr>
                <p:spPr>
                  <a:xfrm>
                    <a:off x="5164931" y="5470865"/>
                    <a:ext cx="0" cy="63500"/>
                  </a:xfrm>
                  <a:prstGeom prst="line">
                    <a:avLst/>
                  </a:prstGeom>
                  <a:ln>
                    <a:solidFill>
                      <a:schemeClr val="accent4">
                        <a:lumMod val="9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81" name="直接连接符 480"/>
                  <p:cNvCxnSpPr/>
                  <p:nvPr/>
                </p:nvCxnSpPr>
                <p:spPr>
                  <a:xfrm>
                    <a:off x="5164931" y="5592195"/>
                    <a:ext cx="0" cy="63500"/>
                  </a:xfrm>
                  <a:prstGeom prst="line">
                    <a:avLst/>
                  </a:prstGeom>
                  <a:ln>
                    <a:solidFill>
                      <a:schemeClr val="accent4">
                        <a:lumMod val="9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82" name="直接连接符 481"/>
                  <p:cNvCxnSpPr/>
                  <p:nvPr/>
                </p:nvCxnSpPr>
                <p:spPr>
                  <a:xfrm>
                    <a:off x="5081587" y="5531530"/>
                    <a:ext cx="0" cy="60665"/>
                  </a:xfrm>
                  <a:prstGeom prst="line">
                    <a:avLst/>
                  </a:prstGeom>
                  <a:ln>
                    <a:solidFill>
                      <a:schemeClr val="accent4">
                        <a:lumMod val="9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83" name="直接连接符 482"/>
                  <p:cNvCxnSpPr/>
                  <p:nvPr/>
                </p:nvCxnSpPr>
                <p:spPr>
                  <a:xfrm>
                    <a:off x="5081587" y="5655695"/>
                    <a:ext cx="0" cy="60665"/>
                  </a:xfrm>
                  <a:prstGeom prst="line">
                    <a:avLst/>
                  </a:prstGeom>
                  <a:ln>
                    <a:solidFill>
                      <a:schemeClr val="accent4">
                        <a:lumMod val="9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487" name="矩形 486"/>
                <p:cNvSpPr/>
                <p:nvPr/>
              </p:nvSpPr>
              <p:spPr>
                <a:xfrm>
                  <a:off x="3665348" y="5712846"/>
                  <a:ext cx="220032" cy="75180"/>
                </a:xfrm>
                <a:prstGeom prst="rect">
                  <a:avLst/>
                </a:prstGeom>
                <a:solidFill>
                  <a:srgbClr val="BCB4B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488" name="矩形 487"/>
                <p:cNvSpPr/>
                <p:nvPr/>
              </p:nvSpPr>
              <p:spPr>
                <a:xfrm>
                  <a:off x="3825918" y="5346700"/>
                  <a:ext cx="61200" cy="441326"/>
                </a:xfrm>
                <a:prstGeom prst="rect">
                  <a:avLst/>
                </a:prstGeom>
                <a:solidFill>
                  <a:schemeClr val="tx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</p:grpSp>
        <p:grpSp>
          <p:nvGrpSpPr>
            <p:cNvPr id="491" name="组合 490"/>
            <p:cNvGrpSpPr/>
            <p:nvPr/>
          </p:nvGrpSpPr>
          <p:grpSpPr>
            <a:xfrm>
              <a:off x="5031161" y="4292949"/>
              <a:ext cx="221770" cy="1495077"/>
              <a:chOff x="3665348" y="4292949"/>
              <a:chExt cx="221770" cy="1495077"/>
            </a:xfrm>
          </p:grpSpPr>
          <p:grpSp>
            <p:nvGrpSpPr>
              <p:cNvPr id="492" name="组合 491"/>
              <p:cNvGrpSpPr/>
              <p:nvPr/>
            </p:nvGrpSpPr>
            <p:grpSpPr>
              <a:xfrm>
                <a:off x="3732438" y="4292949"/>
                <a:ext cx="87590" cy="1355149"/>
                <a:chOff x="5155469" y="4285907"/>
                <a:chExt cx="87590" cy="1355149"/>
              </a:xfrm>
            </p:grpSpPr>
            <p:sp>
              <p:nvSpPr>
                <p:cNvPr id="509" name="圆角矩形 508"/>
                <p:cNvSpPr/>
                <p:nvPr/>
              </p:nvSpPr>
              <p:spPr>
                <a:xfrm>
                  <a:off x="5172264" y="4381056"/>
                  <a:ext cx="54000" cy="1260000"/>
                </a:xfrm>
                <a:prstGeom prst="roundRect">
                  <a:avLst>
                    <a:gd name="adj" fmla="val 34205"/>
                  </a:avLst>
                </a:prstGeom>
                <a:solidFill>
                  <a:srgbClr val="494A4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510" name="圆角矩形 509"/>
                <p:cNvSpPr/>
                <p:nvPr/>
              </p:nvSpPr>
              <p:spPr>
                <a:xfrm>
                  <a:off x="5181264" y="4342956"/>
                  <a:ext cx="36000" cy="1260000"/>
                </a:xfrm>
                <a:prstGeom prst="roundRect">
                  <a:avLst>
                    <a:gd name="adj" fmla="val 34205"/>
                  </a:avLst>
                </a:prstGeom>
                <a:solidFill>
                  <a:srgbClr val="494A4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511" name="泪滴形 510"/>
                <p:cNvSpPr/>
                <p:nvPr/>
              </p:nvSpPr>
              <p:spPr>
                <a:xfrm rot="18900000">
                  <a:off x="5155469" y="4285907"/>
                  <a:ext cx="87590" cy="87590"/>
                </a:xfrm>
                <a:prstGeom prst="teardrop">
                  <a:avLst/>
                </a:prstGeom>
                <a:solidFill>
                  <a:srgbClr val="494A4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grpSp>
            <p:nvGrpSpPr>
              <p:cNvPr id="493" name="组合 492"/>
              <p:cNvGrpSpPr/>
              <p:nvPr/>
            </p:nvGrpSpPr>
            <p:grpSpPr>
              <a:xfrm>
                <a:off x="3665348" y="5346021"/>
                <a:ext cx="221770" cy="442005"/>
                <a:chOff x="3665348" y="5346021"/>
                <a:chExt cx="221770" cy="442005"/>
              </a:xfrm>
            </p:grpSpPr>
            <p:sp>
              <p:nvSpPr>
                <p:cNvPr id="494" name="矩形 493"/>
                <p:cNvSpPr/>
                <p:nvPr/>
              </p:nvSpPr>
              <p:spPr>
                <a:xfrm>
                  <a:off x="3665348" y="5346700"/>
                  <a:ext cx="220032" cy="441326"/>
                </a:xfrm>
                <a:prstGeom prst="rect">
                  <a:avLst/>
                </a:prstGeom>
                <a:solidFill>
                  <a:srgbClr val="BF626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grpSp>
              <p:nvGrpSpPr>
                <p:cNvPr id="495" name="组合 494"/>
                <p:cNvGrpSpPr/>
                <p:nvPr/>
              </p:nvGrpSpPr>
              <p:grpSpPr>
                <a:xfrm>
                  <a:off x="3668208" y="5346021"/>
                  <a:ext cx="214313" cy="369660"/>
                  <a:chOff x="5014912" y="5346700"/>
                  <a:chExt cx="214313" cy="369660"/>
                </a:xfrm>
              </p:grpSpPr>
              <p:cxnSp>
                <p:nvCxnSpPr>
                  <p:cNvPr id="498" name="直接连接符 497"/>
                  <p:cNvCxnSpPr/>
                  <p:nvPr/>
                </p:nvCxnSpPr>
                <p:spPr>
                  <a:xfrm>
                    <a:off x="5014912" y="5410200"/>
                    <a:ext cx="214313" cy="0"/>
                  </a:xfrm>
                  <a:prstGeom prst="line">
                    <a:avLst/>
                  </a:prstGeom>
                  <a:ln>
                    <a:solidFill>
                      <a:schemeClr val="accent4">
                        <a:lumMod val="9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99" name="直接连接符 498"/>
                  <p:cNvCxnSpPr/>
                  <p:nvPr/>
                </p:nvCxnSpPr>
                <p:spPr>
                  <a:xfrm>
                    <a:off x="5014912" y="5470865"/>
                    <a:ext cx="214313" cy="0"/>
                  </a:xfrm>
                  <a:prstGeom prst="line">
                    <a:avLst/>
                  </a:prstGeom>
                  <a:ln>
                    <a:solidFill>
                      <a:schemeClr val="accent4">
                        <a:lumMod val="9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00" name="直接连接符 499"/>
                  <p:cNvCxnSpPr/>
                  <p:nvPr/>
                </p:nvCxnSpPr>
                <p:spPr>
                  <a:xfrm>
                    <a:off x="5014912" y="5531530"/>
                    <a:ext cx="214313" cy="0"/>
                  </a:xfrm>
                  <a:prstGeom prst="line">
                    <a:avLst/>
                  </a:prstGeom>
                  <a:ln>
                    <a:solidFill>
                      <a:schemeClr val="accent4">
                        <a:lumMod val="9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01" name="直接连接符 500"/>
                  <p:cNvCxnSpPr/>
                  <p:nvPr/>
                </p:nvCxnSpPr>
                <p:spPr>
                  <a:xfrm>
                    <a:off x="5014912" y="5592195"/>
                    <a:ext cx="214313" cy="0"/>
                  </a:xfrm>
                  <a:prstGeom prst="line">
                    <a:avLst/>
                  </a:prstGeom>
                  <a:ln>
                    <a:solidFill>
                      <a:schemeClr val="accent4">
                        <a:lumMod val="9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02" name="直接连接符 501"/>
                  <p:cNvCxnSpPr/>
                  <p:nvPr/>
                </p:nvCxnSpPr>
                <p:spPr>
                  <a:xfrm>
                    <a:off x="5014912" y="5652860"/>
                    <a:ext cx="214313" cy="0"/>
                  </a:xfrm>
                  <a:prstGeom prst="line">
                    <a:avLst/>
                  </a:prstGeom>
                  <a:ln>
                    <a:solidFill>
                      <a:schemeClr val="accent4">
                        <a:lumMod val="9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03" name="直接连接符 502"/>
                  <p:cNvCxnSpPr/>
                  <p:nvPr/>
                </p:nvCxnSpPr>
                <p:spPr>
                  <a:xfrm>
                    <a:off x="5164931" y="5346700"/>
                    <a:ext cx="0" cy="63500"/>
                  </a:xfrm>
                  <a:prstGeom prst="line">
                    <a:avLst/>
                  </a:prstGeom>
                  <a:ln>
                    <a:solidFill>
                      <a:schemeClr val="accent4">
                        <a:lumMod val="9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04" name="直接连接符 503"/>
                  <p:cNvCxnSpPr/>
                  <p:nvPr/>
                </p:nvCxnSpPr>
                <p:spPr>
                  <a:xfrm>
                    <a:off x="5081587" y="5410200"/>
                    <a:ext cx="0" cy="60665"/>
                  </a:xfrm>
                  <a:prstGeom prst="line">
                    <a:avLst/>
                  </a:prstGeom>
                  <a:ln>
                    <a:solidFill>
                      <a:schemeClr val="accent4">
                        <a:lumMod val="9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05" name="直接连接符 504"/>
                  <p:cNvCxnSpPr/>
                  <p:nvPr/>
                </p:nvCxnSpPr>
                <p:spPr>
                  <a:xfrm>
                    <a:off x="5164931" y="5470865"/>
                    <a:ext cx="0" cy="63500"/>
                  </a:xfrm>
                  <a:prstGeom prst="line">
                    <a:avLst/>
                  </a:prstGeom>
                  <a:ln>
                    <a:solidFill>
                      <a:schemeClr val="accent4">
                        <a:lumMod val="9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06" name="直接连接符 505"/>
                  <p:cNvCxnSpPr/>
                  <p:nvPr/>
                </p:nvCxnSpPr>
                <p:spPr>
                  <a:xfrm>
                    <a:off x="5164931" y="5592195"/>
                    <a:ext cx="0" cy="63500"/>
                  </a:xfrm>
                  <a:prstGeom prst="line">
                    <a:avLst/>
                  </a:prstGeom>
                  <a:ln>
                    <a:solidFill>
                      <a:schemeClr val="accent4">
                        <a:lumMod val="9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07" name="直接连接符 506"/>
                  <p:cNvCxnSpPr/>
                  <p:nvPr/>
                </p:nvCxnSpPr>
                <p:spPr>
                  <a:xfrm>
                    <a:off x="5081587" y="5531530"/>
                    <a:ext cx="0" cy="60665"/>
                  </a:xfrm>
                  <a:prstGeom prst="line">
                    <a:avLst/>
                  </a:prstGeom>
                  <a:ln>
                    <a:solidFill>
                      <a:schemeClr val="accent4">
                        <a:lumMod val="9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08" name="直接连接符 507"/>
                  <p:cNvCxnSpPr/>
                  <p:nvPr/>
                </p:nvCxnSpPr>
                <p:spPr>
                  <a:xfrm>
                    <a:off x="5081587" y="5655695"/>
                    <a:ext cx="0" cy="60665"/>
                  </a:xfrm>
                  <a:prstGeom prst="line">
                    <a:avLst/>
                  </a:prstGeom>
                  <a:ln>
                    <a:solidFill>
                      <a:schemeClr val="accent4">
                        <a:lumMod val="9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496" name="矩形 495"/>
                <p:cNvSpPr/>
                <p:nvPr/>
              </p:nvSpPr>
              <p:spPr>
                <a:xfrm>
                  <a:off x="3665348" y="5712846"/>
                  <a:ext cx="220032" cy="75180"/>
                </a:xfrm>
                <a:prstGeom prst="rect">
                  <a:avLst/>
                </a:prstGeom>
                <a:solidFill>
                  <a:srgbClr val="BCB4B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497" name="矩形 496"/>
                <p:cNvSpPr/>
                <p:nvPr/>
              </p:nvSpPr>
              <p:spPr>
                <a:xfrm>
                  <a:off x="3825918" y="5346700"/>
                  <a:ext cx="61200" cy="441326"/>
                </a:xfrm>
                <a:prstGeom prst="rect">
                  <a:avLst/>
                </a:prstGeom>
                <a:solidFill>
                  <a:schemeClr val="tx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</p:grpSp>
      </p:grpSp>
      <p:sp>
        <p:nvSpPr>
          <p:cNvPr id="538" name="矩形 537"/>
          <p:cNvSpPr/>
          <p:nvPr/>
        </p:nvSpPr>
        <p:spPr>
          <a:xfrm rot="18000000" flipH="1">
            <a:off x="5541983" y="2413782"/>
            <a:ext cx="666750" cy="4304763"/>
          </a:xfrm>
          <a:custGeom>
            <a:avLst/>
            <a:gdLst>
              <a:gd name="connsiteX0" fmla="*/ 0 w 666750"/>
              <a:gd name="connsiteY0" fmla="*/ 0 h 4304763"/>
              <a:gd name="connsiteX1" fmla="*/ 666750 w 666750"/>
              <a:gd name="connsiteY1" fmla="*/ 0 h 4304763"/>
              <a:gd name="connsiteX2" fmla="*/ 666750 w 666750"/>
              <a:gd name="connsiteY2" fmla="*/ 4304763 h 4304763"/>
              <a:gd name="connsiteX3" fmla="*/ 0 w 666750"/>
              <a:gd name="connsiteY3" fmla="*/ 4304763 h 4304763"/>
              <a:gd name="connsiteX4" fmla="*/ 0 w 666750"/>
              <a:gd name="connsiteY4" fmla="*/ 0 h 4304763"/>
              <a:gd name="connsiteX0-1" fmla="*/ 0 w 666750"/>
              <a:gd name="connsiteY0-2" fmla="*/ 0 h 4304763"/>
              <a:gd name="connsiteX1-3" fmla="*/ 666750 w 666750"/>
              <a:gd name="connsiteY1-4" fmla="*/ 0 h 4304763"/>
              <a:gd name="connsiteX2-5" fmla="*/ 408482 w 666750"/>
              <a:gd name="connsiteY2-6" fmla="*/ 4199646 h 4304763"/>
              <a:gd name="connsiteX3-7" fmla="*/ 0 w 666750"/>
              <a:gd name="connsiteY3-8" fmla="*/ 4304763 h 4304763"/>
              <a:gd name="connsiteX4-9" fmla="*/ 0 w 666750"/>
              <a:gd name="connsiteY4-10" fmla="*/ 0 h 4304763"/>
              <a:gd name="connsiteX0-11" fmla="*/ 0 w 666750"/>
              <a:gd name="connsiteY0-12" fmla="*/ 0 h 4304763"/>
              <a:gd name="connsiteX1-13" fmla="*/ 666750 w 666750"/>
              <a:gd name="connsiteY1-14" fmla="*/ 0 h 4304763"/>
              <a:gd name="connsiteX2-15" fmla="*/ 467500 w 666750"/>
              <a:gd name="connsiteY2-16" fmla="*/ 4211723 h 4304763"/>
              <a:gd name="connsiteX3-17" fmla="*/ 0 w 666750"/>
              <a:gd name="connsiteY3-18" fmla="*/ 4304763 h 4304763"/>
              <a:gd name="connsiteX4-19" fmla="*/ 0 w 666750"/>
              <a:gd name="connsiteY4-20" fmla="*/ 0 h 4304763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666750" h="4304763">
                <a:moveTo>
                  <a:pt x="0" y="0"/>
                </a:moveTo>
                <a:lnTo>
                  <a:pt x="666750" y="0"/>
                </a:lnTo>
                <a:lnTo>
                  <a:pt x="467500" y="4211723"/>
                </a:lnTo>
                <a:lnTo>
                  <a:pt x="0" y="4304763"/>
                </a:lnTo>
                <a:lnTo>
                  <a:pt x="0" y="0"/>
                </a:lnTo>
                <a:close/>
              </a:path>
            </a:pathLst>
          </a:custGeom>
          <a:solidFill>
            <a:srgbClr val="8383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41" name="空心弧 540"/>
          <p:cNvSpPr/>
          <p:nvPr/>
        </p:nvSpPr>
        <p:spPr>
          <a:xfrm rot="18000000">
            <a:off x="2441295" y="3049409"/>
            <a:ext cx="2324419" cy="2324419"/>
          </a:xfrm>
          <a:prstGeom prst="blockArc">
            <a:avLst>
              <a:gd name="adj1" fmla="val 10753093"/>
              <a:gd name="adj2" fmla="val 3"/>
              <a:gd name="adj3" fmla="val 28653"/>
            </a:avLst>
          </a:prstGeom>
          <a:solidFill>
            <a:srgbClr val="8383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544" name="矩形 543"/>
          <p:cNvSpPr/>
          <p:nvPr/>
        </p:nvSpPr>
        <p:spPr>
          <a:xfrm rot="18000000" flipH="1">
            <a:off x="3889540" y="4330330"/>
            <a:ext cx="666750" cy="2391907"/>
          </a:xfrm>
          <a:custGeom>
            <a:avLst/>
            <a:gdLst>
              <a:gd name="connsiteX0" fmla="*/ 0 w 666750"/>
              <a:gd name="connsiteY0" fmla="*/ 0 h 2391907"/>
              <a:gd name="connsiteX1" fmla="*/ 666750 w 666750"/>
              <a:gd name="connsiteY1" fmla="*/ 0 h 2391907"/>
              <a:gd name="connsiteX2" fmla="*/ 666750 w 666750"/>
              <a:gd name="connsiteY2" fmla="*/ 2391907 h 2391907"/>
              <a:gd name="connsiteX3" fmla="*/ 0 w 666750"/>
              <a:gd name="connsiteY3" fmla="*/ 2391907 h 2391907"/>
              <a:gd name="connsiteX4" fmla="*/ 0 w 666750"/>
              <a:gd name="connsiteY4" fmla="*/ 0 h 2391907"/>
              <a:gd name="connsiteX0-1" fmla="*/ 0 w 666750"/>
              <a:gd name="connsiteY0-2" fmla="*/ 0 h 2391907"/>
              <a:gd name="connsiteX1-3" fmla="*/ 666750 w 666750"/>
              <a:gd name="connsiteY1-4" fmla="*/ 0 h 2391907"/>
              <a:gd name="connsiteX2-5" fmla="*/ 399299 w 666750"/>
              <a:gd name="connsiteY2-6" fmla="*/ 2226495 h 2391907"/>
              <a:gd name="connsiteX3-7" fmla="*/ 0 w 666750"/>
              <a:gd name="connsiteY3-8" fmla="*/ 2391907 h 2391907"/>
              <a:gd name="connsiteX4-9" fmla="*/ 0 w 666750"/>
              <a:gd name="connsiteY4-10" fmla="*/ 0 h 2391907"/>
              <a:gd name="connsiteX0-11" fmla="*/ 0 w 666750"/>
              <a:gd name="connsiteY0-12" fmla="*/ 0 h 2391907"/>
              <a:gd name="connsiteX1-13" fmla="*/ 666750 w 666750"/>
              <a:gd name="connsiteY1-14" fmla="*/ 0 h 2391907"/>
              <a:gd name="connsiteX2-15" fmla="*/ 466566 w 666750"/>
              <a:gd name="connsiteY2-16" fmla="*/ 2243335 h 2391907"/>
              <a:gd name="connsiteX3-17" fmla="*/ 0 w 666750"/>
              <a:gd name="connsiteY3-18" fmla="*/ 2391907 h 2391907"/>
              <a:gd name="connsiteX4-19" fmla="*/ 0 w 666750"/>
              <a:gd name="connsiteY4-20" fmla="*/ 0 h 2391907"/>
              <a:gd name="connsiteX0-21" fmla="*/ 0 w 666750"/>
              <a:gd name="connsiteY0-22" fmla="*/ 0 h 2391907"/>
              <a:gd name="connsiteX1-23" fmla="*/ 666750 w 666750"/>
              <a:gd name="connsiteY1-24" fmla="*/ 0 h 2391907"/>
              <a:gd name="connsiteX2-25" fmla="*/ 417073 w 666750"/>
              <a:gd name="connsiteY2-26" fmla="*/ 2214760 h 2391907"/>
              <a:gd name="connsiteX3-27" fmla="*/ 0 w 666750"/>
              <a:gd name="connsiteY3-28" fmla="*/ 2391907 h 2391907"/>
              <a:gd name="connsiteX4-29" fmla="*/ 0 w 666750"/>
              <a:gd name="connsiteY4-30" fmla="*/ 0 h 2391907"/>
              <a:gd name="connsiteX0-31" fmla="*/ 0 w 666750"/>
              <a:gd name="connsiteY0-32" fmla="*/ 0 h 2391907"/>
              <a:gd name="connsiteX1-33" fmla="*/ 666750 w 666750"/>
              <a:gd name="connsiteY1-34" fmla="*/ 0 h 2391907"/>
              <a:gd name="connsiteX2-35" fmla="*/ 492589 w 666750"/>
              <a:gd name="connsiteY2-36" fmla="*/ 2236362 h 2391907"/>
              <a:gd name="connsiteX3-37" fmla="*/ 0 w 666750"/>
              <a:gd name="connsiteY3-38" fmla="*/ 2391907 h 2391907"/>
              <a:gd name="connsiteX4-39" fmla="*/ 0 w 666750"/>
              <a:gd name="connsiteY4-40" fmla="*/ 0 h 2391907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666750" h="2391907">
                <a:moveTo>
                  <a:pt x="0" y="0"/>
                </a:moveTo>
                <a:lnTo>
                  <a:pt x="666750" y="0"/>
                </a:lnTo>
                <a:lnTo>
                  <a:pt x="492589" y="2236362"/>
                </a:lnTo>
                <a:lnTo>
                  <a:pt x="0" y="2391907"/>
                </a:lnTo>
                <a:lnTo>
                  <a:pt x="0" y="0"/>
                </a:lnTo>
                <a:close/>
              </a:path>
            </a:pathLst>
          </a:custGeom>
          <a:solidFill>
            <a:srgbClr val="8383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13" name="文本框 512"/>
          <p:cNvSpPr txBox="1"/>
          <p:nvPr/>
        </p:nvSpPr>
        <p:spPr>
          <a:xfrm>
            <a:off x="7897155" y="3354451"/>
            <a:ext cx="2173878" cy="1000008"/>
          </a:xfrm>
          <a:prstGeom prst="rect">
            <a:avLst/>
          </a:prstGeom>
          <a:noFill/>
        </p:spPr>
        <p:txBody>
          <a:bodyPr wrap="none" rtlCol="0">
            <a:prstTxWarp prst="textArchUp">
              <a:avLst/>
            </a:prstTxWarp>
            <a:spAutoFit/>
          </a:bodyPr>
          <a:lstStyle/>
          <a:p>
            <a:pPr algn="ctr"/>
            <a:r>
              <a:rPr lang="en-US" altLang="zh-CN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JUL 2011</a:t>
            </a:r>
            <a:endParaRPr lang="zh-CN" altLang="en-US" sz="2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15" name="文本框 514"/>
          <p:cNvSpPr txBox="1"/>
          <p:nvPr/>
        </p:nvSpPr>
        <p:spPr>
          <a:xfrm>
            <a:off x="10033031" y="2504872"/>
            <a:ext cx="800219" cy="220669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pPr algn="ctr"/>
            <a:r>
              <a:rPr lang="zh-CN" altLang="en-US" sz="20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江西</a:t>
            </a:r>
            <a:r>
              <a:rPr lang="en-US" altLang="zh-CN" sz="20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·</a:t>
            </a:r>
            <a:r>
              <a:rPr lang="zh-CN" altLang="en-US" sz="20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萍乡市质监局</a:t>
            </a:r>
            <a:endParaRPr lang="en-US" altLang="zh-CN" sz="2000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CN" altLang="en-US" sz="20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认证监管科副科长</a:t>
            </a:r>
            <a:endParaRPr lang="zh-CN" altLang="en-US" sz="20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518" name="组合 517"/>
          <p:cNvGrpSpPr/>
          <p:nvPr/>
        </p:nvGrpSpPr>
        <p:grpSpPr>
          <a:xfrm>
            <a:off x="6987670" y="3572233"/>
            <a:ext cx="2324419" cy="2324419"/>
            <a:chOff x="3067595" y="6007847"/>
            <a:chExt cx="2324419" cy="2324419"/>
          </a:xfrm>
        </p:grpSpPr>
        <p:sp>
          <p:nvSpPr>
            <p:cNvPr id="519" name="空心弧 518"/>
            <p:cNvSpPr/>
            <p:nvPr/>
          </p:nvSpPr>
          <p:spPr>
            <a:xfrm rot="10800000" flipH="1">
              <a:off x="3067595" y="6007847"/>
              <a:ext cx="2324419" cy="2324419"/>
            </a:xfrm>
            <a:prstGeom prst="blockArc">
              <a:avLst>
                <a:gd name="adj1" fmla="val 14406065"/>
                <a:gd name="adj2" fmla="val 3"/>
                <a:gd name="adj3" fmla="val 28653"/>
              </a:avLst>
            </a:prstGeom>
            <a:solidFill>
              <a:srgbClr val="3333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520" name="弧形 519"/>
            <p:cNvSpPr/>
            <p:nvPr/>
          </p:nvSpPr>
          <p:spPr>
            <a:xfrm rot="10800000">
              <a:off x="3422413" y="6382302"/>
              <a:ext cx="1616311" cy="1616311"/>
            </a:xfrm>
            <a:prstGeom prst="arc">
              <a:avLst>
                <a:gd name="adj1" fmla="val 11362001"/>
                <a:gd name="adj2" fmla="val 17493203"/>
              </a:avLst>
            </a:prstGeom>
            <a:ln w="38100">
              <a:solidFill>
                <a:schemeClr val="bg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521" name="组合 520"/>
          <p:cNvGrpSpPr/>
          <p:nvPr/>
        </p:nvGrpSpPr>
        <p:grpSpPr>
          <a:xfrm rot="18000000" flipH="1">
            <a:off x="5551888" y="2232509"/>
            <a:ext cx="666750" cy="4304763"/>
            <a:chOff x="3067595" y="5091097"/>
            <a:chExt cx="666750" cy="3544444"/>
          </a:xfrm>
          <a:solidFill>
            <a:srgbClr val="9C4B4C"/>
          </a:solidFill>
        </p:grpSpPr>
        <p:sp>
          <p:nvSpPr>
            <p:cNvPr id="522" name="矩形 521"/>
            <p:cNvSpPr/>
            <p:nvPr/>
          </p:nvSpPr>
          <p:spPr>
            <a:xfrm>
              <a:off x="3067595" y="5091097"/>
              <a:ext cx="666750" cy="3544444"/>
            </a:xfrm>
            <a:prstGeom prst="rect">
              <a:avLst/>
            </a:prstGeom>
            <a:solidFill>
              <a:srgbClr val="3333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523" name="直接连接符 522"/>
            <p:cNvCxnSpPr>
              <a:stCxn id="522" idx="0"/>
              <a:endCxn id="522" idx="2"/>
            </p:cNvCxnSpPr>
            <p:nvPr/>
          </p:nvCxnSpPr>
          <p:spPr>
            <a:xfrm>
              <a:off x="3400970" y="5091097"/>
              <a:ext cx="0" cy="3544444"/>
            </a:xfrm>
            <a:prstGeom prst="line">
              <a:avLst/>
            </a:prstGeom>
            <a:grpFill/>
            <a:ln w="38100">
              <a:solidFill>
                <a:schemeClr val="bg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4" name="广告灯板"/>
          <p:cNvGrpSpPr/>
          <p:nvPr/>
        </p:nvGrpSpPr>
        <p:grpSpPr>
          <a:xfrm>
            <a:off x="2396553" y="1677943"/>
            <a:ext cx="1332000" cy="1407746"/>
            <a:chOff x="2871224" y="4204782"/>
            <a:chExt cx="1332000" cy="1407746"/>
          </a:xfrm>
        </p:grpSpPr>
        <p:sp>
          <p:nvSpPr>
            <p:cNvPr id="575" name="矩形 574"/>
            <p:cNvSpPr/>
            <p:nvPr/>
          </p:nvSpPr>
          <p:spPr>
            <a:xfrm>
              <a:off x="3430631" y="5018168"/>
              <a:ext cx="196338" cy="594360"/>
            </a:xfrm>
            <a:prstGeom prst="rect">
              <a:avLst/>
            </a:prstGeom>
            <a:solidFill>
              <a:srgbClr val="D8D8D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76" name="任意多边形 575"/>
            <p:cNvSpPr/>
            <p:nvPr/>
          </p:nvSpPr>
          <p:spPr>
            <a:xfrm>
              <a:off x="3430631" y="4963736"/>
              <a:ext cx="196338" cy="446969"/>
            </a:xfrm>
            <a:custGeom>
              <a:avLst/>
              <a:gdLst>
                <a:gd name="connsiteX0" fmla="*/ 0 w 196338"/>
                <a:gd name="connsiteY0" fmla="*/ 0 h 446969"/>
                <a:gd name="connsiteX1" fmla="*/ 196338 w 196338"/>
                <a:gd name="connsiteY1" fmla="*/ 0 h 446969"/>
                <a:gd name="connsiteX2" fmla="*/ 196338 w 196338"/>
                <a:gd name="connsiteY2" fmla="*/ 344020 h 446969"/>
                <a:gd name="connsiteX3" fmla="*/ 0 w 196338"/>
                <a:gd name="connsiteY3" fmla="*/ 446969 h 4469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6338" h="446969">
                  <a:moveTo>
                    <a:pt x="0" y="0"/>
                  </a:moveTo>
                  <a:lnTo>
                    <a:pt x="196338" y="0"/>
                  </a:lnTo>
                  <a:lnTo>
                    <a:pt x="196338" y="344020"/>
                  </a:lnTo>
                  <a:lnTo>
                    <a:pt x="0" y="446969"/>
                  </a:lnTo>
                  <a:close/>
                </a:path>
              </a:pathLst>
            </a:custGeom>
            <a:solidFill>
              <a:srgbClr val="BEBEB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577" name="组合 576"/>
            <p:cNvGrpSpPr/>
            <p:nvPr/>
          </p:nvGrpSpPr>
          <p:grpSpPr>
            <a:xfrm>
              <a:off x="3130557" y="4204782"/>
              <a:ext cx="918679" cy="454562"/>
              <a:chOff x="3130557" y="4138103"/>
              <a:chExt cx="918679" cy="454562"/>
            </a:xfrm>
          </p:grpSpPr>
          <p:grpSp>
            <p:nvGrpSpPr>
              <p:cNvPr id="597" name="组合 596"/>
              <p:cNvGrpSpPr/>
              <p:nvPr/>
            </p:nvGrpSpPr>
            <p:grpSpPr>
              <a:xfrm>
                <a:off x="3130557" y="4138103"/>
                <a:ext cx="436555" cy="454562"/>
                <a:chOff x="3130557" y="4138103"/>
                <a:chExt cx="436555" cy="454562"/>
              </a:xfrm>
            </p:grpSpPr>
            <p:sp>
              <p:nvSpPr>
                <p:cNvPr id="601" name="Freeform 5"/>
                <p:cNvSpPr/>
                <p:nvPr/>
              </p:nvSpPr>
              <p:spPr bwMode="auto">
                <a:xfrm>
                  <a:off x="3130557" y="4138103"/>
                  <a:ext cx="436555" cy="454562"/>
                </a:xfrm>
                <a:custGeom>
                  <a:avLst/>
                  <a:gdLst>
                    <a:gd name="T0" fmla="*/ 306 w 418"/>
                    <a:gd name="T1" fmla="*/ 52 h 435"/>
                    <a:gd name="T2" fmla="*/ 418 w 418"/>
                    <a:gd name="T3" fmla="*/ 40 h 435"/>
                    <a:gd name="T4" fmla="*/ 375 w 418"/>
                    <a:gd name="T5" fmla="*/ 5 h 435"/>
                    <a:gd name="T6" fmla="*/ 316 w 418"/>
                    <a:gd name="T7" fmla="*/ 0 h 435"/>
                    <a:gd name="T8" fmla="*/ 0 w 418"/>
                    <a:gd name="T9" fmla="*/ 302 h 435"/>
                    <a:gd name="T10" fmla="*/ 35 w 418"/>
                    <a:gd name="T11" fmla="*/ 427 h 435"/>
                    <a:gd name="T12" fmla="*/ 47 w 418"/>
                    <a:gd name="T13" fmla="*/ 432 h 435"/>
                    <a:gd name="T14" fmla="*/ 48 w 418"/>
                    <a:gd name="T15" fmla="*/ 421 h 435"/>
                    <a:gd name="T16" fmla="*/ 17 w 418"/>
                    <a:gd name="T17" fmla="*/ 302 h 435"/>
                    <a:gd name="T18" fmla="*/ 316 w 418"/>
                    <a:gd name="T19" fmla="*/ 8 h 435"/>
                    <a:gd name="T20" fmla="*/ 339 w 418"/>
                    <a:gd name="T21" fmla="*/ 9 h 435"/>
                    <a:gd name="T22" fmla="*/ 306 w 418"/>
                    <a:gd name="T23" fmla="*/ 52 h 4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418" h="435">
                      <a:moveTo>
                        <a:pt x="306" y="52"/>
                      </a:moveTo>
                      <a:cubicBezTo>
                        <a:pt x="418" y="40"/>
                        <a:pt x="418" y="40"/>
                        <a:pt x="418" y="40"/>
                      </a:cubicBezTo>
                      <a:cubicBezTo>
                        <a:pt x="411" y="22"/>
                        <a:pt x="394" y="8"/>
                        <a:pt x="375" y="5"/>
                      </a:cubicBezTo>
                      <a:cubicBezTo>
                        <a:pt x="359" y="1"/>
                        <a:pt x="330" y="0"/>
                        <a:pt x="316" y="0"/>
                      </a:cubicBezTo>
                      <a:cubicBezTo>
                        <a:pt x="135" y="3"/>
                        <a:pt x="0" y="131"/>
                        <a:pt x="0" y="302"/>
                      </a:cubicBezTo>
                      <a:cubicBezTo>
                        <a:pt x="0" y="346"/>
                        <a:pt x="14" y="387"/>
                        <a:pt x="35" y="427"/>
                      </a:cubicBezTo>
                      <a:cubicBezTo>
                        <a:pt x="37" y="430"/>
                        <a:pt x="42" y="435"/>
                        <a:pt x="47" y="432"/>
                      </a:cubicBezTo>
                      <a:cubicBezTo>
                        <a:pt x="51" y="430"/>
                        <a:pt x="49" y="424"/>
                        <a:pt x="48" y="421"/>
                      </a:cubicBezTo>
                      <a:cubicBezTo>
                        <a:pt x="31" y="384"/>
                        <a:pt x="17" y="343"/>
                        <a:pt x="17" y="302"/>
                      </a:cubicBezTo>
                      <a:cubicBezTo>
                        <a:pt x="17" y="140"/>
                        <a:pt x="155" y="8"/>
                        <a:pt x="316" y="8"/>
                      </a:cubicBezTo>
                      <a:cubicBezTo>
                        <a:pt x="324" y="8"/>
                        <a:pt x="332" y="9"/>
                        <a:pt x="339" y="9"/>
                      </a:cubicBezTo>
                      <a:cubicBezTo>
                        <a:pt x="322" y="17"/>
                        <a:pt x="310" y="33"/>
                        <a:pt x="306" y="52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/>
                </a:p>
              </p:txBody>
            </p:sp>
            <p:sp>
              <p:nvSpPr>
                <p:cNvPr id="602" name="椭圆 601"/>
                <p:cNvSpPr>
                  <a:spLocks noChangeAspect="1"/>
                </p:cNvSpPr>
                <p:nvPr/>
              </p:nvSpPr>
              <p:spPr>
                <a:xfrm rot="21302458">
                  <a:off x="3455723" y="4171126"/>
                  <a:ext cx="108000" cy="3339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grpSp>
            <p:nvGrpSpPr>
              <p:cNvPr id="598" name="组合 597"/>
              <p:cNvGrpSpPr/>
              <p:nvPr/>
            </p:nvGrpSpPr>
            <p:grpSpPr>
              <a:xfrm>
                <a:off x="3612681" y="4138103"/>
                <a:ext cx="436555" cy="454562"/>
                <a:chOff x="3130557" y="4138103"/>
                <a:chExt cx="436555" cy="454562"/>
              </a:xfrm>
            </p:grpSpPr>
            <p:sp>
              <p:nvSpPr>
                <p:cNvPr id="599" name="Freeform 5"/>
                <p:cNvSpPr/>
                <p:nvPr/>
              </p:nvSpPr>
              <p:spPr bwMode="auto">
                <a:xfrm>
                  <a:off x="3130557" y="4138103"/>
                  <a:ext cx="436555" cy="454562"/>
                </a:xfrm>
                <a:custGeom>
                  <a:avLst/>
                  <a:gdLst>
                    <a:gd name="T0" fmla="*/ 306 w 418"/>
                    <a:gd name="T1" fmla="*/ 52 h 435"/>
                    <a:gd name="T2" fmla="*/ 418 w 418"/>
                    <a:gd name="T3" fmla="*/ 40 h 435"/>
                    <a:gd name="T4" fmla="*/ 375 w 418"/>
                    <a:gd name="T5" fmla="*/ 5 h 435"/>
                    <a:gd name="T6" fmla="*/ 316 w 418"/>
                    <a:gd name="T7" fmla="*/ 0 h 435"/>
                    <a:gd name="T8" fmla="*/ 0 w 418"/>
                    <a:gd name="T9" fmla="*/ 302 h 435"/>
                    <a:gd name="T10" fmla="*/ 35 w 418"/>
                    <a:gd name="T11" fmla="*/ 427 h 435"/>
                    <a:gd name="T12" fmla="*/ 47 w 418"/>
                    <a:gd name="T13" fmla="*/ 432 h 435"/>
                    <a:gd name="T14" fmla="*/ 48 w 418"/>
                    <a:gd name="T15" fmla="*/ 421 h 435"/>
                    <a:gd name="T16" fmla="*/ 17 w 418"/>
                    <a:gd name="T17" fmla="*/ 302 h 435"/>
                    <a:gd name="T18" fmla="*/ 316 w 418"/>
                    <a:gd name="T19" fmla="*/ 8 h 435"/>
                    <a:gd name="T20" fmla="*/ 339 w 418"/>
                    <a:gd name="T21" fmla="*/ 9 h 435"/>
                    <a:gd name="T22" fmla="*/ 306 w 418"/>
                    <a:gd name="T23" fmla="*/ 52 h 4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418" h="435">
                      <a:moveTo>
                        <a:pt x="306" y="52"/>
                      </a:moveTo>
                      <a:cubicBezTo>
                        <a:pt x="418" y="40"/>
                        <a:pt x="418" y="40"/>
                        <a:pt x="418" y="40"/>
                      </a:cubicBezTo>
                      <a:cubicBezTo>
                        <a:pt x="411" y="22"/>
                        <a:pt x="394" y="8"/>
                        <a:pt x="375" y="5"/>
                      </a:cubicBezTo>
                      <a:cubicBezTo>
                        <a:pt x="359" y="1"/>
                        <a:pt x="330" y="0"/>
                        <a:pt x="316" y="0"/>
                      </a:cubicBezTo>
                      <a:cubicBezTo>
                        <a:pt x="135" y="3"/>
                        <a:pt x="0" y="131"/>
                        <a:pt x="0" y="302"/>
                      </a:cubicBezTo>
                      <a:cubicBezTo>
                        <a:pt x="0" y="346"/>
                        <a:pt x="14" y="387"/>
                        <a:pt x="35" y="427"/>
                      </a:cubicBezTo>
                      <a:cubicBezTo>
                        <a:pt x="37" y="430"/>
                        <a:pt x="42" y="435"/>
                        <a:pt x="47" y="432"/>
                      </a:cubicBezTo>
                      <a:cubicBezTo>
                        <a:pt x="51" y="430"/>
                        <a:pt x="49" y="424"/>
                        <a:pt x="48" y="421"/>
                      </a:cubicBezTo>
                      <a:cubicBezTo>
                        <a:pt x="31" y="384"/>
                        <a:pt x="17" y="343"/>
                        <a:pt x="17" y="302"/>
                      </a:cubicBezTo>
                      <a:cubicBezTo>
                        <a:pt x="17" y="140"/>
                        <a:pt x="155" y="8"/>
                        <a:pt x="316" y="8"/>
                      </a:cubicBezTo>
                      <a:cubicBezTo>
                        <a:pt x="324" y="8"/>
                        <a:pt x="332" y="9"/>
                        <a:pt x="339" y="9"/>
                      </a:cubicBezTo>
                      <a:cubicBezTo>
                        <a:pt x="322" y="17"/>
                        <a:pt x="310" y="33"/>
                        <a:pt x="306" y="52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/>
                </a:p>
              </p:txBody>
            </p:sp>
            <p:sp>
              <p:nvSpPr>
                <p:cNvPr id="600" name="椭圆 599"/>
                <p:cNvSpPr>
                  <a:spLocks noChangeAspect="1"/>
                </p:cNvSpPr>
                <p:nvPr/>
              </p:nvSpPr>
              <p:spPr>
                <a:xfrm rot="21302458">
                  <a:off x="3455723" y="4171126"/>
                  <a:ext cx="108000" cy="3339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</p:grpSp>
        <p:grpSp>
          <p:nvGrpSpPr>
            <p:cNvPr id="578" name="组合 577"/>
            <p:cNvGrpSpPr/>
            <p:nvPr/>
          </p:nvGrpSpPr>
          <p:grpSpPr>
            <a:xfrm>
              <a:off x="2871224" y="4434928"/>
              <a:ext cx="1332000" cy="819375"/>
              <a:chOff x="2871224" y="4434928"/>
              <a:chExt cx="1332000" cy="819375"/>
            </a:xfrm>
          </p:grpSpPr>
          <p:grpSp>
            <p:nvGrpSpPr>
              <p:cNvPr id="579" name="组合 578"/>
              <p:cNvGrpSpPr/>
              <p:nvPr/>
            </p:nvGrpSpPr>
            <p:grpSpPr>
              <a:xfrm>
                <a:off x="2899171" y="4451767"/>
                <a:ext cx="83344" cy="783431"/>
                <a:chOff x="2619376" y="4121944"/>
                <a:chExt cx="83344" cy="783431"/>
              </a:xfrm>
            </p:grpSpPr>
            <p:cxnSp>
              <p:nvCxnSpPr>
                <p:cNvPr id="583" name="直接连接符 582"/>
                <p:cNvCxnSpPr/>
                <p:nvPr/>
              </p:nvCxnSpPr>
              <p:spPr>
                <a:xfrm>
                  <a:off x="2619376" y="4124325"/>
                  <a:ext cx="83344" cy="0"/>
                </a:xfrm>
                <a:prstGeom prst="line">
                  <a:avLst/>
                </a:prstGeom>
                <a:ln w="12700">
                  <a:solidFill>
                    <a:srgbClr val="82847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4" name="直接连接符 583"/>
                <p:cNvCxnSpPr/>
                <p:nvPr/>
              </p:nvCxnSpPr>
              <p:spPr>
                <a:xfrm>
                  <a:off x="2621757" y="4121944"/>
                  <a:ext cx="0" cy="783431"/>
                </a:xfrm>
                <a:prstGeom prst="line">
                  <a:avLst/>
                </a:prstGeom>
                <a:ln w="12700">
                  <a:solidFill>
                    <a:srgbClr val="82847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5" name="直接连接符 584"/>
                <p:cNvCxnSpPr/>
                <p:nvPr/>
              </p:nvCxnSpPr>
              <p:spPr>
                <a:xfrm flipV="1">
                  <a:off x="2627572" y="4138613"/>
                  <a:ext cx="54769" cy="54769"/>
                </a:xfrm>
                <a:prstGeom prst="line">
                  <a:avLst/>
                </a:prstGeom>
                <a:ln w="12700">
                  <a:solidFill>
                    <a:srgbClr val="82847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6" name="直接连接符 585"/>
                <p:cNvCxnSpPr/>
                <p:nvPr/>
              </p:nvCxnSpPr>
              <p:spPr>
                <a:xfrm>
                  <a:off x="2627572" y="4193382"/>
                  <a:ext cx="54769" cy="54769"/>
                </a:xfrm>
                <a:prstGeom prst="line">
                  <a:avLst/>
                </a:prstGeom>
                <a:ln w="12700">
                  <a:solidFill>
                    <a:srgbClr val="82847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7" name="直接连接符 586"/>
                <p:cNvCxnSpPr/>
                <p:nvPr/>
              </p:nvCxnSpPr>
              <p:spPr>
                <a:xfrm flipV="1">
                  <a:off x="2627572" y="4264819"/>
                  <a:ext cx="54769" cy="54769"/>
                </a:xfrm>
                <a:prstGeom prst="line">
                  <a:avLst/>
                </a:prstGeom>
                <a:ln w="12700">
                  <a:solidFill>
                    <a:srgbClr val="82847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8" name="直接连接符 587"/>
                <p:cNvCxnSpPr/>
                <p:nvPr/>
              </p:nvCxnSpPr>
              <p:spPr>
                <a:xfrm>
                  <a:off x="2627572" y="4319588"/>
                  <a:ext cx="54769" cy="54769"/>
                </a:xfrm>
                <a:prstGeom prst="line">
                  <a:avLst/>
                </a:prstGeom>
                <a:ln w="12700">
                  <a:solidFill>
                    <a:srgbClr val="82847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9" name="直接连接符 588"/>
                <p:cNvCxnSpPr/>
                <p:nvPr/>
              </p:nvCxnSpPr>
              <p:spPr>
                <a:xfrm flipV="1">
                  <a:off x="2627572" y="4398169"/>
                  <a:ext cx="54769" cy="54769"/>
                </a:xfrm>
                <a:prstGeom prst="line">
                  <a:avLst/>
                </a:prstGeom>
                <a:ln w="12700">
                  <a:solidFill>
                    <a:srgbClr val="82847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0" name="直接连接符 589"/>
                <p:cNvCxnSpPr/>
                <p:nvPr/>
              </p:nvCxnSpPr>
              <p:spPr>
                <a:xfrm>
                  <a:off x="2627572" y="4452938"/>
                  <a:ext cx="54769" cy="54769"/>
                </a:xfrm>
                <a:prstGeom prst="line">
                  <a:avLst/>
                </a:prstGeom>
                <a:ln w="12700">
                  <a:solidFill>
                    <a:srgbClr val="82847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1" name="直接连接符 590"/>
                <p:cNvCxnSpPr/>
                <p:nvPr/>
              </p:nvCxnSpPr>
              <p:spPr>
                <a:xfrm flipV="1">
                  <a:off x="2627572" y="4526757"/>
                  <a:ext cx="54769" cy="54769"/>
                </a:xfrm>
                <a:prstGeom prst="line">
                  <a:avLst/>
                </a:prstGeom>
                <a:ln w="12700">
                  <a:solidFill>
                    <a:srgbClr val="82847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2" name="直接连接符 591"/>
                <p:cNvCxnSpPr/>
                <p:nvPr/>
              </p:nvCxnSpPr>
              <p:spPr>
                <a:xfrm>
                  <a:off x="2627572" y="4581526"/>
                  <a:ext cx="54769" cy="54769"/>
                </a:xfrm>
                <a:prstGeom prst="line">
                  <a:avLst/>
                </a:prstGeom>
                <a:ln w="12700">
                  <a:solidFill>
                    <a:srgbClr val="82847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3" name="直接连接符 592"/>
                <p:cNvCxnSpPr/>
                <p:nvPr/>
              </p:nvCxnSpPr>
              <p:spPr>
                <a:xfrm flipV="1">
                  <a:off x="2627572" y="4652963"/>
                  <a:ext cx="54769" cy="54769"/>
                </a:xfrm>
                <a:prstGeom prst="line">
                  <a:avLst/>
                </a:prstGeom>
                <a:ln w="12700">
                  <a:solidFill>
                    <a:srgbClr val="82847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4" name="直接连接符 593"/>
                <p:cNvCxnSpPr/>
                <p:nvPr/>
              </p:nvCxnSpPr>
              <p:spPr>
                <a:xfrm>
                  <a:off x="2627572" y="4707732"/>
                  <a:ext cx="54769" cy="54769"/>
                </a:xfrm>
                <a:prstGeom prst="line">
                  <a:avLst/>
                </a:prstGeom>
                <a:ln w="12700">
                  <a:solidFill>
                    <a:srgbClr val="82847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5" name="直接连接符 594"/>
                <p:cNvCxnSpPr/>
                <p:nvPr/>
              </p:nvCxnSpPr>
              <p:spPr>
                <a:xfrm flipV="1">
                  <a:off x="2627572" y="4791075"/>
                  <a:ext cx="54769" cy="54769"/>
                </a:xfrm>
                <a:prstGeom prst="line">
                  <a:avLst/>
                </a:prstGeom>
                <a:ln w="12700">
                  <a:solidFill>
                    <a:srgbClr val="82847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6" name="直接连接符 595"/>
                <p:cNvCxnSpPr/>
                <p:nvPr/>
              </p:nvCxnSpPr>
              <p:spPr>
                <a:xfrm>
                  <a:off x="2627572" y="4845844"/>
                  <a:ext cx="54769" cy="54769"/>
                </a:xfrm>
                <a:prstGeom prst="line">
                  <a:avLst/>
                </a:prstGeom>
                <a:ln w="12700">
                  <a:solidFill>
                    <a:srgbClr val="82847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80" name="矩形 579"/>
              <p:cNvSpPr/>
              <p:nvPr/>
            </p:nvSpPr>
            <p:spPr>
              <a:xfrm>
                <a:off x="2943224" y="4434928"/>
                <a:ext cx="1260000" cy="790575"/>
              </a:xfrm>
              <a:prstGeom prst="rect">
                <a:avLst/>
              </a:prstGeom>
              <a:solidFill>
                <a:srgbClr val="57BEC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581" name="矩形 580"/>
              <p:cNvSpPr/>
              <p:nvPr/>
            </p:nvSpPr>
            <p:spPr>
              <a:xfrm>
                <a:off x="2871224" y="5225503"/>
                <a:ext cx="1332000" cy="10800"/>
              </a:xfrm>
              <a:prstGeom prst="rect">
                <a:avLst/>
              </a:prstGeom>
              <a:solidFill>
                <a:srgbClr val="D0DAD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582" name="矩形 581"/>
              <p:cNvSpPr/>
              <p:nvPr/>
            </p:nvSpPr>
            <p:spPr>
              <a:xfrm>
                <a:off x="2871224" y="5236303"/>
                <a:ext cx="1332000" cy="18000"/>
              </a:xfrm>
              <a:prstGeom prst="rect">
                <a:avLst/>
              </a:prstGeom>
              <a:solidFill>
                <a:srgbClr val="82847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grpSp>
        <p:nvGrpSpPr>
          <p:cNvPr id="524" name="组合 523"/>
          <p:cNvGrpSpPr/>
          <p:nvPr/>
        </p:nvGrpSpPr>
        <p:grpSpPr>
          <a:xfrm rot="7200000">
            <a:off x="2451200" y="2868136"/>
            <a:ext cx="2324419" cy="2324419"/>
            <a:chOff x="3067595" y="6007847"/>
            <a:chExt cx="2324419" cy="2324419"/>
          </a:xfrm>
        </p:grpSpPr>
        <p:sp>
          <p:nvSpPr>
            <p:cNvPr id="525" name="空心弧 524"/>
            <p:cNvSpPr/>
            <p:nvPr/>
          </p:nvSpPr>
          <p:spPr>
            <a:xfrm rot="10800000">
              <a:off x="3067595" y="6007847"/>
              <a:ext cx="2324419" cy="2324419"/>
            </a:xfrm>
            <a:prstGeom prst="blockArc">
              <a:avLst>
                <a:gd name="adj1" fmla="val 10753093"/>
                <a:gd name="adj2" fmla="val 3"/>
                <a:gd name="adj3" fmla="val 28653"/>
              </a:avLst>
            </a:prstGeom>
            <a:solidFill>
              <a:srgbClr val="3333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526" name="弧形 525"/>
            <p:cNvSpPr/>
            <p:nvPr/>
          </p:nvSpPr>
          <p:spPr>
            <a:xfrm rot="10800000">
              <a:off x="3422413" y="6382302"/>
              <a:ext cx="1616311" cy="1616311"/>
            </a:xfrm>
            <a:prstGeom prst="arc">
              <a:avLst>
                <a:gd name="adj1" fmla="val 11362001"/>
                <a:gd name="adj2" fmla="val 21031995"/>
              </a:avLst>
            </a:prstGeom>
            <a:ln w="38100">
              <a:solidFill>
                <a:schemeClr val="bg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527" name="组合 526"/>
          <p:cNvGrpSpPr/>
          <p:nvPr/>
        </p:nvGrpSpPr>
        <p:grpSpPr>
          <a:xfrm rot="18000000" flipH="1">
            <a:off x="3899445" y="4149057"/>
            <a:ext cx="666750" cy="2391907"/>
            <a:chOff x="3067595" y="5091097"/>
            <a:chExt cx="666750" cy="3544444"/>
          </a:xfrm>
          <a:solidFill>
            <a:srgbClr val="9C4B4C"/>
          </a:solidFill>
        </p:grpSpPr>
        <p:sp>
          <p:nvSpPr>
            <p:cNvPr id="528" name="矩形 527"/>
            <p:cNvSpPr/>
            <p:nvPr/>
          </p:nvSpPr>
          <p:spPr>
            <a:xfrm>
              <a:off x="3067595" y="5091097"/>
              <a:ext cx="666750" cy="3544444"/>
            </a:xfrm>
            <a:prstGeom prst="rect">
              <a:avLst/>
            </a:prstGeom>
            <a:solidFill>
              <a:srgbClr val="3333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529" name="直接连接符 528"/>
            <p:cNvCxnSpPr>
              <a:stCxn id="528" idx="0"/>
              <a:endCxn id="528" idx="2"/>
            </p:cNvCxnSpPr>
            <p:nvPr/>
          </p:nvCxnSpPr>
          <p:spPr>
            <a:xfrm>
              <a:off x="3400970" y="5091097"/>
              <a:ext cx="0" cy="3544444"/>
            </a:xfrm>
            <a:prstGeom prst="line">
              <a:avLst/>
            </a:prstGeom>
            <a:grpFill/>
            <a:ln w="38100">
              <a:solidFill>
                <a:schemeClr val="bg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30" name="组合 529"/>
          <p:cNvGrpSpPr/>
          <p:nvPr/>
        </p:nvGrpSpPr>
        <p:grpSpPr>
          <a:xfrm rot="17997611" flipH="1">
            <a:off x="3686163" y="5494510"/>
            <a:ext cx="2324419" cy="2324419"/>
            <a:chOff x="3067595" y="6007847"/>
            <a:chExt cx="2324419" cy="2324419"/>
          </a:xfrm>
        </p:grpSpPr>
        <p:sp>
          <p:nvSpPr>
            <p:cNvPr id="531" name="空心弧 530"/>
            <p:cNvSpPr/>
            <p:nvPr/>
          </p:nvSpPr>
          <p:spPr>
            <a:xfrm rot="10800000">
              <a:off x="3067595" y="6007847"/>
              <a:ext cx="2324419" cy="2324419"/>
            </a:xfrm>
            <a:prstGeom prst="blockArc">
              <a:avLst>
                <a:gd name="adj1" fmla="val 17984491"/>
                <a:gd name="adj2" fmla="val 3"/>
                <a:gd name="adj3" fmla="val 28653"/>
              </a:avLst>
            </a:prstGeom>
            <a:solidFill>
              <a:srgbClr val="3333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532" name="弧形 531"/>
            <p:cNvSpPr/>
            <p:nvPr/>
          </p:nvSpPr>
          <p:spPr>
            <a:xfrm rot="10800000">
              <a:off x="3422413" y="6382302"/>
              <a:ext cx="1616311" cy="1616311"/>
            </a:xfrm>
            <a:prstGeom prst="arc">
              <a:avLst>
                <a:gd name="adj1" fmla="val 18522812"/>
                <a:gd name="adj2" fmla="val 21031995"/>
              </a:avLst>
            </a:prstGeom>
            <a:ln w="38100">
              <a:solidFill>
                <a:schemeClr val="bg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533" name="组合 532"/>
          <p:cNvGrpSpPr/>
          <p:nvPr/>
        </p:nvGrpSpPr>
        <p:grpSpPr>
          <a:xfrm flipH="1">
            <a:off x="5344168" y="6647195"/>
            <a:ext cx="666750" cy="4304763"/>
            <a:chOff x="3067595" y="5091097"/>
            <a:chExt cx="666750" cy="3544444"/>
          </a:xfrm>
          <a:solidFill>
            <a:srgbClr val="9C4B4C"/>
          </a:solidFill>
        </p:grpSpPr>
        <p:sp>
          <p:nvSpPr>
            <p:cNvPr id="534" name="矩形 533"/>
            <p:cNvSpPr/>
            <p:nvPr/>
          </p:nvSpPr>
          <p:spPr>
            <a:xfrm>
              <a:off x="3067595" y="5091097"/>
              <a:ext cx="666750" cy="3544444"/>
            </a:xfrm>
            <a:prstGeom prst="rect">
              <a:avLst/>
            </a:prstGeom>
            <a:solidFill>
              <a:srgbClr val="3333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535" name="直接连接符 534"/>
            <p:cNvCxnSpPr>
              <a:stCxn id="534" idx="0"/>
              <a:endCxn id="534" idx="2"/>
            </p:cNvCxnSpPr>
            <p:nvPr/>
          </p:nvCxnSpPr>
          <p:spPr>
            <a:xfrm>
              <a:off x="3400970" y="5091097"/>
              <a:ext cx="0" cy="3544444"/>
            </a:xfrm>
            <a:prstGeom prst="line">
              <a:avLst/>
            </a:prstGeom>
            <a:grpFill/>
            <a:ln w="38100">
              <a:solidFill>
                <a:schemeClr val="bg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3" name="组合 572"/>
          <p:cNvGrpSpPr/>
          <p:nvPr/>
        </p:nvGrpSpPr>
        <p:grpSpPr>
          <a:xfrm>
            <a:off x="3404337" y="4957437"/>
            <a:ext cx="949679" cy="1173794"/>
            <a:chOff x="2593510" y="2985468"/>
            <a:chExt cx="949679" cy="1173794"/>
          </a:xfrm>
        </p:grpSpPr>
        <p:grpSp>
          <p:nvGrpSpPr>
            <p:cNvPr id="553" name="组合 552"/>
            <p:cNvGrpSpPr/>
            <p:nvPr/>
          </p:nvGrpSpPr>
          <p:grpSpPr>
            <a:xfrm>
              <a:off x="2593510" y="2985468"/>
              <a:ext cx="600437" cy="1040382"/>
              <a:chOff x="4306857" y="3134230"/>
              <a:chExt cx="2122026" cy="3676850"/>
            </a:xfrm>
          </p:grpSpPr>
          <p:sp>
            <p:nvSpPr>
              <p:cNvPr id="550" name="Freeform 71"/>
              <p:cNvSpPr/>
              <p:nvPr/>
            </p:nvSpPr>
            <p:spPr bwMode="auto">
              <a:xfrm rot="900000">
                <a:off x="4306857" y="3134230"/>
                <a:ext cx="2122026" cy="2118645"/>
              </a:xfrm>
              <a:custGeom>
                <a:avLst/>
                <a:gdLst>
                  <a:gd name="T0" fmla="*/ 400 w 1059"/>
                  <a:gd name="T1" fmla="*/ 72 h 1059"/>
                  <a:gd name="T2" fmla="*/ 987 w 1059"/>
                  <a:gd name="T3" fmla="*/ 399 h 1059"/>
                  <a:gd name="T4" fmla="*/ 660 w 1059"/>
                  <a:gd name="T5" fmla="*/ 987 h 1059"/>
                  <a:gd name="T6" fmla="*/ 72 w 1059"/>
                  <a:gd name="T7" fmla="*/ 659 h 1059"/>
                  <a:gd name="T8" fmla="*/ 400 w 1059"/>
                  <a:gd name="T9" fmla="*/ 72 h 10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59" h="1059">
                    <a:moveTo>
                      <a:pt x="400" y="72"/>
                    </a:moveTo>
                    <a:cubicBezTo>
                      <a:pt x="652" y="0"/>
                      <a:pt x="915" y="147"/>
                      <a:pt x="987" y="399"/>
                    </a:cubicBezTo>
                    <a:cubicBezTo>
                      <a:pt x="1059" y="652"/>
                      <a:pt x="912" y="915"/>
                      <a:pt x="660" y="987"/>
                    </a:cubicBezTo>
                    <a:cubicBezTo>
                      <a:pt x="407" y="1059"/>
                      <a:pt x="144" y="912"/>
                      <a:pt x="72" y="659"/>
                    </a:cubicBezTo>
                    <a:cubicBezTo>
                      <a:pt x="0" y="407"/>
                      <a:pt x="147" y="144"/>
                      <a:pt x="400" y="72"/>
                    </a:cubicBezTo>
                    <a:close/>
                  </a:path>
                </a:pathLst>
              </a:custGeom>
              <a:solidFill>
                <a:srgbClr val="C6CE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51" name="Freeform 72"/>
              <p:cNvSpPr/>
              <p:nvPr/>
            </p:nvSpPr>
            <p:spPr bwMode="auto">
              <a:xfrm rot="900000">
                <a:off x="4438227" y="3610287"/>
                <a:ext cx="1500636" cy="3200793"/>
              </a:xfrm>
              <a:custGeom>
                <a:avLst/>
                <a:gdLst>
                  <a:gd name="T0" fmla="*/ 585 w 1775"/>
                  <a:gd name="T1" fmla="*/ 0 h 3786"/>
                  <a:gd name="T2" fmla="*/ 889 w 1775"/>
                  <a:gd name="T3" fmla="*/ 952 h 3786"/>
                  <a:gd name="T4" fmla="*/ 1275 w 1775"/>
                  <a:gd name="T5" fmla="*/ 187 h 3786"/>
                  <a:gd name="T6" fmla="*/ 920 w 1775"/>
                  <a:gd name="T7" fmla="*/ 1049 h 3786"/>
                  <a:gd name="T8" fmla="*/ 1775 w 1775"/>
                  <a:gd name="T9" fmla="*/ 3720 h 3786"/>
                  <a:gd name="T10" fmla="*/ 1538 w 1775"/>
                  <a:gd name="T11" fmla="*/ 3786 h 3786"/>
                  <a:gd name="T12" fmla="*/ 976 w 1775"/>
                  <a:gd name="T13" fmla="*/ 1555 h 3786"/>
                  <a:gd name="T14" fmla="*/ 0 w 1775"/>
                  <a:gd name="T15" fmla="*/ 1070 h 3786"/>
                  <a:gd name="T16" fmla="*/ 948 w 1775"/>
                  <a:gd name="T17" fmla="*/ 1449 h 3786"/>
                  <a:gd name="T18" fmla="*/ 585 w 1775"/>
                  <a:gd name="T19" fmla="*/ 0 h 37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775" h="3786">
                    <a:moveTo>
                      <a:pt x="585" y="0"/>
                    </a:moveTo>
                    <a:lnTo>
                      <a:pt x="889" y="952"/>
                    </a:lnTo>
                    <a:lnTo>
                      <a:pt x="1275" y="187"/>
                    </a:lnTo>
                    <a:lnTo>
                      <a:pt x="920" y="1049"/>
                    </a:lnTo>
                    <a:lnTo>
                      <a:pt x="1775" y="3720"/>
                    </a:lnTo>
                    <a:lnTo>
                      <a:pt x="1538" y="3786"/>
                    </a:lnTo>
                    <a:lnTo>
                      <a:pt x="976" y="1555"/>
                    </a:lnTo>
                    <a:lnTo>
                      <a:pt x="0" y="1070"/>
                    </a:lnTo>
                    <a:lnTo>
                      <a:pt x="948" y="1449"/>
                    </a:lnTo>
                    <a:lnTo>
                      <a:pt x="585" y="0"/>
                    </a:lnTo>
                    <a:close/>
                  </a:path>
                </a:pathLst>
              </a:custGeom>
              <a:solidFill>
                <a:srgbClr val="754C2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  <p:grpSp>
          <p:nvGrpSpPr>
            <p:cNvPr id="554" name="组合 553"/>
            <p:cNvGrpSpPr/>
            <p:nvPr/>
          </p:nvGrpSpPr>
          <p:grpSpPr>
            <a:xfrm>
              <a:off x="2954138" y="3686619"/>
              <a:ext cx="272777" cy="472643"/>
              <a:chOff x="4306857" y="3134230"/>
              <a:chExt cx="2122026" cy="3676850"/>
            </a:xfrm>
          </p:grpSpPr>
          <p:sp>
            <p:nvSpPr>
              <p:cNvPr id="555" name="Freeform 71"/>
              <p:cNvSpPr/>
              <p:nvPr/>
            </p:nvSpPr>
            <p:spPr bwMode="auto">
              <a:xfrm rot="900000">
                <a:off x="4306857" y="3134230"/>
                <a:ext cx="2122026" cy="2118645"/>
              </a:xfrm>
              <a:custGeom>
                <a:avLst/>
                <a:gdLst>
                  <a:gd name="T0" fmla="*/ 400 w 1059"/>
                  <a:gd name="T1" fmla="*/ 72 h 1059"/>
                  <a:gd name="T2" fmla="*/ 987 w 1059"/>
                  <a:gd name="T3" fmla="*/ 399 h 1059"/>
                  <a:gd name="T4" fmla="*/ 660 w 1059"/>
                  <a:gd name="T5" fmla="*/ 987 h 1059"/>
                  <a:gd name="T6" fmla="*/ 72 w 1059"/>
                  <a:gd name="T7" fmla="*/ 659 h 1059"/>
                  <a:gd name="T8" fmla="*/ 400 w 1059"/>
                  <a:gd name="T9" fmla="*/ 72 h 10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59" h="1059">
                    <a:moveTo>
                      <a:pt x="400" y="72"/>
                    </a:moveTo>
                    <a:cubicBezTo>
                      <a:pt x="652" y="0"/>
                      <a:pt x="915" y="147"/>
                      <a:pt x="987" y="399"/>
                    </a:cubicBezTo>
                    <a:cubicBezTo>
                      <a:pt x="1059" y="652"/>
                      <a:pt x="912" y="915"/>
                      <a:pt x="660" y="987"/>
                    </a:cubicBezTo>
                    <a:cubicBezTo>
                      <a:pt x="407" y="1059"/>
                      <a:pt x="144" y="912"/>
                      <a:pt x="72" y="659"/>
                    </a:cubicBezTo>
                    <a:cubicBezTo>
                      <a:pt x="0" y="407"/>
                      <a:pt x="147" y="144"/>
                      <a:pt x="400" y="72"/>
                    </a:cubicBezTo>
                    <a:close/>
                  </a:path>
                </a:pathLst>
              </a:custGeom>
              <a:solidFill>
                <a:srgbClr val="C6CE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56" name="Freeform 72"/>
              <p:cNvSpPr/>
              <p:nvPr/>
            </p:nvSpPr>
            <p:spPr bwMode="auto">
              <a:xfrm rot="900000">
                <a:off x="4438227" y="3610287"/>
                <a:ext cx="1500636" cy="3200793"/>
              </a:xfrm>
              <a:custGeom>
                <a:avLst/>
                <a:gdLst>
                  <a:gd name="T0" fmla="*/ 585 w 1775"/>
                  <a:gd name="T1" fmla="*/ 0 h 3786"/>
                  <a:gd name="T2" fmla="*/ 889 w 1775"/>
                  <a:gd name="T3" fmla="*/ 952 h 3786"/>
                  <a:gd name="T4" fmla="*/ 1275 w 1775"/>
                  <a:gd name="T5" fmla="*/ 187 h 3786"/>
                  <a:gd name="T6" fmla="*/ 920 w 1775"/>
                  <a:gd name="T7" fmla="*/ 1049 h 3786"/>
                  <a:gd name="T8" fmla="*/ 1775 w 1775"/>
                  <a:gd name="T9" fmla="*/ 3720 h 3786"/>
                  <a:gd name="T10" fmla="*/ 1538 w 1775"/>
                  <a:gd name="T11" fmla="*/ 3786 h 3786"/>
                  <a:gd name="T12" fmla="*/ 976 w 1775"/>
                  <a:gd name="T13" fmla="*/ 1555 h 3786"/>
                  <a:gd name="T14" fmla="*/ 0 w 1775"/>
                  <a:gd name="T15" fmla="*/ 1070 h 3786"/>
                  <a:gd name="T16" fmla="*/ 948 w 1775"/>
                  <a:gd name="T17" fmla="*/ 1449 h 3786"/>
                  <a:gd name="T18" fmla="*/ 585 w 1775"/>
                  <a:gd name="T19" fmla="*/ 0 h 37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775" h="3786">
                    <a:moveTo>
                      <a:pt x="585" y="0"/>
                    </a:moveTo>
                    <a:lnTo>
                      <a:pt x="889" y="952"/>
                    </a:lnTo>
                    <a:lnTo>
                      <a:pt x="1275" y="187"/>
                    </a:lnTo>
                    <a:lnTo>
                      <a:pt x="920" y="1049"/>
                    </a:lnTo>
                    <a:lnTo>
                      <a:pt x="1775" y="3720"/>
                    </a:lnTo>
                    <a:lnTo>
                      <a:pt x="1538" y="3786"/>
                    </a:lnTo>
                    <a:lnTo>
                      <a:pt x="976" y="1555"/>
                    </a:lnTo>
                    <a:lnTo>
                      <a:pt x="0" y="1070"/>
                    </a:lnTo>
                    <a:lnTo>
                      <a:pt x="948" y="1449"/>
                    </a:lnTo>
                    <a:lnTo>
                      <a:pt x="585" y="0"/>
                    </a:lnTo>
                    <a:close/>
                  </a:path>
                </a:pathLst>
              </a:custGeom>
              <a:solidFill>
                <a:srgbClr val="754C2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  <p:grpSp>
          <p:nvGrpSpPr>
            <p:cNvPr id="557" name="组合 556"/>
            <p:cNvGrpSpPr/>
            <p:nvPr/>
          </p:nvGrpSpPr>
          <p:grpSpPr>
            <a:xfrm>
              <a:off x="3117282" y="3297388"/>
              <a:ext cx="425907" cy="737973"/>
              <a:chOff x="4306857" y="3134230"/>
              <a:chExt cx="2122026" cy="3676850"/>
            </a:xfrm>
          </p:grpSpPr>
          <p:sp>
            <p:nvSpPr>
              <p:cNvPr id="558" name="Freeform 71"/>
              <p:cNvSpPr/>
              <p:nvPr/>
            </p:nvSpPr>
            <p:spPr bwMode="auto">
              <a:xfrm rot="900000">
                <a:off x="4306857" y="3134230"/>
                <a:ext cx="2122026" cy="2118645"/>
              </a:xfrm>
              <a:custGeom>
                <a:avLst/>
                <a:gdLst>
                  <a:gd name="T0" fmla="*/ 400 w 1059"/>
                  <a:gd name="T1" fmla="*/ 72 h 1059"/>
                  <a:gd name="T2" fmla="*/ 987 w 1059"/>
                  <a:gd name="T3" fmla="*/ 399 h 1059"/>
                  <a:gd name="T4" fmla="*/ 660 w 1059"/>
                  <a:gd name="T5" fmla="*/ 987 h 1059"/>
                  <a:gd name="T6" fmla="*/ 72 w 1059"/>
                  <a:gd name="T7" fmla="*/ 659 h 1059"/>
                  <a:gd name="T8" fmla="*/ 400 w 1059"/>
                  <a:gd name="T9" fmla="*/ 72 h 10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59" h="1059">
                    <a:moveTo>
                      <a:pt x="400" y="72"/>
                    </a:moveTo>
                    <a:cubicBezTo>
                      <a:pt x="652" y="0"/>
                      <a:pt x="915" y="147"/>
                      <a:pt x="987" y="399"/>
                    </a:cubicBezTo>
                    <a:cubicBezTo>
                      <a:pt x="1059" y="652"/>
                      <a:pt x="912" y="915"/>
                      <a:pt x="660" y="987"/>
                    </a:cubicBezTo>
                    <a:cubicBezTo>
                      <a:pt x="407" y="1059"/>
                      <a:pt x="144" y="912"/>
                      <a:pt x="72" y="659"/>
                    </a:cubicBezTo>
                    <a:cubicBezTo>
                      <a:pt x="0" y="407"/>
                      <a:pt x="147" y="144"/>
                      <a:pt x="400" y="72"/>
                    </a:cubicBezTo>
                    <a:close/>
                  </a:path>
                </a:pathLst>
              </a:custGeom>
              <a:solidFill>
                <a:srgbClr val="C6CE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59" name="Freeform 72"/>
              <p:cNvSpPr/>
              <p:nvPr/>
            </p:nvSpPr>
            <p:spPr bwMode="auto">
              <a:xfrm rot="900000">
                <a:off x="4438227" y="3610287"/>
                <a:ext cx="1500636" cy="3200793"/>
              </a:xfrm>
              <a:custGeom>
                <a:avLst/>
                <a:gdLst>
                  <a:gd name="T0" fmla="*/ 585 w 1775"/>
                  <a:gd name="T1" fmla="*/ 0 h 3786"/>
                  <a:gd name="T2" fmla="*/ 889 w 1775"/>
                  <a:gd name="T3" fmla="*/ 952 h 3786"/>
                  <a:gd name="T4" fmla="*/ 1275 w 1775"/>
                  <a:gd name="T5" fmla="*/ 187 h 3786"/>
                  <a:gd name="T6" fmla="*/ 920 w 1775"/>
                  <a:gd name="T7" fmla="*/ 1049 h 3786"/>
                  <a:gd name="T8" fmla="*/ 1775 w 1775"/>
                  <a:gd name="T9" fmla="*/ 3720 h 3786"/>
                  <a:gd name="T10" fmla="*/ 1538 w 1775"/>
                  <a:gd name="T11" fmla="*/ 3786 h 3786"/>
                  <a:gd name="T12" fmla="*/ 976 w 1775"/>
                  <a:gd name="T13" fmla="*/ 1555 h 3786"/>
                  <a:gd name="T14" fmla="*/ 0 w 1775"/>
                  <a:gd name="T15" fmla="*/ 1070 h 3786"/>
                  <a:gd name="T16" fmla="*/ 948 w 1775"/>
                  <a:gd name="T17" fmla="*/ 1449 h 3786"/>
                  <a:gd name="T18" fmla="*/ 585 w 1775"/>
                  <a:gd name="T19" fmla="*/ 0 h 37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775" h="3786">
                    <a:moveTo>
                      <a:pt x="585" y="0"/>
                    </a:moveTo>
                    <a:lnTo>
                      <a:pt x="889" y="952"/>
                    </a:lnTo>
                    <a:lnTo>
                      <a:pt x="1275" y="187"/>
                    </a:lnTo>
                    <a:lnTo>
                      <a:pt x="920" y="1049"/>
                    </a:lnTo>
                    <a:lnTo>
                      <a:pt x="1775" y="3720"/>
                    </a:lnTo>
                    <a:lnTo>
                      <a:pt x="1538" y="3786"/>
                    </a:lnTo>
                    <a:lnTo>
                      <a:pt x="976" y="1555"/>
                    </a:lnTo>
                    <a:lnTo>
                      <a:pt x="0" y="1070"/>
                    </a:lnTo>
                    <a:lnTo>
                      <a:pt x="948" y="1449"/>
                    </a:lnTo>
                    <a:lnTo>
                      <a:pt x="585" y="0"/>
                    </a:lnTo>
                    <a:close/>
                  </a:path>
                </a:pathLst>
              </a:custGeom>
              <a:solidFill>
                <a:srgbClr val="754C2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</p:grpSp>
      <p:grpSp>
        <p:nvGrpSpPr>
          <p:cNvPr id="571" name="组合 570"/>
          <p:cNvGrpSpPr/>
          <p:nvPr/>
        </p:nvGrpSpPr>
        <p:grpSpPr>
          <a:xfrm>
            <a:off x="8616522" y="5356748"/>
            <a:ext cx="738200" cy="560511"/>
            <a:chOff x="8356782" y="5603866"/>
            <a:chExt cx="738200" cy="560511"/>
          </a:xfrm>
        </p:grpSpPr>
        <p:grpSp>
          <p:nvGrpSpPr>
            <p:cNvPr id="562" name="组合 561"/>
            <p:cNvGrpSpPr/>
            <p:nvPr/>
          </p:nvGrpSpPr>
          <p:grpSpPr>
            <a:xfrm>
              <a:off x="8356782" y="5775059"/>
              <a:ext cx="389318" cy="389318"/>
              <a:chOff x="2895600" y="4258000"/>
              <a:chExt cx="520700" cy="520700"/>
            </a:xfrm>
          </p:grpSpPr>
          <p:sp>
            <p:nvSpPr>
              <p:cNvPr id="569" name="椭圆 568"/>
              <p:cNvSpPr/>
              <p:nvPr/>
            </p:nvSpPr>
            <p:spPr>
              <a:xfrm>
                <a:off x="2895600" y="4258000"/>
                <a:ext cx="520700" cy="520700"/>
              </a:xfrm>
              <a:prstGeom prst="ellipse">
                <a:avLst/>
              </a:prstGeom>
              <a:solidFill>
                <a:srgbClr val="469F4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570" name="任意多边形 569"/>
              <p:cNvSpPr/>
              <p:nvPr/>
            </p:nvSpPr>
            <p:spPr>
              <a:xfrm>
                <a:off x="2895600" y="4423100"/>
                <a:ext cx="520700" cy="355600"/>
              </a:xfrm>
              <a:custGeom>
                <a:avLst/>
                <a:gdLst>
                  <a:gd name="connsiteX0" fmla="*/ 18569 w 520700"/>
                  <a:gd name="connsiteY0" fmla="*/ 0 h 355600"/>
                  <a:gd name="connsiteX1" fmla="*/ 20460 w 520700"/>
                  <a:gd name="connsiteY1" fmla="*/ 6090 h 355600"/>
                  <a:gd name="connsiteX2" fmla="*/ 260350 w 520700"/>
                  <a:gd name="connsiteY2" fmla="*/ 165100 h 355600"/>
                  <a:gd name="connsiteX3" fmla="*/ 500240 w 520700"/>
                  <a:gd name="connsiteY3" fmla="*/ 6090 h 355600"/>
                  <a:gd name="connsiteX4" fmla="*/ 502131 w 520700"/>
                  <a:gd name="connsiteY4" fmla="*/ 0 h 355600"/>
                  <a:gd name="connsiteX5" fmla="*/ 515411 w 520700"/>
                  <a:gd name="connsiteY5" fmla="*/ 42781 h 355600"/>
                  <a:gd name="connsiteX6" fmla="*/ 520700 w 520700"/>
                  <a:gd name="connsiteY6" fmla="*/ 95250 h 355600"/>
                  <a:gd name="connsiteX7" fmla="*/ 260350 w 520700"/>
                  <a:gd name="connsiteY7" fmla="*/ 355600 h 355600"/>
                  <a:gd name="connsiteX8" fmla="*/ 0 w 520700"/>
                  <a:gd name="connsiteY8" fmla="*/ 95250 h 355600"/>
                  <a:gd name="connsiteX9" fmla="*/ 5290 w 520700"/>
                  <a:gd name="connsiteY9" fmla="*/ 42781 h 35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520700" h="355600">
                    <a:moveTo>
                      <a:pt x="18569" y="0"/>
                    </a:moveTo>
                    <a:lnTo>
                      <a:pt x="20460" y="6090"/>
                    </a:lnTo>
                    <a:cubicBezTo>
                      <a:pt x="59983" y="99534"/>
                      <a:pt x="152510" y="165100"/>
                      <a:pt x="260350" y="165100"/>
                    </a:cubicBezTo>
                    <a:cubicBezTo>
                      <a:pt x="368190" y="165100"/>
                      <a:pt x="460717" y="99534"/>
                      <a:pt x="500240" y="6090"/>
                    </a:cubicBezTo>
                    <a:lnTo>
                      <a:pt x="502131" y="0"/>
                    </a:lnTo>
                    <a:lnTo>
                      <a:pt x="515411" y="42781"/>
                    </a:lnTo>
                    <a:cubicBezTo>
                      <a:pt x="518879" y="59729"/>
                      <a:pt x="520700" y="77277"/>
                      <a:pt x="520700" y="95250"/>
                    </a:cubicBezTo>
                    <a:cubicBezTo>
                      <a:pt x="520700" y="239037"/>
                      <a:pt x="404137" y="355600"/>
                      <a:pt x="260350" y="355600"/>
                    </a:cubicBezTo>
                    <a:cubicBezTo>
                      <a:pt x="116563" y="355600"/>
                      <a:pt x="0" y="239037"/>
                      <a:pt x="0" y="95250"/>
                    </a:cubicBezTo>
                    <a:cubicBezTo>
                      <a:pt x="0" y="77277"/>
                      <a:pt x="1821" y="59729"/>
                      <a:pt x="5290" y="42781"/>
                    </a:cubicBezTo>
                    <a:close/>
                  </a:path>
                </a:pathLst>
              </a:custGeom>
              <a:solidFill>
                <a:srgbClr val="3C8C3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563" name="组合 562"/>
            <p:cNvGrpSpPr/>
            <p:nvPr/>
          </p:nvGrpSpPr>
          <p:grpSpPr>
            <a:xfrm>
              <a:off x="8799946" y="5827804"/>
              <a:ext cx="295036" cy="295036"/>
              <a:chOff x="2895600" y="4258000"/>
              <a:chExt cx="520700" cy="520700"/>
            </a:xfrm>
          </p:grpSpPr>
          <p:sp>
            <p:nvSpPr>
              <p:cNvPr id="567" name="椭圆 566"/>
              <p:cNvSpPr/>
              <p:nvPr/>
            </p:nvSpPr>
            <p:spPr>
              <a:xfrm>
                <a:off x="2895600" y="4258000"/>
                <a:ext cx="520700" cy="520700"/>
              </a:xfrm>
              <a:prstGeom prst="ellipse">
                <a:avLst/>
              </a:prstGeom>
              <a:solidFill>
                <a:srgbClr val="469F4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568" name="任意多边形 567"/>
              <p:cNvSpPr/>
              <p:nvPr/>
            </p:nvSpPr>
            <p:spPr>
              <a:xfrm>
                <a:off x="2895600" y="4423100"/>
                <a:ext cx="520700" cy="355600"/>
              </a:xfrm>
              <a:custGeom>
                <a:avLst/>
                <a:gdLst>
                  <a:gd name="connsiteX0" fmla="*/ 18569 w 520700"/>
                  <a:gd name="connsiteY0" fmla="*/ 0 h 355600"/>
                  <a:gd name="connsiteX1" fmla="*/ 20460 w 520700"/>
                  <a:gd name="connsiteY1" fmla="*/ 6090 h 355600"/>
                  <a:gd name="connsiteX2" fmla="*/ 260350 w 520700"/>
                  <a:gd name="connsiteY2" fmla="*/ 165100 h 355600"/>
                  <a:gd name="connsiteX3" fmla="*/ 500240 w 520700"/>
                  <a:gd name="connsiteY3" fmla="*/ 6090 h 355600"/>
                  <a:gd name="connsiteX4" fmla="*/ 502131 w 520700"/>
                  <a:gd name="connsiteY4" fmla="*/ 0 h 355600"/>
                  <a:gd name="connsiteX5" fmla="*/ 515411 w 520700"/>
                  <a:gd name="connsiteY5" fmla="*/ 42781 h 355600"/>
                  <a:gd name="connsiteX6" fmla="*/ 520700 w 520700"/>
                  <a:gd name="connsiteY6" fmla="*/ 95250 h 355600"/>
                  <a:gd name="connsiteX7" fmla="*/ 260350 w 520700"/>
                  <a:gd name="connsiteY7" fmla="*/ 355600 h 355600"/>
                  <a:gd name="connsiteX8" fmla="*/ 0 w 520700"/>
                  <a:gd name="connsiteY8" fmla="*/ 95250 h 355600"/>
                  <a:gd name="connsiteX9" fmla="*/ 5290 w 520700"/>
                  <a:gd name="connsiteY9" fmla="*/ 42781 h 35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520700" h="355600">
                    <a:moveTo>
                      <a:pt x="18569" y="0"/>
                    </a:moveTo>
                    <a:lnTo>
                      <a:pt x="20460" y="6090"/>
                    </a:lnTo>
                    <a:cubicBezTo>
                      <a:pt x="59983" y="99534"/>
                      <a:pt x="152510" y="165100"/>
                      <a:pt x="260350" y="165100"/>
                    </a:cubicBezTo>
                    <a:cubicBezTo>
                      <a:pt x="368190" y="165100"/>
                      <a:pt x="460717" y="99534"/>
                      <a:pt x="500240" y="6090"/>
                    </a:cubicBezTo>
                    <a:lnTo>
                      <a:pt x="502131" y="0"/>
                    </a:lnTo>
                    <a:lnTo>
                      <a:pt x="515411" y="42781"/>
                    </a:lnTo>
                    <a:cubicBezTo>
                      <a:pt x="518879" y="59729"/>
                      <a:pt x="520700" y="77277"/>
                      <a:pt x="520700" y="95250"/>
                    </a:cubicBezTo>
                    <a:cubicBezTo>
                      <a:pt x="520700" y="239037"/>
                      <a:pt x="404137" y="355600"/>
                      <a:pt x="260350" y="355600"/>
                    </a:cubicBezTo>
                    <a:cubicBezTo>
                      <a:pt x="116563" y="355600"/>
                      <a:pt x="0" y="239037"/>
                      <a:pt x="0" y="95250"/>
                    </a:cubicBezTo>
                    <a:cubicBezTo>
                      <a:pt x="0" y="77277"/>
                      <a:pt x="1821" y="59729"/>
                      <a:pt x="5290" y="42781"/>
                    </a:cubicBezTo>
                    <a:close/>
                  </a:path>
                </a:pathLst>
              </a:custGeom>
              <a:solidFill>
                <a:srgbClr val="3C8C3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564" name="组合 563"/>
            <p:cNvGrpSpPr/>
            <p:nvPr/>
          </p:nvGrpSpPr>
          <p:grpSpPr>
            <a:xfrm>
              <a:off x="8719934" y="5603866"/>
              <a:ext cx="198955" cy="198955"/>
              <a:chOff x="2895600" y="4258000"/>
              <a:chExt cx="520700" cy="520700"/>
            </a:xfrm>
          </p:grpSpPr>
          <p:sp>
            <p:nvSpPr>
              <p:cNvPr id="565" name="椭圆 564"/>
              <p:cNvSpPr/>
              <p:nvPr/>
            </p:nvSpPr>
            <p:spPr>
              <a:xfrm>
                <a:off x="2895600" y="4258000"/>
                <a:ext cx="520700" cy="520700"/>
              </a:xfrm>
              <a:prstGeom prst="ellipse">
                <a:avLst/>
              </a:prstGeom>
              <a:solidFill>
                <a:srgbClr val="469F4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566" name="任意多边形 565"/>
              <p:cNvSpPr/>
              <p:nvPr/>
            </p:nvSpPr>
            <p:spPr>
              <a:xfrm>
                <a:off x="2895600" y="4423100"/>
                <a:ext cx="520700" cy="355600"/>
              </a:xfrm>
              <a:custGeom>
                <a:avLst/>
                <a:gdLst>
                  <a:gd name="connsiteX0" fmla="*/ 18569 w 520700"/>
                  <a:gd name="connsiteY0" fmla="*/ 0 h 355600"/>
                  <a:gd name="connsiteX1" fmla="*/ 20460 w 520700"/>
                  <a:gd name="connsiteY1" fmla="*/ 6090 h 355600"/>
                  <a:gd name="connsiteX2" fmla="*/ 260350 w 520700"/>
                  <a:gd name="connsiteY2" fmla="*/ 165100 h 355600"/>
                  <a:gd name="connsiteX3" fmla="*/ 500240 w 520700"/>
                  <a:gd name="connsiteY3" fmla="*/ 6090 h 355600"/>
                  <a:gd name="connsiteX4" fmla="*/ 502131 w 520700"/>
                  <a:gd name="connsiteY4" fmla="*/ 0 h 355600"/>
                  <a:gd name="connsiteX5" fmla="*/ 515411 w 520700"/>
                  <a:gd name="connsiteY5" fmla="*/ 42781 h 355600"/>
                  <a:gd name="connsiteX6" fmla="*/ 520700 w 520700"/>
                  <a:gd name="connsiteY6" fmla="*/ 95250 h 355600"/>
                  <a:gd name="connsiteX7" fmla="*/ 260350 w 520700"/>
                  <a:gd name="connsiteY7" fmla="*/ 355600 h 355600"/>
                  <a:gd name="connsiteX8" fmla="*/ 0 w 520700"/>
                  <a:gd name="connsiteY8" fmla="*/ 95250 h 355600"/>
                  <a:gd name="connsiteX9" fmla="*/ 5290 w 520700"/>
                  <a:gd name="connsiteY9" fmla="*/ 42781 h 35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520700" h="355600">
                    <a:moveTo>
                      <a:pt x="18569" y="0"/>
                    </a:moveTo>
                    <a:lnTo>
                      <a:pt x="20460" y="6090"/>
                    </a:lnTo>
                    <a:cubicBezTo>
                      <a:pt x="59983" y="99534"/>
                      <a:pt x="152510" y="165100"/>
                      <a:pt x="260350" y="165100"/>
                    </a:cubicBezTo>
                    <a:cubicBezTo>
                      <a:pt x="368190" y="165100"/>
                      <a:pt x="460717" y="99534"/>
                      <a:pt x="500240" y="6090"/>
                    </a:cubicBezTo>
                    <a:lnTo>
                      <a:pt x="502131" y="0"/>
                    </a:lnTo>
                    <a:lnTo>
                      <a:pt x="515411" y="42781"/>
                    </a:lnTo>
                    <a:cubicBezTo>
                      <a:pt x="518879" y="59729"/>
                      <a:pt x="520700" y="77277"/>
                      <a:pt x="520700" y="95250"/>
                    </a:cubicBezTo>
                    <a:cubicBezTo>
                      <a:pt x="520700" y="239037"/>
                      <a:pt x="404137" y="355600"/>
                      <a:pt x="260350" y="355600"/>
                    </a:cubicBezTo>
                    <a:cubicBezTo>
                      <a:pt x="116563" y="355600"/>
                      <a:pt x="0" y="239037"/>
                      <a:pt x="0" y="95250"/>
                    </a:cubicBezTo>
                    <a:cubicBezTo>
                      <a:pt x="0" y="77277"/>
                      <a:pt x="1821" y="59729"/>
                      <a:pt x="5290" y="42781"/>
                    </a:cubicBezTo>
                    <a:close/>
                  </a:path>
                </a:pathLst>
              </a:custGeom>
              <a:solidFill>
                <a:srgbClr val="3C8C3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614" name="文本框 613"/>
          <p:cNvSpPr txBox="1"/>
          <p:nvPr/>
        </p:nvSpPr>
        <p:spPr>
          <a:xfrm>
            <a:off x="2684714" y="1968132"/>
            <a:ext cx="7873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0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DEC</a:t>
            </a:r>
            <a:endParaRPr lang="en-US" altLang="zh-CN" sz="2000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en-US" altLang="zh-CN" sz="20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2011</a:t>
            </a:r>
            <a:endParaRPr lang="zh-CN" altLang="en-US" sz="20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15" name="文本框 614"/>
          <p:cNvSpPr txBox="1"/>
          <p:nvPr/>
        </p:nvSpPr>
        <p:spPr>
          <a:xfrm>
            <a:off x="1305258" y="1945873"/>
            <a:ext cx="1107996" cy="2206694"/>
          </a:xfrm>
          <a:prstGeom prst="rect">
            <a:avLst/>
          </a:prstGeom>
          <a:noFill/>
        </p:spPr>
        <p:txBody>
          <a:bodyPr vert="eaVert" wrap="none" rtlCol="0" anchor="t" anchorCtr="0">
            <a:spAutoFit/>
          </a:bodyPr>
          <a:lstStyle/>
          <a:p>
            <a:pPr algn="ctr"/>
            <a:r>
              <a:rPr lang="zh-CN" altLang="en-US" sz="20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江西</a:t>
            </a:r>
            <a:r>
              <a:rPr lang="en-US" altLang="zh-CN" sz="20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·</a:t>
            </a:r>
            <a:r>
              <a:rPr lang="zh-CN" altLang="en-US" sz="20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萍乡市质监局</a:t>
            </a:r>
            <a:endParaRPr lang="en-US" altLang="zh-CN" sz="2000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CN" altLang="en-US" sz="20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办公室副主任</a:t>
            </a:r>
            <a:endParaRPr lang="en-US" altLang="zh-CN" sz="2000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CN" altLang="en-US" sz="20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（主持工作）</a:t>
            </a:r>
            <a:endParaRPr lang="zh-CN" altLang="en-US" sz="20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623" name="组合 622"/>
          <p:cNvGrpSpPr/>
          <p:nvPr/>
        </p:nvGrpSpPr>
        <p:grpSpPr>
          <a:xfrm rot="1758611">
            <a:off x="5617084" y="2992134"/>
            <a:ext cx="2164822" cy="884995"/>
            <a:chOff x="4604969" y="2555972"/>
            <a:chExt cx="2576052" cy="1053109"/>
          </a:xfrm>
        </p:grpSpPr>
        <p:sp>
          <p:nvSpPr>
            <p:cNvPr id="619" name="Freeform 76"/>
            <p:cNvSpPr/>
            <p:nvPr/>
          </p:nvSpPr>
          <p:spPr bwMode="auto">
            <a:xfrm rot="21296304">
              <a:off x="6549916" y="2555972"/>
              <a:ext cx="631105" cy="328097"/>
            </a:xfrm>
            <a:custGeom>
              <a:avLst/>
              <a:gdLst>
                <a:gd name="T0" fmla="*/ 810 w 958"/>
                <a:gd name="T1" fmla="*/ 200 h 497"/>
                <a:gd name="T2" fmla="*/ 791 w 958"/>
                <a:gd name="T3" fmla="*/ 201 h 497"/>
                <a:gd name="T4" fmla="*/ 792 w 958"/>
                <a:gd name="T5" fmla="*/ 198 h 497"/>
                <a:gd name="T6" fmla="*/ 717 w 958"/>
                <a:gd name="T7" fmla="*/ 123 h 497"/>
                <a:gd name="T8" fmla="*/ 679 w 958"/>
                <a:gd name="T9" fmla="*/ 134 h 497"/>
                <a:gd name="T10" fmla="*/ 472 w 958"/>
                <a:gd name="T11" fmla="*/ 0 h 497"/>
                <a:gd name="T12" fmla="*/ 245 w 958"/>
                <a:gd name="T13" fmla="*/ 227 h 497"/>
                <a:gd name="T14" fmla="*/ 249 w 958"/>
                <a:gd name="T15" fmla="*/ 270 h 497"/>
                <a:gd name="T16" fmla="*/ 182 w 958"/>
                <a:gd name="T17" fmla="*/ 245 h 497"/>
                <a:gd name="T18" fmla="*/ 79 w 958"/>
                <a:gd name="T19" fmla="*/ 348 h 497"/>
                <a:gd name="T20" fmla="*/ 86 w 958"/>
                <a:gd name="T21" fmla="*/ 387 h 497"/>
                <a:gd name="T22" fmla="*/ 58 w 958"/>
                <a:gd name="T23" fmla="*/ 380 h 497"/>
                <a:gd name="T24" fmla="*/ 0 w 958"/>
                <a:gd name="T25" fmla="*/ 438 h 497"/>
                <a:gd name="T26" fmla="*/ 58 w 958"/>
                <a:gd name="T27" fmla="*/ 497 h 497"/>
                <a:gd name="T28" fmla="*/ 810 w 958"/>
                <a:gd name="T29" fmla="*/ 497 h 497"/>
                <a:gd name="T30" fmla="*/ 958 w 958"/>
                <a:gd name="T31" fmla="*/ 348 h 497"/>
                <a:gd name="T32" fmla="*/ 810 w 958"/>
                <a:gd name="T33" fmla="*/ 200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58" h="497">
                  <a:moveTo>
                    <a:pt x="810" y="200"/>
                  </a:moveTo>
                  <a:cubicBezTo>
                    <a:pt x="803" y="200"/>
                    <a:pt x="797" y="200"/>
                    <a:pt x="791" y="201"/>
                  </a:cubicBezTo>
                  <a:cubicBezTo>
                    <a:pt x="791" y="200"/>
                    <a:pt x="792" y="199"/>
                    <a:pt x="792" y="198"/>
                  </a:cubicBezTo>
                  <a:cubicBezTo>
                    <a:pt x="792" y="157"/>
                    <a:pt x="758" y="123"/>
                    <a:pt x="717" y="123"/>
                  </a:cubicBezTo>
                  <a:cubicBezTo>
                    <a:pt x="704" y="123"/>
                    <a:pt x="691" y="127"/>
                    <a:pt x="679" y="134"/>
                  </a:cubicBezTo>
                  <a:cubicBezTo>
                    <a:pt x="644" y="55"/>
                    <a:pt x="565" y="0"/>
                    <a:pt x="472" y="0"/>
                  </a:cubicBezTo>
                  <a:cubicBezTo>
                    <a:pt x="347" y="0"/>
                    <a:pt x="245" y="101"/>
                    <a:pt x="245" y="227"/>
                  </a:cubicBezTo>
                  <a:cubicBezTo>
                    <a:pt x="245" y="241"/>
                    <a:pt x="247" y="256"/>
                    <a:pt x="249" y="270"/>
                  </a:cubicBezTo>
                  <a:cubicBezTo>
                    <a:pt x="231" y="254"/>
                    <a:pt x="208" y="245"/>
                    <a:pt x="182" y="245"/>
                  </a:cubicBezTo>
                  <a:cubicBezTo>
                    <a:pt x="125" y="245"/>
                    <a:pt x="79" y="291"/>
                    <a:pt x="79" y="348"/>
                  </a:cubicBezTo>
                  <a:cubicBezTo>
                    <a:pt x="79" y="362"/>
                    <a:pt x="81" y="375"/>
                    <a:pt x="86" y="387"/>
                  </a:cubicBezTo>
                  <a:cubicBezTo>
                    <a:pt x="78" y="383"/>
                    <a:pt x="68" y="380"/>
                    <a:pt x="58" y="380"/>
                  </a:cubicBezTo>
                  <a:cubicBezTo>
                    <a:pt x="26" y="380"/>
                    <a:pt x="0" y="406"/>
                    <a:pt x="0" y="438"/>
                  </a:cubicBezTo>
                  <a:cubicBezTo>
                    <a:pt x="0" y="471"/>
                    <a:pt x="26" y="497"/>
                    <a:pt x="58" y="497"/>
                  </a:cubicBezTo>
                  <a:cubicBezTo>
                    <a:pt x="91" y="497"/>
                    <a:pt x="729" y="497"/>
                    <a:pt x="810" y="497"/>
                  </a:cubicBezTo>
                  <a:cubicBezTo>
                    <a:pt x="892" y="497"/>
                    <a:pt x="958" y="430"/>
                    <a:pt x="958" y="348"/>
                  </a:cubicBezTo>
                  <a:cubicBezTo>
                    <a:pt x="958" y="266"/>
                    <a:pt x="892" y="200"/>
                    <a:pt x="810" y="20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20" name="Freeform 77"/>
            <p:cNvSpPr/>
            <p:nvPr/>
          </p:nvSpPr>
          <p:spPr bwMode="auto">
            <a:xfrm rot="21296304">
              <a:off x="5628027" y="3343983"/>
              <a:ext cx="491448" cy="265098"/>
            </a:xfrm>
            <a:custGeom>
              <a:avLst/>
              <a:gdLst>
                <a:gd name="T0" fmla="*/ 670 w 746"/>
                <a:gd name="T1" fmla="*/ 251 h 402"/>
                <a:gd name="T2" fmla="*/ 668 w 746"/>
                <a:gd name="T3" fmla="*/ 251 h 402"/>
                <a:gd name="T4" fmla="*/ 673 w 746"/>
                <a:gd name="T5" fmla="*/ 218 h 402"/>
                <a:gd name="T6" fmla="*/ 558 w 746"/>
                <a:gd name="T7" fmla="*/ 104 h 402"/>
                <a:gd name="T8" fmla="*/ 504 w 746"/>
                <a:gd name="T9" fmla="*/ 117 h 402"/>
                <a:gd name="T10" fmla="*/ 349 w 746"/>
                <a:gd name="T11" fmla="*/ 0 h 402"/>
                <a:gd name="T12" fmla="*/ 187 w 746"/>
                <a:gd name="T13" fmla="*/ 156 h 402"/>
                <a:gd name="T14" fmla="*/ 166 w 746"/>
                <a:gd name="T15" fmla="*/ 153 h 402"/>
                <a:gd name="T16" fmla="*/ 76 w 746"/>
                <a:gd name="T17" fmla="*/ 243 h 402"/>
                <a:gd name="T18" fmla="*/ 79 w 746"/>
                <a:gd name="T19" fmla="*/ 265 h 402"/>
                <a:gd name="T20" fmla="*/ 69 w 746"/>
                <a:gd name="T21" fmla="*/ 264 h 402"/>
                <a:gd name="T22" fmla="*/ 0 w 746"/>
                <a:gd name="T23" fmla="*/ 333 h 402"/>
                <a:gd name="T24" fmla="*/ 69 w 746"/>
                <a:gd name="T25" fmla="*/ 402 h 402"/>
                <a:gd name="T26" fmla="*/ 670 w 746"/>
                <a:gd name="T27" fmla="*/ 402 h 402"/>
                <a:gd name="T28" fmla="*/ 746 w 746"/>
                <a:gd name="T29" fmla="*/ 327 h 402"/>
                <a:gd name="T30" fmla="*/ 670 w 746"/>
                <a:gd name="T31" fmla="*/ 251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746" h="402">
                  <a:moveTo>
                    <a:pt x="670" y="251"/>
                  </a:moveTo>
                  <a:cubicBezTo>
                    <a:pt x="669" y="251"/>
                    <a:pt x="669" y="251"/>
                    <a:pt x="668" y="251"/>
                  </a:cubicBezTo>
                  <a:cubicBezTo>
                    <a:pt x="671" y="241"/>
                    <a:pt x="673" y="230"/>
                    <a:pt x="673" y="218"/>
                  </a:cubicBezTo>
                  <a:cubicBezTo>
                    <a:pt x="673" y="155"/>
                    <a:pt x="622" y="104"/>
                    <a:pt x="558" y="104"/>
                  </a:cubicBezTo>
                  <a:cubicBezTo>
                    <a:pt x="539" y="104"/>
                    <a:pt x="520" y="109"/>
                    <a:pt x="504" y="117"/>
                  </a:cubicBezTo>
                  <a:cubicBezTo>
                    <a:pt x="485" y="50"/>
                    <a:pt x="423" y="0"/>
                    <a:pt x="349" y="0"/>
                  </a:cubicBezTo>
                  <a:cubicBezTo>
                    <a:pt x="261" y="0"/>
                    <a:pt x="191" y="69"/>
                    <a:pt x="187" y="156"/>
                  </a:cubicBezTo>
                  <a:cubicBezTo>
                    <a:pt x="181" y="154"/>
                    <a:pt x="173" y="153"/>
                    <a:pt x="166" y="153"/>
                  </a:cubicBezTo>
                  <a:cubicBezTo>
                    <a:pt x="116" y="153"/>
                    <a:pt x="76" y="194"/>
                    <a:pt x="76" y="243"/>
                  </a:cubicBezTo>
                  <a:cubicBezTo>
                    <a:pt x="76" y="251"/>
                    <a:pt x="77" y="258"/>
                    <a:pt x="79" y="265"/>
                  </a:cubicBezTo>
                  <a:cubicBezTo>
                    <a:pt x="76" y="265"/>
                    <a:pt x="72" y="264"/>
                    <a:pt x="69" y="264"/>
                  </a:cubicBezTo>
                  <a:cubicBezTo>
                    <a:pt x="31" y="264"/>
                    <a:pt x="0" y="295"/>
                    <a:pt x="0" y="333"/>
                  </a:cubicBezTo>
                  <a:cubicBezTo>
                    <a:pt x="0" y="371"/>
                    <a:pt x="31" y="402"/>
                    <a:pt x="69" y="402"/>
                  </a:cubicBezTo>
                  <a:cubicBezTo>
                    <a:pt x="107" y="402"/>
                    <a:pt x="629" y="402"/>
                    <a:pt x="670" y="402"/>
                  </a:cubicBezTo>
                  <a:cubicBezTo>
                    <a:pt x="712" y="402"/>
                    <a:pt x="746" y="368"/>
                    <a:pt x="746" y="327"/>
                  </a:cubicBezTo>
                  <a:cubicBezTo>
                    <a:pt x="746" y="285"/>
                    <a:pt x="712" y="251"/>
                    <a:pt x="670" y="25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21" name="Freeform 78"/>
            <p:cNvSpPr/>
            <p:nvPr/>
          </p:nvSpPr>
          <p:spPr bwMode="auto">
            <a:xfrm rot="21296304">
              <a:off x="4604969" y="2960645"/>
              <a:ext cx="412281" cy="222448"/>
            </a:xfrm>
            <a:custGeom>
              <a:avLst/>
              <a:gdLst>
                <a:gd name="T0" fmla="*/ 562 w 626"/>
                <a:gd name="T1" fmla="*/ 211 h 337"/>
                <a:gd name="T2" fmla="*/ 561 w 626"/>
                <a:gd name="T3" fmla="*/ 211 h 337"/>
                <a:gd name="T4" fmla="*/ 565 w 626"/>
                <a:gd name="T5" fmla="*/ 183 h 337"/>
                <a:gd name="T6" fmla="*/ 468 w 626"/>
                <a:gd name="T7" fmla="*/ 87 h 337"/>
                <a:gd name="T8" fmla="*/ 423 w 626"/>
                <a:gd name="T9" fmla="*/ 98 h 337"/>
                <a:gd name="T10" fmla="*/ 293 w 626"/>
                <a:gd name="T11" fmla="*/ 0 h 337"/>
                <a:gd name="T12" fmla="*/ 157 w 626"/>
                <a:gd name="T13" fmla="*/ 131 h 337"/>
                <a:gd name="T14" fmla="*/ 139 w 626"/>
                <a:gd name="T15" fmla="*/ 129 h 337"/>
                <a:gd name="T16" fmla="*/ 64 w 626"/>
                <a:gd name="T17" fmla="*/ 204 h 337"/>
                <a:gd name="T18" fmla="*/ 66 w 626"/>
                <a:gd name="T19" fmla="*/ 222 h 337"/>
                <a:gd name="T20" fmla="*/ 58 w 626"/>
                <a:gd name="T21" fmla="*/ 222 h 337"/>
                <a:gd name="T22" fmla="*/ 0 w 626"/>
                <a:gd name="T23" fmla="*/ 280 h 337"/>
                <a:gd name="T24" fmla="*/ 58 w 626"/>
                <a:gd name="T25" fmla="*/ 337 h 337"/>
                <a:gd name="T26" fmla="*/ 562 w 626"/>
                <a:gd name="T27" fmla="*/ 337 h 337"/>
                <a:gd name="T28" fmla="*/ 626 w 626"/>
                <a:gd name="T29" fmla="*/ 274 h 337"/>
                <a:gd name="T30" fmla="*/ 562 w 626"/>
                <a:gd name="T31" fmla="*/ 211 h 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26" h="337">
                  <a:moveTo>
                    <a:pt x="562" y="211"/>
                  </a:moveTo>
                  <a:cubicBezTo>
                    <a:pt x="562" y="211"/>
                    <a:pt x="561" y="211"/>
                    <a:pt x="561" y="211"/>
                  </a:cubicBezTo>
                  <a:cubicBezTo>
                    <a:pt x="563" y="202"/>
                    <a:pt x="565" y="193"/>
                    <a:pt x="565" y="183"/>
                  </a:cubicBezTo>
                  <a:cubicBezTo>
                    <a:pt x="565" y="130"/>
                    <a:pt x="522" y="87"/>
                    <a:pt x="468" y="87"/>
                  </a:cubicBezTo>
                  <a:cubicBezTo>
                    <a:pt x="452" y="87"/>
                    <a:pt x="437" y="91"/>
                    <a:pt x="423" y="98"/>
                  </a:cubicBezTo>
                  <a:cubicBezTo>
                    <a:pt x="407" y="42"/>
                    <a:pt x="355" y="0"/>
                    <a:pt x="293" y="0"/>
                  </a:cubicBezTo>
                  <a:cubicBezTo>
                    <a:pt x="219" y="0"/>
                    <a:pt x="160" y="58"/>
                    <a:pt x="157" y="131"/>
                  </a:cubicBezTo>
                  <a:cubicBezTo>
                    <a:pt x="152" y="129"/>
                    <a:pt x="146" y="129"/>
                    <a:pt x="139" y="129"/>
                  </a:cubicBezTo>
                  <a:cubicBezTo>
                    <a:pt x="98" y="129"/>
                    <a:pt x="64" y="162"/>
                    <a:pt x="64" y="204"/>
                  </a:cubicBezTo>
                  <a:cubicBezTo>
                    <a:pt x="64" y="210"/>
                    <a:pt x="65" y="216"/>
                    <a:pt x="66" y="222"/>
                  </a:cubicBezTo>
                  <a:cubicBezTo>
                    <a:pt x="64" y="222"/>
                    <a:pt x="61" y="222"/>
                    <a:pt x="58" y="222"/>
                  </a:cubicBezTo>
                  <a:cubicBezTo>
                    <a:pt x="26" y="222"/>
                    <a:pt x="0" y="248"/>
                    <a:pt x="0" y="280"/>
                  </a:cubicBezTo>
                  <a:cubicBezTo>
                    <a:pt x="0" y="311"/>
                    <a:pt x="26" y="337"/>
                    <a:pt x="58" y="337"/>
                  </a:cubicBezTo>
                  <a:cubicBezTo>
                    <a:pt x="90" y="337"/>
                    <a:pt x="528" y="337"/>
                    <a:pt x="562" y="337"/>
                  </a:cubicBezTo>
                  <a:cubicBezTo>
                    <a:pt x="597" y="337"/>
                    <a:pt x="626" y="309"/>
                    <a:pt x="626" y="274"/>
                  </a:cubicBezTo>
                  <a:cubicBezTo>
                    <a:pt x="626" y="239"/>
                    <a:pt x="597" y="211"/>
                    <a:pt x="562" y="21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白底"/>
          <p:cNvSpPr/>
          <p:nvPr/>
        </p:nvSpPr>
        <p:spPr>
          <a:xfrm>
            <a:off x="721200" y="6312957"/>
            <a:ext cx="10749600" cy="1320340"/>
          </a:xfrm>
          <a:prstGeom prst="rect">
            <a:avLst/>
          </a:prstGeom>
          <a:solidFill>
            <a:srgbClr val="FFAE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cxnSp>
        <p:nvCxnSpPr>
          <p:cNvPr id="269" name="直接连接符 268"/>
          <p:cNvCxnSpPr/>
          <p:nvPr/>
        </p:nvCxnSpPr>
        <p:spPr>
          <a:xfrm flipH="1">
            <a:off x="8978472" y="6306794"/>
            <a:ext cx="0" cy="1594710"/>
          </a:xfrm>
          <a:prstGeom prst="line">
            <a:avLst/>
          </a:prstGeom>
          <a:solidFill>
            <a:schemeClr val="tx1">
              <a:lumMod val="75000"/>
              <a:lumOff val="25000"/>
            </a:schemeClr>
          </a:solidFill>
          <a:ln w="38100">
            <a:solidFill>
              <a:schemeClr val="bg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4" name="组合 243"/>
          <p:cNvGrpSpPr/>
          <p:nvPr/>
        </p:nvGrpSpPr>
        <p:grpSpPr>
          <a:xfrm>
            <a:off x="0" y="5718270"/>
            <a:ext cx="12192000" cy="734492"/>
            <a:chOff x="0" y="3119422"/>
            <a:chExt cx="12192000" cy="734492"/>
          </a:xfrm>
        </p:grpSpPr>
        <p:sp>
          <p:nvSpPr>
            <p:cNvPr id="245" name="Freeform 5"/>
            <p:cNvSpPr/>
            <p:nvPr/>
          </p:nvSpPr>
          <p:spPr bwMode="auto">
            <a:xfrm flipH="1">
              <a:off x="0" y="3119422"/>
              <a:ext cx="1181616" cy="734492"/>
            </a:xfrm>
            <a:custGeom>
              <a:avLst/>
              <a:gdLst>
                <a:gd name="T0" fmla="*/ 247 w 2500"/>
                <a:gd name="T1" fmla="*/ 1554 h 1554"/>
                <a:gd name="T2" fmla="*/ 2028 w 2500"/>
                <a:gd name="T3" fmla="*/ 1554 h 1554"/>
                <a:gd name="T4" fmla="*/ 2500 w 2500"/>
                <a:gd name="T5" fmla="*/ 776 h 1554"/>
                <a:gd name="T6" fmla="*/ 2028 w 2500"/>
                <a:gd name="T7" fmla="*/ 0 h 1554"/>
                <a:gd name="T8" fmla="*/ 0 w 2500"/>
                <a:gd name="T9" fmla="*/ 0 h 1554"/>
                <a:gd name="T10" fmla="*/ 247 w 2500"/>
                <a:gd name="T11" fmla="*/ 1554 h 15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00" h="1554">
                  <a:moveTo>
                    <a:pt x="247" y="1554"/>
                  </a:moveTo>
                  <a:lnTo>
                    <a:pt x="2028" y="1554"/>
                  </a:lnTo>
                  <a:lnTo>
                    <a:pt x="2500" y="776"/>
                  </a:lnTo>
                  <a:lnTo>
                    <a:pt x="2028" y="0"/>
                  </a:lnTo>
                  <a:lnTo>
                    <a:pt x="0" y="0"/>
                  </a:lnTo>
                  <a:lnTo>
                    <a:pt x="247" y="1554"/>
                  </a:lnTo>
                  <a:close/>
                </a:path>
              </a:pathLst>
            </a:custGeom>
            <a:solidFill>
              <a:srgbClr val="DC7E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6" name="Freeform 5"/>
            <p:cNvSpPr/>
            <p:nvPr/>
          </p:nvSpPr>
          <p:spPr bwMode="auto">
            <a:xfrm>
              <a:off x="11010384" y="3119422"/>
              <a:ext cx="1181616" cy="734492"/>
            </a:xfrm>
            <a:custGeom>
              <a:avLst/>
              <a:gdLst>
                <a:gd name="T0" fmla="*/ 247 w 2500"/>
                <a:gd name="T1" fmla="*/ 1554 h 1554"/>
                <a:gd name="T2" fmla="*/ 2028 w 2500"/>
                <a:gd name="T3" fmla="*/ 1554 h 1554"/>
                <a:gd name="T4" fmla="*/ 2500 w 2500"/>
                <a:gd name="T5" fmla="*/ 776 h 1554"/>
                <a:gd name="T6" fmla="*/ 2028 w 2500"/>
                <a:gd name="T7" fmla="*/ 0 h 1554"/>
                <a:gd name="T8" fmla="*/ 0 w 2500"/>
                <a:gd name="T9" fmla="*/ 0 h 1554"/>
                <a:gd name="T10" fmla="*/ 247 w 2500"/>
                <a:gd name="T11" fmla="*/ 1554 h 15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00" h="1554">
                  <a:moveTo>
                    <a:pt x="247" y="1554"/>
                  </a:moveTo>
                  <a:lnTo>
                    <a:pt x="2028" y="1554"/>
                  </a:lnTo>
                  <a:lnTo>
                    <a:pt x="2500" y="776"/>
                  </a:lnTo>
                  <a:lnTo>
                    <a:pt x="2028" y="0"/>
                  </a:lnTo>
                  <a:lnTo>
                    <a:pt x="0" y="0"/>
                  </a:lnTo>
                  <a:lnTo>
                    <a:pt x="247" y="1554"/>
                  </a:lnTo>
                  <a:close/>
                </a:path>
              </a:pathLst>
            </a:custGeom>
            <a:solidFill>
              <a:srgbClr val="DC7E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grpSp>
          <p:nvGrpSpPr>
            <p:cNvPr id="247" name="蓝底阴影"/>
            <p:cNvGrpSpPr/>
            <p:nvPr/>
          </p:nvGrpSpPr>
          <p:grpSpPr>
            <a:xfrm>
              <a:off x="600550" y="3119422"/>
              <a:ext cx="10990900" cy="242888"/>
              <a:chOff x="600550" y="3822700"/>
              <a:chExt cx="10990900" cy="242888"/>
            </a:xfrm>
            <a:solidFill>
              <a:srgbClr val="4B5820"/>
            </a:solidFill>
          </p:grpSpPr>
          <p:sp>
            <p:nvSpPr>
              <p:cNvPr id="248" name="蓝底阴影右"/>
              <p:cNvSpPr/>
              <p:nvPr/>
            </p:nvSpPr>
            <p:spPr bwMode="auto">
              <a:xfrm>
                <a:off x="11350150" y="3822700"/>
                <a:ext cx="241300" cy="242888"/>
              </a:xfrm>
              <a:custGeom>
                <a:avLst/>
                <a:gdLst>
                  <a:gd name="T0" fmla="*/ 76 w 152"/>
                  <a:gd name="T1" fmla="*/ 153 h 153"/>
                  <a:gd name="T2" fmla="*/ 0 w 152"/>
                  <a:gd name="T3" fmla="*/ 77 h 153"/>
                  <a:gd name="T4" fmla="*/ 76 w 152"/>
                  <a:gd name="T5" fmla="*/ 0 h 153"/>
                  <a:gd name="T6" fmla="*/ 152 w 152"/>
                  <a:gd name="T7" fmla="*/ 77 h 153"/>
                  <a:gd name="T8" fmla="*/ 76 w 152"/>
                  <a:gd name="T9" fmla="*/ 153 h 1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2" h="153">
                    <a:moveTo>
                      <a:pt x="76" y="153"/>
                    </a:moveTo>
                    <a:lnTo>
                      <a:pt x="0" y="77"/>
                    </a:lnTo>
                    <a:lnTo>
                      <a:pt x="76" y="0"/>
                    </a:lnTo>
                    <a:lnTo>
                      <a:pt x="152" y="77"/>
                    </a:lnTo>
                    <a:lnTo>
                      <a:pt x="76" y="153"/>
                    </a:lnTo>
                    <a:close/>
                  </a:path>
                </a:pathLst>
              </a:custGeom>
              <a:solidFill>
                <a:srgbClr val="7845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49" name="蓝底阴影左"/>
              <p:cNvSpPr/>
              <p:nvPr/>
            </p:nvSpPr>
            <p:spPr bwMode="auto">
              <a:xfrm>
                <a:off x="600550" y="3822700"/>
                <a:ext cx="241300" cy="242888"/>
              </a:xfrm>
              <a:custGeom>
                <a:avLst/>
                <a:gdLst>
                  <a:gd name="T0" fmla="*/ 76 w 152"/>
                  <a:gd name="T1" fmla="*/ 153 h 153"/>
                  <a:gd name="T2" fmla="*/ 0 w 152"/>
                  <a:gd name="T3" fmla="*/ 77 h 153"/>
                  <a:gd name="T4" fmla="*/ 76 w 152"/>
                  <a:gd name="T5" fmla="*/ 0 h 153"/>
                  <a:gd name="T6" fmla="*/ 152 w 152"/>
                  <a:gd name="T7" fmla="*/ 77 h 153"/>
                  <a:gd name="T8" fmla="*/ 76 w 152"/>
                  <a:gd name="T9" fmla="*/ 153 h 1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2" h="153">
                    <a:moveTo>
                      <a:pt x="76" y="153"/>
                    </a:moveTo>
                    <a:lnTo>
                      <a:pt x="0" y="77"/>
                    </a:lnTo>
                    <a:lnTo>
                      <a:pt x="76" y="0"/>
                    </a:lnTo>
                    <a:lnTo>
                      <a:pt x="152" y="77"/>
                    </a:lnTo>
                    <a:lnTo>
                      <a:pt x="76" y="153"/>
                    </a:lnTo>
                    <a:close/>
                  </a:path>
                </a:pathLst>
              </a:custGeom>
              <a:solidFill>
                <a:srgbClr val="7845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</p:grpSp>
      <p:sp>
        <p:nvSpPr>
          <p:cNvPr id="255" name="白底"/>
          <p:cNvSpPr/>
          <p:nvPr/>
        </p:nvSpPr>
        <p:spPr>
          <a:xfrm>
            <a:off x="721200" y="5309320"/>
            <a:ext cx="10749600" cy="1036286"/>
          </a:xfrm>
          <a:prstGeom prst="rect">
            <a:avLst/>
          </a:prstGeom>
          <a:solidFill>
            <a:srgbClr val="A7C5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grpSp>
        <p:nvGrpSpPr>
          <p:cNvPr id="242" name="组合 241"/>
          <p:cNvGrpSpPr/>
          <p:nvPr/>
        </p:nvGrpSpPr>
        <p:grpSpPr>
          <a:xfrm>
            <a:off x="7003844" y="2165901"/>
            <a:ext cx="1385928" cy="1533317"/>
            <a:chOff x="5170488" y="2401888"/>
            <a:chExt cx="1851026" cy="2047876"/>
          </a:xfrm>
        </p:grpSpPr>
        <p:sp>
          <p:nvSpPr>
            <p:cNvPr id="211" name="Freeform 115"/>
            <p:cNvSpPr/>
            <p:nvPr/>
          </p:nvSpPr>
          <p:spPr bwMode="auto">
            <a:xfrm>
              <a:off x="6843713" y="3205163"/>
              <a:ext cx="146050" cy="188913"/>
            </a:xfrm>
            <a:custGeom>
              <a:avLst/>
              <a:gdLst>
                <a:gd name="T0" fmla="*/ 19 w 92"/>
                <a:gd name="T1" fmla="*/ 119 h 119"/>
                <a:gd name="T2" fmla="*/ 71 w 92"/>
                <a:gd name="T3" fmla="*/ 119 h 119"/>
                <a:gd name="T4" fmla="*/ 92 w 92"/>
                <a:gd name="T5" fmla="*/ 0 h 119"/>
                <a:gd name="T6" fmla="*/ 0 w 92"/>
                <a:gd name="T7" fmla="*/ 0 h 119"/>
                <a:gd name="T8" fmla="*/ 19 w 92"/>
                <a:gd name="T9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2" h="119">
                  <a:moveTo>
                    <a:pt x="19" y="119"/>
                  </a:moveTo>
                  <a:lnTo>
                    <a:pt x="71" y="119"/>
                  </a:lnTo>
                  <a:lnTo>
                    <a:pt x="92" y="0"/>
                  </a:lnTo>
                  <a:lnTo>
                    <a:pt x="0" y="0"/>
                  </a:lnTo>
                  <a:lnTo>
                    <a:pt x="19" y="119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2" name="Freeform 116"/>
            <p:cNvSpPr>
              <a:spLocks noEditPoints="1"/>
            </p:cNvSpPr>
            <p:nvPr/>
          </p:nvSpPr>
          <p:spPr bwMode="auto">
            <a:xfrm>
              <a:off x="6813551" y="3109913"/>
              <a:ext cx="207963" cy="1339850"/>
            </a:xfrm>
            <a:custGeom>
              <a:avLst/>
              <a:gdLst>
                <a:gd name="T0" fmla="*/ 109 w 131"/>
                <a:gd name="T1" fmla="*/ 55 h 844"/>
                <a:gd name="T2" fmla="*/ 73 w 131"/>
                <a:gd name="T3" fmla="*/ 22 h 844"/>
                <a:gd name="T4" fmla="*/ 73 w 131"/>
                <a:gd name="T5" fmla="*/ 0 h 844"/>
                <a:gd name="T6" fmla="*/ 57 w 131"/>
                <a:gd name="T7" fmla="*/ 0 h 844"/>
                <a:gd name="T8" fmla="*/ 57 w 131"/>
                <a:gd name="T9" fmla="*/ 22 h 844"/>
                <a:gd name="T10" fmla="*/ 21 w 131"/>
                <a:gd name="T11" fmla="*/ 55 h 844"/>
                <a:gd name="T12" fmla="*/ 0 w 131"/>
                <a:gd name="T13" fmla="*/ 55 h 844"/>
                <a:gd name="T14" fmla="*/ 0 w 131"/>
                <a:gd name="T15" fmla="*/ 67 h 844"/>
                <a:gd name="T16" fmla="*/ 14 w 131"/>
                <a:gd name="T17" fmla="*/ 67 h 844"/>
                <a:gd name="T18" fmla="*/ 35 w 131"/>
                <a:gd name="T19" fmla="*/ 181 h 844"/>
                <a:gd name="T20" fmla="*/ 35 w 131"/>
                <a:gd name="T21" fmla="*/ 183 h 844"/>
                <a:gd name="T22" fmla="*/ 52 w 131"/>
                <a:gd name="T23" fmla="*/ 183 h 844"/>
                <a:gd name="T24" fmla="*/ 52 w 131"/>
                <a:gd name="T25" fmla="*/ 666 h 844"/>
                <a:gd name="T26" fmla="*/ 35 w 131"/>
                <a:gd name="T27" fmla="*/ 666 h 844"/>
                <a:gd name="T28" fmla="*/ 35 w 131"/>
                <a:gd name="T29" fmla="*/ 844 h 844"/>
                <a:gd name="T30" fmla="*/ 95 w 131"/>
                <a:gd name="T31" fmla="*/ 844 h 844"/>
                <a:gd name="T32" fmla="*/ 95 w 131"/>
                <a:gd name="T33" fmla="*/ 666 h 844"/>
                <a:gd name="T34" fmla="*/ 76 w 131"/>
                <a:gd name="T35" fmla="*/ 666 h 844"/>
                <a:gd name="T36" fmla="*/ 76 w 131"/>
                <a:gd name="T37" fmla="*/ 183 h 844"/>
                <a:gd name="T38" fmla="*/ 95 w 131"/>
                <a:gd name="T39" fmla="*/ 183 h 844"/>
                <a:gd name="T40" fmla="*/ 95 w 131"/>
                <a:gd name="T41" fmla="*/ 181 h 844"/>
                <a:gd name="T42" fmla="*/ 116 w 131"/>
                <a:gd name="T43" fmla="*/ 67 h 844"/>
                <a:gd name="T44" fmla="*/ 131 w 131"/>
                <a:gd name="T45" fmla="*/ 67 h 844"/>
                <a:gd name="T46" fmla="*/ 131 w 131"/>
                <a:gd name="T47" fmla="*/ 55 h 844"/>
                <a:gd name="T48" fmla="*/ 109 w 131"/>
                <a:gd name="T49" fmla="*/ 55 h 844"/>
                <a:gd name="T50" fmla="*/ 38 w 131"/>
                <a:gd name="T51" fmla="*/ 167 h 844"/>
                <a:gd name="T52" fmla="*/ 21 w 131"/>
                <a:gd name="T53" fmla="*/ 67 h 844"/>
                <a:gd name="T54" fmla="*/ 62 w 131"/>
                <a:gd name="T55" fmla="*/ 67 h 844"/>
                <a:gd name="T56" fmla="*/ 62 w 131"/>
                <a:gd name="T57" fmla="*/ 167 h 844"/>
                <a:gd name="T58" fmla="*/ 38 w 131"/>
                <a:gd name="T59" fmla="*/ 167 h 844"/>
                <a:gd name="T60" fmla="*/ 92 w 131"/>
                <a:gd name="T61" fmla="*/ 167 h 844"/>
                <a:gd name="T62" fmla="*/ 69 w 131"/>
                <a:gd name="T63" fmla="*/ 167 h 844"/>
                <a:gd name="T64" fmla="*/ 69 w 131"/>
                <a:gd name="T65" fmla="*/ 67 h 844"/>
                <a:gd name="T66" fmla="*/ 109 w 131"/>
                <a:gd name="T67" fmla="*/ 67 h 844"/>
                <a:gd name="T68" fmla="*/ 92 w 131"/>
                <a:gd name="T69" fmla="*/ 167 h 8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31" h="844">
                  <a:moveTo>
                    <a:pt x="109" y="55"/>
                  </a:moveTo>
                  <a:lnTo>
                    <a:pt x="73" y="22"/>
                  </a:lnTo>
                  <a:lnTo>
                    <a:pt x="73" y="0"/>
                  </a:lnTo>
                  <a:lnTo>
                    <a:pt x="57" y="0"/>
                  </a:lnTo>
                  <a:lnTo>
                    <a:pt x="57" y="22"/>
                  </a:lnTo>
                  <a:lnTo>
                    <a:pt x="21" y="55"/>
                  </a:lnTo>
                  <a:lnTo>
                    <a:pt x="0" y="55"/>
                  </a:lnTo>
                  <a:lnTo>
                    <a:pt x="0" y="67"/>
                  </a:lnTo>
                  <a:lnTo>
                    <a:pt x="14" y="67"/>
                  </a:lnTo>
                  <a:lnTo>
                    <a:pt x="35" y="181"/>
                  </a:lnTo>
                  <a:lnTo>
                    <a:pt x="35" y="183"/>
                  </a:lnTo>
                  <a:lnTo>
                    <a:pt x="52" y="183"/>
                  </a:lnTo>
                  <a:lnTo>
                    <a:pt x="52" y="666"/>
                  </a:lnTo>
                  <a:lnTo>
                    <a:pt x="35" y="666"/>
                  </a:lnTo>
                  <a:lnTo>
                    <a:pt x="35" y="844"/>
                  </a:lnTo>
                  <a:lnTo>
                    <a:pt x="95" y="844"/>
                  </a:lnTo>
                  <a:lnTo>
                    <a:pt x="95" y="666"/>
                  </a:lnTo>
                  <a:lnTo>
                    <a:pt x="76" y="666"/>
                  </a:lnTo>
                  <a:lnTo>
                    <a:pt x="76" y="183"/>
                  </a:lnTo>
                  <a:lnTo>
                    <a:pt x="95" y="183"/>
                  </a:lnTo>
                  <a:lnTo>
                    <a:pt x="95" y="181"/>
                  </a:lnTo>
                  <a:lnTo>
                    <a:pt x="116" y="67"/>
                  </a:lnTo>
                  <a:lnTo>
                    <a:pt x="131" y="67"/>
                  </a:lnTo>
                  <a:lnTo>
                    <a:pt x="131" y="55"/>
                  </a:lnTo>
                  <a:lnTo>
                    <a:pt x="109" y="55"/>
                  </a:lnTo>
                  <a:close/>
                  <a:moveTo>
                    <a:pt x="38" y="167"/>
                  </a:moveTo>
                  <a:lnTo>
                    <a:pt x="21" y="67"/>
                  </a:lnTo>
                  <a:lnTo>
                    <a:pt x="62" y="67"/>
                  </a:lnTo>
                  <a:lnTo>
                    <a:pt x="62" y="167"/>
                  </a:lnTo>
                  <a:lnTo>
                    <a:pt x="38" y="167"/>
                  </a:lnTo>
                  <a:close/>
                  <a:moveTo>
                    <a:pt x="92" y="167"/>
                  </a:moveTo>
                  <a:lnTo>
                    <a:pt x="69" y="167"/>
                  </a:lnTo>
                  <a:lnTo>
                    <a:pt x="69" y="67"/>
                  </a:lnTo>
                  <a:lnTo>
                    <a:pt x="109" y="67"/>
                  </a:lnTo>
                  <a:lnTo>
                    <a:pt x="92" y="167"/>
                  </a:lnTo>
                  <a:close/>
                </a:path>
              </a:pathLst>
            </a:custGeom>
            <a:solidFill>
              <a:srgbClr val="3E3A3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3" name="Rectangle 117"/>
            <p:cNvSpPr>
              <a:spLocks noChangeArrowheads="1"/>
            </p:cNvSpPr>
            <p:nvPr/>
          </p:nvSpPr>
          <p:spPr bwMode="auto">
            <a:xfrm>
              <a:off x="5241926" y="2782888"/>
              <a:ext cx="1377950" cy="1576388"/>
            </a:xfrm>
            <a:prstGeom prst="rect">
              <a:avLst/>
            </a:prstGeom>
            <a:solidFill>
              <a:srgbClr val="E6EB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4" name="Freeform 118"/>
            <p:cNvSpPr/>
            <p:nvPr/>
          </p:nvSpPr>
          <p:spPr bwMode="auto">
            <a:xfrm>
              <a:off x="5170488" y="2401888"/>
              <a:ext cx="1509713" cy="436563"/>
            </a:xfrm>
            <a:custGeom>
              <a:avLst/>
              <a:gdLst>
                <a:gd name="T0" fmla="*/ 951 w 951"/>
                <a:gd name="T1" fmla="*/ 275 h 275"/>
                <a:gd name="T2" fmla="*/ 0 w 951"/>
                <a:gd name="T3" fmla="*/ 275 h 275"/>
                <a:gd name="T4" fmla="*/ 38 w 951"/>
                <a:gd name="T5" fmla="*/ 0 h 275"/>
                <a:gd name="T6" fmla="*/ 913 w 951"/>
                <a:gd name="T7" fmla="*/ 0 h 275"/>
                <a:gd name="T8" fmla="*/ 951 w 951"/>
                <a:gd name="T9" fmla="*/ 275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1" h="275">
                  <a:moveTo>
                    <a:pt x="951" y="275"/>
                  </a:moveTo>
                  <a:lnTo>
                    <a:pt x="0" y="275"/>
                  </a:lnTo>
                  <a:lnTo>
                    <a:pt x="38" y="0"/>
                  </a:lnTo>
                  <a:lnTo>
                    <a:pt x="913" y="0"/>
                  </a:lnTo>
                  <a:lnTo>
                    <a:pt x="951" y="275"/>
                  </a:lnTo>
                  <a:close/>
                </a:path>
              </a:pathLst>
            </a:custGeom>
            <a:solidFill>
              <a:srgbClr val="2F3E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5" name="Rectangle 119"/>
            <p:cNvSpPr>
              <a:spLocks noChangeArrowheads="1"/>
            </p:cNvSpPr>
            <p:nvPr/>
          </p:nvSpPr>
          <p:spPr bwMode="auto">
            <a:xfrm>
              <a:off x="5200651" y="4359276"/>
              <a:ext cx="1462088" cy="90488"/>
            </a:xfrm>
            <a:prstGeom prst="rect">
              <a:avLst/>
            </a:prstGeom>
            <a:solidFill>
              <a:srgbClr val="9697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6" name="Rectangle 120"/>
            <p:cNvSpPr>
              <a:spLocks noChangeArrowheads="1"/>
            </p:cNvSpPr>
            <p:nvPr/>
          </p:nvSpPr>
          <p:spPr bwMode="auto">
            <a:xfrm>
              <a:off x="6134101" y="3887788"/>
              <a:ext cx="444500" cy="47148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7" name="Freeform 121"/>
            <p:cNvSpPr/>
            <p:nvPr/>
          </p:nvSpPr>
          <p:spPr bwMode="auto">
            <a:xfrm>
              <a:off x="6164263" y="3921126"/>
              <a:ext cx="384175" cy="438150"/>
            </a:xfrm>
            <a:custGeom>
              <a:avLst/>
              <a:gdLst>
                <a:gd name="T0" fmla="*/ 0 w 102"/>
                <a:gd name="T1" fmla="*/ 0 h 116"/>
                <a:gd name="T2" fmla="*/ 0 w 102"/>
                <a:gd name="T3" fmla="*/ 116 h 116"/>
                <a:gd name="T4" fmla="*/ 102 w 102"/>
                <a:gd name="T5" fmla="*/ 116 h 116"/>
                <a:gd name="T6" fmla="*/ 102 w 102"/>
                <a:gd name="T7" fmla="*/ 0 h 116"/>
                <a:gd name="T8" fmla="*/ 0 w 102"/>
                <a:gd name="T9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116">
                  <a:moveTo>
                    <a:pt x="0" y="0"/>
                  </a:moveTo>
                  <a:cubicBezTo>
                    <a:pt x="0" y="15"/>
                    <a:pt x="0" y="100"/>
                    <a:pt x="0" y="116"/>
                  </a:cubicBezTo>
                  <a:cubicBezTo>
                    <a:pt x="21" y="116"/>
                    <a:pt x="82" y="116"/>
                    <a:pt x="102" y="116"/>
                  </a:cubicBezTo>
                  <a:cubicBezTo>
                    <a:pt x="102" y="100"/>
                    <a:pt x="102" y="15"/>
                    <a:pt x="102" y="0"/>
                  </a:cubicBezTo>
                  <a:cubicBezTo>
                    <a:pt x="82" y="0"/>
                    <a:pt x="21" y="0"/>
                    <a:pt x="0" y="0"/>
                  </a:cubicBezTo>
                  <a:close/>
                </a:path>
              </a:pathLst>
            </a:custGeom>
            <a:solidFill>
              <a:srgbClr val="0050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8" name="Rectangle 122"/>
            <p:cNvSpPr>
              <a:spLocks noChangeArrowheads="1"/>
            </p:cNvSpPr>
            <p:nvPr/>
          </p:nvSpPr>
          <p:spPr bwMode="auto">
            <a:xfrm>
              <a:off x="6110288" y="4359276"/>
              <a:ext cx="492125" cy="44450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9" name="Rectangle 123"/>
            <p:cNvSpPr>
              <a:spLocks noChangeArrowheads="1"/>
            </p:cNvSpPr>
            <p:nvPr/>
          </p:nvSpPr>
          <p:spPr bwMode="auto">
            <a:xfrm>
              <a:off x="6069013" y="4403726"/>
              <a:ext cx="577850" cy="46038"/>
            </a:xfrm>
            <a:prstGeom prst="rect">
              <a:avLst/>
            </a:prstGeom>
            <a:solidFill>
              <a:srgbClr val="D3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0" name="Rectangle 124"/>
            <p:cNvSpPr>
              <a:spLocks noChangeArrowheads="1"/>
            </p:cNvSpPr>
            <p:nvPr/>
          </p:nvSpPr>
          <p:spPr bwMode="auto">
            <a:xfrm>
              <a:off x="6378576" y="4113213"/>
              <a:ext cx="15875" cy="79375"/>
            </a:xfrm>
            <a:prstGeom prst="rect">
              <a:avLst/>
            </a:prstGeom>
            <a:solidFill>
              <a:srgbClr val="D3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1" name="Rectangle 125"/>
            <p:cNvSpPr>
              <a:spLocks noChangeArrowheads="1"/>
            </p:cNvSpPr>
            <p:nvPr/>
          </p:nvSpPr>
          <p:spPr bwMode="auto">
            <a:xfrm>
              <a:off x="6323013" y="4113213"/>
              <a:ext cx="11113" cy="79375"/>
            </a:xfrm>
            <a:prstGeom prst="rect">
              <a:avLst/>
            </a:prstGeom>
            <a:solidFill>
              <a:srgbClr val="D3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2" name="Rectangle 126"/>
            <p:cNvSpPr>
              <a:spLocks noChangeArrowheads="1"/>
            </p:cNvSpPr>
            <p:nvPr/>
          </p:nvSpPr>
          <p:spPr bwMode="auto">
            <a:xfrm>
              <a:off x="6216651" y="2879726"/>
              <a:ext cx="301625" cy="298450"/>
            </a:xfrm>
            <a:prstGeom prst="rect">
              <a:avLst/>
            </a:prstGeom>
            <a:solidFill>
              <a:srgbClr val="9FA0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3" name="Freeform 127"/>
            <p:cNvSpPr>
              <a:spLocks noEditPoints="1"/>
            </p:cNvSpPr>
            <p:nvPr/>
          </p:nvSpPr>
          <p:spPr bwMode="auto">
            <a:xfrm>
              <a:off x="6238876" y="2903538"/>
              <a:ext cx="254000" cy="252413"/>
            </a:xfrm>
            <a:custGeom>
              <a:avLst/>
              <a:gdLst>
                <a:gd name="T0" fmla="*/ 0 w 160"/>
                <a:gd name="T1" fmla="*/ 71 h 159"/>
                <a:gd name="T2" fmla="*/ 72 w 160"/>
                <a:gd name="T3" fmla="*/ 71 h 159"/>
                <a:gd name="T4" fmla="*/ 72 w 160"/>
                <a:gd name="T5" fmla="*/ 0 h 159"/>
                <a:gd name="T6" fmla="*/ 0 w 160"/>
                <a:gd name="T7" fmla="*/ 0 h 159"/>
                <a:gd name="T8" fmla="*/ 0 w 160"/>
                <a:gd name="T9" fmla="*/ 71 h 159"/>
                <a:gd name="T10" fmla="*/ 88 w 160"/>
                <a:gd name="T11" fmla="*/ 0 h 159"/>
                <a:gd name="T12" fmla="*/ 88 w 160"/>
                <a:gd name="T13" fmla="*/ 71 h 159"/>
                <a:gd name="T14" fmla="*/ 160 w 160"/>
                <a:gd name="T15" fmla="*/ 71 h 159"/>
                <a:gd name="T16" fmla="*/ 160 w 160"/>
                <a:gd name="T17" fmla="*/ 0 h 159"/>
                <a:gd name="T18" fmla="*/ 88 w 160"/>
                <a:gd name="T19" fmla="*/ 0 h 159"/>
                <a:gd name="T20" fmla="*/ 0 w 160"/>
                <a:gd name="T21" fmla="*/ 159 h 159"/>
                <a:gd name="T22" fmla="*/ 72 w 160"/>
                <a:gd name="T23" fmla="*/ 159 h 159"/>
                <a:gd name="T24" fmla="*/ 72 w 160"/>
                <a:gd name="T25" fmla="*/ 88 h 159"/>
                <a:gd name="T26" fmla="*/ 0 w 160"/>
                <a:gd name="T27" fmla="*/ 88 h 159"/>
                <a:gd name="T28" fmla="*/ 0 w 160"/>
                <a:gd name="T29" fmla="*/ 159 h 159"/>
                <a:gd name="T30" fmla="*/ 88 w 160"/>
                <a:gd name="T31" fmla="*/ 159 h 159"/>
                <a:gd name="T32" fmla="*/ 160 w 160"/>
                <a:gd name="T33" fmla="*/ 159 h 159"/>
                <a:gd name="T34" fmla="*/ 160 w 160"/>
                <a:gd name="T35" fmla="*/ 88 h 159"/>
                <a:gd name="T36" fmla="*/ 88 w 160"/>
                <a:gd name="T37" fmla="*/ 88 h 159"/>
                <a:gd name="T38" fmla="*/ 88 w 160"/>
                <a:gd name="T39" fmla="*/ 159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60" h="159">
                  <a:moveTo>
                    <a:pt x="0" y="71"/>
                  </a:moveTo>
                  <a:lnTo>
                    <a:pt x="72" y="71"/>
                  </a:lnTo>
                  <a:lnTo>
                    <a:pt x="72" y="0"/>
                  </a:lnTo>
                  <a:lnTo>
                    <a:pt x="0" y="0"/>
                  </a:lnTo>
                  <a:lnTo>
                    <a:pt x="0" y="71"/>
                  </a:lnTo>
                  <a:close/>
                  <a:moveTo>
                    <a:pt x="88" y="0"/>
                  </a:moveTo>
                  <a:lnTo>
                    <a:pt x="88" y="71"/>
                  </a:lnTo>
                  <a:lnTo>
                    <a:pt x="160" y="71"/>
                  </a:lnTo>
                  <a:lnTo>
                    <a:pt x="160" y="0"/>
                  </a:lnTo>
                  <a:lnTo>
                    <a:pt x="88" y="0"/>
                  </a:lnTo>
                  <a:close/>
                  <a:moveTo>
                    <a:pt x="0" y="159"/>
                  </a:moveTo>
                  <a:lnTo>
                    <a:pt x="72" y="159"/>
                  </a:lnTo>
                  <a:lnTo>
                    <a:pt x="72" y="88"/>
                  </a:lnTo>
                  <a:lnTo>
                    <a:pt x="0" y="88"/>
                  </a:lnTo>
                  <a:lnTo>
                    <a:pt x="0" y="159"/>
                  </a:lnTo>
                  <a:close/>
                  <a:moveTo>
                    <a:pt x="88" y="159"/>
                  </a:moveTo>
                  <a:lnTo>
                    <a:pt x="160" y="159"/>
                  </a:lnTo>
                  <a:lnTo>
                    <a:pt x="160" y="88"/>
                  </a:lnTo>
                  <a:lnTo>
                    <a:pt x="88" y="88"/>
                  </a:lnTo>
                  <a:lnTo>
                    <a:pt x="88" y="159"/>
                  </a:lnTo>
                  <a:close/>
                </a:path>
              </a:pathLst>
            </a:custGeom>
            <a:solidFill>
              <a:srgbClr val="D3EDF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4" name="Rectangle 128"/>
            <p:cNvSpPr>
              <a:spLocks noChangeArrowheads="1"/>
            </p:cNvSpPr>
            <p:nvPr/>
          </p:nvSpPr>
          <p:spPr bwMode="auto">
            <a:xfrm>
              <a:off x="5775326" y="2879726"/>
              <a:ext cx="301625" cy="298450"/>
            </a:xfrm>
            <a:prstGeom prst="rect">
              <a:avLst/>
            </a:prstGeom>
            <a:solidFill>
              <a:srgbClr val="9FA0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5" name="Freeform 129"/>
            <p:cNvSpPr>
              <a:spLocks noEditPoints="1"/>
            </p:cNvSpPr>
            <p:nvPr/>
          </p:nvSpPr>
          <p:spPr bwMode="auto">
            <a:xfrm>
              <a:off x="5800726" y="2903538"/>
              <a:ext cx="254000" cy="252413"/>
            </a:xfrm>
            <a:custGeom>
              <a:avLst/>
              <a:gdLst>
                <a:gd name="T0" fmla="*/ 0 w 160"/>
                <a:gd name="T1" fmla="*/ 71 h 159"/>
                <a:gd name="T2" fmla="*/ 69 w 160"/>
                <a:gd name="T3" fmla="*/ 71 h 159"/>
                <a:gd name="T4" fmla="*/ 69 w 160"/>
                <a:gd name="T5" fmla="*/ 0 h 159"/>
                <a:gd name="T6" fmla="*/ 0 w 160"/>
                <a:gd name="T7" fmla="*/ 0 h 159"/>
                <a:gd name="T8" fmla="*/ 0 w 160"/>
                <a:gd name="T9" fmla="*/ 71 h 159"/>
                <a:gd name="T10" fmla="*/ 88 w 160"/>
                <a:gd name="T11" fmla="*/ 0 h 159"/>
                <a:gd name="T12" fmla="*/ 88 w 160"/>
                <a:gd name="T13" fmla="*/ 71 h 159"/>
                <a:gd name="T14" fmla="*/ 160 w 160"/>
                <a:gd name="T15" fmla="*/ 71 h 159"/>
                <a:gd name="T16" fmla="*/ 160 w 160"/>
                <a:gd name="T17" fmla="*/ 0 h 159"/>
                <a:gd name="T18" fmla="*/ 88 w 160"/>
                <a:gd name="T19" fmla="*/ 0 h 159"/>
                <a:gd name="T20" fmla="*/ 0 w 160"/>
                <a:gd name="T21" fmla="*/ 159 h 159"/>
                <a:gd name="T22" fmla="*/ 69 w 160"/>
                <a:gd name="T23" fmla="*/ 159 h 159"/>
                <a:gd name="T24" fmla="*/ 69 w 160"/>
                <a:gd name="T25" fmla="*/ 88 h 159"/>
                <a:gd name="T26" fmla="*/ 0 w 160"/>
                <a:gd name="T27" fmla="*/ 88 h 159"/>
                <a:gd name="T28" fmla="*/ 0 w 160"/>
                <a:gd name="T29" fmla="*/ 159 h 159"/>
                <a:gd name="T30" fmla="*/ 88 w 160"/>
                <a:gd name="T31" fmla="*/ 159 h 159"/>
                <a:gd name="T32" fmla="*/ 160 w 160"/>
                <a:gd name="T33" fmla="*/ 159 h 159"/>
                <a:gd name="T34" fmla="*/ 160 w 160"/>
                <a:gd name="T35" fmla="*/ 88 h 159"/>
                <a:gd name="T36" fmla="*/ 88 w 160"/>
                <a:gd name="T37" fmla="*/ 88 h 159"/>
                <a:gd name="T38" fmla="*/ 88 w 160"/>
                <a:gd name="T39" fmla="*/ 159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60" h="159">
                  <a:moveTo>
                    <a:pt x="0" y="71"/>
                  </a:moveTo>
                  <a:lnTo>
                    <a:pt x="69" y="71"/>
                  </a:lnTo>
                  <a:lnTo>
                    <a:pt x="69" y="0"/>
                  </a:lnTo>
                  <a:lnTo>
                    <a:pt x="0" y="0"/>
                  </a:lnTo>
                  <a:lnTo>
                    <a:pt x="0" y="71"/>
                  </a:lnTo>
                  <a:close/>
                  <a:moveTo>
                    <a:pt x="88" y="0"/>
                  </a:moveTo>
                  <a:lnTo>
                    <a:pt x="88" y="71"/>
                  </a:lnTo>
                  <a:lnTo>
                    <a:pt x="160" y="71"/>
                  </a:lnTo>
                  <a:lnTo>
                    <a:pt x="160" y="0"/>
                  </a:lnTo>
                  <a:lnTo>
                    <a:pt x="88" y="0"/>
                  </a:lnTo>
                  <a:close/>
                  <a:moveTo>
                    <a:pt x="0" y="159"/>
                  </a:moveTo>
                  <a:lnTo>
                    <a:pt x="69" y="159"/>
                  </a:lnTo>
                  <a:lnTo>
                    <a:pt x="69" y="88"/>
                  </a:lnTo>
                  <a:lnTo>
                    <a:pt x="0" y="88"/>
                  </a:lnTo>
                  <a:lnTo>
                    <a:pt x="0" y="159"/>
                  </a:lnTo>
                  <a:close/>
                  <a:moveTo>
                    <a:pt x="88" y="159"/>
                  </a:moveTo>
                  <a:lnTo>
                    <a:pt x="160" y="159"/>
                  </a:lnTo>
                  <a:lnTo>
                    <a:pt x="160" y="88"/>
                  </a:lnTo>
                  <a:lnTo>
                    <a:pt x="88" y="88"/>
                  </a:lnTo>
                  <a:lnTo>
                    <a:pt x="88" y="159"/>
                  </a:lnTo>
                  <a:close/>
                </a:path>
              </a:pathLst>
            </a:custGeom>
            <a:solidFill>
              <a:srgbClr val="D3EDF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6" name="Rectangle 130"/>
            <p:cNvSpPr>
              <a:spLocks noChangeArrowheads="1"/>
            </p:cNvSpPr>
            <p:nvPr/>
          </p:nvSpPr>
          <p:spPr bwMode="auto">
            <a:xfrm>
              <a:off x="5337176" y="2879726"/>
              <a:ext cx="298450" cy="298450"/>
            </a:xfrm>
            <a:prstGeom prst="rect">
              <a:avLst/>
            </a:prstGeom>
            <a:solidFill>
              <a:srgbClr val="9FA0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7" name="Freeform 131"/>
            <p:cNvSpPr>
              <a:spLocks noEditPoints="1"/>
            </p:cNvSpPr>
            <p:nvPr/>
          </p:nvSpPr>
          <p:spPr bwMode="auto">
            <a:xfrm>
              <a:off x="5359401" y="2903538"/>
              <a:ext cx="252413" cy="252413"/>
            </a:xfrm>
            <a:custGeom>
              <a:avLst/>
              <a:gdLst>
                <a:gd name="T0" fmla="*/ 0 w 159"/>
                <a:gd name="T1" fmla="*/ 159 h 159"/>
                <a:gd name="T2" fmla="*/ 72 w 159"/>
                <a:gd name="T3" fmla="*/ 159 h 159"/>
                <a:gd name="T4" fmla="*/ 72 w 159"/>
                <a:gd name="T5" fmla="*/ 88 h 159"/>
                <a:gd name="T6" fmla="*/ 0 w 159"/>
                <a:gd name="T7" fmla="*/ 88 h 159"/>
                <a:gd name="T8" fmla="*/ 0 w 159"/>
                <a:gd name="T9" fmla="*/ 159 h 159"/>
                <a:gd name="T10" fmla="*/ 88 w 159"/>
                <a:gd name="T11" fmla="*/ 0 h 159"/>
                <a:gd name="T12" fmla="*/ 88 w 159"/>
                <a:gd name="T13" fmla="*/ 71 h 159"/>
                <a:gd name="T14" fmla="*/ 159 w 159"/>
                <a:gd name="T15" fmla="*/ 71 h 159"/>
                <a:gd name="T16" fmla="*/ 159 w 159"/>
                <a:gd name="T17" fmla="*/ 0 h 159"/>
                <a:gd name="T18" fmla="*/ 88 w 159"/>
                <a:gd name="T19" fmla="*/ 0 h 159"/>
                <a:gd name="T20" fmla="*/ 0 w 159"/>
                <a:gd name="T21" fmla="*/ 71 h 159"/>
                <a:gd name="T22" fmla="*/ 72 w 159"/>
                <a:gd name="T23" fmla="*/ 71 h 159"/>
                <a:gd name="T24" fmla="*/ 72 w 159"/>
                <a:gd name="T25" fmla="*/ 0 h 159"/>
                <a:gd name="T26" fmla="*/ 0 w 159"/>
                <a:gd name="T27" fmla="*/ 0 h 159"/>
                <a:gd name="T28" fmla="*/ 0 w 159"/>
                <a:gd name="T29" fmla="*/ 71 h 159"/>
                <a:gd name="T30" fmla="*/ 88 w 159"/>
                <a:gd name="T31" fmla="*/ 159 h 159"/>
                <a:gd name="T32" fmla="*/ 159 w 159"/>
                <a:gd name="T33" fmla="*/ 159 h 159"/>
                <a:gd name="T34" fmla="*/ 159 w 159"/>
                <a:gd name="T35" fmla="*/ 88 h 159"/>
                <a:gd name="T36" fmla="*/ 88 w 159"/>
                <a:gd name="T37" fmla="*/ 88 h 159"/>
                <a:gd name="T38" fmla="*/ 88 w 159"/>
                <a:gd name="T39" fmla="*/ 159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59" h="159">
                  <a:moveTo>
                    <a:pt x="0" y="159"/>
                  </a:moveTo>
                  <a:lnTo>
                    <a:pt x="72" y="159"/>
                  </a:lnTo>
                  <a:lnTo>
                    <a:pt x="72" y="88"/>
                  </a:lnTo>
                  <a:lnTo>
                    <a:pt x="0" y="88"/>
                  </a:lnTo>
                  <a:lnTo>
                    <a:pt x="0" y="159"/>
                  </a:lnTo>
                  <a:close/>
                  <a:moveTo>
                    <a:pt x="88" y="0"/>
                  </a:moveTo>
                  <a:lnTo>
                    <a:pt x="88" y="71"/>
                  </a:lnTo>
                  <a:lnTo>
                    <a:pt x="159" y="71"/>
                  </a:lnTo>
                  <a:lnTo>
                    <a:pt x="159" y="0"/>
                  </a:lnTo>
                  <a:lnTo>
                    <a:pt x="88" y="0"/>
                  </a:lnTo>
                  <a:close/>
                  <a:moveTo>
                    <a:pt x="0" y="71"/>
                  </a:moveTo>
                  <a:lnTo>
                    <a:pt x="72" y="71"/>
                  </a:lnTo>
                  <a:lnTo>
                    <a:pt x="72" y="0"/>
                  </a:lnTo>
                  <a:lnTo>
                    <a:pt x="0" y="0"/>
                  </a:lnTo>
                  <a:lnTo>
                    <a:pt x="0" y="71"/>
                  </a:lnTo>
                  <a:close/>
                  <a:moveTo>
                    <a:pt x="88" y="159"/>
                  </a:moveTo>
                  <a:lnTo>
                    <a:pt x="159" y="159"/>
                  </a:lnTo>
                  <a:lnTo>
                    <a:pt x="159" y="88"/>
                  </a:lnTo>
                  <a:lnTo>
                    <a:pt x="88" y="88"/>
                  </a:lnTo>
                  <a:lnTo>
                    <a:pt x="88" y="159"/>
                  </a:lnTo>
                  <a:close/>
                </a:path>
              </a:pathLst>
            </a:custGeom>
            <a:solidFill>
              <a:srgbClr val="D3EDF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8" name="Rectangle 132"/>
            <p:cNvSpPr>
              <a:spLocks noChangeArrowheads="1"/>
            </p:cNvSpPr>
            <p:nvPr/>
          </p:nvSpPr>
          <p:spPr bwMode="auto">
            <a:xfrm>
              <a:off x="5241926" y="3260726"/>
              <a:ext cx="1377950" cy="34925"/>
            </a:xfrm>
            <a:prstGeom prst="rect">
              <a:avLst/>
            </a:prstGeom>
            <a:solidFill>
              <a:srgbClr val="AFAF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9" name="Rectangle 133"/>
            <p:cNvSpPr>
              <a:spLocks noChangeArrowheads="1"/>
            </p:cNvSpPr>
            <p:nvPr/>
          </p:nvSpPr>
          <p:spPr bwMode="auto">
            <a:xfrm>
              <a:off x="5241926" y="3249613"/>
              <a:ext cx="1377950" cy="30163"/>
            </a:xfrm>
            <a:prstGeom prst="rect">
              <a:avLst/>
            </a:prstGeom>
            <a:solidFill>
              <a:srgbClr val="C9CA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0" name="Rectangle 134"/>
            <p:cNvSpPr>
              <a:spLocks noChangeArrowheads="1"/>
            </p:cNvSpPr>
            <p:nvPr/>
          </p:nvSpPr>
          <p:spPr bwMode="auto">
            <a:xfrm>
              <a:off x="6216651" y="3400426"/>
              <a:ext cx="301625" cy="298450"/>
            </a:xfrm>
            <a:prstGeom prst="rect">
              <a:avLst/>
            </a:prstGeom>
            <a:solidFill>
              <a:srgbClr val="9FA0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1" name="Freeform 135"/>
            <p:cNvSpPr>
              <a:spLocks noEditPoints="1"/>
            </p:cNvSpPr>
            <p:nvPr/>
          </p:nvSpPr>
          <p:spPr bwMode="auto">
            <a:xfrm>
              <a:off x="6238876" y="3424238"/>
              <a:ext cx="254000" cy="252413"/>
            </a:xfrm>
            <a:custGeom>
              <a:avLst/>
              <a:gdLst>
                <a:gd name="T0" fmla="*/ 0 w 160"/>
                <a:gd name="T1" fmla="*/ 71 h 159"/>
                <a:gd name="T2" fmla="*/ 72 w 160"/>
                <a:gd name="T3" fmla="*/ 71 h 159"/>
                <a:gd name="T4" fmla="*/ 72 w 160"/>
                <a:gd name="T5" fmla="*/ 0 h 159"/>
                <a:gd name="T6" fmla="*/ 0 w 160"/>
                <a:gd name="T7" fmla="*/ 0 h 159"/>
                <a:gd name="T8" fmla="*/ 0 w 160"/>
                <a:gd name="T9" fmla="*/ 71 h 159"/>
                <a:gd name="T10" fmla="*/ 88 w 160"/>
                <a:gd name="T11" fmla="*/ 0 h 159"/>
                <a:gd name="T12" fmla="*/ 88 w 160"/>
                <a:gd name="T13" fmla="*/ 71 h 159"/>
                <a:gd name="T14" fmla="*/ 160 w 160"/>
                <a:gd name="T15" fmla="*/ 71 h 159"/>
                <a:gd name="T16" fmla="*/ 160 w 160"/>
                <a:gd name="T17" fmla="*/ 0 h 159"/>
                <a:gd name="T18" fmla="*/ 88 w 160"/>
                <a:gd name="T19" fmla="*/ 0 h 159"/>
                <a:gd name="T20" fmla="*/ 0 w 160"/>
                <a:gd name="T21" fmla="*/ 159 h 159"/>
                <a:gd name="T22" fmla="*/ 72 w 160"/>
                <a:gd name="T23" fmla="*/ 159 h 159"/>
                <a:gd name="T24" fmla="*/ 72 w 160"/>
                <a:gd name="T25" fmla="*/ 87 h 159"/>
                <a:gd name="T26" fmla="*/ 0 w 160"/>
                <a:gd name="T27" fmla="*/ 87 h 159"/>
                <a:gd name="T28" fmla="*/ 0 w 160"/>
                <a:gd name="T29" fmla="*/ 159 h 159"/>
                <a:gd name="T30" fmla="*/ 88 w 160"/>
                <a:gd name="T31" fmla="*/ 159 h 159"/>
                <a:gd name="T32" fmla="*/ 160 w 160"/>
                <a:gd name="T33" fmla="*/ 159 h 159"/>
                <a:gd name="T34" fmla="*/ 160 w 160"/>
                <a:gd name="T35" fmla="*/ 87 h 159"/>
                <a:gd name="T36" fmla="*/ 88 w 160"/>
                <a:gd name="T37" fmla="*/ 87 h 159"/>
                <a:gd name="T38" fmla="*/ 88 w 160"/>
                <a:gd name="T39" fmla="*/ 159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60" h="159">
                  <a:moveTo>
                    <a:pt x="0" y="71"/>
                  </a:moveTo>
                  <a:lnTo>
                    <a:pt x="72" y="71"/>
                  </a:lnTo>
                  <a:lnTo>
                    <a:pt x="72" y="0"/>
                  </a:lnTo>
                  <a:lnTo>
                    <a:pt x="0" y="0"/>
                  </a:lnTo>
                  <a:lnTo>
                    <a:pt x="0" y="71"/>
                  </a:lnTo>
                  <a:close/>
                  <a:moveTo>
                    <a:pt x="88" y="0"/>
                  </a:moveTo>
                  <a:lnTo>
                    <a:pt x="88" y="71"/>
                  </a:lnTo>
                  <a:lnTo>
                    <a:pt x="160" y="71"/>
                  </a:lnTo>
                  <a:lnTo>
                    <a:pt x="160" y="0"/>
                  </a:lnTo>
                  <a:lnTo>
                    <a:pt x="88" y="0"/>
                  </a:lnTo>
                  <a:close/>
                  <a:moveTo>
                    <a:pt x="0" y="159"/>
                  </a:moveTo>
                  <a:lnTo>
                    <a:pt x="72" y="159"/>
                  </a:lnTo>
                  <a:lnTo>
                    <a:pt x="72" y="87"/>
                  </a:lnTo>
                  <a:lnTo>
                    <a:pt x="0" y="87"/>
                  </a:lnTo>
                  <a:lnTo>
                    <a:pt x="0" y="159"/>
                  </a:lnTo>
                  <a:close/>
                  <a:moveTo>
                    <a:pt x="88" y="159"/>
                  </a:moveTo>
                  <a:lnTo>
                    <a:pt x="160" y="159"/>
                  </a:lnTo>
                  <a:lnTo>
                    <a:pt x="160" y="87"/>
                  </a:lnTo>
                  <a:lnTo>
                    <a:pt x="88" y="87"/>
                  </a:lnTo>
                  <a:lnTo>
                    <a:pt x="88" y="159"/>
                  </a:lnTo>
                  <a:close/>
                </a:path>
              </a:pathLst>
            </a:custGeom>
            <a:solidFill>
              <a:srgbClr val="D3EDF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2" name="Rectangle 136"/>
            <p:cNvSpPr>
              <a:spLocks noChangeArrowheads="1"/>
            </p:cNvSpPr>
            <p:nvPr/>
          </p:nvSpPr>
          <p:spPr bwMode="auto">
            <a:xfrm>
              <a:off x="5775326" y="3400426"/>
              <a:ext cx="301625" cy="298450"/>
            </a:xfrm>
            <a:prstGeom prst="rect">
              <a:avLst/>
            </a:prstGeom>
            <a:solidFill>
              <a:srgbClr val="9FA0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3" name="Freeform 137"/>
            <p:cNvSpPr>
              <a:spLocks noEditPoints="1"/>
            </p:cNvSpPr>
            <p:nvPr/>
          </p:nvSpPr>
          <p:spPr bwMode="auto">
            <a:xfrm>
              <a:off x="5800726" y="3424238"/>
              <a:ext cx="254000" cy="252413"/>
            </a:xfrm>
            <a:custGeom>
              <a:avLst/>
              <a:gdLst>
                <a:gd name="T0" fmla="*/ 0 w 160"/>
                <a:gd name="T1" fmla="*/ 71 h 159"/>
                <a:gd name="T2" fmla="*/ 69 w 160"/>
                <a:gd name="T3" fmla="*/ 71 h 159"/>
                <a:gd name="T4" fmla="*/ 69 w 160"/>
                <a:gd name="T5" fmla="*/ 0 h 159"/>
                <a:gd name="T6" fmla="*/ 0 w 160"/>
                <a:gd name="T7" fmla="*/ 0 h 159"/>
                <a:gd name="T8" fmla="*/ 0 w 160"/>
                <a:gd name="T9" fmla="*/ 71 h 159"/>
                <a:gd name="T10" fmla="*/ 88 w 160"/>
                <a:gd name="T11" fmla="*/ 0 h 159"/>
                <a:gd name="T12" fmla="*/ 88 w 160"/>
                <a:gd name="T13" fmla="*/ 71 h 159"/>
                <a:gd name="T14" fmla="*/ 160 w 160"/>
                <a:gd name="T15" fmla="*/ 71 h 159"/>
                <a:gd name="T16" fmla="*/ 160 w 160"/>
                <a:gd name="T17" fmla="*/ 0 h 159"/>
                <a:gd name="T18" fmla="*/ 88 w 160"/>
                <a:gd name="T19" fmla="*/ 0 h 159"/>
                <a:gd name="T20" fmla="*/ 0 w 160"/>
                <a:gd name="T21" fmla="*/ 159 h 159"/>
                <a:gd name="T22" fmla="*/ 69 w 160"/>
                <a:gd name="T23" fmla="*/ 159 h 159"/>
                <a:gd name="T24" fmla="*/ 69 w 160"/>
                <a:gd name="T25" fmla="*/ 87 h 159"/>
                <a:gd name="T26" fmla="*/ 0 w 160"/>
                <a:gd name="T27" fmla="*/ 87 h 159"/>
                <a:gd name="T28" fmla="*/ 0 w 160"/>
                <a:gd name="T29" fmla="*/ 159 h 159"/>
                <a:gd name="T30" fmla="*/ 88 w 160"/>
                <a:gd name="T31" fmla="*/ 159 h 159"/>
                <a:gd name="T32" fmla="*/ 160 w 160"/>
                <a:gd name="T33" fmla="*/ 159 h 159"/>
                <a:gd name="T34" fmla="*/ 160 w 160"/>
                <a:gd name="T35" fmla="*/ 87 h 159"/>
                <a:gd name="T36" fmla="*/ 88 w 160"/>
                <a:gd name="T37" fmla="*/ 87 h 159"/>
                <a:gd name="T38" fmla="*/ 88 w 160"/>
                <a:gd name="T39" fmla="*/ 159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60" h="159">
                  <a:moveTo>
                    <a:pt x="0" y="71"/>
                  </a:moveTo>
                  <a:lnTo>
                    <a:pt x="69" y="71"/>
                  </a:lnTo>
                  <a:lnTo>
                    <a:pt x="69" y="0"/>
                  </a:lnTo>
                  <a:lnTo>
                    <a:pt x="0" y="0"/>
                  </a:lnTo>
                  <a:lnTo>
                    <a:pt x="0" y="71"/>
                  </a:lnTo>
                  <a:close/>
                  <a:moveTo>
                    <a:pt x="88" y="0"/>
                  </a:moveTo>
                  <a:lnTo>
                    <a:pt x="88" y="71"/>
                  </a:lnTo>
                  <a:lnTo>
                    <a:pt x="160" y="71"/>
                  </a:lnTo>
                  <a:lnTo>
                    <a:pt x="160" y="0"/>
                  </a:lnTo>
                  <a:lnTo>
                    <a:pt x="88" y="0"/>
                  </a:lnTo>
                  <a:close/>
                  <a:moveTo>
                    <a:pt x="0" y="159"/>
                  </a:moveTo>
                  <a:lnTo>
                    <a:pt x="69" y="159"/>
                  </a:lnTo>
                  <a:lnTo>
                    <a:pt x="69" y="87"/>
                  </a:lnTo>
                  <a:lnTo>
                    <a:pt x="0" y="87"/>
                  </a:lnTo>
                  <a:lnTo>
                    <a:pt x="0" y="159"/>
                  </a:lnTo>
                  <a:close/>
                  <a:moveTo>
                    <a:pt x="88" y="159"/>
                  </a:moveTo>
                  <a:lnTo>
                    <a:pt x="160" y="159"/>
                  </a:lnTo>
                  <a:lnTo>
                    <a:pt x="160" y="87"/>
                  </a:lnTo>
                  <a:lnTo>
                    <a:pt x="88" y="87"/>
                  </a:lnTo>
                  <a:lnTo>
                    <a:pt x="88" y="159"/>
                  </a:lnTo>
                  <a:close/>
                </a:path>
              </a:pathLst>
            </a:custGeom>
            <a:solidFill>
              <a:srgbClr val="D3EDF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4" name="Rectangle 138"/>
            <p:cNvSpPr>
              <a:spLocks noChangeArrowheads="1"/>
            </p:cNvSpPr>
            <p:nvPr/>
          </p:nvSpPr>
          <p:spPr bwMode="auto">
            <a:xfrm>
              <a:off x="5337176" y="3400426"/>
              <a:ext cx="298450" cy="298450"/>
            </a:xfrm>
            <a:prstGeom prst="rect">
              <a:avLst/>
            </a:prstGeom>
            <a:solidFill>
              <a:srgbClr val="9FA0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5" name="Freeform 139"/>
            <p:cNvSpPr>
              <a:spLocks noEditPoints="1"/>
            </p:cNvSpPr>
            <p:nvPr/>
          </p:nvSpPr>
          <p:spPr bwMode="auto">
            <a:xfrm>
              <a:off x="5359401" y="3424238"/>
              <a:ext cx="252413" cy="252413"/>
            </a:xfrm>
            <a:custGeom>
              <a:avLst/>
              <a:gdLst>
                <a:gd name="T0" fmla="*/ 0 w 159"/>
                <a:gd name="T1" fmla="*/ 159 h 159"/>
                <a:gd name="T2" fmla="*/ 72 w 159"/>
                <a:gd name="T3" fmla="*/ 159 h 159"/>
                <a:gd name="T4" fmla="*/ 72 w 159"/>
                <a:gd name="T5" fmla="*/ 87 h 159"/>
                <a:gd name="T6" fmla="*/ 0 w 159"/>
                <a:gd name="T7" fmla="*/ 87 h 159"/>
                <a:gd name="T8" fmla="*/ 0 w 159"/>
                <a:gd name="T9" fmla="*/ 159 h 159"/>
                <a:gd name="T10" fmla="*/ 0 w 159"/>
                <a:gd name="T11" fmla="*/ 71 h 159"/>
                <a:gd name="T12" fmla="*/ 72 w 159"/>
                <a:gd name="T13" fmla="*/ 71 h 159"/>
                <a:gd name="T14" fmla="*/ 72 w 159"/>
                <a:gd name="T15" fmla="*/ 0 h 159"/>
                <a:gd name="T16" fmla="*/ 0 w 159"/>
                <a:gd name="T17" fmla="*/ 0 h 159"/>
                <a:gd name="T18" fmla="*/ 0 w 159"/>
                <a:gd name="T19" fmla="*/ 71 h 159"/>
                <a:gd name="T20" fmla="*/ 88 w 159"/>
                <a:gd name="T21" fmla="*/ 0 h 159"/>
                <a:gd name="T22" fmla="*/ 88 w 159"/>
                <a:gd name="T23" fmla="*/ 71 h 159"/>
                <a:gd name="T24" fmla="*/ 159 w 159"/>
                <a:gd name="T25" fmla="*/ 71 h 159"/>
                <a:gd name="T26" fmla="*/ 159 w 159"/>
                <a:gd name="T27" fmla="*/ 0 h 159"/>
                <a:gd name="T28" fmla="*/ 88 w 159"/>
                <a:gd name="T29" fmla="*/ 0 h 159"/>
                <a:gd name="T30" fmla="*/ 88 w 159"/>
                <a:gd name="T31" fmla="*/ 159 h 159"/>
                <a:gd name="T32" fmla="*/ 159 w 159"/>
                <a:gd name="T33" fmla="*/ 159 h 159"/>
                <a:gd name="T34" fmla="*/ 159 w 159"/>
                <a:gd name="T35" fmla="*/ 87 h 159"/>
                <a:gd name="T36" fmla="*/ 88 w 159"/>
                <a:gd name="T37" fmla="*/ 87 h 159"/>
                <a:gd name="T38" fmla="*/ 88 w 159"/>
                <a:gd name="T39" fmla="*/ 159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59" h="159">
                  <a:moveTo>
                    <a:pt x="0" y="159"/>
                  </a:moveTo>
                  <a:lnTo>
                    <a:pt x="72" y="159"/>
                  </a:lnTo>
                  <a:lnTo>
                    <a:pt x="72" y="87"/>
                  </a:lnTo>
                  <a:lnTo>
                    <a:pt x="0" y="87"/>
                  </a:lnTo>
                  <a:lnTo>
                    <a:pt x="0" y="159"/>
                  </a:lnTo>
                  <a:close/>
                  <a:moveTo>
                    <a:pt x="0" y="71"/>
                  </a:moveTo>
                  <a:lnTo>
                    <a:pt x="72" y="71"/>
                  </a:lnTo>
                  <a:lnTo>
                    <a:pt x="72" y="0"/>
                  </a:lnTo>
                  <a:lnTo>
                    <a:pt x="0" y="0"/>
                  </a:lnTo>
                  <a:lnTo>
                    <a:pt x="0" y="71"/>
                  </a:lnTo>
                  <a:close/>
                  <a:moveTo>
                    <a:pt x="88" y="0"/>
                  </a:moveTo>
                  <a:lnTo>
                    <a:pt x="88" y="71"/>
                  </a:lnTo>
                  <a:lnTo>
                    <a:pt x="159" y="71"/>
                  </a:lnTo>
                  <a:lnTo>
                    <a:pt x="159" y="0"/>
                  </a:lnTo>
                  <a:lnTo>
                    <a:pt x="88" y="0"/>
                  </a:lnTo>
                  <a:close/>
                  <a:moveTo>
                    <a:pt x="88" y="159"/>
                  </a:moveTo>
                  <a:lnTo>
                    <a:pt x="159" y="159"/>
                  </a:lnTo>
                  <a:lnTo>
                    <a:pt x="159" y="87"/>
                  </a:lnTo>
                  <a:lnTo>
                    <a:pt x="88" y="87"/>
                  </a:lnTo>
                  <a:lnTo>
                    <a:pt x="88" y="159"/>
                  </a:lnTo>
                  <a:close/>
                </a:path>
              </a:pathLst>
            </a:custGeom>
            <a:solidFill>
              <a:srgbClr val="D3EDF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6" name="Rectangle 140"/>
            <p:cNvSpPr>
              <a:spLocks noChangeArrowheads="1"/>
            </p:cNvSpPr>
            <p:nvPr/>
          </p:nvSpPr>
          <p:spPr bwMode="auto">
            <a:xfrm>
              <a:off x="5241926" y="3781426"/>
              <a:ext cx="1377950" cy="34925"/>
            </a:xfrm>
            <a:prstGeom prst="rect">
              <a:avLst/>
            </a:prstGeom>
            <a:solidFill>
              <a:srgbClr val="AFAF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7" name="Rectangle 141"/>
            <p:cNvSpPr>
              <a:spLocks noChangeArrowheads="1"/>
            </p:cNvSpPr>
            <p:nvPr/>
          </p:nvSpPr>
          <p:spPr bwMode="auto">
            <a:xfrm>
              <a:off x="5241926" y="3770313"/>
              <a:ext cx="1377950" cy="30163"/>
            </a:xfrm>
            <a:prstGeom prst="rect">
              <a:avLst/>
            </a:prstGeom>
            <a:solidFill>
              <a:srgbClr val="C9CA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8" name="Rectangle 142"/>
            <p:cNvSpPr>
              <a:spLocks noChangeArrowheads="1"/>
            </p:cNvSpPr>
            <p:nvPr/>
          </p:nvSpPr>
          <p:spPr bwMode="auto">
            <a:xfrm>
              <a:off x="5775326" y="3921126"/>
              <a:ext cx="301625" cy="298450"/>
            </a:xfrm>
            <a:prstGeom prst="rect">
              <a:avLst/>
            </a:prstGeom>
            <a:solidFill>
              <a:srgbClr val="9FA0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9" name="Freeform 143"/>
            <p:cNvSpPr>
              <a:spLocks noEditPoints="1"/>
            </p:cNvSpPr>
            <p:nvPr/>
          </p:nvSpPr>
          <p:spPr bwMode="auto">
            <a:xfrm>
              <a:off x="5800726" y="3943351"/>
              <a:ext cx="254000" cy="254000"/>
            </a:xfrm>
            <a:custGeom>
              <a:avLst/>
              <a:gdLst>
                <a:gd name="T0" fmla="*/ 0 w 160"/>
                <a:gd name="T1" fmla="*/ 72 h 160"/>
                <a:gd name="T2" fmla="*/ 69 w 160"/>
                <a:gd name="T3" fmla="*/ 72 h 160"/>
                <a:gd name="T4" fmla="*/ 69 w 160"/>
                <a:gd name="T5" fmla="*/ 0 h 160"/>
                <a:gd name="T6" fmla="*/ 0 w 160"/>
                <a:gd name="T7" fmla="*/ 0 h 160"/>
                <a:gd name="T8" fmla="*/ 0 w 160"/>
                <a:gd name="T9" fmla="*/ 72 h 160"/>
                <a:gd name="T10" fmla="*/ 88 w 160"/>
                <a:gd name="T11" fmla="*/ 0 h 160"/>
                <a:gd name="T12" fmla="*/ 88 w 160"/>
                <a:gd name="T13" fmla="*/ 72 h 160"/>
                <a:gd name="T14" fmla="*/ 160 w 160"/>
                <a:gd name="T15" fmla="*/ 72 h 160"/>
                <a:gd name="T16" fmla="*/ 160 w 160"/>
                <a:gd name="T17" fmla="*/ 0 h 160"/>
                <a:gd name="T18" fmla="*/ 88 w 160"/>
                <a:gd name="T19" fmla="*/ 0 h 160"/>
                <a:gd name="T20" fmla="*/ 0 w 160"/>
                <a:gd name="T21" fmla="*/ 160 h 160"/>
                <a:gd name="T22" fmla="*/ 69 w 160"/>
                <a:gd name="T23" fmla="*/ 160 h 160"/>
                <a:gd name="T24" fmla="*/ 69 w 160"/>
                <a:gd name="T25" fmla="*/ 88 h 160"/>
                <a:gd name="T26" fmla="*/ 0 w 160"/>
                <a:gd name="T27" fmla="*/ 88 h 160"/>
                <a:gd name="T28" fmla="*/ 0 w 160"/>
                <a:gd name="T29" fmla="*/ 160 h 160"/>
                <a:gd name="T30" fmla="*/ 88 w 160"/>
                <a:gd name="T31" fmla="*/ 160 h 160"/>
                <a:gd name="T32" fmla="*/ 160 w 160"/>
                <a:gd name="T33" fmla="*/ 160 h 160"/>
                <a:gd name="T34" fmla="*/ 160 w 160"/>
                <a:gd name="T35" fmla="*/ 88 h 160"/>
                <a:gd name="T36" fmla="*/ 88 w 160"/>
                <a:gd name="T37" fmla="*/ 88 h 160"/>
                <a:gd name="T38" fmla="*/ 88 w 160"/>
                <a:gd name="T39" fmla="*/ 160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60" h="160">
                  <a:moveTo>
                    <a:pt x="0" y="72"/>
                  </a:moveTo>
                  <a:lnTo>
                    <a:pt x="69" y="72"/>
                  </a:lnTo>
                  <a:lnTo>
                    <a:pt x="69" y="0"/>
                  </a:lnTo>
                  <a:lnTo>
                    <a:pt x="0" y="0"/>
                  </a:lnTo>
                  <a:lnTo>
                    <a:pt x="0" y="72"/>
                  </a:lnTo>
                  <a:close/>
                  <a:moveTo>
                    <a:pt x="88" y="0"/>
                  </a:moveTo>
                  <a:lnTo>
                    <a:pt x="88" y="72"/>
                  </a:lnTo>
                  <a:lnTo>
                    <a:pt x="160" y="72"/>
                  </a:lnTo>
                  <a:lnTo>
                    <a:pt x="160" y="0"/>
                  </a:lnTo>
                  <a:lnTo>
                    <a:pt x="88" y="0"/>
                  </a:lnTo>
                  <a:close/>
                  <a:moveTo>
                    <a:pt x="0" y="160"/>
                  </a:moveTo>
                  <a:lnTo>
                    <a:pt x="69" y="160"/>
                  </a:lnTo>
                  <a:lnTo>
                    <a:pt x="69" y="88"/>
                  </a:lnTo>
                  <a:lnTo>
                    <a:pt x="0" y="88"/>
                  </a:lnTo>
                  <a:lnTo>
                    <a:pt x="0" y="160"/>
                  </a:lnTo>
                  <a:close/>
                  <a:moveTo>
                    <a:pt x="88" y="160"/>
                  </a:moveTo>
                  <a:lnTo>
                    <a:pt x="160" y="160"/>
                  </a:lnTo>
                  <a:lnTo>
                    <a:pt x="160" y="88"/>
                  </a:lnTo>
                  <a:lnTo>
                    <a:pt x="88" y="88"/>
                  </a:lnTo>
                  <a:lnTo>
                    <a:pt x="88" y="160"/>
                  </a:lnTo>
                  <a:close/>
                </a:path>
              </a:pathLst>
            </a:custGeom>
            <a:solidFill>
              <a:srgbClr val="D3EDF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0" name="Rectangle 144"/>
            <p:cNvSpPr>
              <a:spLocks noChangeArrowheads="1"/>
            </p:cNvSpPr>
            <p:nvPr/>
          </p:nvSpPr>
          <p:spPr bwMode="auto">
            <a:xfrm>
              <a:off x="5337176" y="3921126"/>
              <a:ext cx="298450" cy="298450"/>
            </a:xfrm>
            <a:prstGeom prst="rect">
              <a:avLst/>
            </a:prstGeom>
            <a:solidFill>
              <a:srgbClr val="9FA0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1" name="Freeform 145"/>
            <p:cNvSpPr>
              <a:spLocks noEditPoints="1"/>
            </p:cNvSpPr>
            <p:nvPr/>
          </p:nvSpPr>
          <p:spPr bwMode="auto">
            <a:xfrm>
              <a:off x="5359401" y="3943351"/>
              <a:ext cx="252413" cy="254000"/>
            </a:xfrm>
            <a:custGeom>
              <a:avLst/>
              <a:gdLst>
                <a:gd name="T0" fmla="*/ 0 w 159"/>
                <a:gd name="T1" fmla="*/ 160 h 160"/>
                <a:gd name="T2" fmla="*/ 72 w 159"/>
                <a:gd name="T3" fmla="*/ 160 h 160"/>
                <a:gd name="T4" fmla="*/ 72 w 159"/>
                <a:gd name="T5" fmla="*/ 88 h 160"/>
                <a:gd name="T6" fmla="*/ 0 w 159"/>
                <a:gd name="T7" fmla="*/ 88 h 160"/>
                <a:gd name="T8" fmla="*/ 0 w 159"/>
                <a:gd name="T9" fmla="*/ 160 h 160"/>
                <a:gd name="T10" fmla="*/ 0 w 159"/>
                <a:gd name="T11" fmla="*/ 72 h 160"/>
                <a:gd name="T12" fmla="*/ 50 w 159"/>
                <a:gd name="T13" fmla="*/ 72 h 160"/>
                <a:gd name="T14" fmla="*/ 72 w 159"/>
                <a:gd name="T15" fmla="*/ 72 h 160"/>
                <a:gd name="T16" fmla="*/ 72 w 159"/>
                <a:gd name="T17" fmla="*/ 0 h 160"/>
                <a:gd name="T18" fmla="*/ 0 w 159"/>
                <a:gd name="T19" fmla="*/ 0 h 160"/>
                <a:gd name="T20" fmla="*/ 0 w 159"/>
                <a:gd name="T21" fmla="*/ 72 h 160"/>
                <a:gd name="T22" fmla="*/ 88 w 159"/>
                <a:gd name="T23" fmla="*/ 160 h 160"/>
                <a:gd name="T24" fmla="*/ 159 w 159"/>
                <a:gd name="T25" fmla="*/ 160 h 160"/>
                <a:gd name="T26" fmla="*/ 159 w 159"/>
                <a:gd name="T27" fmla="*/ 88 h 160"/>
                <a:gd name="T28" fmla="*/ 88 w 159"/>
                <a:gd name="T29" fmla="*/ 88 h 160"/>
                <a:gd name="T30" fmla="*/ 88 w 159"/>
                <a:gd name="T31" fmla="*/ 160 h 160"/>
                <a:gd name="T32" fmla="*/ 88 w 159"/>
                <a:gd name="T33" fmla="*/ 0 h 160"/>
                <a:gd name="T34" fmla="*/ 88 w 159"/>
                <a:gd name="T35" fmla="*/ 72 h 160"/>
                <a:gd name="T36" fmla="*/ 159 w 159"/>
                <a:gd name="T37" fmla="*/ 72 h 160"/>
                <a:gd name="T38" fmla="*/ 159 w 159"/>
                <a:gd name="T39" fmla="*/ 0 h 160"/>
                <a:gd name="T40" fmla="*/ 88 w 159"/>
                <a:gd name="T41" fmla="*/ 0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59" h="160">
                  <a:moveTo>
                    <a:pt x="0" y="160"/>
                  </a:moveTo>
                  <a:lnTo>
                    <a:pt x="72" y="160"/>
                  </a:lnTo>
                  <a:lnTo>
                    <a:pt x="72" y="88"/>
                  </a:lnTo>
                  <a:lnTo>
                    <a:pt x="0" y="88"/>
                  </a:lnTo>
                  <a:lnTo>
                    <a:pt x="0" y="160"/>
                  </a:lnTo>
                  <a:close/>
                  <a:moveTo>
                    <a:pt x="0" y="72"/>
                  </a:moveTo>
                  <a:lnTo>
                    <a:pt x="50" y="72"/>
                  </a:lnTo>
                  <a:lnTo>
                    <a:pt x="72" y="72"/>
                  </a:lnTo>
                  <a:lnTo>
                    <a:pt x="72" y="0"/>
                  </a:lnTo>
                  <a:lnTo>
                    <a:pt x="0" y="0"/>
                  </a:lnTo>
                  <a:lnTo>
                    <a:pt x="0" y="72"/>
                  </a:lnTo>
                  <a:close/>
                  <a:moveTo>
                    <a:pt x="88" y="160"/>
                  </a:moveTo>
                  <a:lnTo>
                    <a:pt x="159" y="160"/>
                  </a:lnTo>
                  <a:lnTo>
                    <a:pt x="159" y="88"/>
                  </a:lnTo>
                  <a:lnTo>
                    <a:pt x="88" y="88"/>
                  </a:lnTo>
                  <a:lnTo>
                    <a:pt x="88" y="160"/>
                  </a:lnTo>
                  <a:close/>
                  <a:moveTo>
                    <a:pt x="88" y="0"/>
                  </a:moveTo>
                  <a:lnTo>
                    <a:pt x="88" y="72"/>
                  </a:lnTo>
                  <a:lnTo>
                    <a:pt x="159" y="72"/>
                  </a:lnTo>
                  <a:lnTo>
                    <a:pt x="159" y="0"/>
                  </a:lnTo>
                  <a:lnTo>
                    <a:pt x="88" y="0"/>
                  </a:lnTo>
                  <a:close/>
                </a:path>
              </a:pathLst>
            </a:custGeom>
            <a:solidFill>
              <a:srgbClr val="D3EDF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2" name="组合 1"/>
          <p:cNvGrpSpPr/>
          <p:nvPr/>
        </p:nvGrpSpPr>
        <p:grpSpPr>
          <a:xfrm flipH="1">
            <a:off x="5344168" y="-421262"/>
            <a:ext cx="666750" cy="1960502"/>
            <a:chOff x="3067595" y="5091097"/>
            <a:chExt cx="666750" cy="3544444"/>
          </a:xfrm>
          <a:solidFill>
            <a:srgbClr val="9C4B4C"/>
          </a:solidFill>
        </p:grpSpPr>
        <p:sp>
          <p:nvSpPr>
            <p:cNvPr id="3" name="矩形 2"/>
            <p:cNvSpPr/>
            <p:nvPr/>
          </p:nvSpPr>
          <p:spPr>
            <a:xfrm>
              <a:off x="3067595" y="5091097"/>
              <a:ext cx="666750" cy="3544444"/>
            </a:xfrm>
            <a:prstGeom prst="rect">
              <a:avLst/>
            </a:prstGeom>
            <a:solidFill>
              <a:srgbClr val="3333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4" name="直接连接符 3"/>
            <p:cNvCxnSpPr>
              <a:stCxn id="3" idx="0"/>
              <a:endCxn id="3" idx="2"/>
            </p:cNvCxnSpPr>
            <p:nvPr/>
          </p:nvCxnSpPr>
          <p:spPr>
            <a:xfrm>
              <a:off x="3400970" y="5091097"/>
              <a:ext cx="0" cy="3544444"/>
            </a:xfrm>
            <a:prstGeom prst="line">
              <a:avLst/>
            </a:prstGeom>
            <a:grpFill/>
            <a:ln w="38100">
              <a:solidFill>
                <a:schemeClr val="bg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7" name="门"/>
          <p:cNvGrpSpPr/>
          <p:nvPr/>
        </p:nvGrpSpPr>
        <p:grpSpPr>
          <a:xfrm>
            <a:off x="4764849" y="443693"/>
            <a:ext cx="1825387" cy="1282581"/>
            <a:chOff x="4764849" y="1396193"/>
            <a:chExt cx="1825387" cy="1282581"/>
          </a:xfrm>
        </p:grpSpPr>
        <p:sp>
          <p:nvSpPr>
            <p:cNvPr id="105" name="任意多边形 104"/>
            <p:cNvSpPr/>
            <p:nvPr/>
          </p:nvSpPr>
          <p:spPr>
            <a:xfrm>
              <a:off x="4979837" y="1396193"/>
              <a:ext cx="1395412" cy="586170"/>
            </a:xfrm>
            <a:custGeom>
              <a:avLst/>
              <a:gdLst>
                <a:gd name="connsiteX0" fmla="*/ 687911 w 1395412"/>
                <a:gd name="connsiteY0" fmla="*/ 78 h 586170"/>
                <a:gd name="connsiteX1" fmla="*/ 1106404 w 1395412"/>
                <a:gd name="connsiteY1" fmla="*/ 156134 h 586170"/>
                <a:gd name="connsiteX2" fmla="*/ 1186385 w 1395412"/>
                <a:gd name="connsiteY2" fmla="*/ 248198 h 586170"/>
                <a:gd name="connsiteX3" fmla="*/ 1297613 w 1395412"/>
                <a:gd name="connsiteY3" fmla="*/ 259852 h 586170"/>
                <a:gd name="connsiteX4" fmla="*/ 1395412 w 1395412"/>
                <a:gd name="connsiteY4" fmla="*/ 276918 h 586170"/>
                <a:gd name="connsiteX5" fmla="*/ 1395412 w 1395412"/>
                <a:gd name="connsiteY5" fmla="*/ 584647 h 586170"/>
                <a:gd name="connsiteX6" fmla="*/ 1323942 w 1395412"/>
                <a:gd name="connsiteY6" fmla="*/ 572176 h 586170"/>
                <a:gd name="connsiteX7" fmla="*/ 1297613 w 1395412"/>
                <a:gd name="connsiteY7" fmla="*/ 567582 h 586170"/>
                <a:gd name="connsiteX8" fmla="*/ 1204502 w 1395412"/>
                <a:gd name="connsiteY8" fmla="*/ 555861 h 586170"/>
                <a:gd name="connsiteX9" fmla="*/ 1133199 w 1395412"/>
                <a:gd name="connsiteY9" fmla="*/ 530994 h 586170"/>
                <a:gd name="connsiteX10" fmla="*/ 992452 w 1395412"/>
                <a:gd name="connsiteY10" fmla="*/ 497925 h 586170"/>
                <a:gd name="connsiteX11" fmla="*/ 402965 w 1395412"/>
                <a:gd name="connsiteY11" fmla="*/ 497924 h 586170"/>
                <a:gd name="connsiteX12" fmla="*/ 262220 w 1395412"/>
                <a:gd name="connsiteY12" fmla="*/ 530992 h 586170"/>
                <a:gd name="connsiteX13" fmla="*/ 185977 w 1395412"/>
                <a:gd name="connsiteY13" fmla="*/ 557581 h 586170"/>
                <a:gd name="connsiteX14" fmla="*/ 106529 w 1395412"/>
                <a:gd name="connsiteY14" fmla="*/ 567582 h 586170"/>
                <a:gd name="connsiteX15" fmla="*/ 80200 w 1395412"/>
                <a:gd name="connsiteY15" fmla="*/ 572176 h 586170"/>
                <a:gd name="connsiteX16" fmla="*/ 0 w 1395412"/>
                <a:gd name="connsiteY16" fmla="*/ 586170 h 586170"/>
                <a:gd name="connsiteX17" fmla="*/ 0 w 1395412"/>
                <a:gd name="connsiteY17" fmla="*/ 278441 h 586170"/>
                <a:gd name="connsiteX18" fmla="*/ 106530 w 1395412"/>
                <a:gd name="connsiteY18" fmla="*/ 259852 h 586170"/>
                <a:gd name="connsiteX19" fmla="*/ 209809 w 1395412"/>
                <a:gd name="connsiteY19" fmla="*/ 249031 h 586170"/>
                <a:gd name="connsiteX20" fmla="*/ 274619 w 1395412"/>
                <a:gd name="connsiteY20" fmla="*/ 169429 h 586170"/>
                <a:gd name="connsiteX21" fmla="*/ 687911 w 1395412"/>
                <a:gd name="connsiteY21" fmla="*/ 78 h 5861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395412" h="586170">
                  <a:moveTo>
                    <a:pt x="687911" y="78"/>
                  </a:moveTo>
                  <a:cubicBezTo>
                    <a:pt x="843906" y="-2415"/>
                    <a:pt x="992864" y="54559"/>
                    <a:pt x="1106404" y="156134"/>
                  </a:cubicBezTo>
                  <a:lnTo>
                    <a:pt x="1186385" y="248198"/>
                  </a:lnTo>
                  <a:lnTo>
                    <a:pt x="1297613" y="259852"/>
                  </a:lnTo>
                  <a:lnTo>
                    <a:pt x="1395412" y="276918"/>
                  </a:lnTo>
                  <a:lnTo>
                    <a:pt x="1395412" y="584647"/>
                  </a:lnTo>
                  <a:lnTo>
                    <a:pt x="1323942" y="572176"/>
                  </a:lnTo>
                  <a:lnTo>
                    <a:pt x="1297613" y="567582"/>
                  </a:lnTo>
                  <a:lnTo>
                    <a:pt x="1204502" y="555861"/>
                  </a:lnTo>
                  <a:lnTo>
                    <a:pt x="1133199" y="530994"/>
                  </a:lnTo>
                  <a:cubicBezTo>
                    <a:pt x="1088443" y="518017"/>
                    <a:pt x="1041437" y="506923"/>
                    <a:pt x="992452" y="497925"/>
                  </a:cubicBezTo>
                  <a:cubicBezTo>
                    <a:pt x="800907" y="462739"/>
                    <a:pt x="594510" y="462739"/>
                    <a:pt x="402965" y="497924"/>
                  </a:cubicBezTo>
                  <a:cubicBezTo>
                    <a:pt x="353981" y="506922"/>
                    <a:pt x="306976" y="518015"/>
                    <a:pt x="262220" y="530992"/>
                  </a:cubicBezTo>
                  <a:lnTo>
                    <a:pt x="185977" y="557581"/>
                  </a:lnTo>
                  <a:lnTo>
                    <a:pt x="106529" y="567582"/>
                  </a:lnTo>
                  <a:lnTo>
                    <a:pt x="80200" y="572176"/>
                  </a:lnTo>
                  <a:lnTo>
                    <a:pt x="0" y="586170"/>
                  </a:lnTo>
                  <a:lnTo>
                    <a:pt x="0" y="278441"/>
                  </a:lnTo>
                  <a:lnTo>
                    <a:pt x="106530" y="259852"/>
                  </a:lnTo>
                  <a:lnTo>
                    <a:pt x="209809" y="249031"/>
                  </a:lnTo>
                  <a:lnTo>
                    <a:pt x="274619" y="169429"/>
                  </a:lnTo>
                  <a:cubicBezTo>
                    <a:pt x="384855" y="64277"/>
                    <a:pt x="531916" y="2572"/>
                    <a:pt x="687911" y="78"/>
                  </a:cubicBezTo>
                  <a:close/>
                </a:path>
              </a:pathLst>
            </a:custGeom>
            <a:solidFill>
              <a:srgbClr val="E2CC5D"/>
            </a:solidFill>
            <a:ln>
              <a:solidFill>
                <a:srgbClr val="AA9B4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  <p:grpSp>
          <p:nvGrpSpPr>
            <p:cNvPr id="84" name="组合 83"/>
            <p:cNvGrpSpPr/>
            <p:nvPr/>
          </p:nvGrpSpPr>
          <p:grpSpPr>
            <a:xfrm>
              <a:off x="4849170" y="1423616"/>
              <a:ext cx="360000" cy="1008468"/>
              <a:chOff x="3693319" y="1137600"/>
              <a:chExt cx="360000" cy="1008468"/>
            </a:xfrm>
          </p:grpSpPr>
          <p:sp>
            <p:nvSpPr>
              <p:cNvPr id="83" name="等腰三角形 82"/>
              <p:cNvSpPr/>
              <p:nvPr/>
            </p:nvSpPr>
            <p:spPr>
              <a:xfrm>
                <a:off x="3843550" y="1162128"/>
                <a:ext cx="59532" cy="126975"/>
              </a:xfrm>
              <a:prstGeom prst="triangle">
                <a:avLst/>
              </a:prstGeom>
              <a:solidFill>
                <a:srgbClr val="DDDCA8"/>
              </a:solidFill>
              <a:ln>
                <a:solidFill>
                  <a:srgbClr val="DDDCA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82" name="矩形 81"/>
              <p:cNvSpPr/>
              <p:nvPr/>
            </p:nvSpPr>
            <p:spPr>
              <a:xfrm>
                <a:off x="3783316" y="1251879"/>
                <a:ext cx="180000" cy="45719"/>
              </a:xfrm>
              <a:prstGeom prst="rect">
                <a:avLst/>
              </a:prstGeom>
              <a:solidFill>
                <a:srgbClr val="DDDCA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3" name="矩形 72"/>
              <p:cNvSpPr/>
              <p:nvPr/>
            </p:nvSpPr>
            <p:spPr>
              <a:xfrm>
                <a:off x="3693319" y="2074068"/>
                <a:ext cx="360000" cy="72000"/>
              </a:xfrm>
              <a:prstGeom prst="rect">
                <a:avLst/>
              </a:prstGeom>
              <a:solidFill>
                <a:srgbClr val="DEDDA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4" name="矩形 73"/>
              <p:cNvSpPr/>
              <p:nvPr/>
            </p:nvSpPr>
            <p:spPr>
              <a:xfrm>
                <a:off x="3720319" y="2038068"/>
                <a:ext cx="306000" cy="36000"/>
              </a:xfrm>
              <a:prstGeom prst="rect">
                <a:avLst/>
              </a:prstGeom>
              <a:solidFill>
                <a:srgbClr val="C1BF8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5" name="矩形 74"/>
              <p:cNvSpPr/>
              <p:nvPr/>
            </p:nvSpPr>
            <p:spPr>
              <a:xfrm>
                <a:off x="3747319" y="1695450"/>
                <a:ext cx="252000" cy="342618"/>
              </a:xfrm>
              <a:prstGeom prst="rect">
                <a:avLst/>
              </a:prstGeom>
              <a:solidFill>
                <a:srgbClr val="DDDDA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6" name="矩形 75"/>
              <p:cNvSpPr/>
              <p:nvPr/>
            </p:nvSpPr>
            <p:spPr>
              <a:xfrm>
                <a:off x="3720319" y="1659450"/>
                <a:ext cx="306000" cy="36000"/>
              </a:xfrm>
              <a:prstGeom prst="rect">
                <a:avLst/>
              </a:prstGeom>
              <a:solidFill>
                <a:srgbClr val="DBDCA3"/>
              </a:solidFill>
              <a:ln>
                <a:noFill/>
              </a:ln>
              <a:effectLst>
                <a:outerShdw blurRad="12700" dist="127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8" name="矩形 77"/>
              <p:cNvSpPr/>
              <p:nvPr/>
            </p:nvSpPr>
            <p:spPr>
              <a:xfrm>
                <a:off x="3747319" y="1283042"/>
                <a:ext cx="252000" cy="376408"/>
              </a:xfrm>
              <a:prstGeom prst="rect">
                <a:avLst/>
              </a:prstGeom>
              <a:solidFill>
                <a:srgbClr val="C2C19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9" name="矩形 78"/>
              <p:cNvSpPr/>
              <p:nvPr/>
            </p:nvSpPr>
            <p:spPr>
              <a:xfrm>
                <a:off x="3828075" y="1400737"/>
                <a:ext cx="90487" cy="180975"/>
              </a:xfrm>
              <a:prstGeom prst="rect">
                <a:avLst/>
              </a:prstGeom>
              <a:solidFill>
                <a:srgbClr val="C4C292"/>
              </a:solidFill>
              <a:ln w="19050">
                <a:solidFill>
                  <a:srgbClr val="DEDDA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80" name="矩形 79"/>
              <p:cNvSpPr/>
              <p:nvPr/>
            </p:nvSpPr>
            <p:spPr>
              <a:xfrm>
                <a:off x="3828075" y="1747977"/>
                <a:ext cx="90487" cy="237563"/>
              </a:xfrm>
              <a:prstGeom prst="rect">
                <a:avLst/>
              </a:prstGeom>
              <a:solidFill>
                <a:srgbClr val="DCDDA3"/>
              </a:solidFill>
              <a:ln w="19050">
                <a:solidFill>
                  <a:srgbClr val="C3C19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7" name="矩形 76"/>
              <p:cNvSpPr/>
              <p:nvPr/>
            </p:nvSpPr>
            <p:spPr>
              <a:xfrm>
                <a:off x="3720319" y="1314451"/>
                <a:ext cx="306000" cy="36000"/>
              </a:xfrm>
              <a:prstGeom prst="rect">
                <a:avLst/>
              </a:prstGeom>
              <a:solidFill>
                <a:srgbClr val="C3C190"/>
              </a:solidFill>
              <a:ln>
                <a:noFill/>
              </a:ln>
              <a:effectLst>
                <a:outerShdw blurRad="12700" dist="127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81" name="泪滴形 80"/>
              <p:cNvSpPr/>
              <p:nvPr/>
            </p:nvSpPr>
            <p:spPr>
              <a:xfrm rot="18900000">
                <a:off x="3829886" y="1137600"/>
                <a:ext cx="86861" cy="86861"/>
              </a:xfrm>
              <a:prstGeom prst="teardrop">
                <a:avLst/>
              </a:prstGeom>
              <a:solidFill>
                <a:srgbClr val="DDDCA8"/>
              </a:solidFill>
              <a:ln>
                <a:solidFill>
                  <a:srgbClr val="DDDCA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86" name="组合 85"/>
            <p:cNvGrpSpPr/>
            <p:nvPr/>
          </p:nvGrpSpPr>
          <p:grpSpPr>
            <a:xfrm>
              <a:off x="6145916" y="1423616"/>
              <a:ext cx="360000" cy="1008468"/>
              <a:chOff x="3693319" y="1137600"/>
              <a:chExt cx="360000" cy="1008468"/>
            </a:xfrm>
          </p:grpSpPr>
          <p:sp>
            <p:nvSpPr>
              <p:cNvPr id="87" name="等腰三角形 86"/>
              <p:cNvSpPr/>
              <p:nvPr/>
            </p:nvSpPr>
            <p:spPr>
              <a:xfrm>
                <a:off x="3843550" y="1162128"/>
                <a:ext cx="59532" cy="126975"/>
              </a:xfrm>
              <a:prstGeom prst="triangle">
                <a:avLst/>
              </a:prstGeom>
              <a:solidFill>
                <a:srgbClr val="DDDCA8"/>
              </a:solidFill>
              <a:ln>
                <a:solidFill>
                  <a:srgbClr val="DDDCA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88" name="矩形 87"/>
              <p:cNvSpPr/>
              <p:nvPr/>
            </p:nvSpPr>
            <p:spPr>
              <a:xfrm>
                <a:off x="3783316" y="1251879"/>
                <a:ext cx="180000" cy="45719"/>
              </a:xfrm>
              <a:prstGeom prst="rect">
                <a:avLst/>
              </a:prstGeom>
              <a:solidFill>
                <a:srgbClr val="DDDCA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89" name="矩形 88"/>
              <p:cNvSpPr/>
              <p:nvPr/>
            </p:nvSpPr>
            <p:spPr>
              <a:xfrm>
                <a:off x="3693319" y="2074068"/>
                <a:ext cx="360000" cy="72000"/>
              </a:xfrm>
              <a:prstGeom prst="rect">
                <a:avLst/>
              </a:prstGeom>
              <a:solidFill>
                <a:srgbClr val="DEDDA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0" name="矩形 89"/>
              <p:cNvSpPr/>
              <p:nvPr/>
            </p:nvSpPr>
            <p:spPr>
              <a:xfrm>
                <a:off x="3720319" y="2038068"/>
                <a:ext cx="306000" cy="36000"/>
              </a:xfrm>
              <a:prstGeom prst="rect">
                <a:avLst/>
              </a:prstGeom>
              <a:solidFill>
                <a:srgbClr val="C1BF8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1" name="矩形 90"/>
              <p:cNvSpPr/>
              <p:nvPr/>
            </p:nvSpPr>
            <p:spPr>
              <a:xfrm>
                <a:off x="3747319" y="1695450"/>
                <a:ext cx="252000" cy="342618"/>
              </a:xfrm>
              <a:prstGeom prst="rect">
                <a:avLst/>
              </a:prstGeom>
              <a:solidFill>
                <a:srgbClr val="DDDDA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2" name="矩形 91"/>
              <p:cNvSpPr/>
              <p:nvPr/>
            </p:nvSpPr>
            <p:spPr>
              <a:xfrm>
                <a:off x="3720319" y="1659450"/>
                <a:ext cx="306000" cy="36000"/>
              </a:xfrm>
              <a:prstGeom prst="rect">
                <a:avLst/>
              </a:prstGeom>
              <a:solidFill>
                <a:srgbClr val="DBDCA3"/>
              </a:solidFill>
              <a:ln>
                <a:noFill/>
              </a:ln>
              <a:effectLst>
                <a:outerShdw blurRad="12700" dist="127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3" name="矩形 92"/>
              <p:cNvSpPr/>
              <p:nvPr/>
            </p:nvSpPr>
            <p:spPr>
              <a:xfrm>
                <a:off x="3747319" y="1283042"/>
                <a:ext cx="252000" cy="376408"/>
              </a:xfrm>
              <a:prstGeom prst="rect">
                <a:avLst/>
              </a:prstGeom>
              <a:solidFill>
                <a:srgbClr val="C2C19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4" name="矩形 93"/>
              <p:cNvSpPr/>
              <p:nvPr/>
            </p:nvSpPr>
            <p:spPr>
              <a:xfrm>
                <a:off x="3828075" y="1400737"/>
                <a:ext cx="90487" cy="180975"/>
              </a:xfrm>
              <a:prstGeom prst="rect">
                <a:avLst/>
              </a:prstGeom>
              <a:solidFill>
                <a:srgbClr val="C4C292"/>
              </a:solidFill>
              <a:ln w="19050">
                <a:solidFill>
                  <a:srgbClr val="DEDDA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5" name="矩形 94"/>
              <p:cNvSpPr/>
              <p:nvPr/>
            </p:nvSpPr>
            <p:spPr>
              <a:xfrm>
                <a:off x="3828075" y="1747977"/>
                <a:ext cx="90487" cy="237563"/>
              </a:xfrm>
              <a:prstGeom prst="rect">
                <a:avLst/>
              </a:prstGeom>
              <a:solidFill>
                <a:srgbClr val="DCDDA3"/>
              </a:solidFill>
              <a:ln w="19050">
                <a:solidFill>
                  <a:srgbClr val="C3C19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6" name="矩形 95"/>
              <p:cNvSpPr/>
              <p:nvPr/>
            </p:nvSpPr>
            <p:spPr>
              <a:xfrm>
                <a:off x="3720319" y="1314451"/>
                <a:ext cx="306000" cy="36000"/>
              </a:xfrm>
              <a:prstGeom prst="rect">
                <a:avLst/>
              </a:prstGeom>
              <a:solidFill>
                <a:srgbClr val="C3C190"/>
              </a:solidFill>
              <a:ln>
                <a:noFill/>
              </a:ln>
              <a:effectLst>
                <a:outerShdw blurRad="12700" dist="127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7" name="泪滴形 96"/>
              <p:cNvSpPr/>
              <p:nvPr/>
            </p:nvSpPr>
            <p:spPr>
              <a:xfrm rot="18900000">
                <a:off x="3829886" y="1137600"/>
                <a:ext cx="86861" cy="86861"/>
              </a:xfrm>
              <a:prstGeom prst="teardrop">
                <a:avLst/>
              </a:prstGeom>
              <a:solidFill>
                <a:srgbClr val="DDDCA8"/>
              </a:solidFill>
              <a:ln>
                <a:solidFill>
                  <a:srgbClr val="DDDCA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106" name="文本框 105"/>
            <p:cNvSpPr txBox="1"/>
            <p:nvPr/>
          </p:nvSpPr>
          <p:spPr>
            <a:xfrm>
              <a:off x="4764849" y="1786766"/>
              <a:ext cx="1825387" cy="892008"/>
            </a:xfrm>
            <a:prstGeom prst="rect">
              <a:avLst/>
            </a:prstGeom>
            <a:noFill/>
          </p:spPr>
          <p:txBody>
            <a:bodyPr wrap="none" rtlCol="0">
              <a:prstTxWarp prst="textArchUp">
                <a:avLst/>
              </a:prstTxWarp>
              <a:spAutoFit/>
            </a:bodyPr>
            <a:lstStyle/>
            <a:p>
              <a:pPr algn="ctr"/>
              <a:r>
                <a:rPr lang="en-US" altLang="zh-CN" sz="140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AUG</a:t>
              </a:r>
              <a:endParaRPr lang="en-US" altLang="zh-CN" sz="1400" dirty="0" smtClean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/>
              <a:r>
                <a:rPr lang="en-US" altLang="zh-CN" sz="160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2012</a:t>
              </a:r>
              <a:endPara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08" name="文本框 107"/>
          <p:cNvSpPr txBox="1"/>
          <p:nvPr/>
        </p:nvSpPr>
        <p:spPr>
          <a:xfrm>
            <a:off x="2736504" y="616558"/>
            <a:ext cx="21612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借调江西省</a:t>
            </a:r>
            <a:endParaRPr lang="en-US" altLang="zh-CN" sz="2000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CN" altLang="en-US" sz="20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质量技术</a:t>
            </a:r>
            <a:r>
              <a:rPr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监督局</a:t>
            </a:r>
            <a:endParaRPr lang="zh-CN" altLang="en-US" sz="20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9" name="文本框 108"/>
          <p:cNvSpPr txBox="1"/>
          <p:nvPr/>
        </p:nvSpPr>
        <p:spPr>
          <a:xfrm>
            <a:off x="6439814" y="611170"/>
            <a:ext cx="282481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质量兴省领导</a:t>
            </a:r>
            <a:r>
              <a:rPr lang="zh-CN" altLang="en-US" sz="20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小组</a:t>
            </a:r>
            <a:endParaRPr lang="en-US" altLang="zh-CN" sz="2000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CN" altLang="en-US" sz="20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办公室秘书处高级</a:t>
            </a:r>
            <a:r>
              <a:rPr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文秘</a:t>
            </a:r>
            <a:endParaRPr lang="zh-CN" altLang="en-US" sz="20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10" name="组合 109"/>
          <p:cNvGrpSpPr/>
          <p:nvPr/>
        </p:nvGrpSpPr>
        <p:grpSpPr>
          <a:xfrm rot="5400000">
            <a:off x="2407416" y="2008455"/>
            <a:ext cx="2324419" cy="2324419"/>
            <a:chOff x="3067595" y="6007847"/>
            <a:chExt cx="2324419" cy="2324419"/>
          </a:xfrm>
        </p:grpSpPr>
        <p:sp>
          <p:nvSpPr>
            <p:cNvPr id="111" name="空心弧 110"/>
            <p:cNvSpPr/>
            <p:nvPr/>
          </p:nvSpPr>
          <p:spPr>
            <a:xfrm rot="10800000">
              <a:off x="3067595" y="6007847"/>
              <a:ext cx="2324419" cy="2324419"/>
            </a:xfrm>
            <a:prstGeom prst="blockArc">
              <a:avLst>
                <a:gd name="adj1" fmla="val 10753093"/>
                <a:gd name="adj2" fmla="val 3"/>
                <a:gd name="adj3" fmla="val 28653"/>
              </a:avLst>
            </a:prstGeom>
            <a:solidFill>
              <a:srgbClr val="3333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12" name="弧形 111"/>
            <p:cNvSpPr/>
            <p:nvPr/>
          </p:nvSpPr>
          <p:spPr>
            <a:xfrm rot="10800000">
              <a:off x="3422413" y="6382302"/>
              <a:ext cx="1616311" cy="1616311"/>
            </a:xfrm>
            <a:prstGeom prst="arc">
              <a:avLst>
                <a:gd name="adj1" fmla="val 11362001"/>
                <a:gd name="adj2" fmla="val 21031995"/>
              </a:avLst>
            </a:prstGeom>
            <a:ln w="38100">
              <a:solidFill>
                <a:schemeClr val="bg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13" name="组合 112"/>
          <p:cNvGrpSpPr/>
          <p:nvPr/>
        </p:nvGrpSpPr>
        <p:grpSpPr>
          <a:xfrm flipH="1">
            <a:off x="8645097" y="4807425"/>
            <a:ext cx="666750" cy="1594710"/>
            <a:chOff x="3067595" y="5091097"/>
            <a:chExt cx="666750" cy="3544444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14" name="矩形 113"/>
            <p:cNvSpPr/>
            <p:nvPr/>
          </p:nvSpPr>
          <p:spPr>
            <a:xfrm>
              <a:off x="3067595" y="5091097"/>
              <a:ext cx="666750" cy="3544444"/>
            </a:xfrm>
            <a:prstGeom prst="rect">
              <a:avLst/>
            </a:prstGeom>
            <a:solidFill>
              <a:srgbClr val="3333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15" name="直接连接符 114"/>
            <p:cNvCxnSpPr>
              <a:stCxn id="114" idx="0"/>
              <a:endCxn id="114" idx="2"/>
            </p:cNvCxnSpPr>
            <p:nvPr/>
          </p:nvCxnSpPr>
          <p:spPr>
            <a:xfrm>
              <a:off x="3400970" y="5091097"/>
              <a:ext cx="0" cy="3544444"/>
            </a:xfrm>
            <a:prstGeom prst="line">
              <a:avLst/>
            </a:prstGeom>
            <a:grpFill/>
            <a:ln w="38100">
              <a:solidFill>
                <a:schemeClr val="bg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6" name="组合 115"/>
          <p:cNvGrpSpPr/>
          <p:nvPr/>
        </p:nvGrpSpPr>
        <p:grpSpPr>
          <a:xfrm rot="16200000" flipH="1">
            <a:off x="5526256" y="1709495"/>
            <a:ext cx="666750" cy="4580010"/>
            <a:chOff x="3067595" y="5091097"/>
            <a:chExt cx="666750" cy="3544444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17" name="矩形 116"/>
            <p:cNvSpPr/>
            <p:nvPr/>
          </p:nvSpPr>
          <p:spPr>
            <a:xfrm>
              <a:off x="3067595" y="5091097"/>
              <a:ext cx="666750" cy="3544444"/>
            </a:xfrm>
            <a:prstGeom prst="rect">
              <a:avLst/>
            </a:prstGeom>
            <a:solidFill>
              <a:srgbClr val="3333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18" name="直接连接符 117"/>
            <p:cNvCxnSpPr>
              <a:stCxn id="117" idx="0"/>
              <a:endCxn id="117" idx="2"/>
            </p:cNvCxnSpPr>
            <p:nvPr/>
          </p:nvCxnSpPr>
          <p:spPr>
            <a:xfrm>
              <a:off x="3400970" y="5091097"/>
              <a:ext cx="0" cy="3544444"/>
            </a:xfrm>
            <a:prstGeom prst="line">
              <a:avLst/>
            </a:prstGeom>
            <a:grpFill/>
            <a:ln w="38100">
              <a:solidFill>
                <a:schemeClr val="bg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9" name="组合 118"/>
          <p:cNvGrpSpPr/>
          <p:nvPr/>
        </p:nvGrpSpPr>
        <p:grpSpPr>
          <a:xfrm rot="16200000" flipH="1">
            <a:off x="6987428" y="3666124"/>
            <a:ext cx="2324419" cy="2324419"/>
            <a:chOff x="3066908" y="6018380"/>
            <a:chExt cx="2324419" cy="2324419"/>
          </a:xfrm>
        </p:grpSpPr>
        <p:sp>
          <p:nvSpPr>
            <p:cNvPr id="120" name="空心弧 119"/>
            <p:cNvSpPr/>
            <p:nvPr/>
          </p:nvSpPr>
          <p:spPr>
            <a:xfrm rot="10800000">
              <a:off x="3066908" y="6018380"/>
              <a:ext cx="2324419" cy="2324419"/>
            </a:xfrm>
            <a:prstGeom prst="blockArc">
              <a:avLst>
                <a:gd name="adj1" fmla="val 16224489"/>
                <a:gd name="adj2" fmla="val 3"/>
                <a:gd name="adj3" fmla="val 28653"/>
              </a:avLst>
            </a:prstGeom>
            <a:solidFill>
              <a:srgbClr val="3333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21" name="弧形 120"/>
            <p:cNvSpPr/>
            <p:nvPr/>
          </p:nvSpPr>
          <p:spPr>
            <a:xfrm rot="10800000">
              <a:off x="3422414" y="6555601"/>
              <a:ext cx="1443012" cy="1443012"/>
            </a:xfrm>
            <a:prstGeom prst="arc">
              <a:avLst/>
            </a:prstGeom>
            <a:ln w="38100">
              <a:solidFill>
                <a:schemeClr val="bg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24" name="组合 123"/>
          <p:cNvGrpSpPr/>
          <p:nvPr/>
        </p:nvGrpSpPr>
        <p:grpSpPr>
          <a:xfrm rot="16200000" flipH="1">
            <a:off x="3883680" y="1692820"/>
            <a:ext cx="666750" cy="1294859"/>
            <a:chOff x="3067595" y="5091097"/>
            <a:chExt cx="666750" cy="3544444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28" name="矩形 127"/>
            <p:cNvSpPr/>
            <p:nvPr/>
          </p:nvSpPr>
          <p:spPr>
            <a:xfrm>
              <a:off x="3067595" y="5091097"/>
              <a:ext cx="666750" cy="3544444"/>
            </a:xfrm>
            <a:prstGeom prst="rect">
              <a:avLst/>
            </a:prstGeom>
            <a:solidFill>
              <a:srgbClr val="3333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29" name="直接连接符 128"/>
            <p:cNvCxnSpPr>
              <a:stCxn id="128" idx="0"/>
            </p:cNvCxnSpPr>
            <p:nvPr/>
          </p:nvCxnSpPr>
          <p:spPr>
            <a:xfrm rot="16200000" flipH="1" flipV="1">
              <a:off x="1810160" y="6681630"/>
              <a:ext cx="3181342" cy="279"/>
            </a:xfrm>
            <a:prstGeom prst="line">
              <a:avLst/>
            </a:prstGeom>
            <a:grpFill/>
            <a:ln w="38100">
              <a:solidFill>
                <a:schemeClr val="bg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5" name="组合 124"/>
          <p:cNvGrpSpPr/>
          <p:nvPr/>
        </p:nvGrpSpPr>
        <p:grpSpPr>
          <a:xfrm flipH="1">
            <a:off x="3686025" y="349205"/>
            <a:ext cx="2324419" cy="2324419"/>
            <a:chOff x="3067595" y="6007847"/>
            <a:chExt cx="2324419" cy="2324419"/>
          </a:xfrm>
        </p:grpSpPr>
        <p:sp>
          <p:nvSpPr>
            <p:cNvPr id="126" name="空心弧 125"/>
            <p:cNvSpPr/>
            <p:nvPr/>
          </p:nvSpPr>
          <p:spPr>
            <a:xfrm rot="10800000">
              <a:off x="3067595" y="6007847"/>
              <a:ext cx="2324419" cy="2324419"/>
            </a:xfrm>
            <a:prstGeom prst="blockArc">
              <a:avLst>
                <a:gd name="adj1" fmla="val 16224489"/>
                <a:gd name="adj2" fmla="val 3"/>
                <a:gd name="adj3" fmla="val 28653"/>
              </a:avLst>
            </a:prstGeom>
            <a:solidFill>
              <a:srgbClr val="3333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27" name="弧形 126"/>
            <p:cNvSpPr/>
            <p:nvPr/>
          </p:nvSpPr>
          <p:spPr>
            <a:xfrm rot="10800000">
              <a:off x="3422414" y="6555601"/>
              <a:ext cx="1443012" cy="1443012"/>
            </a:xfrm>
            <a:prstGeom prst="arc">
              <a:avLst/>
            </a:prstGeom>
            <a:ln w="38100">
              <a:solidFill>
                <a:schemeClr val="bg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07" name="组合 206"/>
          <p:cNvGrpSpPr/>
          <p:nvPr/>
        </p:nvGrpSpPr>
        <p:grpSpPr>
          <a:xfrm>
            <a:off x="2620393" y="3320141"/>
            <a:ext cx="978694" cy="1138762"/>
            <a:chOff x="2629918" y="3443966"/>
            <a:chExt cx="978694" cy="1138762"/>
          </a:xfrm>
        </p:grpSpPr>
        <p:grpSp>
          <p:nvGrpSpPr>
            <p:cNvPr id="205" name="组合 204"/>
            <p:cNvGrpSpPr/>
            <p:nvPr/>
          </p:nvGrpSpPr>
          <p:grpSpPr>
            <a:xfrm>
              <a:off x="2629918" y="3477828"/>
              <a:ext cx="978694" cy="1104900"/>
              <a:chOff x="3456229" y="5192496"/>
              <a:chExt cx="978694" cy="1104900"/>
            </a:xfrm>
            <a:solidFill>
              <a:srgbClr val="E98B4D"/>
            </a:solidFill>
            <a:effectLst>
              <a:outerShdw dist="12700" algn="l" rotWithShape="0">
                <a:srgbClr val="BD732F"/>
              </a:outerShdw>
            </a:effectLst>
          </p:grpSpPr>
          <p:sp>
            <p:nvSpPr>
              <p:cNvPr id="203" name="矩形 202"/>
              <p:cNvSpPr/>
              <p:nvPr/>
            </p:nvSpPr>
            <p:spPr>
              <a:xfrm>
                <a:off x="3686025" y="5192496"/>
                <a:ext cx="88256" cy="11049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04" name="矩形 203"/>
              <p:cNvSpPr/>
              <p:nvPr/>
            </p:nvSpPr>
            <p:spPr>
              <a:xfrm>
                <a:off x="4100834" y="5192496"/>
                <a:ext cx="88256" cy="11049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01" name="五边形 200"/>
              <p:cNvSpPr/>
              <p:nvPr/>
            </p:nvSpPr>
            <p:spPr>
              <a:xfrm>
                <a:off x="3550443" y="5222731"/>
                <a:ext cx="790267" cy="237597"/>
              </a:xfrm>
              <a:prstGeom prst="homePlate">
                <a:avLst>
                  <a:gd name="adj" fmla="val 292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02" name="五边形 201"/>
              <p:cNvSpPr/>
              <p:nvPr/>
            </p:nvSpPr>
            <p:spPr>
              <a:xfrm rot="10800000">
                <a:off x="3456229" y="5506077"/>
                <a:ext cx="978694" cy="237597"/>
              </a:xfrm>
              <a:prstGeom prst="homePlate">
                <a:avLst>
                  <a:gd name="adj" fmla="val 292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206" name="文本框 205"/>
            <p:cNvSpPr txBox="1"/>
            <p:nvPr/>
          </p:nvSpPr>
          <p:spPr>
            <a:xfrm>
              <a:off x="2741600" y="3443966"/>
              <a:ext cx="72327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MAR</a:t>
              </a:r>
              <a:endParaRPr lang="en-US" altLang="zh-CN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/>
              <a:r>
                <a:rPr lang="en-US" altLang="zh-CN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2014</a:t>
              </a:r>
              <a:endPara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243" name="文本框 242"/>
          <p:cNvSpPr txBox="1"/>
          <p:nvPr/>
        </p:nvSpPr>
        <p:spPr>
          <a:xfrm>
            <a:off x="2916836" y="4397324"/>
            <a:ext cx="489108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0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2014</a:t>
            </a:r>
            <a:r>
              <a:rPr lang="zh-CN" altLang="en-US" sz="20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年，</a:t>
            </a:r>
            <a:r>
              <a:rPr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为解决</a:t>
            </a:r>
            <a:r>
              <a:rPr lang="zh-CN" altLang="en-US" sz="20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夫妻异地问题辞去公职。</a:t>
            </a:r>
            <a:endParaRPr lang="en-US" altLang="zh-CN" sz="2000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CN" altLang="en-US" sz="20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目前，就职于江西省投资燃气有限公司</a:t>
            </a:r>
            <a:endParaRPr lang="zh-CN" altLang="en-US" sz="20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0" name="简介标题"/>
          <p:cNvSpPr txBox="1"/>
          <p:nvPr/>
        </p:nvSpPr>
        <p:spPr>
          <a:xfrm>
            <a:off x="1094146" y="5428917"/>
            <a:ext cx="20313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dirty="0" smtClean="0">
                <a:solidFill>
                  <a:schemeClr val="bg1"/>
                </a:solidFill>
                <a:latin typeface="方正正大黑简体" panose="02000000000000000000" pitchFamily="2" charset="-122"/>
                <a:ea typeface="方正正大黑简体" panose="02000000000000000000" pitchFamily="2" charset="-122"/>
              </a:rPr>
              <a:t>实践经验</a:t>
            </a:r>
            <a:endParaRPr lang="zh-CN" altLang="en-US" sz="3600" dirty="0">
              <a:solidFill>
                <a:schemeClr val="bg1"/>
              </a:solidFill>
              <a:latin typeface="方正正大黑简体" panose="02000000000000000000" pitchFamily="2" charset="-122"/>
              <a:ea typeface="方正正大黑简体" panose="02000000000000000000" pitchFamily="2" charset="-122"/>
            </a:endParaRPr>
          </a:p>
        </p:txBody>
      </p:sp>
      <p:grpSp>
        <p:nvGrpSpPr>
          <p:cNvPr id="251" name="组合 250"/>
          <p:cNvGrpSpPr/>
          <p:nvPr/>
        </p:nvGrpSpPr>
        <p:grpSpPr>
          <a:xfrm>
            <a:off x="600550" y="5840508"/>
            <a:ext cx="10990900" cy="946990"/>
            <a:chOff x="600550" y="3241660"/>
            <a:chExt cx="10990900" cy="946990"/>
          </a:xfrm>
        </p:grpSpPr>
        <p:sp>
          <p:nvSpPr>
            <p:cNvPr id="252" name="蓝底阴影"/>
            <p:cNvSpPr>
              <a:spLocks noChangeArrowheads="1"/>
            </p:cNvSpPr>
            <p:nvPr/>
          </p:nvSpPr>
          <p:spPr bwMode="auto">
            <a:xfrm>
              <a:off x="721200" y="3831462"/>
              <a:ext cx="10749600" cy="357188"/>
            </a:xfrm>
            <a:prstGeom prst="rect">
              <a:avLst/>
            </a:prstGeom>
            <a:gradFill>
              <a:gsLst>
                <a:gs pos="80000">
                  <a:schemeClr val="tx1">
                    <a:alpha val="0"/>
                  </a:schemeClr>
                </a:gs>
                <a:gs pos="0">
                  <a:schemeClr val="tx1">
                    <a:alpha val="50000"/>
                  </a:schemeClr>
                </a:gs>
              </a:gsLst>
              <a:lin ang="54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53" name="蓝底"/>
            <p:cNvSpPr>
              <a:spLocks noChangeArrowheads="1"/>
            </p:cNvSpPr>
            <p:nvPr/>
          </p:nvSpPr>
          <p:spPr bwMode="auto">
            <a:xfrm>
              <a:off x="600550" y="3241660"/>
              <a:ext cx="10990900" cy="734492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272" name="文本框 271"/>
          <p:cNvSpPr txBox="1"/>
          <p:nvPr/>
        </p:nvSpPr>
        <p:spPr>
          <a:xfrm>
            <a:off x="7058414" y="2157314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江投燃气</a:t>
            </a:r>
            <a:endParaRPr lang="zh-CN" altLang="en-US" sz="1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" name="组合 68"/>
          <p:cNvGrpSpPr/>
          <p:nvPr/>
        </p:nvGrpSpPr>
        <p:grpSpPr>
          <a:xfrm>
            <a:off x="8826750" y="483458"/>
            <a:ext cx="2646878" cy="5863897"/>
            <a:chOff x="8826750" y="483458"/>
            <a:chExt cx="2646878" cy="5863897"/>
          </a:xfrm>
        </p:grpSpPr>
        <p:sp>
          <p:nvSpPr>
            <p:cNvPr id="66" name="简介标题"/>
            <p:cNvSpPr txBox="1"/>
            <p:nvPr/>
          </p:nvSpPr>
          <p:spPr>
            <a:xfrm>
              <a:off x="8826750" y="483458"/>
              <a:ext cx="2646878" cy="15696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9600" dirty="0">
                  <a:latin typeface="方正正大黑简体" panose="02000000000000000000" pitchFamily="2" charset="-122"/>
                  <a:ea typeface="方正正大黑简体" panose="02000000000000000000" pitchFamily="2" charset="-122"/>
                </a:rPr>
                <a:t>办文</a:t>
              </a:r>
              <a:endParaRPr lang="zh-CN" altLang="en-US" sz="9600" dirty="0">
                <a:latin typeface="方正正大黑简体" panose="02000000000000000000" pitchFamily="2" charset="-122"/>
                <a:ea typeface="方正正大黑简体" panose="02000000000000000000" pitchFamily="2" charset="-122"/>
              </a:endParaRPr>
            </a:p>
          </p:txBody>
        </p:sp>
        <p:sp>
          <p:nvSpPr>
            <p:cNvPr id="67" name="简介标题"/>
            <p:cNvSpPr txBox="1"/>
            <p:nvPr/>
          </p:nvSpPr>
          <p:spPr>
            <a:xfrm>
              <a:off x="8826750" y="2644170"/>
              <a:ext cx="2646878" cy="15696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9600" dirty="0" smtClean="0">
                  <a:latin typeface="方正正大黑简体" panose="02000000000000000000" pitchFamily="2" charset="-122"/>
                  <a:ea typeface="方正正大黑简体" panose="02000000000000000000" pitchFamily="2" charset="-122"/>
                </a:rPr>
                <a:t>沟通</a:t>
              </a:r>
              <a:endParaRPr lang="zh-CN" altLang="en-US" sz="9600" dirty="0">
                <a:latin typeface="方正正大黑简体" panose="02000000000000000000" pitchFamily="2" charset="-122"/>
                <a:ea typeface="方正正大黑简体" panose="02000000000000000000" pitchFamily="2" charset="-122"/>
              </a:endParaRPr>
            </a:p>
          </p:txBody>
        </p:sp>
        <p:sp>
          <p:nvSpPr>
            <p:cNvPr id="68" name="简介标题"/>
            <p:cNvSpPr txBox="1"/>
            <p:nvPr/>
          </p:nvSpPr>
          <p:spPr>
            <a:xfrm>
              <a:off x="8826750" y="4777695"/>
              <a:ext cx="2646878" cy="15696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9600" dirty="0" smtClean="0">
                  <a:latin typeface="方正正大黑简体" panose="02000000000000000000" pitchFamily="2" charset="-122"/>
                  <a:ea typeface="方正正大黑简体" panose="02000000000000000000" pitchFamily="2" charset="-122"/>
                </a:rPr>
                <a:t>考核</a:t>
              </a:r>
              <a:endParaRPr lang="zh-CN" altLang="en-US" sz="9600" dirty="0">
                <a:latin typeface="方正正大黑简体" panose="02000000000000000000" pitchFamily="2" charset="-122"/>
                <a:ea typeface="方正正大黑简体" panose="02000000000000000000" pitchFamily="2" charset="-122"/>
              </a:endParaRPr>
            </a:p>
          </p:txBody>
        </p:sp>
      </p:grpSp>
      <p:cxnSp>
        <p:nvCxnSpPr>
          <p:cNvPr id="2" name="直接连接符 1"/>
          <p:cNvCxnSpPr/>
          <p:nvPr/>
        </p:nvCxnSpPr>
        <p:spPr>
          <a:xfrm>
            <a:off x="8978472" y="-688769"/>
            <a:ext cx="0" cy="8590273"/>
          </a:xfrm>
          <a:prstGeom prst="line">
            <a:avLst/>
          </a:prstGeom>
          <a:solidFill>
            <a:schemeClr val="tx1">
              <a:lumMod val="75000"/>
              <a:lumOff val="25000"/>
            </a:schemeClr>
          </a:solidFill>
          <a:ln w="38100">
            <a:solidFill>
              <a:schemeClr val="bg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7" name="组合 46"/>
          <p:cNvGrpSpPr/>
          <p:nvPr/>
        </p:nvGrpSpPr>
        <p:grpSpPr>
          <a:xfrm>
            <a:off x="1308100" y="2536575"/>
            <a:ext cx="7939733" cy="1784850"/>
            <a:chOff x="1308100" y="334267"/>
            <a:chExt cx="7939733" cy="1784850"/>
          </a:xfrm>
        </p:grpSpPr>
        <p:grpSp>
          <p:nvGrpSpPr>
            <p:cNvPr id="23" name="组合 22"/>
            <p:cNvGrpSpPr/>
            <p:nvPr/>
          </p:nvGrpSpPr>
          <p:grpSpPr>
            <a:xfrm>
              <a:off x="1308100" y="334267"/>
              <a:ext cx="7695536" cy="1784850"/>
              <a:chOff x="917191" y="321567"/>
              <a:chExt cx="7695536" cy="2160000"/>
            </a:xfrm>
          </p:grpSpPr>
          <p:sp>
            <p:nvSpPr>
              <p:cNvPr id="21" name="矩形 20"/>
              <p:cNvSpPr/>
              <p:nvPr/>
            </p:nvSpPr>
            <p:spPr>
              <a:xfrm>
                <a:off x="929957" y="506217"/>
                <a:ext cx="7682770" cy="1790700"/>
              </a:xfrm>
              <a:prstGeom prst="rect">
                <a:avLst/>
              </a:prstGeom>
              <a:gradFill>
                <a:gsLst>
                  <a:gs pos="100000">
                    <a:schemeClr val="bg1">
                      <a:alpha val="20000"/>
                    </a:schemeClr>
                  </a:gs>
                  <a:gs pos="0">
                    <a:schemeClr val="bg1">
                      <a:alpha val="0"/>
                    </a:schemeClr>
                  </a:gs>
                </a:gsLst>
                <a:lin ang="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2" name="矩形 21"/>
              <p:cNvSpPr/>
              <p:nvPr/>
            </p:nvSpPr>
            <p:spPr>
              <a:xfrm>
                <a:off x="917191" y="321567"/>
                <a:ext cx="7682770" cy="2160000"/>
              </a:xfrm>
              <a:prstGeom prst="rect">
                <a:avLst/>
              </a:prstGeom>
              <a:gradFill>
                <a:gsLst>
                  <a:gs pos="100000">
                    <a:schemeClr val="bg1">
                      <a:alpha val="20000"/>
                    </a:schemeClr>
                  </a:gs>
                  <a:gs pos="0">
                    <a:schemeClr val="bg1">
                      <a:alpha val="0"/>
                    </a:schemeClr>
                  </a:gs>
                </a:gsLst>
                <a:lin ang="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16" name="组合 15"/>
            <p:cNvGrpSpPr/>
            <p:nvPr/>
          </p:nvGrpSpPr>
          <p:grpSpPr>
            <a:xfrm>
              <a:off x="8709110" y="956692"/>
              <a:ext cx="538723" cy="540000"/>
              <a:chOff x="8709110" y="1019968"/>
              <a:chExt cx="538723" cy="540000"/>
            </a:xfrm>
          </p:grpSpPr>
          <p:sp>
            <p:nvSpPr>
              <p:cNvPr id="12" name="白底"/>
              <p:cNvSpPr/>
              <p:nvPr/>
            </p:nvSpPr>
            <p:spPr bwMode="auto">
              <a:xfrm>
                <a:off x="8734642" y="1046139"/>
                <a:ext cx="487659" cy="487659"/>
              </a:xfrm>
              <a:custGeom>
                <a:avLst/>
                <a:gdLst>
                  <a:gd name="T0" fmla="*/ 159 w 159"/>
                  <a:gd name="T1" fmla="*/ 79 h 159"/>
                  <a:gd name="T2" fmla="*/ 135 w 159"/>
                  <a:gd name="T3" fmla="*/ 23 h 159"/>
                  <a:gd name="T4" fmla="*/ 79 w 159"/>
                  <a:gd name="T5" fmla="*/ 0 h 159"/>
                  <a:gd name="T6" fmla="*/ 23 w 159"/>
                  <a:gd name="T7" fmla="*/ 23 h 159"/>
                  <a:gd name="T8" fmla="*/ 0 w 159"/>
                  <a:gd name="T9" fmla="*/ 79 h 159"/>
                  <a:gd name="T10" fmla="*/ 23 w 159"/>
                  <a:gd name="T11" fmla="*/ 135 h 159"/>
                  <a:gd name="T12" fmla="*/ 79 w 159"/>
                  <a:gd name="T13" fmla="*/ 159 h 159"/>
                  <a:gd name="T14" fmla="*/ 135 w 159"/>
                  <a:gd name="T15" fmla="*/ 135 h 159"/>
                  <a:gd name="T16" fmla="*/ 159 w 159"/>
                  <a:gd name="T17" fmla="*/ 79 h 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9" h="159">
                    <a:moveTo>
                      <a:pt x="159" y="79"/>
                    </a:moveTo>
                    <a:cubicBezTo>
                      <a:pt x="159" y="58"/>
                      <a:pt x="150" y="38"/>
                      <a:pt x="135" y="23"/>
                    </a:cubicBezTo>
                    <a:cubicBezTo>
                      <a:pt x="121" y="9"/>
                      <a:pt x="101" y="0"/>
                      <a:pt x="79" y="0"/>
                    </a:cubicBezTo>
                    <a:cubicBezTo>
                      <a:pt x="57" y="0"/>
                      <a:pt x="38" y="9"/>
                      <a:pt x="23" y="23"/>
                    </a:cubicBezTo>
                    <a:cubicBezTo>
                      <a:pt x="9" y="38"/>
                      <a:pt x="0" y="58"/>
                      <a:pt x="0" y="79"/>
                    </a:cubicBezTo>
                    <a:cubicBezTo>
                      <a:pt x="0" y="101"/>
                      <a:pt x="9" y="121"/>
                      <a:pt x="23" y="135"/>
                    </a:cubicBezTo>
                    <a:cubicBezTo>
                      <a:pt x="38" y="150"/>
                      <a:pt x="57" y="159"/>
                      <a:pt x="79" y="159"/>
                    </a:cubicBezTo>
                    <a:cubicBezTo>
                      <a:pt x="101" y="159"/>
                      <a:pt x="121" y="150"/>
                      <a:pt x="135" y="135"/>
                    </a:cubicBezTo>
                    <a:cubicBezTo>
                      <a:pt x="150" y="121"/>
                      <a:pt x="159" y="101"/>
                      <a:pt x="159" y="79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" name="外圈"/>
              <p:cNvSpPr>
                <a:spLocks noEditPoints="1"/>
              </p:cNvSpPr>
              <p:nvPr/>
            </p:nvSpPr>
            <p:spPr bwMode="auto">
              <a:xfrm>
                <a:off x="8709110" y="1019968"/>
                <a:ext cx="538723" cy="540000"/>
              </a:xfrm>
              <a:custGeom>
                <a:avLst/>
                <a:gdLst>
                  <a:gd name="T0" fmla="*/ 0 w 175"/>
                  <a:gd name="T1" fmla="*/ 88 h 176"/>
                  <a:gd name="T2" fmla="*/ 87 w 175"/>
                  <a:gd name="T3" fmla="*/ 0 h 176"/>
                  <a:gd name="T4" fmla="*/ 87 w 175"/>
                  <a:gd name="T5" fmla="*/ 0 h 176"/>
                  <a:gd name="T6" fmla="*/ 175 w 175"/>
                  <a:gd name="T7" fmla="*/ 88 h 176"/>
                  <a:gd name="T8" fmla="*/ 175 w 175"/>
                  <a:gd name="T9" fmla="*/ 88 h 176"/>
                  <a:gd name="T10" fmla="*/ 87 w 175"/>
                  <a:gd name="T11" fmla="*/ 176 h 176"/>
                  <a:gd name="T12" fmla="*/ 87 w 175"/>
                  <a:gd name="T13" fmla="*/ 176 h 176"/>
                  <a:gd name="T14" fmla="*/ 0 w 175"/>
                  <a:gd name="T15" fmla="*/ 88 h 176"/>
                  <a:gd name="T16" fmla="*/ 35 w 175"/>
                  <a:gd name="T17" fmla="*/ 36 h 176"/>
                  <a:gd name="T18" fmla="*/ 13 w 175"/>
                  <a:gd name="T19" fmla="*/ 88 h 176"/>
                  <a:gd name="T20" fmla="*/ 13 w 175"/>
                  <a:gd name="T21" fmla="*/ 88 h 176"/>
                  <a:gd name="T22" fmla="*/ 35 w 175"/>
                  <a:gd name="T23" fmla="*/ 140 h 176"/>
                  <a:gd name="T24" fmla="*/ 35 w 175"/>
                  <a:gd name="T25" fmla="*/ 140 h 176"/>
                  <a:gd name="T26" fmla="*/ 87 w 175"/>
                  <a:gd name="T27" fmla="*/ 162 h 176"/>
                  <a:gd name="T28" fmla="*/ 87 w 175"/>
                  <a:gd name="T29" fmla="*/ 162 h 176"/>
                  <a:gd name="T30" fmla="*/ 139 w 175"/>
                  <a:gd name="T31" fmla="*/ 140 h 176"/>
                  <a:gd name="T32" fmla="*/ 139 w 175"/>
                  <a:gd name="T33" fmla="*/ 140 h 176"/>
                  <a:gd name="T34" fmla="*/ 161 w 175"/>
                  <a:gd name="T35" fmla="*/ 88 h 176"/>
                  <a:gd name="T36" fmla="*/ 161 w 175"/>
                  <a:gd name="T37" fmla="*/ 88 h 176"/>
                  <a:gd name="T38" fmla="*/ 139 w 175"/>
                  <a:gd name="T39" fmla="*/ 36 h 176"/>
                  <a:gd name="T40" fmla="*/ 139 w 175"/>
                  <a:gd name="T41" fmla="*/ 36 h 176"/>
                  <a:gd name="T42" fmla="*/ 87 w 175"/>
                  <a:gd name="T43" fmla="*/ 14 h 176"/>
                  <a:gd name="T44" fmla="*/ 87 w 175"/>
                  <a:gd name="T45" fmla="*/ 14 h 176"/>
                  <a:gd name="T46" fmla="*/ 35 w 175"/>
                  <a:gd name="T47" fmla="*/ 36 h 1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175" h="176">
                    <a:moveTo>
                      <a:pt x="0" y="88"/>
                    </a:moveTo>
                    <a:cubicBezTo>
                      <a:pt x="0" y="40"/>
                      <a:pt x="39" y="0"/>
                      <a:pt x="87" y="0"/>
                    </a:cubicBezTo>
                    <a:cubicBezTo>
                      <a:pt x="87" y="0"/>
                      <a:pt x="87" y="0"/>
                      <a:pt x="87" y="0"/>
                    </a:cubicBezTo>
                    <a:cubicBezTo>
                      <a:pt x="136" y="0"/>
                      <a:pt x="175" y="40"/>
                      <a:pt x="175" y="88"/>
                    </a:cubicBezTo>
                    <a:cubicBezTo>
                      <a:pt x="175" y="88"/>
                      <a:pt x="175" y="88"/>
                      <a:pt x="175" y="88"/>
                    </a:cubicBezTo>
                    <a:cubicBezTo>
                      <a:pt x="175" y="137"/>
                      <a:pt x="136" y="176"/>
                      <a:pt x="87" y="176"/>
                    </a:cubicBezTo>
                    <a:cubicBezTo>
                      <a:pt x="87" y="176"/>
                      <a:pt x="87" y="176"/>
                      <a:pt x="87" y="176"/>
                    </a:cubicBezTo>
                    <a:cubicBezTo>
                      <a:pt x="39" y="176"/>
                      <a:pt x="0" y="137"/>
                      <a:pt x="0" y="88"/>
                    </a:cubicBezTo>
                    <a:close/>
                    <a:moveTo>
                      <a:pt x="35" y="36"/>
                    </a:moveTo>
                    <a:cubicBezTo>
                      <a:pt x="22" y="49"/>
                      <a:pt x="13" y="68"/>
                      <a:pt x="13" y="88"/>
                    </a:cubicBezTo>
                    <a:cubicBezTo>
                      <a:pt x="13" y="88"/>
                      <a:pt x="13" y="88"/>
                      <a:pt x="13" y="88"/>
                    </a:cubicBezTo>
                    <a:cubicBezTo>
                      <a:pt x="13" y="109"/>
                      <a:pt x="22" y="127"/>
                      <a:pt x="35" y="140"/>
                    </a:cubicBezTo>
                    <a:cubicBezTo>
                      <a:pt x="35" y="140"/>
                      <a:pt x="35" y="140"/>
                      <a:pt x="35" y="140"/>
                    </a:cubicBezTo>
                    <a:cubicBezTo>
                      <a:pt x="48" y="154"/>
                      <a:pt x="67" y="162"/>
                      <a:pt x="87" y="162"/>
                    </a:cubicBezTo>
                    <a:cubicBezTo>
                      <a:pt x="87" y="162"/>
                      <a:pt x="87" y="162"/>
                      <a:pt x="87" y="162"/>
                    </a:cubicBezTo>
                    <a:cubicBezTo>
                      <a:pt x="108" y="162"/>
                      <a:pt x="126" y="154"/>
                      <a:pt x="139" y="140"/>
                    </a:cubicBezTo>
                    <a:cubicBezTo>
                      <a:pt x="139" y="140"/>
                      <a:pt x="139" y="140"/>
                      <a:pt x="139" y="140"/>
                    </a:cubicBezTo>
                    <a:cubicBezTo>
                      <a:pt x="153" y="127"/>
                      <a:pt x="161" y="109"/>
                      <a:pt x="161" y="88"/>
                    </a:cubicBezTo>
                    <a:cubicBezTo>
                      <a:pt x="161" y="88"/>
                      <a:pt x="161" y="88"/>
                      <a:pt x="161" y="88"/>
                    </a:cubicBezTo>
                    <a:cubicBezTo>
                      <a:pt x="161" y="68"/>
                      <a:pt x="153" y="49"/>
                      <a:pt x="139" y="36"/>
                    </a:cubicBezTo>
                    <a:cubicBezTo>
                      <a:pt x="139" y="36"/>
                      <a:pt x="139" y="36"/>
                      <a:pt x="139" y="36"/>
                    </a:cubicBezTo>
                    <a:cubicBezTo>
                      <a:pt x="126" y="23"/>
                      <a:pt x="108" y="14"/>
                      <a:pt x="87" y="14"/>
                    </a:cubicBezTo>
                    <a:cubicBezTo>
                      <a:pt x="87" y="14"/>
                      <a:pt x="87" y="14"/>
                      <a:pt x="87" y="14"/>
                    </a:cubicBezTo>
                    <a:cubicBezTo>
                      <a:pt x="67" y="14"/>
                      <a:pt x="48" y="23"/>
                      <a:pt x="35" y="36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" name="中心"/>
              <p:cNvSpPr>
                <a:spLocks noChangeArrowheads="1"/>
              </p:cNvSpPr>
              <p:nvPr/>
            </p:nvSpPr>
            <p:spPr bwMode="auto">
              <a:xfrm>
                <a:off x="8797195" y="1110606"/>
                <a:ext cx="362553" cy="3587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  <p:sp>
          <p:nvSpPr>
            <p:cNvPr id="25" name="自我评价文字"/>
            <p:cNvSpPr/>
            <p:nvPr/>
          </p:nvSpPr>
          <p:spPr>
            <a:xfrm>
              <a:off x="3060700" y="488028"/>
              <a:ext cx="5565959" cy="1477328"/>
            </a:xfrm>
            <a:prstGeom prst="rect">
              <a:avLst/>
            </a:prstGeom>
            <a:noFill/>
          </p:spPr>
          <p:txBody>
            <a:bodyPr vert="horz" wrap="square" rtlCol="0" anchor="t" anchorCtr="0">
              <a:spAutoFit/>
            </a:bodyPr>
            <a:lstStyle/>
            <a:p>
              <a:pPr algn="r">
                <a:lnSpc>
                  <a:spcPct val="150000"/>
                </a:lnSpc>
              </a:pPr>
              <a:r>
                <a:rPr lang="zh-CN" altLang="en-US" sz="20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筹备召开江西省“质量兴省”工作会议，由省政府分管副省长主持，</a:t>
              </a:r>
              <a:r>
                <a:rPr lang="en-US" altLang="zh-CN" sz="20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24</a:t>
              </a:r>
              <a:r>
                <a:rPr lang="zh-CN" altLang="en-US" sz="20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个质量兴省成员单位（厅局级</a:t>
              </a:r>
              <a:r>
                <a:rPr lang="zh-CN" altLang="en-US" sz="20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）参加</a:t>
              </a:r>
              <a:r>
                <a:rPr lang="zh-CN" altLang="en-US" sz="20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。负责</a:t>
              </a:r>
              <a:r>
                <a:rPr lang="en-US" altLang="zh-CN" sz="20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24</a:t>
              </a:r>
              <a:r>
                <a:rPr lang="zh-CN" altLang="en-US" sz="20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个</a:t>
              </a:r>
              <a:r>
                <a:rPr lang="zh-CN" altLang="en-US" sz="20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厅级成员单位</a:t>
              </a:r>
              <a:r>
                <a:rPr lang="zh-CN" altLang="en-US" sz="20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的</a:t>
              </a:r>
              <a:r>
                <a:rPr lang="zh-CN" altLang="en-US" sz="20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接洽工作。</a:t>
              </a:r>
              <a:endParaRPr lang="zh-CN" altLang="zh-CN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48" name="组合 47"/>
          <p:cNvGrpSpPr/>
          <p:nvPr/>
        </p:nvGrpSpPr>
        <p:grpSpPr>
          <a:xfrm>
            <a:off x="1308100" y="375863"/>
            <a:ext cx="7939733" cy="1784850"/>
            <a:chOff x="1308100" y="334267"/>
            <a:chExt cx="7939733" cy="1784850"/>
          </a:xfrm>
        </p:grpSpPr>
        <p:grpSp>
          <p:nvGrpSpPr>
            <p:cNvPr id="49" name="组合 48"/>
            <p:cNvGrpSpPr/>
            <p:nvPr/>
          </p:nvGrpSpPr>
          <p:grpSpPr>
            <a:xfrm>
              <a:off x="1308100" y="334267"/>
              <a:ext cx="7695536" cy="1784850"/>
              <a:chOff x="917191" y="321567"/>
              <a:chExt cx="7695536" cy="2160000"/>
            </a:xfrm>
          </p:grpSpPr>
          <p:sp>
            <p:nvSpPr>
              <p:cNvPr id="55" name="矩形 54"/>
              <p:cNvSpPr/>
              <p:nvPr/>
            </p:nvSpPr>
            <p:spPr>
              <a:xfrm>
                <a:off x="929957" y="506217"/>
                <a:ext cx="7682770" cy="1790700"/>
              </a:xfrm>
              <a:prstGeom prst="rect">
                <a:avLst/>
              </a:prstGeom>
              <a:gradFill>
                <a:gsLst>
                  <a:gs pos="100000">
                    <a:schemeClr val="bg1">
                      <a:alpha val="20000"/>
                    </a:schemeClr>
                  </a:gs>
                  <a:gs pos="0">
                    <a:schemeClr val="bg1">
                      <a:alpha val="0"/>
                    </a:schemeClr>
                  </a:gs>
                </a:gsLst>
                <a:lin ang="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56" name="矩形 55"/>
              <p:cNvSpPr/>
              <p:nvPr/>
            </p:nvSpPr>
            <p:spPr>
              <a:xfrm>
                <a:off x="917191" y="321567"/>
                <a:ext cx="7682770" cy="2160000"/>
              </a:xfrm>
              <a:prstGeom prst="rect">
                <a:avLst/>
              </a:prstGeom>
              <a:gradFill>
                <a:gsLst>
                  <a:gs pos="100000">
                    <a:schemeClr val="bg1">
                      <a:alpha val="20000"/>
                    </a:schemeClr>
                  </a:gs>
                  <a:gs pos="0">
                    <a:schemeClr val="bg1">
                      <a:alpha val="0"/>
                    </a:schemeClr>
                  </a:gs>
                </a:gsLst>
                <a:lin ang="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50" name="组合 49"/>
            <p:cNvGrpSpPr/>
            <p:nvPr/>
          </p:nvGrpSpPr>
          <p:grpSpPr>
            <a:xfrm>
              <a:off x="8709110" y="956692"/>
              <a:ext cx="538723" cy="540000"/>
              <a:chOff x="8709110" y="1019968"/>
              <a:chExt cx="538723" cy="540000"/>
            </a:xfrm>
          </p:grpSpPr>
          <p:sp>
            <p:nvSpPr>
              <p:cNvPr id="52" name="白底"/>
              <p:cNvSpPr/>
              <p:nvPr/>
            </p:nvSpPr>
            <p:spPr bwMode="auto">
              <a:xfrm>
                <a:off x="8734642" y="1046139"/>
                <a:ext cx="487659" cy="487659"/>
              </a:xfrm>
              <a:custGeom>
                <a:avLst/>
                <a:gdLst>
                  <a:gd name="T0" fmla="*/ 159 w 159"/>
                  <a:gd name="T1" fmla="*/ 79 h 159"/>
                  <a:gd name="T2" fmla="*/ 135 w 159"/>
                  <a:gd name="T3" fmla="*/ 23 h 159"/>
                  <a:gd name="T4" fmla="*/ 79 w 159"/>
                  <a:gd name="T5" fmla="*/ 0 h 159"/>
                  <a:gd name="T6" fmla="*/ 23 w 159"/>
                  <a:gd name="T7" fmla="*/ 23 h 159"/>
                  <a:gd name="T8" fmla="*/ 0 w 159"/>
                  <a:gd name="T9" fmla="*/ 79 h 159"/>
                  <a:gd name="T10" fmla="*/ 23 w 159"/>
                  <a:gd name="T11" fmla="*/ 135 h 159"/>
                  <a:gd name="T12" fmla="*/ 79 w 159"/>
                  <a:gd name="T13" fmla="*/ 159 h 159"/>
                  <a:gd name="T14" fmla="*/ 135 w 159"/>
                  <a:gd name="T15" fmla="*/ 135 h 159"/>
                  <a:gd name="T16" fmla="*/ 159 w 159"/>
                  <a:gd name="T17" fmla="*/ 79 h 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9" h="159">
                    <a:moveTo>
                      <a:pt x="159" y="79"/>
                    </a:moveTo>
                    <a:cubicBezTo>
                      <a:pt x="159" y="58"/>
                      <a:pt x="150" y="38"/>
                      <a:pt x="135" y="23"/>
                    </a:cubicBezTo>
                    <a:cubicBezTo>
                      <a:pt x="121" y="9"/>
                      <a:pt x="101" y="0"/>
                      <a:pt x="79" y="0"/>
                    </a:cubicBezTo>
                    <a:cubicBezTo>
                      <a:pt x="57" y="0"/>
                      <a:pt x="38" y="9"/>
                      <a:pt x="23" y="23"/>
                    </a:cubicBezTo>
                    <a:cubicBezTo>
                      <a:pt x="9" y="38"/>
                      <a:pt x="0" y="58"/>
                      <a:pt x="0" y="79"/>
                    </a:cubicBezTo>
                    <a:cubicBezTo>
                      <a:pt x="0" y="101"/>
                      <a:pt x="9" y="121"/>
                      <a:pt x="23" y="135"/>
                    </a:cubicBezTo>
                    <a:cubicBezTo>
                      <a:pt x="38" y="150"/>
                      <a:pt x="57" y="159"/>
                      <a:pt x="79" y="159"/>
                    </a:cubicBezTo>
                    <a:cubicBezTo>
                      <a:pt x="101" y="159"/>
                      <a:pt x="121" y="150"/>
                      <a:pt x="135" y="135"/>
                    </a:cubicBezTo>
                    <a:cubicBezTo>
                      <a:pt x="150" y="121"/>
                      <a:pt x="159" y="101"/>
                      <a:pt x="159" y="79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3" name="外圈"/>
              <p:cNvSpPr>
                <a:spLocks noEditPoints="1"/>
              </p:cNvSpPr>
              <p:nvPr/>
            </p:nvSpPr>
            <p:spPr bwMode="auto">
              <a:xfrm>
                <a:off x="8709110" y="1019968"/>
                <a:ext cx="538723" cy="540000"/>
              </a:xfrm>
              <a:custGeom>
                <a:avLst/>
                <a:gdLst>
                  <a:gd name="T0" fmla="*/ 0 w 175"/>
                  <a:gd name="T1" fmla="*/ 88 h 176"/>
                  <a:gd name="T2" fmla="*/ 87 w 175"/>
                  <a:gd name="T3" fmla="*/ 0 h 176"/>
                  <a:gd name="T4" fmla="*/ 87 w 175"/>
                  <a:gd name="T5" fmla="*/ 0 h 176"/>
                  <a:gd name="T6" fmla="*/ 175 w 175"/>
                  <a:gd name="T7" fmla="*/ 88 h 176"/>
                  <a:gd name="T8" fmla="*/ 175 w 175"/>
                  <a:gd name="T9" fmla="*/ 88 h 176"/>
                  <a:gd name="T10" fmla="*/ 87 w 175"/>
                  <a:gd name="T11" fmla="*/ 176 h 176"/>
                  <a:gd name="T12" fmla="*/ 87 w 175"/>
                  <a:gd name="T13" fmla="*/ 176 h 176"/>
                  <a:gd name="T14" fmla="*/ 0 w 175"/>
                  <a:gd name="T15" fmla="*/ 88 h 176"/>
                  <a:gd name="T16" fmla="*/ 35 w 175"/>
                  <a:gd name="T17" fmla="*/ 36 h 176"/>
                  <a:gd name="T18" fmla="*/ 13 w 175"/>
                  <a:gd name="T19" fmla="*/ 88 h 176"/>
                  <a:gd name="T20" fmla="*/ 13 w 175"/>
                  <a:gd name="T21" fmla="*/ 88 h 176"/>
                  <a:gd name="T22" fmla="*/ 35 w 175"/>
                  <a:gd name="T23" fmla="*/ 140 h 176"/>
                  <a:gd name="T24" fmla="*/ 35 w 175"/>
                  <a:gd name="T25" fmla="*/ 140 h 176"/>
                  <a:gd name="T26" fmla="*/ 87 w 175"/>
                  <a:gd name="T27" fmla="*/ 162 h 176"/>
                  <a:gd name="T28" fmla="*/ 87 w 175"/>
                  <a:gd name="T29" fmla="*/ 162 h 176"/>
                  <a:gd name="T30" fmla="*/ 139 w 175"/>
                  <a:gd name="T31" fmla="*/ 140 h 176"/>
                  <a:gd name="T32" fmla="*/ 139 w 175"/>
                  <a:gd name="T33" fmla="*/ 140 h 176"/>
                  <a:gd name="T34" fmla="*/ 161 w 175"/>
                  <a:gd name="T35" fmla="*/ 88 h 176"/>
                  <a:gd name="T36" fmla="*/ 161 w 175"/>
                  <a:gd name="T37" fmla="*/ 88 h 176"/>
                  <a:gd name="T38" fmla="*/ 139 w 175"/>
                  <a:gd name="T39" fmla="*/ 36 h 176"/>
                  <a:gd name="T40" fmla="*/ 139 w 175"/>
                  <a:gd name="T41" fmla="*/ 36 h 176"/>
                  <a:gd name="T42" fmla="*/ 87 w 175"/>
                  <a:gd name="T43" fmla="*/ 14 h 176"/>
                  <a:gd name="T44" fmla="*/ 87 w 175"/>
                  <a:gd name="T45" fmla="*/ 14 h 176"/>
                  <a:gd name="T46" fmla="*/ 35 w 175"/>
                  <a:gd name="T47" fmla="*/ 36 h 1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175" h="176">
                    <a:moveTo>
                      <a:pt x="0" y="88"/>
                    </a:moveTo>
                    <a:cubicBezTo>
                      <a:pt x="0" y="40"/>
                      <a:pt x="39" y="0"/>
                      <a:pt x="87" y="0"/>
                    </a:cubicBezTo>
                    <a:cubicBezTo>
                      <a:pt x="87" y="0"/>
                      <a:pt x="87" y="0"/>
                      <a:pt x="87" y="0"/>
                    </a:cubicBezTo>
                    <a:cubicBezTo>
                      <a:pt x="136" y="0"/>
                      <a:pt x="175" y="40"/>
                      <a:pt x="175" y="88"/>
                    </a:cubicBezTo>
                    <a:cubicBezTo>
                      <a:pt x="175" y="88"/>
                      <a:pt x="175" y="88"/>
                      <a:pt x="175" y="88"/>
                    </a:cubicBezTo>
                    <a:cubicBezTo>
                      <a:pt x="175" y="137"/>
                      <a:pt x="136" y="176"/>
                      <a:pt x="87" y="176"/>
                    </a:cubicBezTo>
                    <a:cubicBezTo>
                      <a:pt x="87" y="176"/>
                      <a:pt x="87" y="176"/>
                      <a:pt x="87" y="176"/>
                    </a:cubicBezTo>
                    <a:cubicBezTo>
                      <a:pt x="39" y="176"/>
                      <a:pt x="0" y="137"/>
                      <a:pt x="0" y="88"/>
                    </a:cubicBezTo>
                    <a:close/>
                    <a:moveTo>
                      <a:pt x="35" y="36"/>
                    </a:moveTo>
                    <a:cubicBezTo>
                      <a:pt x="22" y="49"/>
                      <a:pt x="13" y="68"/>
                      <a:pt x="13" y="88"/>
                    </a:cubicBezTo>
                    <a:cubicBezTo>
                      <a:pt x="13" y="88"/>
                      <a:pt x="13" y="88"/>
                      <a:pt x="13" y="88"/>
                    </a:cubicBezTo>
                    <a:cubicBezTo>
                      <a:pt x="13" y="109"/>
                      <a:pt x="22" y="127"/>
                      <a:pt x="35" y="140"/>
                    </a:cubicBezTo>
                    <a:cubicBezTo>
                      <a:pt x="35" y="140"/>
                      <a:pt x="35" y="140"/>
                      <a:pt x="35" y="140"/>
                    </a:cubicBezTo>
                    <a:cubicBezTo>
                      <a:pt x="48" y="154"/>
                      <a:pt x="67" y="162"/>
                      <a:pt x="87" y="162"/>
                    </a:cubicBezTo>
                    <a:cubicBezTo>
                      <a:pt x="87" y="162"/>
                      <a:pt x="87" y="162"/>
                      <a:pt x="87" y="162"/>
                    </a:cubicBezTo>
                    <a:cubicBezTo>
                      <a:pt x="108" y="162"/>
                      <a:pt x="126" y="154"/>
                      <a:pt x="139" y="140"/>
                    </a:cubicBezTo>
                    <a:cubicBezTo>
                      <a:pt x="139" y="140"/>
                      <a:pt x="139" y="140"/>
                      <a:pt x="139" y="140"/>
                    </a:cubicBezTo>
                    <a:cubicBezTo>
                      <a:pt x="153" y="127"/>
                      <a:pt x="161" y="109"/>
                      <a:pt x="161" y="88"/>
                    </a:cubicBezTo>
                    <a:cubicBezTo>
                      <a:pt x="161" y="88"/>
                      <a:pt x="161" y="88"/>
                      <a:pt x="161" y="88"/>
                    </a:cubicBezTo>
                    <a:cubicBezTo>
                      <a:pt x="161" y="68"/>
                      <a:pt x="153" y="49"/>
                      <a:pt x="139" y="36"/>
                    </a:cubicBezTo>
                    <a:cubicBezTo>
                      <a:pt x="139" y="36"/>
                      <a:pt x="139" y="36"/>
                      <a:pt x="139" y="36"/>
                    </a:cubicBezTo>
                    <a:cubicBezTo>
                      <a:pt x="126" y="23"/>
                      <a:pt x="108" y="14"/>
                      <a:pt x="87" y="14"/>
                    </a:cubicBezTo>
                    <a:cubicBezTo>
                      <a:pt x="87" y="14"/>
                      <a:pt x="87" y="14"/>
                      <a:pt x="87" y="14"/>
                    </a:cubicBezTo>
                    <a:cubicBezTo>
                      <a:pt x="67" y="14"/>
                      <a:pt x="48" y="23"/>
                      <a:pt x="35" y="36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4" name="中心"/>
              <p:cNvSpPr>
                <a:spLocks noChangeArrowheads="1"/>
              </p:cNvSpPr>
              <p:nvPr/>
            </p:nvSpPr>
            <p:spPr bwMode="auto">
              <a:xfrm>
                <a:off x="8797195" y="1110606"/>
                <a:ext cx="362553" cy="3587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  <p:sp>
          <p:nvSpPr>
            <p:cNvPr id="51" name="自我评价文字"/>
            <p:cNvSpPr/>
            <p:nvPr/>
          </p:nvSpPr>
          <p:spPr>
            <a:xfrm>
              <a:off x="3302000" y="488028"/>
              <a:ext cx="5324659" cy="1477328"/>
            </a:xfrm>
            <a:prstGeom prst="rect">
              <a:avLst/>
            </a:prstGeom>
            <a:noFill/>
          </p:spPr>
          <p:txBody>
            <a:bodyPr vert="horz" wrap="square" rtlCol="0" anchor="t" anchorCtr="0">
              <a:spAutoFit/>
            </a:bodyPr>
            <a:lstStyle/>
            <a:p>
              <a:pPr algn="r">
                <a:lnSpc>
                  <a:spcPct val="150000"/>
                </a:lnSpc>
              </a:pPr>
              <a:r>
                <a:rPr lang="zh-CN" altLang="en-US" sz="20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负责</a:t>
              </a:r>
              <a:r>
                <a:rPr lang="en-US" altLang="zh-CN" sz="20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《</a:t>
              </a:r>
              <a:r>
                <a:rPr lang="zh-CN" altLang="en-US" sz="20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江西省质量状况分析报告</a:t>
              </a:r>
              <a:r>
                <a:rPr lang="en-US" altLang="zh-CN" sz="20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》</a:t>
              </a:r>
              <a:r>
                <a:rPr lang="zh-CN" altLang="en-US" sz="20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编制工作。</a:t>
              </a:r>
              <a:endParaRPr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r">
                <a:lnSpc>
                  <a:spcPct val="150000"/>
                </a:lnSpc>
              </a:pPr>
              <a:r>
                <a:rPr lang="zh-CN" altLang="en-US" sz="20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负责</a:t>
              </a:r>
              <a:r>
                <a:rPr lang="en-US" altLang="zh-CN" sz="20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《</a:t>
              </a:r>
              <a:r>
                <a:rPr lang="zh-CN" altLang="en-US" sz="20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质量兴省工作要点</a:t>
              </a:r>
              <a:r>
                <a:rPr lang="en-US" altLang="zh-CN" sz="20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》</a:t>
              </a:r>
              <a:r>
                <a:rPr lang="zh-CN" altLang="en-US" sz="20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、</a:t>
              </a:r>
              <a:r>
                <a:rPr lang="en-US" altLang="zh-CN" sz="20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《</a:t>
              </a:r>
              <a:r>
                <a:rPr lang="zh-CN" altLang="en-US" sz="20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贯彻实施质量发展纲要行动计划</a:t>
              </a:r>
              <a:r>
                <a:rPr lang="en-US" altLang="zh-CN" sz="20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》</a:t>
              </a:r>
              <a:r>
                <a:rPr lang="zh-CN" altLang="en-US" sz="20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等重要文件的编制工作。</a:t>
              </a:r>
              <a:endParaRPr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57" name="组合 56"/>
          <p:cNvGrpSpPr/>
          <p:nvPr/>
        </p:nvGrpSpPr>
        <p:grpSpPr>
          <a:xfrm>
            <a:off x="1308100" y="4697287"/>
            <a:ext cx="7939733" cy="1784850"/>
            <a:chOff x="1308100" y="334267"/>
            <a:chExt cx="7939733" cy="1784850"/>
          </a:xfrm>
        </p:grpSpPr>
        <p:grpSp>
          <p:nvGrpSpPr>
            <p:cNvPr id="58" name="组合 57"/>
            <p:cNvGrpSpPr/>
            <p:nvPr/>
          </p:nvGrpSpPr>
          <p:grpSpPr>
            <a:xfrm>
              <a:off x="1308100" y="334267"/>
              <a:ext cx="7695536" cy="1784850"/>
              <a:chOff x="917191" y="321567"/>
              <a:chExt cx="7695536" cy="2160000"/>
            </a:xfrm>
          </p:grpSpPr>
          <p:sp>
            <p:nvSpPr>
              <p:cNvPr id="64" name="矩形 63"/>
              <p:cNvSpPr/>
              <p:nvPr/>
            </p:nvSpPr>
            <p:spPr>
              <a:xfrm>
                <a:off x="929957" y="506217"/>
                <a:ext cx="7682770" cy="1790700"/>
              </a:xfrm>
              <a:prstGeom prst="rect">
                <a:avLst/>
              </a:prstGeom>
              <a:gradFill>
                <a:gsLst>
                  <a:gs pos="100000">
                    <a:schemeClr val="bg1">
                      <a:alpha val="20000"/>
                    </a:schemeClr>
                  </a:gs>
                  <a:gs pos="0">
                    <a:schemeClr val="bg1">
                      <a:alpha val="0"/>
                    </a:schemeClr>
                  </a:gs>
                </a:gsLst>
                <a:lin ang="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65" name="矩形 64"/>
              <p:cNvSpPr/>
              <p:nvPr/>
            </p:nvSpPr>
            <p:spPr>
              <a:xfrm>
                <a:off x="917191" y="321567"/>
                <a:ext cx="7682770" cy="2160000"/>
              </a:xfrm>
              <a:prstGeom prst="rect">
                <a:avLst/>
              </a:prstGeom>
              <a:gradFill>
                <a:gsLst>
                  <a:gs pos="100000">
                    <a:schemeClr val="bg1">
                      <a:alpha val="20000"/>
                    </a:schemeClr>
                  </a:gs>
                  <a:gs pos="0">
                    <a:schemeClr val="bg1">
                      <a:alpha val="0"/>
                    </a:schemeClr>
                  </a:gs>
                </a:gsLst>
                <a:lin ang="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59" name="组合 58"/>
            <p:cNvGrpSpPr/>
            <p:nvPr/>
          </p:nvGrpSpPr>
          <p:grpSpPr>
            <a:xfrm>
              <a:off x="8709110" y="956692"/>
              <a:ext cx="538723" cy="540000"/>
              <a:chOff x="8709110" y="1019968"/>
              <a:chExt cx="538723" cy="540000"/>
            </a:xfrm>
          </p:grpSpPr>
          <p:sp>
            <p:nvSpPr>
              <p:cNvPr id="61" name="白底"/>
              <p:cNvSpPr/>
              <p:nvPr/>
            </p:nvSpPr>
            <p:spPr bwMode="auto">
              <a:xfrm>
                <a:off x="8734642" y="1046139"/>
                <a:ext cx="487659" cy="487659"/>
              </a:xfrm>
              <a:custGeom>
                <a:avLst/>
                <a:gdLst>
                  <a:gd name="T0" fmla="*/ 159 w 159"/>
                  <a:gd name="T1" fmla="*/ 79 h 159"/>
                  <a:gd name="T2" fmla="*/ 135 w 159"/>
                  <a:gd name="T3" fmla="*/ 23 h 159"/>
                  <a:gd name="T4" fmla="*/ 79 w 159"/>
                  <a:gd name="T5" fmla="*/ 0 h 159"/>
                  <a:gd name="T6" fmla="*/ 23 w 159"/>
                  <a:gd name="T7" fmla="*/ 23 h 159"/>
                  <a:gd name="T8" fmla="*/ 0 w 159"/>
                  <a:gd name="T9" fmla="*/ 79 h 159"/>
                  <a:gd name="T10" fmla="*/ 23 w 159"/>
                  <a:gd name="T11" fmla="*/ 135 h 159"/>
                  <a:gd name="T12" fmla="*/ 79 w 159"/>
                  <a:gd name="T13" fmla="*/ 159 h 159"/>
                  <a:gd name="T14" fmla="*/ 135 w 159"/>
                  <a:gd name="T15" fmla="*/ 135 h 159"/>
                  <a:gd name="T16" fmla="*/ 159 w 159"/>
                  <a:gd name="T17" fmla="*/ 79 h 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9" h="159">
                    <a:moveTo>
                      <a:pt x="159" y="79"/>
                    </a:moveTo>
                    <a:cubicBezTo>
                      <a:pt x="159" y="58"/>
                      <a:pt x="150" y="38"/>
                      <a:pt x="135" y="23"/>
                    </a:cubicBezTo>
                    <a:cubicBezTo>
                      <a:pt x="121" y="9"/>
                      <a:pt x="101" y="0"/>
                      <a:pt x="79" y="0"/>
                    </a:cubicBezTo>
                    <a:cubicBezTo>
                      <a:pt x="57" y="0"/>
                      <a:pt x="38" y="9"/>
                      <a:pt x="23" y="23"/>
                    </a:cubicBezTo>
                    <a:cubicBezTo>
                      <a:pt x="9" y="38"/>
                      <a:pt x="0" y="58"/>
                      <a:pt x="0" y="79"/>
                    </a:cubicBezTo>
                    <a:cubicBezTo>
                      <a:pt x="0" y="101"/>
                      <a:pt x="9" y="121"/>
                      <a:pt x="23" y="135"/>
                    </a:cubicBezTo>
                    <a:cubicBezTo>
                      <a:pt x="38" y="150"/>
                      <a:pt x="57" y="159"/>
                      <a:pt x="79" y="159"/>
                    </a:cubicBezTo>
                    <a:cubicBezTo>
                      <a:pt x="101" y="159"/>
                      <a:pt x="121" y="150"/>
                      <a:pt x="135" y="135"/>
                    </a:cubicBezTo>
                    <a:cubicBezTo>
                      <a:pt x="150" y="121"/>
                      <a:pt x="159" y="101"/>
                      <a:pt x="159" y="79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2" name="外圈"/>
              <p:cNvSpPr>
                <a:spLocks noEditPoints="1"/>
              </p:cNvSpPr>
              <p:nvPr/>
            </p:nvSpPr>
            <p:spPr bwMode="auto">
              <a:xfrm>
                <a:off x="8709110" y="1019968"/>
                <a:ext cx="538723" cy="540000"/>
              </a:xfrm>
              <a:custGeom>
                <a:avLst/>
                <a:gdLst>
                  <a:gd name="T0" fmla="*/ 0 w 175"/>
                  <a:gd name="T1" fmla="*/ 88 h 176"/>
                  <a:gd name="T2" fmla="*/ 87 w 175"/>
                  <a:gd name="T3" fmla="*/ 0 h 176"/>
                  <a:gd name="T4" fmla="*/ 87 w 175"/>
                  <a:gd name="T5" fmla="*/ 0 h 176"/>
                  <a:gd name="T6" fmla="*/ 175 w 175"/>
                  <a:gd name="T7" fmla="*/ 88 h 176"/>
                  <a:gd name="T8" fmla="*/ 175 w 175"/>
                  <a:gd name="T9" fmla="*/ 88 h 176"/>
                  <a:gd name="T10" fmla="*/ 87 w 175"/>
                  <a:gd name="T11" fmla="*/ 176 h 176"/>
                  <a:gd name="T12" fmla="*/ 87 w 175"/>
                  <a:gd name="T13" fmla="*/ 176 h 176"/>
                  <a:gd name="T14" fmla="*/ 0 w 175"/>
                  <a:gd name="T15" fmla="*/ 88 h 176"/>
                  <a:gd name="T16" fmla="*/ 35 w 175"/>
                  <a:gd name="T17" fmla="*/ 36 h 176"/>
                  <a:gd name="T18" fmla="*/ 13 w 175"/>
                  <a:gd name="T19" fmla="*/ 88 h 176"/>
                  <a:gd name="T20" fmla="*/ 13 w 175"/>
                  <a:gd name="T21" fmla="*/ 88 h 176"/>
                  <a:gd name="T22" fmla="*/ 35 w 175"/>
                  <a:gd name="T23" fmla="*/ 140 h 176"/>
                  <a:gd name="T24" fmla="*/ 35 w 175"/>
                  <a:gd name="T25" fmla="*/ 140 h 176"/>
                  <a:gd name="T26" fmla="*/ 87 w 175"/>
                  <a:gd name="T27" fmla="*/ 162 h 176"/>
                  <a:gd name="T28" fmla="*/ 87 w 175"/>
                  <a:gd name="T29" fmla="*/ 162 h 176"/>
                  <a:gd name="T30" fmla="*/ 139 w 175"/>
                  <a:gd name="T31" fmla="*/ 140 h 176"/>
                  <a:gd name="T32" fmla="*/ 139 w 175"/>
                  <a:gd name="T33" fmla="*/ 140 h 176"/>
                  <a:gd name="T34" fmla="*/ 161 w 175"/>
                  <a:gd name="T35" fmla="*/ 88 h 176"/>
                  <a:gd name="T36" fmla="*/ 161 w 175"/>
                  <a:gd name="T37" fmla="*/ 88 h 176"/>
                  <a:gd name="T38" fmla="*/ 139 w 175"/>
                  <a:gd name="T39" fmla="*/ 36 h 176"/>
                  <a:gd name="T40" fmla="*/ 139 w 175"/>
                  <a:gd name="T41" fmla="*/ 36 h 176"/>
                  <a:gd name="T42" fmla="*/ 87 w 175"/>
                  <a:gd name="T43" fmla="*/ 14 h 176"/>
                  <a:gd name="T44" fmla="*/ 87 w 175"/>
                  <a:gd name="T45" fmla="*/ 14 h 176"/>
                  <a:gd name="T46" fmla="*/ 35 w 175"/>
                  <a:gd name="T47" fmla="*/ 36 h 1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175" h="176">
                    <a:moveTo>
                      <a:pt x="0" y="88"/>
                    </a:moveTo>
                    <a:cubicBezTo>
                      <a:pt x="0" y="40"/>
                      <a:pt x="39" y="0"/>
                      <a:pt x="87" y="0"/>
                    </a:cubicBezTo>
                    <a:cubicBezTo>
                      <a:pt x="87" y="0"/>
                      <a:pt x="87" y="0"/>
                      <a:pt x="87" y="0"/>
                    </a:cubicBezTo>
                    <a:cubicBezTo>
                      <a:pt x="136" y="0"/>
                      <a:pt x="175" y="40"/>
                      <a:pt x="175" y="88"/>
                    </a:cubicBezTo>
                    <a:cubicBezTo>
                      <a:pt x="175" y="88"/>
                      <a:pt x="175" y="88"/>
                      <a:pt x="175" y="88"/>
                    </a:cubicBezTo>
                    <a:cubicBezTo>
                      <a:pt x="175" y="137"/>
                      <a:pt x="136" y="176"/>
                      <a:pt x="87" y="176"/>
                    </a:cubicBezTo>
                    <a:cubicBezTo>
                      <a:pt x="87" y="176"/>
                      <a:pt x="87" y="176"/>
                      <a:pt x="87" y="176"/>
                    </a:cubicBezTo>
                    <a:cubicBezTo>
                      <a:pt x="39" y="176"/>
                      <a:pt x="0" y="137"/>
                      <a:pt x="0" y="88"/>
                    </a:cubicBezTo>
                    <a:close/>
                    <a:moveTo>
                      <a:pt x="35" y="36"/>
                    </a:moveTo>
                    <a:cubicBezTo>
                      <a:pt x="22" y="49"/>
                      <a:pt x="13" y="68"/>
                      <a:pt x="13" y="88"/>
                    </a:cubicBezTo>
                    <a:cubicBezTo>
                      <a:pt x="13" y="88"/>
                      <a:pt x="13" y="88"/>
                      <a:pt x="13" y="88"/>
                    </a:cubicBezTo>
                    <a:cubicBezTo>
                      <a:pt x="13" y="109"/>
                      <a:pt x="22" y="127"/>
                      <a:pt x="35" y="140"/>
                    </a:cubicBezTo>
                    <a:cubicBezTo>
                      <a:pt x="35" y="140"/>
                      <a:pt x="35" y="140"/>
                      <a:pt x="35" y="140"/>
                    </a:cubicBezTo>
                    <a:cubicBezTo>
                      <a:pt x="48" y="154"/>
                      <a:pt x="67" y="162"/>
                      <a:pt x="87" y="162"/>
                    </a:cubicBezTo>
                    <a:cubicBezTo>
                      <a:pt x="87" y="162"/>
                      <a:pt x="87" y="162"/>
                      <a:pt x="87" y="162"/>
                    </a:cubicBezTo>
                    <a:cubicBezTo>
                      <a:pt x="108" y="162"/>
                      <a:pt x="126" y="154"/>
                      <a:pt x="139" y="140"/>
                    </a:cubicBezTo>
                    <a:cubicBezTo>
                      <a:pt x="139" y="140"/>
                      <a:pt x="139" y="140"/>
                      <a:pt x="139" y="140"/>
                    </a:cubicBezTo>
                    <a:cubicBezTo>
                      <a:pt x="153" y="127"/>
                      <a:pt x="161" y="109"/>
                      <a:pt x="161" y="88"/>
                    </a:cubicBezTo>
                    <a:cubicBezTo>
                      <a:pt x="161" y="88"/>
                      <a:pt x="161" y="88"/>
                      <a:pt x="161" y="88"/>
                    </a:cubicBezTo>
                    <a:cubicBezTo>
                      <a:pt x="161" y="68"/>
                      <a:pt x="153" y="49"/>
                      <a:pt x="139" y="36"/>
                    </a:cubicBezTo>
                    <a:cubicBezTo>
                      <a:pt x="139" y="36"/>
                      <a:pt x="139" y="36"/>
                      <a:pt x="139" y="36"/>
                    </a:cubicBezTo>
                    <a:cubicBezTo>
                      <a:pt x="126" y="23"/>
                      <a:pt x="108" y="14"/>
                      <a:pt x="87" y="14"/>
                    </a:cubicBezTo>
                    <a:cubicBezTo>
                      <a:pt x="87" y="14"/>
                      <a:pt x="87" y="14"/>
                      <a:pt x="87" y="14"/>
                    </a:cubicBezTo>
                    <a:cubicBezTo>
                      <a:pt x="67" y="14"/>
                      <a:pt x="48" y="23"/>
                      <a:pt x="35" y="36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3" name="中心"/>
              <p:cNvSpPr>
                <a:spLocks noChangeArrowheads="1"/>
              </p:cNvSpPr>
              <p:nvPr/>
            </p:nvSpPr>
            <p:spPr bwMode="auto">
              <a:xfrm>
                <a:off x="8797195" y="1110606"/>
                <a:ext cx="362553" cy="3587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  <p:sp>
          <p:nvSpPr>
            <p:cNvPr id="60" name="自我评价文字"/>
            <p:cNvSpPr/>
            <p:nvPr/>
          </p:nvSpPr>
          <p:spPr>
            <a:xfrm>
              <a:off x="2324100" y="488028"/>
              <a:ext cx="6302559" cy="1422954"/>
            </a:xfrm>
            <a:prstGeom prst="rect">
              <a:avLst/>
            </a:prstGeom>
            <a:noFill/>
          </p:spPr>
          <p:txBody>
            <a:bodyPr vert="horz" wrap="square" rtlCol="0" anchor="t" anchorCtr="0">
              <a:spAutoFit/>
            </a:bodyPr>
            <a:lstStyle/>
            <a:p>
              <a:pPr algn="r">
                <a:lnSpc>
                  <a:spcPct val="150000"/>
                </a:lnSpc>
              </a:pPr>
              <a:r>
                <a:rPr lang="zh-CN" altLang="en-US" sz="20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组织开展江西省质量兴省工作考核，编制</a:t>
              </a:r>
              <a:r>
                <a:rPr lang="en-US" altLang="zh-CN" sz="20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《</a:t>
              </a:r>
              <a:r>
                <a:rPr lang="zh-CN" altLang="en-US" sz="20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江西省质量兴省工作考核评分细则</a:t>
              </a:r>
              <a:r>
                <a:rPr lang="en-US" altLang="zh-CN" sz="20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》</a:t>
              </a:r>
              <a:r>
                <a:rPr lang="zh-CN" altLang="en-US" sz="20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，组织各</a:t>
              </a:r>
              <a:r>
                <a:rPr lang="zh-CN" altLang="en-US" sz="20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厅级</a:t>
              </a:r>
              <a:r>
                <a:rPr lang="zh-CN" altLang="en-US" sz="20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成员单位前往各地</a:t>
              </a:r>
              <a:r>
                <a:rPr lang="zh-CN" altLang="en-US" sz="20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市开展考核工作</a:t>
              </a:r>
              <a:r>
                <a:rPr lang="zh-CN" altLang="en-US" sz="20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，形成</a:t>
              </a:r>
              <a:r>
                <a:rPr lang="zh-CN" altLang="en-US" sz="20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考核意见报省政府分管副</a:t>
              </a:r>
              <a:r>
                <a:rPr lang="zh-CN" altLang="en-US" sz="20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省长。</a:t>
              </a:r>
              <a:endParaRPr lang="zh-CN" altLang="zh-CN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74" name="组合 73"/>
          <p:cNvGrpSpPr/>
          <p:nvPr/>
        </p:nvGrpSpPr>
        <p:grpSpPr>
          <a:xfrm>
            <a:off x="640069" y="483458"/>
            <a:ext cx="2646878" cy="5863897"/>
            <a:chOff x="8826750" y="483458"/>
            <a:chExt cx="2646878" cy="5863897"/>
          </a:xfrm>
        </p:grpSpPr>
        <p:sp>
          <p:nvSpPr>
            <p:cNvPr id="75" name="简介标题"/>
            <p:cNvSpPr txBox="1"/>
            <p:nvPr/>
          </p:nvSpPr>
          <p:spPr>
            <a:xfrm>
              <a:off x="8826750" y="483458"/>
              <a:ext cx="2646878" cy="15696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9600" dirty="0">
                  <a:solidFill>
                    <a:schemeClr val="bg1">
                      <a:alpha val="10000"/>
                    </a:schemeClr>
                  </a:solidFill>
                  <a:latin typeface="方正正大黑简体" panose="02000000000000000000" pitchFamily="2" charset="-122"/>
                  <a:ea typeface="方正正大黑简体" panose="02000000000000000000" pitchFamily="2" charset="-122"/>
                </a:rPr>
                <a:t>办文</a:t>
              </a:r>
              <a:endParaRPr lang="zh-CN" altLang="en-US" sz="9600" dirty="0">
                <a:solidFill>
                  <a:schemeClr val="bg1">
                    <a:alpha val="10000"/>
                  </a:schemeClr>
                </a:solidFill>
                <a:latin typeface="方正正大黑简体" panose="02000000000000000000" pitchFamily="2" charset="-122"/>
                <a:ea typeface="方正正大黑简体" panose="02000000000000000000" pitchFamily="2" charset="-122"/>
              </a:endParaRPr>
            </a:p>
          </p:txBody>
        </p:sp>
        <p:sp>
          <p:nvSpPr>
            <p:cNvPr id="76" name="简介标题"/>
            <p:cNvSpPr txBox="1"/>
            <p:nvPr/>
          </p:nvSpPr>
          <p:spPr>
            <a:xfrm>
              <a:off x="8826750" y="2644170"/>
              <a:ext cx="2646878" cy="15696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9600" dirty="0" smtClean="0">
                  <a:solidFill>
                    <a:schemeClr val="bg1">
                      <a:alpha val="10000"/>
                    </a:schemeClr>
                  </a:solidFill>
                  <a:latin typeface="方正正大黑简体" panose="02000000000000000000" pitchFamily="2" charset="-122"/>
                  <a:ea typeface="方正正大黑简体" panose="02000000000000000000" pitchFamily="2" charset="-122"/>
                </a:rPr>
                <a:t>沟通</a:t>
              </a:r>
              <a:endParaRPr lang="zh-CN" altLang="en-US" sz="9600" dirty="0">
                <a:solidFill>
                  <a:schemeClr val="bg1">
                    <a:alpha val="10000"/>
                  </a:schemeClr>
                </a:solidFill>
                <a:latin typeface="方正正大黑简体" panose="02000000000000000000" pitchFamily="2" charset="-122"/>
                <a:ea typeface="方正正大黑简体" panose="02000000000000000000" pitchFamily="2" charset="-122"/>
              </a:endParaRPr>
            </a:p>
          </p:txBody>
        </p:sp>
        <p:sp>
          <p:nvSpPr>
            <p:cNvPr id="77" name="简介标题"/>
            <p:cNvSpPr txBox="1"/>
            <p:nvPr/>
          </p:nvSpPr>
          <p:spPr>
            <a:xfrm>
              <a:off x="8826750" y="4777695"/>
              <a:ext cx="2646878" cy="15696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9600" dirty="0" smtClean="0">
                  <a:solidFill>
                    <a:schemeClr val="bg1">
                      <a:alpha val="10000"/>
                    </a:schemeClr>
                  </a:solidFill>
                  <a:latin typeface="方正正大黑简体" panose="02000000000000000000" pitchFamily="2" charset="-122"/>
                  <a:ea typeface="方正正大黑简体" panose="02000000000000000000" pitchFamily="2" charset="-122"/>
                </a:rPr>
                <a:t>考核</a:t>
              </a:r>
              <a:endParaRPr lang="zh-CN" altLang="en-US" sz="9600" dirty="0">
                <a:solidFill>
                  <a:schemeClr val="bg1">
                    <a:alpha val="10000"/>
                  </a:schemeClr>
                </a:solidFill>
                <a:latin typeface="方正正大黑简体" panose="02000000000000000000" pitchFamily="2" charset="-122"/>
                <a:ea typeface="方正正大黑简体" panose="02000000000000000000" pitchFamily="2" charset="-122"/>
              </a:endParaRPr>
            </a:p>
          </p:txBody>
        </p:sp>
      </p:grp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" name="组合 68"/>
          <p:cNvGrpSpPr/>
          <p:nvPr/>
        </p:nvGrpSpPr>
        <p:grpSpPr>
          <a:xfrm>
            <a:off x="8826750" y="483458"/>
            <a:ext cx="2675732" cy="5863897"/>
            <a:chOff x="8826750" y="483458"/>
            <a:chExt cx="2675732" cy="5863897"/>
          </a:xfrm>
        </p:grpSpPr>
        <p:sp>
          <p:nvSpPr>
            <p:cNvPr id="66" name="简介标题"/>
            <p:cNvSpPr txBox="1"/>
            <p:nvPr/>
          </p:nvSpPr>
          <p:spPr>
            <a:xfrm>
              <a:off x="8826750" y="483458"/>
              <a:ext cx="2646878" cy="15696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9600" dirty="0" smtClean="0">
                  <a:latin typeface="方正正大黑简体" panose="02000000000000000000" pitchFamily="2" charset="-122"/>
                  <a:ea typeface="方正正大黑简体" panose="02000000000000000000" pitchFamily="2" charset="-122"/>
                </a:rPr>
                <a:t>申报</a:t>
              </a:r>
              <a:endParaRPr lang="zh-CN" altLang="en-US" sz="9600" dirty="0">
                <a:latin typeface="方正正大黑简体" panose="02000000000000000000" pitchFamily="2" charset="-122"/>
                <a:ea typeface="方正正大黑简体" panose="02000000000000000000" pitchFamily="2" charset="-122"/>
              </a:endParaRPr>
            </a:p>
          </p:txBody>
        </p:sp>
        <p:sp>
          <p:nvSpPr>
            <p:cNvPr id="67" name="简介标题"/>
            <p:cNvSpPr txBox="1"/>
            <p:nvPr/>
          </p:nvSpPr>
          <p:spPr>
            <a:xfrm>
              <a:off x="8826750" y="2644170"/>
              <a:ext cx="2646878" cy="15696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9600" dirty="0" smtClean="0">
                  <a:latin typeface="方正正大黑简体" panose="02000000000000000000" pitchFamily="2" charset="-122"/>
                  <a:ea typeface="方正正大黑简体" panose="02000000000000000000" pitchFamily="2" charset="-122"/>
                </a:rPr>
                <a:t>文字</a:t>
              </a:r>
              <a:endParaRPr lang="zh-CN" altLang="en-US" sz="9600" dirty="0">
                <a:latin typeface="方正正大黑简体" panose="02000000000000000000" pitchFamily="2" charset="-122"/>
                <a:ea typeface="方正正大黑简体" panose="02000000000000000000" pitchFamily="2" charset="-122"/>
              </a:endParaRPr>
            </a:p>
          </p:txBody>
        </p:sp>
        <p:sp>
          <p:nvSpPr>
            <p:cNvPr id="68" name="简介标题"/>
            <p:cNvSpPr txBox="1"/>
            <p:nvPr/>
          </p:nvSpPr>
          <p:spPr>
            <a:xfrm>
              <a:off x="8826750" y="4777695"/>
              <a:ext cx="2675732" cy="15696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9600" spc="-1300" dirty="0" smtClean="0">
                  <a:latin typeface="方正正大黑简体" panose="02000000000000000000" pitchFamily="2" charset="-122"/>
                  <a:ea typeface="方正正大黑简体" panose="02000000000000000000" pitchFamily="2" charset="-122"/>
                </a:rPr>
                <a:t>PPT</a:t>
              </a:r>
              <a:endParaRPr lang="zh-CN" altLang="en-US" sz="9600" spc="-1300" dirty="0">
                <a:latin typeface="方正正大黑简体" panose="02000000000000000000" pitchFamily="2" charset="-122"/>
                <a:ea typeface="方正正大黑简体" panose="02000000000000000000" pitchFamily="2" charset="-122"/>
              </a:endParaRPr>
            </a:p>
          </p:txBody>
        </p:sp>
      </p:grpSp>
      <p:cxnSp>
        <p:nvCxnSpPr>
          <p:cNvPr id="2" name="直接连接符 1"/>
          <p:cNvCxnSpPr/>
          <p:nvPr/>
        </p:nvCxnSpPr>
        <p:spPr>
          <a:xfrm>
            <a:off x="8978472" y="-688769"/>
            <a:ext cx="0" cy="8590273"/>
          </a:xfrm>
          <a:prstGeom prst="line">
            <a:avLst/>
          </a:prstGeom>
          <a:solidFill>
            <a:schemeClr val="tx1">
              <a:lumMod val="75000"/>
              <a:lumOff val="25000"/>
            </a:schemeClr>
          </a:solidFill>
          <a:ln w="38100">
            <a:solidFill>
              <a:schemeClr val="bg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7" name="组合 46"/>
          <p:cNvGrpSpPr/>
          <p:nvPr/>
        </p:nvGrpSpPr>
        <p:grpSpPr>
          <a:xfrm>
            <a:off x="1308100" y="2536575"/>
            <a:ext cx="7939733" cy="1784850"/>
            <a:chOff x="1308100" y="334267"/>
            <a:chExt cx="7939733" cy="1784850"/>
          </a:xfrm>
        </p:grpSpPr>
        <p:grpSp>
          <p:nvGrpSpPr>
            <p:cNvPr id="23" name="组合 22"/>
            <p:cNvGrpSpPr/>
            <p:nvPr/>
          </p:nvGrpSpPr>
          <p:grpSpPr>
            <a:xfrm>
              <a:off x="1308100" y="334267"/>
              <a:ext cx="7695536" cy="1784850"/>
              <a:chOff x="917191" y="321567"/>
              <a:chExt cx="7695536" cy="2160000"/>
            </a:xfrm>
          </p:grpSpPr>
          <p:sp>
            <p:nvSpPr>
              <p:cNvPr id="21" name="矩形 20"/>
              <p:cNvSpPr/>
              <p:nvPr/>
            </p:nvSpPr>
            <p:spPr>
              <a:xfrm>
                <a:off x="929957" y="506217"/>
                <a:ext cx="7682770" cy="1790700"/>
              </a:xfrm>
              <a:prstGeom prst="rect">
                <a:avLst/>
              </a:prstGeom>
              <a:gradFill>
                <a:gsLst>
                  <a:gs pos="100000">
                    <a:schemeClr val="bg1">
                      <a:alpha val="20000"/>
                    </a:schemeClr>
                  </a:gs>
                  <a:gs pos="0">
                    <a:schemeClr val="bg1">
                      <a:alpha val="0"/>
                    </a:schemeClr>
                  </a:gs>
                </a:gsLst>
                <a:lin ang="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2" name="矩形 21"/>
              <p:cNvSpPr/>
              <p:nvPr/>
            </p:nvSpPr>
            <p:spPr>
              <a:xfrm>
                <a:off x="917191" y="321567"/>
                <a:ext cx="7682770" cy="2160000"/>
              </a:xfrm>
              <a:prstGeom prst="rect">
                <a:avLst/>
              </a:prstGeom>
              <a:gradFill>
                <a:gsLst>
                  <a:gs pos="100000">
                    <a:schemeClr val="bg1">
                      <a:alpha val="20000"/>
                    </a:schemeClr>
                  </a:gs>
                  <a:gs pos="0">
                    <a:schemeClr val="bg1">
                      <a:alpha val="0"/>
                    </a:schemeClr>
                  </a:gs>
                </a:gsLst>
                <a:lin ang="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16" name="组合 15"/>
            <p:cNvGrpSpPr/>
            <p:nvPr/>
          </p:nvGrpSpPr>
          <p:grpSpPr>
            <a:xfrm>
              <a:off x="8709110" y="956692"/>
              <a:ext cx="538723" cy="540000"/>
              <a:chOff x="8709110" y="1019968"/>
              <a:chExt cx="538723" cy="540000"/>
            </a:xfrm>
          </p:grpSpPr>
          <p:sp>
            <p:nvSpPr>
              <p:cNvPr id="12" name="白底"/>
              <p:cNvSpPr/>
              <p:nvPr/>
            </p:nvSpPr>
            <p:spPr bwMode="auto">
              <a:xfrm>
                <a:off x="8734642" y="1046139"/>
                <a:ext cx="487659" cy="487659"/>
              </a:xfrm>
              <a:custGeom>
                <a:avLst/>
                <a:gdLst>
                  <a:gd name="T0" fmla="*/ 159 w 159"/>
                  <a:gd name="T1" fmla="*/ 79 h 159"/>
                  <a:gd name="T2" fmla="*/ 135 w 159"/>
                  <a:gd name="T3" fmla="*/ 23 h 159"/>
                  <a:gd name="T4" fmla="*/ 79 w 159"/>
                  <a:gd name="T5" fmla="*/ 0 h 159"/>
                  <a:gd name="T6" fmla="*/ 23 w 159"/>
                  <a:gd name="T7" fmla="*/ 23 h 159"/>
                  <a:gd name="T8" fmla="*/ 0 w 159"/>
                  <a:gd name="T9" fmla="*/ 79 h 159"/>
                  <a:gd name="T10" fmla="*/ 23 w 159"/>
                  <a:gd name="T11" fmla="*/ 135 h 159"/>
                  <a:gd name="T12" fmla="*/ 79 w 159"/>
                  <a:gd name="T13" fmla="*/ 159 h 159"/>
                  <a:gd name="T14" fmla="*/ 135 w 159"/>
                  <a:gd name="T15" fmla="*/ 135 h 159"/>
                  <a:gd name="T16" fmla="*/ 159 w 159"/>
                  <a:gd name="T17" fmla="*/ 79 h 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9" h="159">
                    <a:moveTo>
                      <a:pt x="159" y="79"/>
                    </a:moveTo>
                    <a:cubicBezTo>
                      <a:pt x="159" y="58"/>
                      <a:pt x="150" y="38"/>
                      <a:pt x="135" y="23"/>
                    </a:cubicBezTo>
                    <a:cubicBezTo>
                      <a:pt x="121" y="9"/>
                      <a:pt x="101" y="0"/>
                      <a:pt x="79" y="0"/>
                    </a:cubicBezTo>
                    <a:cubicBezTo>
                      <a:pt x="57" y="0"/>
                      <a:pt x="38" y="9"/>
                      <a:pt x="23" y="23"/>
                    </a:cubicBezTo>
                    <a:cubicBezTo>
                      <a:pt x="9" y="38"/>
                      <a:pt x="0" y="58"/>
                      <a:pt x="0" y="79"/>
                    </a:cubicBezTo>
                    <a:cubicBezTo>
                      <a:pt x="0" y="101"/>
                      <a:pt x="9" y="121"/>
                      <a:pt x="23" y="135"/>
                    </a:cubicBezTo>
                    <a:cubicBezTo>
                      <a:pt x="38" y="150"/>
                      <a:pt x="57" y="159"/>
                      <a:pt x="79" y="159"/>
                    </a:cubicBezTo>
                    <a:cubicBezTo>
                      <a:pt x="101" y="159"/>
                      <a:pt x="121" y="150"/>
                      <a:pt x="135" y="135"/>
                    </a:cubicBezTo>
                    <a:cubicBezTo>
                      <a:pt x="150" y="121"/>
                      <a:pt x="159" y="101"/>
                      <a:pt x="159" y="79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" name="外圈"/>
              <p:cNvSpPr>
                <a:spLocks noEditPoints="1"/>
              </p:cNvSpPr>
              <p:nvPr/>
            </p:nvSpPr>
            <p:spPr bwMode="auto">
              <a:xfrm>
                <a:off x="8709110" y="1019968"/>
                <a:ext cx="538723" cy="540000"/>
              </a:xfrm>
              <a:custGeom>
                <a:avLst/>
                <a:gdLst>
                  <a:gd name="T0" fmla="*/ 0 w 175"/>
                  <a:gd name="T1" fmla="*/ 88 h 176"/>
                  <a:gd name="T2" fmla="*/ 87 w 175"/>
                  <a:gd name="T3" fmla="*/ 0 h 176"/>
                  <a:gd name="T4" fmla="*/ 87 w 175"/>
                  <a:gd name="T5" fmla="*/ 0 h 176"/>
                  <a:gd name="T6" fmla="*/ 175 w 175"/>
                  <a:gd name="T7" fmla="*/ 88 h 176"/>
                  <a:gd name="T8" fmla="*/ 175 w 175"/>
                  <a:gd name="T9" fmla="*/ 88 h 176"/>
                  <a:gd name="T10" fmla="*/ 87 w 175"/>
                  <a:gd name="T11" fmla="*/ 176 h 176"/>
                  <a:gd name="T12" fmla="*/ 87 w 175"/>
                  <a:gd name="T13" fmla="*/ 176 h 176"/>
                  <a:gd name="T14" fmla="*/ 0 w 175"/>
                  <a:gd name="T15" fmla="*/ 88 h 176"/>
                  <a:gd name="T16" fmla="*/ 35 w 175"/>
                  <a:gd name="T17" fmla="*/ 36 h 176"/>
                  <a:gd name="T18" fmla="*/ 13 w 175"/>
                  <a:gd name="T19" fmla="*/ 88 h 176"/>
                  <a:gd name="T20" fmla="*/ 13 w 175"/>
                  <a:gd name="T21" fmla="*/ 88 h 176"/>
                  <a:gd name="T22" fmla="*/ 35 w 175"/>
                  <a:gd name="T23" fmla="*/ 140 h 176"/>
                  <a:gd name="T24" fmla="*/ 35 w 175"/>
                  <a:gd name="T25" fmla="*/ 140 h 176"/>
                  <a:gd name="T26" fmla="*/ 87 w 175"/>
                  <a:gd name="T27" fmla="*/ 162 h 176"/>
                  <a:gd name="T28" fmla="*/ 87 w 175"/>
                  <a:gd name="T29" fmla="*/ 162 h 176"/>
                  <a:gd name="T30" fmla="*/ 139 w 175"/>
                  <a:gd name="T31" fmla="*/ 140 h 176"/>
                  <a:gd name="T32" fmla="*/ 139 w 175"/>
                  <a:gd name="T33" fmla="*/ 140 h 176"/>
                  <a:gd name="T34" fmla="*/ 161 w 175"/>
                  <a:gd name="T35" fmla="*/ 88 h 176"/>
                  <a:gd name="T36" fmla="*/ 161 w 175"/>
                  <a:gd name="T37" fmla="*/ 88 h 176"/>
                  <a:gd name="T38" fmla="*/ 139 w 175"/>
                  <a:gd name="T39" fmla="*/ 36 h 176"/>
                  <a:gd name="T40" fmla="*/ 139 w 175"/>
                  <a:gd name="T41" fmla="*/ 36 h 176"/>
                  <a:gd name="T42" fmla="*/ 87 w 175"/>
                  <a:gd name="T43" fmla="*/ 14 h 176"/>
                  <a:gd name="T44" fmla="*/ 87 w 175"/>
                  <a:gd name="T45" fmla="*/ 14 h 176"/>
                  <a:gd name="T46" fmla="*/ 35 w 175"/>
                  <a:gd name="T47" fmla="*/ 36 h 1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175" h="176">
                    <a:moveTo>
                      <a:pt x="0" y="88"/>
                    </a:moveTo>
                    <a:cubicBezTo>
                      <a:pt x="0" y="40"/>
                      <a:pt x="39" y="0"/>
                      <a:pt x="87" y="0"/>
                    </a:cubicBezTo>
                    <a:cubicBezTo>
                      <a:pt x="87" y="0"/>
                      <a:pt x="87" y="0"/>
                      <a:pt x="87" y="0"/>
                    </a:cubicBezTo>
                    <a:cubicBezTo>
                      <a:pt x="136" y="0"/>
                      <a:pt x="175" y="40"/>
                      <a:pt x="175" y="88"/>
                    </a:cubicBezTo>
                    <a:cubicBezTo>
                      <a:pt x="175" y="88"/>
                      <a:pt x="175" y="88"/>
                      <a:pt x="175" y="88"/>
                    </a:cubicBezTo>
                    <a:cubicBezTo>
                      <a:pt x="175" y="137"/>
                      <a:pt x="136" y="176"/>
                      <a:pt x="87" y="176"/>
                    </a:cubicBezTo>
                    <a:cubicBezTo>
                      <a:pt x="87" y="176"/>
                      <a:pt x="87" y="176"/>
                      <a:pt x="87" y="176"/>
                    </a:cubicBezTo>
                    <a:cubicBezTo>
                      <a:pt x="39" y="176"/>
                      <a:pt x="0" y="137"/>
                      <a:pt x="0" y="88"/>
                    </a:cubicBezTo>
                    <a:close/>
                    <a:moveTo>
                      <a:pt x="35" y="36"/>
                    </a:moveTo>
                    <a:cubicBezTo>
                      <a:pt x="22" y="49"/>
                      <a:pt x="13" y="68"/>
                      <a:pt x="13" y="88"/>
                    </a:cubicBezTo>
                    <a:cubicBezTo>
                      <a:pt x="13" y="88"/>
                      <a:pt x="13" y="88"/>
                      <a:pt x="13" y="88"/>
                    </a:cubicBezTo>
                    <a:cubicBezTo>
                      <a:pt x="13" y="109"/>
                      <a:pt x="22" y="127"/>
                      <a:pt x="35" y="140"/>
                    </a:cubicBezTo>
                    <a:cubicBezTo>
                      <a:pt x="35" y="140"/>
                      <a:pt x="35" y="140"/>
                      <a:pt x="35" y="140"/>
                    </a:cubicBezTo>
                    <a:cubicBezTo>
                      <a:pt x="48" y="154"/>
                      <a:pt x="67" y="162"/>
                      <a:pt x="87" y="162"/>
                    </a:cubicBezTo>
                    <a:cubicBezTo>
                      <a:pt x="87" y="162"/>
                      <a:pt x="87" y="162"/>
                      <a:pt x="87" y="162"/>
                    </a:cubicBezTo>
                    <a:cubicBezTo>
                      <a:pt x="108" y="162"/>
                      <a:pt x="126" y="154"/>
                      <a:pt x="139" y="140"/>
                    </a:cubicBezTo>
                    <a:cubicBezTo>
                      <a:pt x="139" y="140"/>
                      <a:pt x="139" y="140"/>
                      <a:pt x="139" y="140"/>
                    </a:cubicBezTo>
                    <a:cubicBezTo>
                      <a:pt x="153" y="127"/>
                      <a:pt x="161" y="109"/>
                      <a:pt x="161" y="88"/>
                    </a:cubicBezTo>
                    <a:cubicBezTo>
                      <a:pt x="161" y="88"/>
                      <a:pt x="161" y="88"/>
                      <a:pt x="161" y="88"/>
                    </a:cubicBezTo>
                    <a:cubicBezTo>
                      <a:pt x="161" y="68"/>
                      <a:pt x="153" y="49"/>
                      <a:pt x="139" y="36"/>
                    </a:cubicBezTo>
                    <a:cubicBezTo>
                      <a:pt x="139" y="36"/>
                      <a:pt x="139" y="36"/>
                      <a:pt x="139" y="36"/>
                    </a:cubicBezTo>
                    <a:cubicBezTo>
                      <a:pt x="126" y="23"/>
                      <a:pt x="108" y="14"/>
                      <a:pt x="87" y="14"/>
                    </a:cubicBezTo>
                    <a:cubicBezTo>
                      <a:pt x="87" y="14"/>
                      <a:pt x="87" y="14"/>
                      <a:pt x="87" y="14"/>
                    </a:cubicBezTo>
                    <a:cubicBezTo>
                      <a:pt x="67" y="14"/>
                      <a:pt x="48" y="23"/>
                      <a:pt x="35" y="36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" name="中心"/>
              <p:cNvSpPr>
                <a:spLocks noChangeArrowheads="1"/>
              </p:cNvSpPr>
              <p:nvPr/>
            </p:nvSpPr>
            <p:spPr bwMode="auto">
              <a:xfrm>
                <a:off x="8797195" y="1110606"/>
                <a:ext cx="362553" cy="3587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  <p:sp>
          <p:nvSpPr>
            <p:cNvPr id="25" name="自我评价文字"/>
            <p:cNvSpPr/>
            <p:nvPr/>
          </p:nvSpPr>
          <p:spPr>
            <a:xfrm>
              <a:off x="3586348" y="718861"/>
              <a:ext cx="5040312" cy="1015663"/>
            </a:xfrm>
            <a:prstGeom prst="rect">
              <a:avLst/>
            </a:prstGeom>
            <a:noFill/>
          </p:spPr>
          <p:txBody>
            <a:bodyPr vert="horz" wrap="square" rtlCol="0" anchor="t" anchorCtr="0">
              <a:spAutoFit/>
            </a:bodyPr>
            <a:lstStyle/>
            <a:p>
              <a:pPr algn="r">
                <a:lnSpc>
                  <a:spcPct val="150000"/>
                </a:lnSpc>
              </a:pPr>
              <a:r>
                <a:rPr lang="zh-CN" altLang="en-US" sz="20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从事过领导讲话、总结汇报、调研报告、工作简报、党政征文等各类材料的撰写工作。</a:t>
              </a:r>
              <a:endParaRPr lang="zh-CN" altLang="zh-CN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48" name="组合 47"/>
          <p:cNvGrpSpPr/>
          <p:nvPr/>
        </p:nvGrpSpPr>
        <p:grpSpPr>
          <a:xfrm>
            <a:off x="1308100" y="375863"/>
            <a:ext cx="7939733" cy="1784850"/>
            <a:chOff x="1308100" y="334267"/>
            <a:chExt cx="7939733" cy="1784850"/>
          </a:xfrm>
        </p:grpSpPr>
        <p:grpSp>
          <p:nvGrpSpPr>
            <p:cNvPr id="49" name="组合 48"/>
            <p:cNvGrpSpPr/>
            <p:nvPr/>
          </p:nvGrpSpPr>
          <p:grpSpPr>
            <a:xfrm>
              <a:off x="1308100" y="334267"/>
              <a:ext cx="7695536" cy="1784850"/>
              <a:chOff x="917191" y="321567"/>
              <a:chExt cx="7695536" cy="2160000"/>
            </a:xfrm>
          </p:grpSpPr>
          <p:sp>
            <p:nvSpPr>
              <p:cNvPr id="55" name="矩形 54"/>
              <p:cNvSpPr/>
              <p:nvPr/>
            </p:nvSpPr>
            <p:spPr>
              <a:xfrm>
                <a:off x="929957" y="506217"/>
                <a:ext cx="7682770" cy="1790700"/>
              </a:xfrm>
              <a:prstGeom prst="rect">
                <a:avLst/>
              </a:prstGeom>
              <a:gradFill>
                <a:gsLst>
                  <a:gs pos="100000">
                    <a:schemeClr val="bg1">
                      <a:alpha val="20000"/>
                    </a:schemeClr>
                  </a:gs>
                  <a:gs pos="0">
                    <a:schemeClr val="bg1">
                      <a:alpha val="0"/>
                    </a:schemeClr>
                  </a:gs>
                </a:gsLst>
                <a:lin ang="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56" name="矩形 55"/>
              <p:cNvSpPr/>
              <p:nvPr/>
            </p:nvSpPr>
            <p:spPr>
              <a:xfrm>
                <a:off x="917191" y="321567"/>
                <a:ext cx="7682770" cy="2160000"/>
              </a:xfrm>
              <a:prstGeom prst="rect">
                <a:avLst/>
              </a:prstGeom>
              <a:gradFill>
                <a:gsLst>
                  <a:gs pos="100000">
                    <a:schemeClr val="bg1">
                      <a:alpha val="20000"/>
                    </a:schemeClr>
                  </a:gs>
                  <a:gs pos="0">
                    <a:schemeClr val="bg1">
                      <a:alpha val="0"/>
                    </a:schemeClr>
                  </a:gs>
                </a:gsLst>
                <a:lin ang="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50" name="组合 49"/>
            <p:cNvGrpSpPr/>
            <p:nvPr/>
          </p:nvGrpSpPr>
          <p:grpSpPr>
            <a:xfrm>
              <a:off x="8709110" y="956692"/>
              <a:ext cx="538723" cy="540000"/>
              <a:chOff x="8709110" y="1019968"/>
              <a:chExt cx="538723" cy="540000"/>
            </a:xfrm>
          </p:grpSpPr>
          <p:sp>
            <p:nvSpPr>
              <p:cNvPr id="52" name="白底"/>
              <p:cNvSpPr/>
              <p:nvPr/>
            </p:nvSpPr>
            <p:spPr bwMode="auto">
              <a:xfrm>
                <a:off x="8734642" y="1046139"/>
                <a:ext cx="487659" cy="487659"/>
              </a:xfrm>
              <a:custGeom>
                <a:avLst/>
                <a:gdLst>
                  <a:gd name="T0" fmla="*/ 159 w 159"/>
                  <a:gd name="T1" fmla="*/ 79 h 159"/>
                  <a:gd name="T2" fmla="*/ 135 w 159"/>
                  <a:gd name="T3" fmla="*/ 23 h 159"/>
                  <a:gd name="T4" fmla="*/ 79 w 159"/>
                  <a:gd name="T5" fmla="*/ 0 h 159"/>
                  <a:gd name="T6" fmla="*/ 23 w 159"/>
                  <a:gd name="T7" fmla="*/ 23 h 159"/>
                  <a:gd name="T8" fmla="*/ 0 w 159"/>
                  <a:gd name="T9" fmla="*/ 79 h 159"/>
                  <a:gd name="T10" fmla="*/ 23 w 159"/>
                  <a:gd name="T11" fmla="*/ 135 h 159"/>
                  <a:gd name="T12" fmla="*/ 79 w 159"/>
                  <a:gd name="T13" fmla="*/ 159 h 159"/>
                  <a:gd name="T14" fmla="*/ 135 w 159"/>
                  <a:gd name="T15" fmla="*/ 135 h 159"/>
                  <a:gd name="T16" fmla="*/ 159 w 159"/>
                  <a:gd name="T17" fmla="*/ 79 h 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9" h="159">
                    <a:moveTo>
                      <a:pt x="159" y="79"/>
                    </a:moveTo>
                    <a:cubicBezTo>
                      <a:pt x="159" y="58"/>
                      <a:pt x="150" y="38"/>
                      <a:pt x="135" y="23"/>
                    </a:cubicBezTo>
                    <a:cubicBezTo>
                      <a:pt x="121" y="9"/>
                      <a:pt x="101" y="0"/>
                      <a:pt x="79" y="0"/>
                    </a:cubicBezTo>
                    <a:cubicBezTo>
                      <a:pt x="57" y="0"/>
                      <a:pt x="38" y="9"/>
                      <a:pt x="23" y="23"/>
                    </a:cubicBezTo>
                    <a:cubicBezTo>
                      <a:pt x="9" y="38"/>
                      <a:pt x="0" y="58"/>
                      <a:pt x="0" y="79"/>
                    </a:cubicBezTo>
                    <a:cubicBezTo>
                      <a:pt x="0" y="101"/>
                      <a:pt x="9" y="121"/>
                      <a:pt x="23" y="135"/>
                    </a:cubicBezTo>
                    <a:cubicBezTo>
                      <a:pt x="38" y="150"/>
                      <a:pt x="57" y="159"/>
                      <a:pt x="79" y="159"/>
                    </a:cubicBezTo>
                    <a:cubicBezTo>
                      <a:pt x="101" y="159"/>
                      <a:pt x="121" y="150"/>
                      <a:pt x="135" y="135"/>
                    </a:cubicBezTo>
                    <a:cubicBezTo>
                      <a:pt x="150" y="121"/>
                      <a:pt x="159" y="101"/>
                      <a:pt x="159" y="79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3" name="外圈"/>
              <p:cNvSpPr>
                <a:spLocks noEditPoints="1"/>
              </p:cNvSpPr>
              <p:nvPr/>
            </p:nvSpPr>
            <p:spPr bwMode="auto">
              <a:xfrm>
                <a:off x="8709110" y="1019968"/>
                <a:ext cx="538723" cy="540000"/>
              </a:xfrm>
              <a:custGeom>
                <a:avLst/>
                <a:gdLst>
                  <a:gd name="T0" fmla="*/ 0 w 175"/>
                  <a:gd name="T1" fmla="*/ 88 h 176"/>
                  <a:gd name="T2" fmla="*/ 87 w 175"/>
                  <a:gd name="T3" fmla="*/ 0 h 176"/>
                  <a:gd name="T4" fmla="*/ 87 w 175"/>
                  <a:gd name="T5" fmla="*/ 0 h 176"/>
                  <a:gd name="T6" fmla="*/ 175 w 175"/>
                  <a:gd name="T7" fmla="*/ 88 h 176"/>
                  <a:gd name="T8" fmla="*/ 175 w 175"/>
                  <a:gd name="T9" fmla="*/ 88 h 176"/>
                  <a:gd name="T10" fmla="*/ 87 w 175"/>
                  <a:gd name="T11" fmla="*/ 176 h 176"/>
                  <a:gd name="T12" fmla="*/ 87 w 175"/>
                  <a:gd name="T13" fmla="*/ 176 h 176"/>
                  <a:gd name="T14" fmla="*/ 0 w 175"/>
                  <a:gd name="T15" fmla="*/ 88 h 176"/>
                  <a:gd name="T16" fmla="*/ 35 w 175"/>
                  <a:gd name="T17" fmla="*/ 36 h 176"/>
                  <a:gd name="T18" fmla="*/ 13 w 175"/>
                  <a:gd name="T19" fmla="*/ 88 h 176"/>
                  <a:gd name="T20" fmla="*/ 13 w 175"/>
                  <a:gd name="T21" fmla="*/ 88 h 176"/>
                  <a:gd name="T22" fmla="*/ 35 w 175"/>
                  <a:gd name="T23" fmla="*/ 140 h 176"/>
                  <a:gd name="T24" fmla="*/ 35 w 175"/>
                  <a:gd name="T25" fmla="*/ 140 h 176"/>
                  <a:gd name="T26" fmla="*/ 87 w 175"/>
                  <a:gd name="T27" fmla="*/ 162 h 176"/>
                  <a:gd name="T28" fmla="*/ 87 w 175"/>
                  <a:gd name="T29" fmla="*/ 162 h 176"/>
                  <a:gd name="T30" fmla="*/ 139 w 175"/>
                  <a:gd name="T31" fmla="*/ 140 h 176"/>
                  <a:gd name="T32" fmla="*/ 139 w 175"/>
                  <a:gd name="T33" fmla="*/ 140 h 176"/>
                  <a:gd name="T34" fmla="*/ 161 w 175"/>
                  <a:gd name="T35" fmla="*/ 88 h 176"/>
                  <a:gd name="T36" fmla="*/ 161 w 175"/>
                  <a:gd name="T37" fmla="*/ 88 h 176"/>
                  <a:gd name="T38" fmla="*/ 139 w 175"/>
                  <a:gd name="T39" fmla="*/ 36 h 176"/>
                  <a:gd name="T40" fmla="*/ 139 w 175"/>
                  <a:gd name="T41" fmla="*/ 36 h 176"/>
                  <a:gd name="T42" fmla="*/ 87 w 175"/>
                  <a:gd name="T43" fmla="*/ 14 h 176"/>
                  <a:gd name="T44" fmla="*/ 87 w 175"/>
                  <a:gd name="T45" fmla="*/ 14 h 176"/>
                  <a:gd name="T46" fmla="*/ 35 w 175"/>
                  <a:gd name="T47" fmla="*/ 36 h 1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175" h="176">
                    <a:moveTo>
                      <a:pt x="0" y="88"/>
                    </a:moveTo>
                    <a:cubicBezTo>
                      <a:pt x="0" y="40"/>
                      <a:pt x="39" y="0"/>
                      <a:pt x="87" y="0"/>
                    </a:cubicBezTo>
                    <a:cubicBezTo>
                      <a:pt x="87" y="0"/>
                      <a:pt x="87" y="0"/>
                      <a:pt x="87" y="0"/>
                    </a:cubicBezTo>
                    <a:cubicBezTo>
                      <a:pt x="136" y="0"/>
                      <a:pt x="175" y="40"/>
                      <a:pt x="175" y="88"/>
                    </a:cubicBezTo>
                    <a:cubicBezTo>
                      <a:pt x="175" y="88"/>
                      <a:pt x="175" y="88"/>
                      <a:pt x="175" y="88"/>
                    </a:cubicBezTo>
                    <a:cubicBezTo>
                      <a:pt x="175" y="137"/>
                      <a:pt x="136" y="176"/>
                      <a:pt x="87" y="176"/>
                    </a:cubicBezTo>
                    <a:cubicBezTo>
                      <a:pt x="87" y="176"/>
                      <a:pt x="87" y="176"/>
                      <a:pt x="87" y="176"/>
                    </a:cubicBezTo>
                    <a:cubicBezTo>
                      <a:pt x="39" y="176"/>
                      <a:pt x="0" y="137"/>
                      <a:pt x="0" y="88"/>
                    </a:cubicBezTo>
                    <a:close/>
                    <a:moveTo>
                      <a:pt x="35" y="36"/>
                    </a:moveTo>
                    <a:cubicBezTo>
                      <a:pt x="22" y="49"/>
                      <a:pt x="13" y="68"/>
                      <a:pt x="13" y="88"/>
                    </a:cubicBezTo>
                    <a:cubicBezTo>
                      <a:pt x="13" y="88"/>
                      <a:pt x="13" y="88"/>
                      <a:pt x="13" y="88"/>
                    </a:cubicBezTo>
                    <a:cubicBezTo>
                      <a:pt x="13" y="109"/>
                      <a:pt x="22" y="127"/>
                      <a:pt x="35" y="140"/>
                    </a:cubicBezTo>
                    <a:cubicBezTo>
                      <a:pt x="35" y="140"/>
                      <a:pt x="35" y="140"/>
                      <a:pt x="35" y="140"/>
                    </a:cubicBezTo>
                    <a:cubicBezTo>
                      <a:pt x="48" y="154"/>
                      <a:pt x="67" y="162"/>
                      <a:pt x="87" y="162"/>
                    </a:cubicBezTo>
                    <a:cubicBezTo>
                      <a:pt x="87" y="162"/>
                      <a:pt x="87" y="162"/>
                      <a:pt x="87" y="162"/>
                    </a:cubicBezTo>
                    <a:cubicBezTo>
                      <a:pt x="108" y="162"/>
                      <a:pt x="126" y="154"/>
                      <a:pt x="139" y="140"/>
                    </a:cubicBezTo>
                    <a:cubicBezTo>
                      <a:pt x="139" y="140"/>
                      <a:pt x="139" y="140"/>
                      <a:pt x="139" y="140"/>
                    </a:cubicBezTo>
                    <a:cubicBezTo>
                      <a:pt x="153" y="127"/>
                      <a:pt x="161" y="109"/>
                      <a:pt x="161" y="88"/>
                    </a:cubicBezTo>
                    <a:cubicBezTo>
                      <a:pt x="161" y="88"/>
                      <a:pt x="161" y="88"/>
                      <a:pt x="161" y="88"/>
                    </a:cubicBezTo>
                    <a:cubicBezTo>
                      <a:pt x="161" y="68"/>
                      <a:pt x="153" y="49"/>
                      <a:pt x="139" y="36"/>
                    </a:cubicBezTo>
                    <a:cubicBezTo>
                      <a:pt x="139" y="36"/>
                      <a:pt x="139" y="36"/>
                      <a:pt x="139" y="36"/>
                    </a:cubicBezTo>
                    <a:cubicBezTo>
                      <a:pt x="126" y="23"/>
                      <a:pt x="108" y="14"/>
                      <a:pt x="87" y="14"/>
                    </a:cubicBezTo>
                    <a:cubicBezTo>
                      <a:pt x="87" y="14"/>
                      <a:pt x="87" y="14"/>
                      <a:pt x="87" y="14"/>
                    </a:cubicBezTo>
                    <a:cubicBezTo>
                      <a:pt x="67" y="14"/>
                      <a:pt x="48" y="23"/>
                      <a:pt x="35" y="36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4" name="中心"/>
              <p:cNvSpPr>
                <a:spLocks noChangeArrowheads="1"/>
              </p:cNvSpPr>
              <p:nvPr/>
            </p:nvSpPr>
            <p:spPr bwMode="auto">
              <a:xfrm>
                <a:off x="8797195" y="1110606"/>
                <a:ext cx="362553" cy="3587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  <p:sp>
          <p:nvSpPr>
            <p:cNvPr id="51" name="自我评价文字"/>
            <p:cNvSpPr/>
            <p:nvPr/>
          </p:nvSpPr>
          <p:spPr>
            <a:xfrm>
              <a:off x="4096987" y="488028"/>
              <a:ext cx="4529672" cy="1477328"/>
            </a:xfrm>
            <a:prstGeom prst="rect">
              <a:avLst/>
            </a:prstGeom>
            <a:noFill/>
          </p:spPr>
          <p:txBody>
            <a:bodyPr vert="horz" wrap="square" rtlCol="0" anchor="t" anchorCtr="0">
              <a:spAutoFit/>
            </a:bodyPr>
            <a:lstStyle/>
            <a:p>
              <a:pPr algn="r">
                <a:lnSpc>
                  <a:spcPct val="150000"/>
                </a:lnSpc>
              </a:pPr>
              <a:r>
                <a:rPr lang="zh-CN" altLang="en-US" sz="20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负责</a:t>
              </a:r>
              <a:r>
                <a:rPr lang="zh-CN" altLang="en-US" sz="20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组织开展全国知名品牌创建示范区、全国质量强市示范</a:t>
              </a:r>
              <a:r>
                <a:rPr lang="zh-CN" altLang="en-US" sz="20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城市以及全国</a:t>
              </a:r>
              <a:r>
                <a:rPr lang="zh-CN" altLang="en-US" sz="20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中小学</a:t>
              </a:r>
              <a:r>
                <a:rPr lang="zh-CN" altLang="en-US" sz="20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质量教育</a:t>
              </a:r>
              <a:r>
                <a:rPr lang="zh-CN" altLang="en-US" sz="20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社会实践基地评审推荐工作。</a:t>
              </a:r>
              <a:endParaRPr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57" name="组合 56"/>
          <p:cNvGrpSpPr/>
          <p:nvPr/>
        </p:nvGrpSpPr>
        <p:grpSpPr>
          <a:xfrm>
            <a:off x="1308100" y="4697287"/>
            <a:ext cx="7939733" cy="1784850"/>
            <a:chOff x="1308100" y="334267"/>
            <a:chExt cx="7939733" cy="1784850"/>
          </a:xfrm>
        </p:grpSpPr>
        <p:grpSp>
          <p:nvGrpSpPr>
            <p:cNvPr id="58" name="组合 57"/>
            <p:cNvGrpSpPr/>
            <p:nvPr/>
          </p:nvGrpSpPr>
          <p:grpSpPr>
            <a:xfrm>
              <a:off x="1308100" y="334267"/>
              <a:ext cx="7695536" cy="1784850"/>
              <a:chOff x="917191" y="321567"/>
              <a:chExt cx="7695536" cy="2160000"/>
            </a:xfrm>
          </p:grpSpPr>
          <p:sp>
            <p:nvSpPr>
              <p:cNvPr id="64" name="矩形 63"/>
              <p:cNvSpPr/>
              <p:nvPr/>
            </p:nvSpPr>
            <p:spPr>
              <a:xfrm>
                <a:off x="929957" y="506217"/>
                <a:ext cx="7682770" cy="1790700"/>
              </a:xfrm>
              <a:prstGeom prst="rect">
                <a:avLst/>
              </a:prstGeom>
              <a:gradFill>
                <a:gsLst>
                  <a:gs pos="100000">
                    <a:schemeClr val="bg1">
                      <a:alpha val="20000"/>
                    </a:schemeClr>
                  </a:gs>
                  <a:gs pos="0">
                    <a:schemeClr val="bg1">
                      <a:alpha val="0"/>
                    </a:schemeClr>
                  </a:gs>
                </a:gsLst>
                <a:lin ang="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65" name="矩形 64"/>
              <p:cNvSpPr/>
              <p:nvPr/>
            </p:nvSpPr>
            <p:spPr>
              <a:xfrm>
                <a:off x="917191" y="321567"/>
                <a:ext cx="7682770" cy="2160000"/>
              </a:xfrm>
              <a:prstGeom prst="rect">
                <a:avLst/>
              </a:prstGeom>
              <a:gradFill>
                <a:gsLst>
                  <a:gs pos="100000">
                    <a:schemeClr val="bg1">
                      <a:alpha val="20000"/>
                    </a:schemeClr>
                  </a:gs>
                  <a:gs pos="0">
                    <a:schemeClr val="bg1">
                      <a:alpha val="0"/>
                    </a:schemeClr>
                  </a:gs>
                </a:gsLst>
                <a:lin ang="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59" name="组合 58"/>
            <p:cNvGrpSpPr/>
            <p:nvPr/>
          </p:nvGrpSpPr>
          <p:grpSpPr>
            <a:xfrm>
              <a:off x="8709110" y="956692"/>
              <a:ext cx="538723" cy="540000"/>
              <a:chOff x="8709110" y="1019968"/>
              <a:chExt cx="538723" cy="540000"/>
            </a:xfrm>
          </p:grpSpPr>
          <p:sp>
            <p:nvSpPr>
              <p:cNvPr id="61" name="白底"/>
              <p:cNvSpPr/>
              <p:nvPr/>
            </p:nvSpPr>
            <p:spPr bwMode="auto">
              <a:xfrm>
                <a:off x="8734642" y="1046139"/>
                <a:ext cx="487659" cy="487659"/>
              </a:xfrm>
              <a:custGeom>
                <a:avLst/>
                <a:gdLst>
                  <a:gd name="T0" fmla="*/ 159 w 159"/>
                  <a:gd name="T1" fmla="*/ 79 h 159"/>
                  <a:gd name="T2" fmla="*/ 135 w 159"/>
                  <a:gd name="T3" fmla="*/ 23 h 159"/>
                  <a:gd name="T4" fmla="*/ 79 w 159"/>
                  <a:gd name="T5" fmla="*/ 0 h 159"/>
                  <a:gd name="T6" fmla="*/ 23 w 159"/>
                  <a:gd name="T7" fmla="*/ 23 h 159"/>
                  <a:gd name="T8" fmla="*/ 0 w 159"/>
                  <a:gd name="T9" fmla="*/ 79 h 159"/>
                  <a:gd name="T10" fmla="*/ 23 w 159"/>
                  <a:gd name="T11" fmla="*/ 135 h 159"/>
                  <a:gd name="T12" fmla="*/ 79 w 159"/>
                  <a:gd name="T13" fmla="*/ 159 h 159"/>
                  <a:gd name="T14" fmla="*/ 135 w 159"/>
                  <a:gd name="T15" fmla="*/ 135 h 159"/>
                  <a:gd name="T16" fmla="*/ 159 w 159"/>
                  <a:gd name="T17" fmla="*/ 79 h 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9" h="159">
                    <a:moveTo>
                      <a:pt x="159" y="79"/>
                    </a:moveTo>
                    <a:cubicBezTo>
                      <a:pt x="159" y="58"/>
                      <a:pt x="150" y="38"/>
                      <a:pt x="135" y="23"/>
                    </a:cubicBezTo>
                    <a:cubicBezTo>
                      <a:pt x="121" y="9"/>
                      <a:pt x="101" y="0"/>
                      <a:pt x="79" y="0"/>
                    </a:cubicBezTo>
                    <a:cubicBezTo>
                      <a:pt x="57" y="0"/>
                      <a:pt x="38" y="9"/>
                      <a:pt x="23" y="23"/>
                    </a:cubicBezTo>
                    <a:cubicBezTo>
                      <a:pt x="9" y="38"/>
                      <a:pt x="0" y="58"/>
                      <a:pt x="0" y="79"/>
                    </a:cubicBezTo>
                    <a:cubicBezTo>
                      <a:pt x="0" y="101"/>
                      <a:pt x="9" y="121"/>
                      <a:pt x="23" y="135"/>
                    </a:cubicBezTo>
                    <a:cubicBezTo>
                      <a:pt x="38" y="150"/>
                      <a:pt x="57" y="159"/>
                      <a:pt x="79" y="159"/>
                    </a:cubicBezTo>
                    <a:cubicBezTo>
                      <a:pt x="101" y="159"/>
                      <a:pt x="121" y="150"/>
                      <a:pt x="135" y="135"/>
                    </a:cubicBezTo>
                    <a:cubicBezTo>
                      <a:pt x="150" y="121"/>
                      <a:pt x="159" y="101"/>
                      <a:pt x="159" y="79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2" name="外圈"/>
              <p:cNvSpPr>
                <a:spLocks noEditPoints="1"/>
              </p:cNvSpPr>
              <p:nvPr/>
            </p:nvSpPr>
            <p:spPr bwMode="auto">
              <a:xfrm>
                <a:off x="8709110" y="1019968"/>
                <a:ext cx="538723" cy="540000"/>
              </a:xfrm>
              <a:custGeom>
                <a:avLst/>
                <a:gdLst>
                  <a:gd name="T0" fmla="*/ 0 w 175"/>
                  <a:gd name="T1" fmla="*/ 88 h 176"/>
                  <a:gd name="T2" fmla="*/ 87 w 175"/>
                  <a:gd name="T3" fmla="*/ 0 h 176"/>
                  <a:gd name="T4" fmla="*/ 87 w 175"/>
                  <a:gd name="T5" fmla="*/ 0 h 176"/>
                  <a:gd name="T6" fmla="*/ 175 w 175"/>
                  <a:gd name="T7" fmla="*/ 88 h 176"/>
                  <a:gd name="T8" fmla="*/ 175 w 175"/>
                  <a:gd name="T9" fmla="*/ 88 h 176"/>
                  <a:gd name="T10" fmla="*/ 87 w 175"/>
                  <a:gd name="T11" fmla="*/ 176 h 176"/>
                  <a:gd name="T12" fmla="*/ 87 w 175"/>
                  <a:gd name="T13" fmla="*/ 176 h 176"/>
                  <a:gd name="T14" fmla="*/ 0 w 175"/>
                  <a:gd name="T15" fmla="*/ 88 h 176"/>
                  <a:gd name="T16" fmla="*/ 35 w 175"/>
                  <a:gd name="T17" fmla="*/ 36 h 176"/>
                  <a:gd name="T18" fmla="*/ 13 w 175"/>
                  <a:gd name="T19" fmla="*/ 88 h 176"/>
                  <a:gd name="T20" fmla="*/ 13 w 175"/>
                  <a:gd name="T21" fmla="*/ 88 h 176"/>
                  <a:gd name="T22" fmla="*/ 35 w 175"/>
                  <a:gd name="T23" fmla="*/ 140 h 176"/>
                  <a:gd name="T24" fmla="*/ 35 w 175"/>
                  <a:gd name="T25" fmla="*/ 140 h 176"/>
                  <a:gd name="T26" fmla="*/ 87 w 175"/>
                  <a:gd name="T27" fmla="*/ 162 h 176"/>
                  <a:gd name="T28" fmla="*/ 87 w 175"/>
                  <a:gd name="T29" fmla="*/ 162 h 176"/>
                  <a:gd name="T30" fmla="*/ 139 w 175"/>
                  <a:gd name="T31" fmla="*/ 140 h 176"/>
                  <a:gd name="T32" fmla="*/ 139 w 175"/>
                  <a:gd name="T33" fmla="*/ 140 h 176"/>
                  <a:gd name="T34" fmla="*/ 161 w 175"/>
                  <a:gd name="T35" fmla="*/ 88 h 176"/>
                  <a:gd name="T36" fmla="*/ 161 w 175"/>
                  <a:gd name="T37" fmla="*/ 88 h 176"/>
                  <a:gd name="T38" fmla="*/ 139 w 175"/>
                  <a:gd name="T39" fmla="*/ 36 h 176"/>
                  <a:gd name="T40" fmla="*/ 139 w 175"/>
                  <a:gd name="T41" fmla="*/ 36 h 176"/>
                  <a:gd name="T42" fmla="*/ 87 w 175"/>
                  <a:gd name="T43" fmla="*/ 14 h 176"/>
                  <a:gd name="T44" fmla="*/ 87 w 175"/>
                  <a:gd name="T45" fmla="*/ 14 h 176"/>
                  <a:gd name="T46" fmla="*/ 35 w 175"/>
                  <a:gd name="T47" fmla="*/ 36 h 1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175" h="176">
                    <a:moveTo>
                      <a:pt x="0" y="88"/>
                    </a:moveTo>
                    <a:cubicBezTo>
                      <a:pt x="0" y="40"/>
                      <a:pt x="39" y="0"/>
                      <a:pt x="87" y="0"/>
                    </a:cubicBezTo>
                    <a:cubicBezTo>
                      <a:pt x="87" y="0"/>
                      <a:pt x="87" y="0"/>
                      <a:pt x="87" y="0"/>
                    </a:cubicBezTo>
                    <a:cubicBezTo>
                      <a:pt x="136" y="0"/>
                      <a:pt x="175" y="40"/>
                      <a:pt x="175" y="88"/>
                    </a:cubicBezTo>
                    <a:cubicBezTo>
                      <a:pt x="175" y="88"/>
                      <a:pt x="175" y="88"/>
                      <a:pt x="175" y="88"/>
                    </a:cubicBezTo>
                    <a:cubicBezTo>
                      <a:pt x="175" y="137"/>
                      <a:pt x="136" y="176"/>
                      <a:pt x="87" y="176"/>
                    </a:cubicBezTo>
                    <a:cubicBezTo>
                      <a:pt x="87" y="176"/>
                      <a:pt x="87" y="176"/>
                      <a:pt x="87" y="176"/>
                    </a:cubicBezTo>
                    <a:cubicBezTo>
                      <a:pt x="39" y="176"/>
                      <a:pt x="0" y="137"/>
                      <a:pt x="0" y="88"/>
                    </a:cubicBezTo>
                    <a:close/>
                    <a:moveTo>
                      <a:pt x="35" y="36"/>
                    </a:moveTo>
                    <a:cubicBezTo>
                      <a:pt x="22" y="49"/>
                      <a:pt x="13" y="68"/>
                      <a:pt x="13" y="88"/>
                    </a:cubicBezTo>
                    <a:cubicBezTo>
                      <a:pt x="13" y="88"/>
                      <a:pt x="13" y="88"/>
                      <a:pt x="13" y="88"/>
                    </a:cubicBezTo>
                    <a:cubicBezTo>
                      <a:pt x="13" y="109"/>
                      <a:pt x="22" y="127"/>
                      <a:pt x="35" y="140"/>
                    </a:cubicBezTo>
                    <a:cubicBezTo>
                      <a:pt x="35" y="140"/>
                      <a:pt x="35" y="140"/>
                      <a:pt x="35" y="140"/>
                    </a:cubicBezTo>
                    <a:cubicBezTo>
                      <a:pt x="48" y="154"/>
                      <a:pt x="67" y="162"/>
                      <a:pt x="87" y="162"/>
                    </a:cubicBezTo>
                    <a:cubicBezTo>
                      <a:pt x="87" y="162"/>
                      <a:pt x="87" y="162"/>
                      <a:pt x="87" y="162"/>
                    </a:cubicBezTo>
                    <a:cubicBezTo>
                      <a:pt x="108" y="162"/>
                      <a:pt x="126" y="154"/>
                      <a:pt x="139" y="140"/>
                    </a:cubicBezTo>
                    <a:cubicBezTo>
                      <a:pt x="139" y="140"/>
                      <a:pt x="139" y="140"/>
                      <a:pt x="139" y="140"/>
                    </a:cubicBezTo>
                    <a:cubicBezTo>
                      <a:pt x="153" y="127"/>
                      <a:pt x="161" y="109"/>
                      <a:pt x="161" y="88"/>
                    </a:cubicBezTo>
                    <a:cubicBezTo>
                      <a:pt x="161" y="88"/>
                      <a:pt x="161" y="88"/>
                      <a:pt x="161" y="88"/>
                    </a:cubicBezTo>
                    <a:cubicBezTo>
                      <a:pt x="161" y="68"/>
                      <a:pt x="153" y="49"/>
                      <a:pt x="139" y="36"/>
                    </a:cubicBezTo>
                    <a:cubicBezTo>
                      <a:pt x="139" y="36"/>
                      <a:pt x="139" y="36"/>
                      <a:pt x="139" y="36"/>
                    </a:cubicBezTo>
                    <a:cubicBezTo>
                      <a:pt x="126" y="23"/>
                      <a:pt x="108" y="14"/>
                      <a:pt x="87" y="14"/>
                    </a:cubicBezTo>
                    <a:cubicBezTo>
                      <a:pt x="87" y="14"/>
                      <a:pt x="87" y="14"/>
                      <a:pt x="87" y="14"/>
                    </a:cubicBezTo>
                    <a:cubicBezTo>
                      <a:pt x="67" y="14"/>
                      <a:pt x="48" y="23"/>
                      <a:pt x="35" y="36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3" name="中心"/>
              <p:cNvSpPr>
                <a:spLocks noChangeArrowheads="1"/>
              </p:cNvSpPr>
              <p:nvPr/>
            </p:nvSpPr>
            <p:spPr bwMode="auto">
              <a:xfrm>
                <a:off x="8797195" y="1110606"/>
                <a:ext cx="362553" cy="3587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  <p:sp>
          <p:nvSpPr>
            <p:cNvPr id="60" name="自我评价文字"/>
            <p:cNvSpPr/>
            <p:nvPr/>
          </p:nvSpPr>
          <p:spPr>
            <a:xfrm>
              <a:off x="2324100" y="949693"/>
              <a:ext cx="6302559" cy="553998"/>
            </a:xfrm>
            <a:prstGeom prst="rect">
              <a:avLst/>
            </a:prstGeom>
            <a:noFill/>
          </p:spPr>
          <p:txBody>
            <a:bodyPr vert="horz" wrap="square" rtlCol="0" anchor="t" anchorCtr="0">
              <a:spAutoFit/>
            </a:bodyPr>
            <a:lstStyle/>
            <a:p>
              <a:pPr algn="r">
                <a:lnSpc>
                  <a:spcPct val="150000"/>
                </a:lnSpc>
              </a:pPr>
              <a:r>
                <a:rPr lang="zh-CN" altLang="en-US" sz="20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负责</a:t>
              </a:r>
              <a:r>
                <a:rPr lang="zh-CN" altLang="en-US" sz="20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部门所有重要汇报的</a:t>
              </a:r>
              <a:r>
                <a:rPr lang="en-US" altLang="zh-CN" sz="20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PPT</a:t>
              </a:r>
              <a:r>
                <a:rPr lang="zh-CN" altLang="en-US" sz="20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演示文稿制作</a:t>
              </a:r>
              <a:endParaRPr lang="zh-CN" altLang="zh-CN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74" name="组合 73"/>
          <p:cNvGrpSpPr/>
          <p:nvPr/>
        </p:nvGrpSpPr>
        <p:grpSpPr>
          <a:xfrm>
            <a:off x="640069" y="483458"/>
            <a:ext cx="2646878" cy="5863897"/>
            <a:chOff x="8826750" y="483458"/>
            <a:chExt cx="2646878" cy="5863897"/>
          </a:xfrm>
        </p:grpSpPr>
        <p:sp>
          <p:nvSpPr>
            <p:cNvPr id="75" name="简介标题"/>
            <p:cNvSpPr txBox="1"/>
            <p:nvPr/>
          </p:nvSpPr>
          <p:spPr>
            <a:xfrm>
              <a:off x="8826750" y="483458"/>
              <a:ext cx="2646878" cy="15696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9600" dirty="0" smtClean="0">
                  <a:solidFill>
                    <a:schemeClr val="bg1">
                      <a:alpha val="10000"/>
                    </a:schemeClr>
                  </a:solidFill>
                  <a:latin typeface="方正正大黑简体" panose="02000000000000000000" pitchFamily="2" charset="-122"/>
                  <a:ea typeface="方正正大黑简体" panose="02000000000000000000" pitchFamily="2" charset="-122"/>
                </a:rPr>
                <a:t>申报</a:t>
              </a:r>
              <a:endParaRPr lang="zh-CN" altLang="en-US" sz="9600" dirty="0">
                <a:solidFill>
                  <a:schemeClr val="bg1">
                    <a:alpha val="10000"/>
                  </a:schemeClr>
                </a:solidFill>
                <a:latin typeface="方正正大黑简体" panose="02000000000000000000" pitchFamily="2" charset="-122"/>
                <a:ea typeface="方正正大黑简体" panose="02000000000000000000" pitchFamily="2" charset="-122"/>
              </a:endParaRPr>
            </a:p>
          </p:txBody>
        </p:sp>
        <p:sp>
          <p:nvSpPr>
            <p:cNvPr id="76" name="简介标题"/>
            <p:cNvSpPr txBox="1"/>
            <p:nvPr/>
          </p:nvSpPr>
          <p:spPr>
            <a:xfrm>
              <a:off x="8826750" y="2644170"/>
              <a:ext cx="2646878" cy="15696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9600" dirty="0" smtClean="0">
                  <a:solidFill>
                    <a:schemeClr val="bg1">
                      <a:alpha val="10000"/>
                    </a:schemeClr>
                  </a:solidFill>
                  <a:latin typeface="方正正大黑简体" panose="02000000000000000000" pitchFamily="2" charset="-122"/>
                  <a:ea typeface="方正正大黑简体" panose="02000000000000000000" pitchFamily="2" charset="-122"/>
                </a:rPr>
                <a:t>文字</a:t>
              </a:r>
              <a:endParaRPr lang="zh-CN" altLang="en-US" sz="9600" dirty="0">
                <a:solidFill>
                  <a:schemeClr val="bg1">
                    <a:alpha val="10000"/>
                  </a:schemeClr>
                </a:solidFill>
                <a:latin typeface="方正正大黑简体" panose="02000000000000000000" pitchFamily="2" charset="-122"/>
                <a:ea typeface="方正正大黑简体" panose="02000000000000000000" pitchFamily="2" charset="-122"/>
              </a:endParaRPr>
            </a:p>
          </p:txBody>
        </p:sp>
        <p:sp>
          <p:nvSpPr>
            <p:cNvPr id="77" name="简介标题"/>
            <p:cNvSpPr txBox="1"/>
            <p:nvPr/>
          </p:nvSpPr>
          <p:spPr>
            <a:xfrm>
              <a:off x="8826750" y="4777695"/>
              <a:ext cx="2637260" cy="15696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9600" spc="-1300" dirty="0" smtClean="0">
                  <a:solidFill>
                    <a:schemeClr val="bg1">
                      <a:alpha val="10000"/>
                    </a:schemeClr>
                  </a:solidFill>
                  <a:latin typeface="方正正大黑简体" panose="02000000000000000000" pitchFamily="2" charset="-122"/>
                  <a:ea typeface="方正正大黑简体" panose="02000000000000000000" pitchFamily="2" charset="-122"/>
                </a:rPr>
                <a:t>PPT</a:t>
              </a:r>
              <a:endParaRPr lang="zh-CN" altLang="en-US" sz="9600" spc="-1300" dirty="0">
                <a:solidFill>
                  <a:schemeClr val="bg1">
                    <a:alpha val="10000"/>
                  </a:schemeClr>
                </a:solidFill>
                <a:latin typeface="方正正大黑简体" panose="02000000000000000000" pitchFamily="2" charset="-122"/>
                <a:ea typeface="方正正大黑简体" panose="02000000000000000000" pitchFamily="2" charset="-122"/>
              </a:endParaRPr>
            </a:p>
          </p:txBody>
        </p:sp>
      </p:grp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0" y="523970"/>
            <a:ext cx="12192000" cy="734492"/>
            <a:chOff x="0" y="3119422"/>
            <a:chExt cx="12192000" cy="734492"/>
          </a:xfrm>
        </p:grpSpPr>
        <p:sp>
          <p:nvSpPr>
            <p:cNvPr id="4" name="Freeform 5"/>
            <p:cNvSpPr/>
            <p:nvPr/>
          </p:nvSpPr>
          <p:spPr bwMode="auto">
            <a:xfrm flipH="1">
              <a:off x="0" y="3119422"/>
              <a:ext cx="1181616" cy="734492"/>
            </a:xfrm>
            <a:custGeom>
              <a:avLst/>
              <a:gdLst>
                <a:gd name="T0" fmla="*/ 247 w 2500"/>
                <a:gd name="T1" fmla="*/ 1554 h 1554"/>
                <a:gd name="T2" fmla="*/ 2028 w 2500"/>
                <a:gd name="T3" fmla="*/ 1554 h 1554"/>
                <a:gd name="T4" fmla="*/ 2500 w 2500"/>
                <a:gd name="T5" fmla="*/ 776 h 1554"/>
                <a:gd name="T6" fmla="*/ 2028 w 2500"/>
                <a:gd name="T7" fmla="*/ 0 h 1554"/>
                <a:gd name="T8" fmla="*/ 0 w 2500"/>
                <a:gd name="T9" fmla="*/ 0 h 1554"/>
                <a:gd name="T10" fmla="*/ 247 w 2500"/>
                <a:gd name="T11" fmla="*/ 1554 h 15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00" h="1554">
                  <a:moveTo>
                    <a:pt x="247" y="1554"/>
                  </a:moveTo>
                  <a:lnTo>
                    <a:pt x="2028" y="1554"/>
                  </a:lnTo>
                  <a:lnTo>
                    <a:pt x="2500" y="776"/>
                  </a:lnTo>
                  <a:lnTo>
                    <a:pt x="2028" y="0"/>
                  </a:lnTo>
                  <a:lnTo>
                    <a:pt x="0" y="0"/>
                  </a:lnTo>
                  <a:lnTo>
                    <a:pt x="247" y="1554"/>
                  </a:lnTo>
                  <a:close/>
                </a:path>
              </a:pathLst>
            </a:custGeom>
            <a:solidFill>
              <a:srgbClr val="0F131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" name="Freeform 5"/>
            <p:cNvSpPr/>
            <p:nvPr/>
          </p:nvSpPr>
          <p:spPr bwMode="auto">
            <a:xfrm>
              <a:off x="11010384" y="3119422"/>
              <a:ext cx="1181616" cy="734492"/>
            </a:xfrm>
            <a:custGeom>
              <a:avLst/>
              <a:gdLst>
                <a:gd name="T0" fmla="*/ 247 w 2500"/>
                <a:gd name="T1" fmla="*/ 1554 h 1554"/>
                <a:gd name="T2" fmla="*/ 2028 w 2500"/>
                <a:gd name="T3" fmla="*/ 1554 h 1554"/>
                <a:gd name="T4" fmla="*/ 2500 w 2500"/>
                <a:gd name="T5" fmla="*/ 776 h 1554"/>
                <a:gd name="T6" fmla="*/ 2028 w 2500"/>
                <a:gd name="T7" fmla="*/ 0 h 1554"/>
                <a:gd name="T8" fmla="*/ 0 w 2500"/>
                <a:gd name="T9" fmla="*/ 0 h 1554"/>
                <a:gd name="T10" fmla="*/ 247 w 2500"/>
                <a:gd name="T11" fmla="*/ 1554 h 15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00" h="1554">
                  <a:moveTo>
                    <a:pt x="247" y="1554"/>
                  </a:moveTo>
                  <a:lnTo>
                    <a:pt x="2028" y="1554"/>
                  </a:lnTo>
                  <a:lnTo>
                    <a:pt x="2500" y="776"/>
                  </a:lnTo>
                  <a:lnTo>
                    <a:pt x="2028" y="0"/>
                  </a:lnTo>
                  <a:lnTo>
                    <a:pt x="0" y="0"/>
                  </a:lnTo>
                  <a:lnTo>
                    <a:pt x="247" y="1554"/>
                  </a:lnTo>
                  <a:close/>
                </a:path>
              </a:pathLst>
            </a:custGeom>
            <a:solidFill>
              <a:srgbClr val="0F131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grpSp>
          <p:nvGrpSpPr>
            <p:cNvPr id="6" name="蓝底阴影"/>
            <p:cNvGrpSpPr/>
            <p:nvPr/>
          </p:nvGrpSpPr>
          <p:grpSpPr>
            <a:xfrm>
              <a:off x="600550" y="3119422"/>
              <a:ext cx="10990900" cy="242888"/>
              <a:chOff x="600550" y="3822700"/>
              <a:chExt cx="10990900" cy="242888"/>
            </a:xfrm>
            <a:solidFill>
              <a:srgbClr val="4B5820"/>
            </a:solidFill>
          </p:grpSpPr>
          <p:sp>
            <p:nvSpPr>
              <p:cNvPr id="7" name="蓝底阴影右"/>
              <p:cNvSpPr/>
              <p:nvPr/>
            </p:nvSpPr>
            <p:spPr bwMode="auto">
              <a:xfrm>
                <a:off x="11350150" y="3822700"/>
                <a:ext cx="241300" cy="242888"/>
              </a:xfrm>
              <a:custGeom>
                <a:avLst/>
                <a:gdLst>
                  <a:gd name="T0" fmla="*/ 76 w 152"/>
                  <a:gd name="T1" fmla="*/ 153 h 153"/>
                  <a:gd name="T2" fmla="*/ 0 w 152"/>
                  <a:gd name="T3" fmla="*/ 77 h 153"/>
                  <a:gd name="T4" fmla="*/ 76 w 152"/>
                  <a:gd name="T5" fmla="*/ 0 h 153"/>
                  <a:gd name="T6" fmla="*/ 152 w 152"/>
                  <a:gd name="T7" fmla="*/ 77 h 153"/>
                  <a:gd name="T8" fmla="*/ 76 w 152"/>
                  <a:gd name="T9" fmla="*/ 153 h 1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2" h="153">
                    <a:moveTo>
                      <a:pt x="76" y="153"/>
                    </a:moveTo>
                    <a:lnTo>
                      <a:pt x="0" y="77"/>
                    </a:lnTo>
                    <a:lnTo>
                      <a:pt x="76" y="0"/>
                    </a:lnTo>
                    <a:lnTo>
                      <a:pt x="152" y="77"/>
                    </a:lnTo>
                    <a:lnTo>
                      <a:pt x="76" y="15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" name="蓝底阴影左"/>
              <p:cNvSpPr/>
              <p:nvPr/>
            </p:nvSpPr>
            <p:spPr bwMode="auto">
              <a:xfrm>
                <a:off x="600550" y="3822700"/>
                <a:ext cx="241300" cy="242888"/>
              </a:xfrm>
              <a:custGeom>
                <a:avLst/>
                <a:gdLst>
                  <a:gd name="T0" fmla="*/ 76 w 152"/>
                  <a:gd name="T1" fmla="*/ 153 h 153"/>
                  <a:gd name="T2" fmla="*/ 0 w 152"/>
                  <a:gd name="T3" fmla="*/ 77 h 153"/>
                  <a:gd name="T4" fmla="*/ 76 w 152"/>
                  <a:gd name="T5" fmla="*/ 0 h 153"/>
                  <a:gd name="T6" fmla="*/ 152 w 152"/>
                  <a:gd name="T7" fmla="*/ 77 h 153"/>
                  <a:gd name="T8" fmla="*/ 76 w 152"/>
                  <a:gd name="T9" fmla="*/ 153 h 1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2" h="153">
                    <a:moveTo>
                      <a:pt x="76" y="153"/>
                    </a:moveTo>
                    <a:lnTo>
                      <a:pt x="0" y="77"/>
                    </a:lnTo>
                    <a:lnTo>
                      <a:pt x="76" y="0"/>
                    </a:lnTo>
                    <a:lnTo>
                      <a:pt x="152" y="77"/>
                    </a:lnTo>
                    <a:lnTo>
                      <a:pt x="76" y="15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</p:grpSp>
      <p:sp>
        <p:nvSpPr>
          <p:cNvPr id="2" name="白底"/>
          <p:cNvSpPr/>
          <p:nvPr/>
        </p:nvSpPr>
        <p:spPr>
          <a:xfrm>
            <a:off x="721200" y="-49743"/>
            <a:ext cx="10749600" cy="1320340"/>
          </a:xfrm>
          <a:prstGeom prst="rect">
            <a:avLst/>
          </a:prstGeom>
          <a:solidFill>
            <a:srgbClr val="FFAE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4" name="简介标题"/>
          <p:cNvSpPr txBox="1"/>
          <p:nvPr/>
        </p:nvSpPr>
        <p:spPr>
          <a:xfrm>
            <a:off x="1094146" y="235233"/>
            <a:ext cx="20313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dirty="0" smtClean="0">
                <a:latin typeface="方正正大黑简体" panose="02000000000000000000" pitchFamily="2" charset="-122"/>
                <a:ea typeface="方正正大黑简体" panose="02000000000000000000" pitchFamily="2" charset="-122"/>
              </a:rPr>
              <a:t>获得荣誉</a:t>
            </a:r>
            <a:endParaRPr lang="zh-CN" altLang="en-US" sz="3600" dirty="0">
              <a:latin typeface="方正正大黑简体" panose="02000000000000000000" pitchFamily="2" charset="-122"/>
              <a:ea typeface="方正正大黑简体" panose="02000000000000000000" pitchFamily="2" charset="-122"/>
            </a:endParaRPr>
          </a:p>
        </p:txBody>
      </p:sp>
      <p:cxnSp>
        <p:nvCxnSpPr>
          <p:cNvPr id="12" name="直接连接符 11"/>
          <p:cNvCxnSpPr/>
          <p:nvPr/>
        </p:nvCxnSpPr>
        <p:spPr>
          <a:xfrm flipH="1">
            <a:off x="8978472" y="-647858"/>
            <a:ext cx="0" cy="1594710"/>
          </a:xfrm>
          <a:prstGeom prst="line">
            <a:avLst/>
          </a:prstGeom>
          <a:solidFill>
            <a:schemeClr val="tx1">
              <a:lumMod val="75000"/>
              <a:lumOff val="25000"/>
            </a:schemeClr>
          </a:solidFill>
          <a:ln w="38100">
            <a:solidFill>
              <a:schemeClr val="bg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组合 8"/>
          <p:cNvGrpSpPr/>
          <p:nvPr/>
        </p:nvGrpSpPr>
        <p:grpSpPr>
          <a:xfrm>
            <a:off x="600550" y="646208"/>
            <a:ext cx="10990900" cy="946990"/>
            <a:chOff x="600550" y="3241660"/>
            <a:chExt cx="10990900" cy="946990"/>
          </a:xfrm>
        </p:grpSpPr>
        <p:sp>
          <p:nvSpPr>
            <p:cNvPr id="10" name="蓝底阴影"/>
            <p:cNvSpPr>
              <a:spLocks noChangeArrowheads="1"/>
            </p:cNvSpPr>
            <p:nvPr/>
          </p:nvSpPr>
          <p:spPr bwMode="auto">
            <a:xfrm>
              <a:off x="721200" y="3831462"/>
              <a:ext cx="10749600" cy="357188"/>
            </a:xfrm>
            <a:prstGeom prst="rect">
              <a:avLst/>
            </a:prstGeom>
            <a:gradFill>
              <a:gsLst>
                <a:gs pos="80000">
                  <a:schemeClr val="tx1">
                    <a:alpha val="0"/>
                  </a:schemeClr>
                </a:gs>
                <a:gs pos="0">
                  <a:schemeClr val="tx1">
                    <a:alpha val="50000"/>
                  </a:schemeClr>
                </a:gs>
              </a:gsLst>
              <a:lin ang="54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" name="蓝底"/>
            <p:cNvSpPr>
              <a:spLocks noChangeArrowheads="1"/>
            </p:cNvSpPr>
            <p:nvPr/>
          </p:nvSpPr>
          <p:spPr bwMode="auto">
            <a:xfrm>
              <a:off x="600550" y="3241660"/>
              <a:ext cx="10990900" cy="734492"/>
            </a:xfrm>
            <a:prstGeom prst="rect">
              <a:avLst/>
            </a:prstGeom>
            <a:solidFill>
              <a:srgbClr val="2A353A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18" name="弧形 17"/>
          <p:cNvSpPr/>
          <p:nvPr/>
        </p:nvSpPr>
        <p:spPr>
          <a:xfrm rot="8100000">
            <a:off x="4260548" y="2365849"/>
            <a:ext cx="3670904" cy="3670904"/>
          </a:xfrm>
          <a:prstGeom prst="arc">
            <a:avLst>
              <a:gd name="adj1" fmla="val 15214742"/>
              <a:gd name="adj2" fmla="val 905026"/>
            </a:avLst>
          </a:prstGeom>
          <a:ln w="38100">
            <a:solidFill>
              <a:srgbClr val="98A80A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33" name="组合 32"/>
          <p:cNvGrpSpPr/>
          <p:nvPr/>
        </p:nvGrpSpPr>
        <p:grpSpPr>
          <a:xfrm>
            <a:off x="3025231" y="2254887"/>
            <a:ext cx="6141539" cy="900000"/>
            <a:chOff x="2586461" y="2254887"/>
            <a:chExt cx="6141539" cy="900000"/>
          </a:xfrm>
        </p:grpSpPr>
        <p:grpSp>
          <p:nvGrpSpPr>
            <p:cNvPr id="17" name="组合 16"/>
            <p:cNvGrpSpPr/>
            <p:nvPr/>
          </p:nvGrpSpPr>
          <p:grpSpPr>
            <a:xfrm>
              <a:off x="2586461" y="2254887"/>
              <a:ext cx="900000" cy="900000"/>
              <a:chOff x="5818185" y="3427923"/>
              <a:chExt cx="900000" cy="900000"/>
            </a:xfrm>
          </p:grpSpPr>
          <p:sp>
            <p:nvSpPr>
              <p:cNvPr id="15" name="椭圆 14"/>
              <p:cNvSpPr>
                <a:spLocks noChangeAspect="1"/>
              </p:cNvSpPr>
              <p:nvPr/>
            </p:nvSpPr>
            <p:spPr>
              <a:xfrm>
                <a:off x="5872185" y="3481923"/>
                <a:ext cx="792000" cy="792000"/>
              </a:xfrm>
              <a:prstGeom prst="ellipse">
                <a:avLst/>
              </a:prstGeom>
              <a:solidFill>
                <a:srgbClr val="CCCFD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" name="椭圆 15"/>
              <p:cNvSpPr>
                <a:spLocks noChangeAspect="1"/>
              </p:cNvSpPr>
              <p:nvPr/>
            </p:nvSpPr>
            <p:spPr>
              <a:xfrm>
                <a:off x="5818185" y="3427923"/>
                <a:ext cx="900000" cy="900000"/>
              </a:xfrm>
              <a:prstGeom prst="ellipse">
                <a:avLst/>
              </a:prstGeom>
              <a:noFill/>
              <a:ln>
                <a:solidFill>
                  <a:schemeClr val="bg1"/>
                </a:solidFill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19" name="组合 18"/>
            <p:cNvGrpSpPr/>
            <p:nvPr/>
          </p:nvGrpSpPr>
          <p:grpSpPr>
            <a:xfrm>
              <a:off x="7828000" y="2254887"/>
              <a:ext cx="900000" cy="900000"/>
              <a:chOff x="5818185" y="3427923"/>
              <a:chExt cx="900000" cy="900000"/>
            </a:xfrm>
          </p:grpSpPr>
          <p:sp>
            <p:nvSpPr>
              <p:cNvPr id="21" name="椭圆 20"/>
              <p:cNvSpPr>
                <a:spLocks noChangeAspect="1"/>
              </p:cNvSpPr>
              <p:nvPr/>
            </p:nvSpPr>
            <p:spPr>
              <a:xfrm>
                <a:off x="5818185" y="3427923"/>
                <a:ext cx="900000" cy="900000"/>
              </a:xfrm>
              <a:prstGeom prst="ellipse">
                <a:avLst/>
              </a:prstGeom>
              <a:solidFill>
                <a:srgbClr val="171D20"/>
              </a:solidFill>
              <a:ln>
                <a:solidFill>
                  <a:srgbClr val="CCCFD4"/>
                </a:solidFill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0" name="椭圆 19"/>
              <p:cNvSpPr>
                <a:spLocks noChangeAspect="1"/>
              </p:cNvSpPr>
              <p:nvPr/>
            </p:nvSpPr>
            <p:spPr>
              <a:xfrm>
                <a:off x="5872185" y="3481923"/>
                <a:ext cx="792000" cy="792000"/>
              </a:xfrm>
              <a:prstGeom prst="ellipse">
                <a:avLst/>
              </a:prstGeom>
              <a:solidFill>
                <a:srgbClr val="CCCFD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pic>
        <p:nvPicPr>
          <p:cNvPr id="31" name="图片 30" hidden="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222472" y="2151063"/>
            <a:ext cx="2466975" cy="2628900"/>
          </a:xfrm>
          <a:prstGeom prst="rect">
            <a:avLst/>
          </a:prstGeom>
        </p:spPr>
      </p:pic>
      <p:grpSp>
        <p:nvGrpSpPr>
          <p:cNvPr id="37" name="组合 36"/>
          <p:cNvGrpSpPr/>
          <p:nvPr/>
        </p:nvGrpSpPr>
        <p:grpSpPr>
          <a:xfrm>
            <a:off x="3976013" y="4508617"/>
            <a:ext cx="4239975" cy="900000"/>
            <a:chOff x="4295472" y="4508617"/>
            <a:chExt cx="4239975" cy="900000"/>
          </a:xfrm>
        </p:grpSpPr>
        <p:grpSp>
          <p:nvGrpSpPr>
            <p:cNvPr id="25" name="组合 24"/>
            <p:cNvGrpSpPr/>
            <p:nvPr/>
          </p:nvGrpSpPr>
          <p:grpSpPr>
            <a:xfrm>
              <a:off x="7635447" y="4508617"/>
              <a:ext cx="900000" cy="900000"/>
              <a:chOff x="5818185" y="3427923"/>
              <a:chExt cx="900000" cy="900000"/>
            </a:xfrm>
          </p:grpSpPr>
          <p:sp>
            <p:nvSpPr>
              <p:cNvPr id="27" name="椭圆 26"/>
              <p:cNvSpPr>
                <a:spLocks noChangeAspect="1"/>
              </p:cNvSpPr>
              <p:nvPr/>
            </p:nvSpPr>
            <p:spPr>
              <a:xfrm>
                <a:off x="5818185" y="3427923"/>
                <a:ext cx="900000" cy="900000"/>
              </a:xfrm>
              <a:prstGeom prst="ellipse">
                <a:avLst/>
              </a:prstGeom>
              <a:solidFill>
                <a:srgbClr val="171D20"/>
              </a:solidFill>
              <a:ln>
                <a:solidFill>
                  <a:srgbClr val="980E81"/>
                </a:solidFill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6" name="椭圆 25"/>
              <p:cNvSpPr>
                <a:spLocks noChangeAspect="1"/>
              </p:cNvSpPr>
              <p:nvPr/>
            </p:nvSpPr>
            <p:spPr>
              <a:xfrm>
                <a:off x="5872185" y="3481923"/>
                <a:ext cx="792000" cy="792000"/>
              </a:xfrm>
              <a:prstGeom prst="ellipse">
                <a:avLst/>
              </a:prstGeom>
              <a:solidFill>
                <a:srgbClr val="980E8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34" name="组合 33"/>
            <p:cNvGrpSpPr/>
            <p:nvPr/>
          </p:nvGrpSpPr>
          <p:grpSpPr>
            <a:xfrm>
              <a:off x="4295472" y="4508617"/>
              <a:ext cx="900000" cy="900000"/>
              <a:chOff x="5818185" y="3427923"/>
              <a:chExt cx="900000" cy="900000"/>
            </a:xfrm>
          </p:grpSpPr>
          <p:sp>
            <p:nvSpPr>
              <p:cNvPr id="35" name="椭圆 34"/>
              <p:cNvSpPr>
                <a:spLocks noChangeAspect="1"/>
              </p:cNvSpPr>
              <p:nvPr/>
            </p:nvSpPr>
            <p:spPr>
              <a:xfrm>
                <a:off x="5818185" y="3427923"/>
                <a:ext cx="900000" cy="900000"/>
              </a:xfrm>
              <a:prstGeom prst="ellipse">
                <a:avLst/>
              </a:prstGeom>
              <a:solidFill>
                <a:srgbClr val="171D20"/>
              </a:solidFill>
              <a:ln>
                <a:solidFill>
                  <a:srgbClr val="980E81"/>
                </a:solidFill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6" name="椭圆 35"/>
              <p:cNvSpPr>
                <a:spLocks noChangeAspect="1"/>
              </p:cNvSpPr>
              <p:nvPr/>
            </p:nvSpPr>
            <p:spPr>
              <a:xfrm>
                <a:off x="5872185" y="3481923"/>
                <a:ext cx="792000" cy="792000"/>
              </a:xfrm>
              <a:prstGeom prst="ellipse">
                <a:avLst/>
              </a:prstGeom>
              <a:solidFill>
                <a:srgbClr val="980E8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38" name="文本框 37"/>
          <p:cNvSpPr txBox="1"/>
          <p:nvPr/>
        </p:nvSpPr>
        <p:spPr>
          <a:xfrm rot="21223160">
            <a:off x="2078157" y="1826001"/>
            <a:ext cx="2723823" cy="2215324"/>
          </a:xfrm>
          <a:prstGeom prst="rect">
            <a:avLst/>
          </a:prstGeom>
          <a:noFill/>
        </p:spPr>
        <p:txBody>
          <a:bodyPr wrap="none" rtlCol="0">
            <a:prstTxWarp prst="textArchUp">
              <a:avLst/>
            </a:prstTxWarp>
            <a:spAutoFit/>
          </a:bodyPr>
          <a:lstStyle/>
          <a:p>
            <a:pPr algn="ctr"/>
            <a:r>
              <a:rPr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芦溪县质监</a:t>
            </a:r>
            <a:r>
              <a:rPr lang="zh-CN" altLang="en-US" sz="20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局先进工作者</a:t>
            </a:r>
            <a:endParaRPr lang="zh-CN" altLang="en-US" sz="20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3119522" y="2430490"/>
            <a:ext cx="7104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dirty="0" smtClean="0">
                <a:latin typeface="造字工房悦黑体验版纤细长体" pitchFamily="50" charset="-122"/>
                <a:ea typeface="造字工房悦黑体验版纤细长体" pitchFamily="50" charset="-122"/>
              </a:rPr>
              <a:t>2007</a:t>
            </a:r>
            <a:endParaRPr lang="zh-CN" altLang="en-US" dirty="0">
              <a:latin typeface="造字工房悦黑体验版纤细长体" pitchFamily="50" charset="-122"/>
              <a:ea typeface="造字工房悦黑体验版纤细长体" pitchFamily="50" charset="-122"/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8365908" y="2430490"/>
            <a:ext cx="7104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dirty="0" smtClean="0">
                <a:latin typeface="造字工房悦黑体验版纤细长体" pitchFamily="50" charset="-122"/>
                <a:ea typeface="造字工房悦黑体验版纤细长体" pitchFamily="50" charset="-122"/>
              </a:rPr>
              <a:t>2010</a:t>
            </a:r>
            <a:endParaRPr lang="zh-CN" altLang="en-US" dirty="0">
              <a:latin typeface="造字工房悦黑体验版纤细长体" pitchFamily="50" charset="-122"/>
              <a:ea typeface="造字工房悦黑体验版纤细长体" pitchFamily="50" charset="-122"/>
            </a:endParaRPr>
          </a:p>
        </p:txBody>
      </p:sp>
      <p:sp>
        <p:nvSpPr>
          <p:cNvPr id="43" name="矩形 42"/>
          <p:cNvSpPr/>
          <p:nvPr/>
        </p:nvSpPr>
        <p:spPr>
          <a:xfrm>
            <a:off x="2649696" y="4201301"/>
            <a:ext cx="3518912" cy="2559982"/>
          </a:xfrm>
          <a:prstGeom prst="rect">
            <a:avLst/>
          </a:prstGeom>
        </p:spPr>
        <p:txBody>
          <a:bodyPr wrap="none">
            <a:prstTxWarp prst="textArchUp">
              <a:avLst/>
            </a:prstTxWarp>
            <a:spAutoFit/>
          </a:bodyPr>
          <a:lstStyle/>
          <a:p>
            <a:pPr algn="ctr"/>
            <a:r>
              <a:rPr lang="zh-CN" altLang="zh-CN" sz="2000" kern="1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萍乡市局演讲比赛三等奖</a:t>
            </a:r>
            <a:endParaRPr lang="zh-CN" altLang="en-US" sz="20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6170233" y="4174648"/>
            <a:ext cx="3518912" cy="2559982"/>
          </a:xfrm>
          <a:prstGeom prst="rect">
            <a:avLst/>
          </a:prstGeom>
        </p:spPr>
        <p:txBody>
          <a:bodyPr wrap="none">
            <a:prstTxWarp prst="textArchUp">
              <a:avLst/>
            </a:prstTxWarp>
            <a:spAutoFit/>
          </a:bodyPr>
          <a:lstStyle/>
          <a:p>
            <a:pPr algn="ctr"/>
            <a:r>
              <a:rPr lang="zh-CN" altLang="zh-CN" sz="2000" kern="1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全国</a:t>
            </a:r>
            <a:r>
              <a:rPr lang="zh-CN" altLang="en-US" sz="2000" kern="1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质监</a:t>
            </a:r>
            <a:r>
              <a:rPr lang="zh-CN" altLang="zh-CN" sz="2000" kern="1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知识竞赛三等奖</a:t>
            </a:r>
            <a:endParaRPr lang="zh-CN" altLang="en-US" sz="2000" kern="1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47" name="文本框 46"/>
          <p:cNvSpPr txBox="1"/>
          <p:nvPr/>
        </p:nvSpPr>
        <p:spPr>
          <a:xfrm rot="564382">
            <a:off x="7406543" y="1862321"/>
            <a:ext cx="2723823" cy="2215324"/>
          </a:xfrm>
          <a:prstGeom prst="rect">
            <a:avLst/>
          </a:prstGeom>
          <a:noFill/>
        </p:spPr>
        <p:txBody>
          <a:bodyPr wrap="none" rtlCol="0">
            <a:prstTxWarp prst="textArchUp">
              <a:avLst/>
            </a:prstTxWarp>
            <a:spAutoFit/>
          </a:bodyPr>
          <a:lstStyle/>
          <a:p>
            <a:pPr algn="ctr"/>
            <a:r>
              <a:rPr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萍乡市</a:t>
            </a:r>
            <a:r>
              <a:rPr lang="zh-CN" altLang="en-US" sz="20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质</a:t>
            </a:r>
            <a:r>
              <a:rPr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监</a:t>
            </a:r>
            <a:r>
              <a:rPr lang="zh-CN" altLang="en-US" sz="20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局先进工作者</a:t>
            </a:r>
            <a:endParaRPr lang="zh-CN" altLang="en-US" sz="20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8" name="文本框 47"/>
          <p:cNvSpPr txBox="1"/>
          <p:nvPr/>
        </p:nvSpPr>
        <p:spPr>
          <a:xfrm>
            <a:off x="4070787" y="4666229"/>
            <a:ext cx="7104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dirty="0" smtClean="0">
                <a:solidFill>
                  <a:schemeClr val="bg1"/>
                </a:solidFill>
                <a:latin typeface="造字工房悦黑体验版纤细长体" pitchFamily="50" charset="-122"/>
                <a:ea typeface="造字工房悦黑体验版纤细长体" pitchFamily="50" charset="-122"/>
              </a:rPr>
              <a:t>2008</a:t>
            </a:r>
            <a:endParaRPr lang="zh-CN" altLang="en-US" dirty="0">
              <a:solidFill>
                <a:schemeClr val="bg1"/>
              </a:solidFill>
              <a:latin typeface="造字工房悦黑体验版纤细长体" pitchFamily="50" charset="-122"/>
              <a:ea typeface="造字工房悦黑体验版纤细长体" pitchFamily="50" charset="-122"/>
            </a:endParaRPr>
          </a:p>
        </p:txBody>
      </p:sp>
      <p:sp>
        <p:nvSpPr>
          <p:cNvPr id="49" name="文本框 48"/>
          <p:cNvSpPr txBox="1"/>
          <p:nvPr/>
        </p:nvSpPr>
        <p:spPr>
          <a:xfrm>
            <a:off x="7410762" y="4666229"/>
            <a:ext cx="7104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dirty="0" smtClean="0">
                <a:solidFill>
                  <a:schemeClr val="bg1"/>
                </a:solidFill>
                <a:latin typeface="造字工房悦黑体验版纤细长体" pitchFamily="50" charset="-122"/>
                <a:ea typeface="造字工房悦黑体验版纤细长体" pitchFamily="50" charset="-122"/>
              </a:rPr>
              <a:t>2009</a:t>
            </a:r>
            <a:endParaRPr lang="zh-CN" altLang="en-US" dirty="0">
              <a:solidFill>
                <a:schemeClr val="bg1"/>
              </a:solidFill>
              <a:latin typeface="造字工房悦黑体验版纤细长体" pitchFamily="50" charset="-122"/>
              <a:ea typeface="造字工房悦黑体验版纤细长体" pitchFamily="50" charset="-122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蓝底阴影右"/>
          <p:cNvSpPr/>
          <p:nvPr/>
        </p:nvSpPr>
        <p:spPr bwMode="auto">
          <a:xfrm>
            <a:off x="11350150" y="1186178"/>
            <a:ext cx="241300" cy="242888"/>
          </a:xfrm>
          <a:custGeom>
            <a:avLst/>
            <a:gdLst>
              <a:gd name="T0" fmla="*/ 76 w 152"/>
              <a:gd name="T1" fmla="*/ 153 h 153"/>
              <a:gd name="T2" fmla="*/ 0 w 152"/>
              <a:gd name="T3" fmla="*/ 77 h 153"/>
              <a:gd name="T4" fmla="*/ 76 w 152"/>
              <a:gd name="T5" fmla="*/ 0 h 153"/>
              <a:gd name="T6" fmla="*/ 152 w 152"/>
              <a:gd name="T7" fmla="*/ 77 h 153"/>
              <a:gd name="T8" fmla="*/ 76 w 152"/>
              <a:gd name="T9" fmla="*/ 153 h 1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2" h="153">
                <a:moveTo>
                  <a:pt x="76" y="153"/>
                </a:moveTo>
                <a:lnTo>
                  <a:pt x="0" y="77"/>
                </a:lnTo>
                <a:lnTo>
                  <a:pt x="76" y="0"/>
                </a:lnTo>
                <a:lnTo>
                  <a:pt x="152" y="77"/>
                </a:lnTo>
                <a:lnTo>
                  <a:pt x="76" y="153"/>
                </a:lnTo>
                <a:close/>
              </a:path>
            </a:pathLst>
          </a:custGeom>
          <a:solidFill>
            <a:srgbClr val="4B582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83" name="蓝底阴影右"/>
          <p:cNvSpPr/>
          <p:nvPr/>
        </p:nvSpPr>
        <p:spPr bwMode="auto">
          <a:xfrm>
            <a:off x="11350150" y="2656871"/>
            <a:ext cx="241300" cy="242888"/>
          </a:xfrm>
          <a:custGeom>
            <a:avLst/>
            <a:gdLst>
              <a:gd name="T0" fmla="*/ 76 w 152"/>
              <a:gd name="T1" fmla="*/ 153 h 153"/>
              <a:gd name="T2" fmla="*/ 0 w 152"/>
              <a:gd name="T3" fmla="*/ 77 h 153"/>
              <a:gd name="T4" fmla="*/ 76 w 152"/>
              <a:gd name="T5" fmla="*/ 0 h 153"/>
              <a:gd name="T6" fmla="*/ 152 w 152"/>
              <a:gd name="T7" fmla="*/ 77 h 153"/>
              <a:gd name="T8" fmla="*/ 76 w 152"/>
              <a:gd name="T9" fmla="*/ 153 h 1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2" h="153">
                <a:moveTo>
                  <a:pt x="76" y="153"/>
                </a:moveTo>
                <a:lnTo>
                  <a:pt x="0" y="77"/>
                </a:lnTo>
                <a:lnTo>
                  <a:pt x="76" y="0"/>
                </a:lnTo>
                <a:lnTo>
                  <a:pt x="152" y="77"/>
                </a:lnTo>
                <a:lnTo>
                  <a:pt x="76" y="153"/>
                </a:lnTo>
                <a:close/>
              </a:path>
            </a:pathLst>
          </a:custGeom>
          <a:solidFill>
            <a:srgbClr val="4B582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grpSp>
        <p:nvGrpSpPr>
          <p:cNvPr id="27" name="组合 26"/>
          <p:cNvGrpSpPr/>
          <p:nvPr/>
        </p:nvGrpSpPr>
        <p:grpSpPr>
          <a:xfrm>
            <a:off x="2323173" y="3782797"/>
            <a:ext cx="7545655" cy="4508927"/>
            <a:chOff x="2323173" y="3782797"/>
            <a:chExt cx="7545655" cy="4508927"/>
          </a:xfrm>
        </p:grpSpPr>
        <p:sp>
          <p:nvSpPr>
            <p:cNvPr id="18" name="职字衬底"/>
            <p:cNvSpPr txBox="1"/>
            <p:nvPr/>
          </p:nvSpPr>
          <p:spPr>
            <a:xfrm>
              <a:off x="2323173" y="3782797"/>
              <a:ext cx="7545655" cy="450892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8700" dirty="0">
                  <a:latin typeface="方正正大黑简体" panose="02000000000000000000" pitchFamily="2" charset="-122"/>
                  <a:ea typeface="方正正大黑简体" panose="02000000000000000000" pitchFamily="2" charset="-122"/>
                </a:rPr>
                <a:t>心</a:t>
              </a:r>
              <a:r>
                <a:rPr lang="zh-CN" altLang="en-US" sz="28700" dirty="0" smtClean="0">
                  <a:latin typeface="方正正大黑简体" panose="02000000000000000000" pitchFamily="2" charset="-122"/>
                  <a:ea typeface="方正正大黑简体" panose="02000000000000000000" pitchFamily="2" charset="-122"/>
                </a:rPr>
                <a:t>诚</a:t>
              </a:r>
              <a:endParaRPr lang="zh-CN" altLang="en-US" sz="28700" dirty="0">
                <a:latin typeface="方正正大黑简体" panose="02000000000000000000" pitchFamily="2" charset="-122"/>
                <a:ea typeface="方正正大黑简体" panose="02000000000000000000" pitchFamily="2" charset="-122"/>
              </a:endParaRPr>
            </a:p>
          </p:txBody>
        </p:sp>
        <p:sp>
          <p:nvSpPr>
            <p:cNvPr id="29" name="文本框 28"/>
            <p:cNvSpPr txBox="1">
              <a:spLocks noChangeAspect="1"/>
            </p:cNvSpPr>
            <p:nvPr/>
          </p:nvSpPr>
          <p:spPr>
            <a:xfrm>
              <a:off x="4209840" y="4059055"/>
              <a:ext cx="837918" cy="1735686"/>
            </a:xfrm>
            <a:custGeom>
              <a:avLst/>
              <a:gdLst>
                <a:gd name="connsiteX0" fmla="*/ 0 w 798017"/>
                <a:gd name="connsiteY0" fmla="*/ 0 h 1653034"/>
                <a:gd name="connsiteX1" fmla="*/ 498761 w 798017"/>
                <a:gd name="connsiteY1" fmla="*/ 0 h 1653034"/>
                <a:gd name="connsiteX2" fmla="*/ 798017 w 798017"/>
                <a:gd name="connsiteY2" fmla="*/ 1653034 h 1653034"/>
                <a:gd name="connsiteX3" fmla="*/ 185254 w 798017"/>
                <a:gd name="connsiteY3" fmla="*/ 1653034 h 1653034"/>
                <a:gd name="connsiteX4" fmla="*/ 0 w 798017"/>
                <a:gd name="connsiteY4" fmla="*/ 0 h 16530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98017" h="1653034">
                  <a:moveTo>
                    <a:pt x="0" y="0"/>
                  </a:moveTo>
                  <a:lnTo>
                    <a:pt x="498761" y="0"/>
                  </a:lnTo>
                  <a:cubicBezTo>
                    <a:pt x="641264" y="446509"/>
                    <a:pt x="741016" y="997521"/>
                    <a:pt x="798017" y="1653034"/>
                  </a:cubicBezTo>
                  <a:lnTo>
                    <a:pt x="185254" y="1653034"/>
                  </a:lnTo>
                  <a:cubicBezTo>
                    <a:pt x="156754" y="1092523"/>
                    <a:pt x="95003" y="541511"/>
                    <a:pt x="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endParaRPr lang="zh-CN" altLang="en-US" sz="34400" dirty="0">
                <a:latin typeface="方正正大黑简体" panose="02000000000000000000" pitchFamily="2" charset="-122"/>
                <a:ea typeface="方正正大黑简体" panose="02000000000000000000" pitchFamily="2" charset="-122"/>
              </a:endParaRPr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544710" y="-550392"/>
            <a:ext cx="11264622" cy="5595406"/>
            <a:chOff x="544710" y="-550392"/>
            <a:chExt cx="11264622" cy="5595406"/>
          </a:xfrm>
        </p:grpSpPr>
        <p:sp>
          <p:nvSpPr>
            <p:cNvPr id="26" name="矩形 8"/>
            <p:cNvSpPr/>
            <p:nvPr/>
          </p:nvSpPr>
          <p:spPr>
            <a:xfrm>
              <a:off x="589004" y="3867867"/>
              <a:ext cx="11013992" cy="986318"/>
            </a:xfrm>
            <a:custGeom>
              <a:avLst/>
              <a:gdLst>
                <a:gd name="connsiteX0" fmla="*/ 0 w 10639167"/>
                <a:gd name="connsiteY0" fmla="*/ 0 h 541211"/>
                <a:gd name="connsiteX1" fmla="*/ 10639167 w 10639167"/>
                <a:gd name="connsiteY1" fmla="*/ 0 h 541211"/>
                <a:gd name="connsiteX2" fmla="*/ 10639167 w 10639167"/>
                <a:gd name="connsiteY2" fmla="*/ 541211 h 541211"/>
                <a:gd name="connsiteX3" fmla="*/ 0 w 10639167"/>
                <a:gd name="connsiteY3" fmla="*/ 541211 h 541211"/>
                <a:gd name="connsiteX4" fmla="*/ 0 w 10639167"/>
                <a:gd name="connsiteY4" fmla="*/ 0 h 541211"/>
                <a:gd name="connsiteX0-1" fmla="*/ 0 w 10639167"/>
                <a:gd name="connsiteY0-2" fmla="*/ 12262 h 553473"/>
                <a:gd name="connsiteX1-3" fmla="*/ 5272559 w 10639167"/>
                <a:gd name="connsiteY1-4" fmla="*/ 0 h 553473"/>
                <a:gd name="connsiteX2-5" fmla="*/ 10639167 w 10639167"/>
                <a:gd name="connsiteY2-6" fmla="*/ 12262 h 553473"/>
                <a:gd name="connsiteX3-7" fmla="*/ 10639167 w 10639167"/>
                <a:gd name="connsiteY3-8" fmla="*/ 553473 h 553473"/>
                <a:gd name="connsiteX4-9" fmla="*/ 0 w 10639167"/>
                <a:gd name="connsiteY4-10" fmla="*/ 553473 h 553473"/>
                <a:gd name="connsiteX5" fmla="*/ 0 w 10639167"/>
                <a:gd name="connsiteY5" fmla="*/ 12262 h 553473"/>
                <a:gd name="connsiteX0-11" fmla="*/ 0 w 10639167"/>
                <a:gd name="connsiteY0-12" fmla="*/ 444749 h 985960"/>
                <a:gd name="connsiteX1-13" fmla="*/ 5260203 w 10639167"/>
                <a:gd name="connsiteY1-14" fmla="*/ 0 h 985960"/>
                <a:gd name="connsiteX2-15" fmla="*/ 10639167 w 10639167"/>
                <a:gd name="connsiteY2-16" fmla="*/ 444749 h 985960"/>
                <a:gd name="connsiteX3-17" fmla="*/ 10639167 w 10639167"/>
                <a:gd name="connsiteY3-18" fmla="*/ 985960 h 985960"/>
                <a:gd name="connsiteX4-19" fmla="*/ 0 w 10639167"/>
                <a:gd name="connsiteY4-20" fmla="*/ 985960 h 985960"/>
                <a:gd name="connsiteX5-21" fmla="*/ 0 w 10639167"/>
                <a:gd name="connsiteY5-22" fmla="*/ 444749 h 985960"/>
                <a:gd name="connsiteX0-23" fmla="*/ 0 w 10639167"/>
                <a:gd name="connsiteY0-24" fmla="*/ 445107 h 986318"/>
                <a:gd name="connsiteX1-25" fmla="*/ 5260203 w 10639167"/>
                <a:gd name="connsiteY1-26" fmla="*/ 358 h 986318"/>
                <a:gd name="connsiteX2-27" fmla="*/ 10639167 w 10639167"/>
                <a:gd name="connsiteY2-28" fmla="*/ 445107 h 986318"/>
                <a:gd name="connsiteX3-29" fmla="*/ 10639167 w 10639167"/>
                <a:gd name="connsiteY3-30" fmla="*/ 986318 h 986318"/>
                <a:gd name="connsiteX4-31" fmla="*/ 0 w 10639167"/>
                <a:gd name="connsiteY4-32" fmla="*/ 986318 h 986318"/>
                <a:gd name="connsiteX5-33" fmla="*/ 0 w 10639167"/>
                <a:gd name="connsiteY5-34" fmla="*/ 445107 h 986318"/>
                <a:gd name="connsiteX0-35" fmla="*/ 0 w 10639167"/>
                <a:gd name="connsiteY0-36" fmla="*/ 445107 h 986318"/>
                <a:gd name="connsiteX1-37" fmla="*/ 5260203 w 10639167"/>
                <a:gd name="connsiteY1-38" fmla="*/ 358 h 986318"/>
                <a:gd name="connsiteX2-39" fmla="*/ 10639167 w 10639167"/>
                <a:gd name="connsiteY2-40" fmla="*/ 445107 h 986318"/>
                <a:gd name="connsiteX3-41" fmla="*/ 10392032 w 10639167"/>
                <a:gd name="connsiteY3-42" fmla="*/ 961604 h 986318"/>
                <a:gd name="connsiteX4-43" fmla="*/ 0 w 10639167"/>
                <a:gd name="connsiteY4-44" fmla="*/ 986318 h 986318"/>
                <a:gd name="connsiteX5-45" fmla="*/ 0 w 10639167"/>
                <a:gd name="connsiteY5-46" fmla="*/ 445107 h 986318"/>
                <a:gd name="connsiteX0-47" fmla="*/ 0 w 10639167"/>
                <a:gd name="connsiteY0-48" fmla="*/ 445107 h 986318"/>
                <a:gd name="connsiteX1-49" fmla="*/ 5260203 w 10639167"/>
                <a:gd name="connsiteY1-50" fmla="*/ 358 h 986318"/>
                <a:gd name="connsiteX2-51" fmla="*/ 10639167 w 10639167"/>
                <a:gd name="connsiteY2-52" fmla="*/ 445107 h 986318"/>
                <a:gd name="connsiteX3-53" fmla="*/ 10392032 w 10639167"/>
                <a:gd name="connsiteY3-54" fmla="*/ 961604 h 986318"/>
                <a:gd name="connsiteX4-55" fmla="*/ 271848 w 10639167"/>
                <a:gd name="connsiteY4-56" fmla="*/ 986318 h 986318"/>
                <a:gd name="connsiteX5-57" fmla="*/ 0 w 10639167"/>
                <a:gd name="connsiteY5-58" fmla="*/ 445107 h 986318"/>
                <a:gd name="connsiteX0-59" fmla="*/ 0 w 10639167"/>
                <a:gd name="connsiteY0-60" fmla="*/ 445107 h 986318"/>
                <a:gd name="connsiteX1-61" fmla="*/ 5260203 w 10639167"/>
                <a:gd name="connsiteY1-62" fmla="*/ 358 h 986318"/>
                <a:gd name="connsiteX2-63" fmla="*/ 10639167 w 10639167"/>
                <a:gd name="connsiteY2-64" fmla="*/ 445107 h 986318"/>
                <a:gd name="connsiteX3-65" fmla="*/ 10392032 w 10639167"/>
                <a:gd name="connsiteY3-66" fmla="*/ 961604 h 986318"/>
                <a:gd name="connsiteX4-67" fmla="*/ 5235488 w 10639167"/>
                <a:gd name="connsiteY4-68" fmla="*/ 951829 h 986318"/>
                <a:gd name="connsiteX5-69" fmla="*/ 271848 w 10639167"/>
                <a:gd name="connsiteY5-70" fmla="*/ 986318 h 986318"/>
                <a:gd name="connsiteX6" fmla="*/ 0 w 10639167"/>
                <a:gd name="connsiteY6" fmla="*/ 445107 h 986318"/>
                <a:gd name="connsiteX0-71" fmla="*/ 0 w 10639167"/>
                <a:gd name="connsiteY0-72" fmla="*/ 445107 h 986318"/>
                <a:gd name="connsiteX1-73" fmla="*/ 5260203 w 10639167"/>
                <a:gd name="connsiteY1-74" fmla="*/ 358 h 986318"/>
                <a:gd name="connsiteX2-75" fmla="*/ 10639167 w 10639167"/>
                <a:gd name="connsiteY2-76" fmla="*/ 445107 h 986318"/>
                <a:gd name="connsiteX3-77" fmla="*/ 10392032 w 10639167"/>
                <a:gd name="connsiteY3-78" fmla="*/ 961604 h 986318"/>
                <a:gd name="connsiteX4-79" fmla="*/ 5297271 w 10639167"/>
                <a:gd name="connsiteY4-80" fmla="*/ 791192 h 986318"/>
                <a:gd name="connsiteX5-81" fmla="*/ 271848 w 10639167"/>
                <a:gd name="connsiteY5-82" fmla="*/ 986318 h 986318"/>
                <a:gd name="connsiteX6-83" fmla="*/ 0 w 10639167"/>
                <a:gd name="connsiteY6-84" fmla="*/ 445107 h 986318"/>
                <a:gd name="connsiteX0-85" fmla="*/ 0 w 10639167"/>
                <a:gd name="connsiteY0-86" fmla="*/ 445107 h 986318"/>
                <a:gd name="connsiteX1-87" fmla="*/ 5260203 w 10639167"/>
                <a:gd name="connsiteY1-88" fmla="*/ 358 h 986318"/>
                <a:gd name="connsiteX2-89" fmla="*/ 10639167 w 10639167"/>
                <a:gd name="connsiteY2-90" fmla="*/ 445107 h 986318"/>
                <a:gd name="connsiteX3-91" fmla="*/ 10392032 w 10639167"/>
                <a:gd name="connsiteY3-92" fmla="*/ 961604 h 986318"/>
                <a:gd name="connsiteX4-93" fmla="*/ 5297271 w 10639167"/>
                <a:gd name="connsiteY4-94" fmla="*/ 791192 h 986318"/>
                <a:gd name="connsiteX5-95" fmla="*/ 271848 w 10639167"/>
                <a:gd name="connsiteY5-96" fmla="*/ 986318 h 986318"/>
                <a:gd name="connsiteX6-97" fmla="*/ 0 w 10639167"/>
                <a:gd name="connsiteY6-98" fmla="*/ 445107 h 986318"/>
                <a:gd name="connsiteX0-99" fmla="*/ 0 w 10639167"/>
                <a:gd name="connsiteY0-100" fmla="*/ 445107 h 986318"/>
                <a:gd name="connsiteX1-101" fmla="*/ 5260203 w 10639167"/>
                <a:gd name="connsiteY1-102" fmla="*/ 358 h 986318"/>
                <a:gd name="connsiteX2-103" fmla="*/ 10639167 w 10639167"/>
                <a:gd name="connsiteY2-104" fmla="*/ 445107 h 986318"/>
                <a:gd name="connsiteX3-105" fmla="*/ 10392032 w 10639167"/>
                <a:gd name="connsiteY3-106" fmla="*/ 961604 h 986318"/>
                <a:gd name="connsiteX4-107" fmla="*/ 5297271 w 10639167"/>
                <a:gd name="connsiteY4-108" fmla="*/ 704694 h 986318"/>
                <a:gd name="connsiteX5-109" fmla="*/ 271848 w 10639167"/>
                <a:gd name="connsiteY5-110" fmla="*/ 986318 h 986318"/>
                <a:gd name="connsiteX6-111" fmla="*/ 0 w 10639167"/>
                <a:gd name="connsiteY6-112" fmla="*/ 445107 h 986318"/>
                <a:gd name="connsiteX0-113" fmla="*/ 0 w 10639167"/>
                <a:gd name="connsiteY0-114" fmla="*/ 445107 h 986318"/>
                <a:gd name="connsiteX1-115" fmla="*/ 5260203 w 10639167"/>
                <a:gd name="connsiteY1-116" fmla="*/ 358 h 986318"/>
                <a:gd name="connsiteX2-117" fmla="*/ 10639167 w 10639167"/>
                <a:gd name="connsiteY2-118" fmla="*/ 445107 h 986318"/>
                <a:gd name="connsiteX3-119" fmla="*/ 10392032 w 10639167"/>
                <a:gd name="connsiteY3-120" fmla="*/ 961604 h 986318"/>
                <a:gd name="connsiteX4-121" fmla="*/ 5297271 w 10639167"/>
                <a:gd name="connsiteY4-122" fmla="*/ 704694 h 986318"/>
                <a:gd name="connsiteX5-123" fmla="*/ 271848 w 10639167"/>
                <a:gd name="connsiteY5-124" fmla="*/ 986318 h 986318"/>
                <a:gd name="connsiteX6-125" fmla="*/ 0 w 10639167"/>
                <a:gd name="connsiteY6-126" fmla="*/ 445107 h 986318"/>
                <a:gd name="connsiteX0-127" fmla="*/ 0 w 10639167"/>
                <a:gd name="connsiteY0-128" fmla="*/ 445107 h 986318"/>
                <a:gd name="connsiteX1-129" fmla="*/ 5260203 w 10639167"/>
                <a:gd name="connsiteY1-130" fmla="*/ 358 h 986318"/>
                <a:gd name="connsiteX2-131" fmla="*/ 10639167 w 10639167"/>
                <a:gd name="connsiteY2-132" fmla="*/ 445107 h 986318"/>
                <a:gd name="connsiteX3-133" fmla="*/ 10392032 w 10639167"/>
                <a:gd name="connsiteY3-134" fmla="*/ 961604 h 986318"/>
                <a:gd name="connsiteX4-135" fmla="*/ 5272558 w 10639167"/>
                <a:gd name="connsiteY4-136" fmla="*/ 704694 h 986318"/>
                <a:gd name="connsiteX5-137" fmla="*/ 271848 w 10639167"/>
                <a:gd name="connsiteY5-138" fmla="*/ 986318 h 986318"/>
                <a:gd name="connsiteX6-139" fmla="*/ 0 w 10639167"/>
                <a:gd name="connsiteY6-140" fmla="*/ 445107 h 986318"/>
                <a:gd name="connsiteX0-141" fmla="*/ 0 w 10639167"/>
                <a:gd name="connsiteY0-142" fmla="*/ 445107 h 986318"/>
                <a:gd name="connsiteX1-143" fmla="*/ 5260203 w 10639167"/>
                <a:gd name="connsiteY1-144" fmla="*/ 358 h 986318"/>
                <a:gd name="connsiteX2-145" fmla="*/ 10639167 w 10639167"/>
                <a:gd name="connsiteY2-146" fmla="*/ 445107 h 986318"/>
                <a:gd name="connsiteX3-147" fmla="*/ 10392032 w 10639167"/>
                <a:gd name="connsiteY3-148" fmla="*/ 961604 h 986318"/>
                <a:gd name="connsiteX4-149" fmla="*/ 5272558 w 10639167"/>
                <a:gd name="connsiteY4-150" fmla="*/ 704694 h 986318"/>
                <a:gd name="connsiteX5-151" fmla="*/ 271848 w 10639167"/>
                <a:gd name="connsiteY5-152" fmla="*/ 986318 h 986318"/>
                <a:gd name="connsiteX6-153" fmla="*/ 0 w 10639167"/>
                <a:gd name="connsiteY6-154" fmla="*/ 445107 h 986318"/>
                <a:gd name="connsiteX0-155" fmla="*/ 0 w 10639167"/>
                <a:gd name="connsiteY0-156" fmla="*/ 445107 h 986318"/>
                <a:gd name="connsiteX1-157" fmla="*/ 5260203 w 10639167"/>
                <a:gd name="connsiteY1-158" fmla="*/ 358 h 986318"/>
                <a:gd name="connsiteX2-159" fmla="*/ 10639167 w 10639167"/>
                <a:gd name="connsiteY2-160" fmla="*/ 445107 h 986318"/>
                <a:gd name="connsiteX3-161" fmla="*/ 10392032 w 10639167"/>
                <a:gd name="connsiteY3-162" fmla="*/ 961604 h 986318"/>
                <a:gd name="connsiteX4-163" fmla="*/ 5272558 w 10639167"/>
                <a:gd name="connsiteY4-164" fmla="*/ 655267 h 986318"/>
                <a:gd name="connsiteX5-165" fmla="*/ 271848 w 10639167"/>
                <a:gd name="connsiteY5-166" fmla="*/ 986318 h 986318"/>
                <a:gd name="connsiteX6-167" fmla="*/ 0 w 10639167"/>
                <a:gd name="connsiteY6-168" fmla="*/ 445107 h 986318"/>
                <a:gd name="connsiteX0-169" fmla="*/ 0 w 10639167"/>
                <a:gd name="connsiteY0-170" fmla="*/ 445107 h 986318"/>
                <a:gd name="connsiteX1-171" fmla="*/ 5260203 w 10639167"/>
                <a:gd name="connsiteY1-172" fmla="*/ 358 h 986318"/>
                <a:gd name="connsiteX2-173" fmla="*/ 10639167 w 10639167"/>
                <a:gd name="connsiteY2-174" fmla="*/ 445107 h 986318"/>
                <a:gd name="connsiteX3-175" fmla="*/ 10392032 w 10639167"/>
                <a:gd name="connsiteY3-176" fmla="*/ 961604 h 986318"/>
                <a:gd name="connsiteX4-177" fmla="*/ 5272558 w 10639167"/>
                <a:gd name="connsiteY4-178" fmla="*/ 655267 h 986318"/>
                <a:gd name="connsiteX5-179" fmla="*/ 271848 w 10639167"/>
                <a:gd name="connsiteY5-180" fmla="*/ 986318 h 986318"/>
                <a:gd name="connsiteX6-181" fmla="*/ 0 w 10639167"/>
                <a:gd name="connsiteY6-182" fmla="*/ 445107 h 986318"/>
                <a:gd name="connsiteX0-183" fmla="*/ 0 w 10639167"/>
                <a:gd name="connsiteY0-184" fmla="*/ 445107 h 986318"/>
                <a:gd name="connsiteX1-185" fmla="*/ 5260203 w 10639167"/>
                <a:gd name="connsiteY1-186" fmla="*/ 358 h 986318"/>
                <a:gd name="connsiteX2-187" fmla="*/ 10639167 w 10639167"/>
                <a:gd name="connsiteY2-188" fmla="*/ 445107 h 986318"/>
                <a:gd name="connsiteX3-189" fmla="*/ 10392032 w 10639167"/>
                <a:gd name="connsiteY3-190" fmla="*/ 961604 h 986318"/>
                <a:gd name="connsiteX4-191" fmla="*/ 5260201 w 10639167"/>
                <a:gd name="connsiteY4-192" fmla="*/ 717051 h 986318"/>
                <a:gd name="connsiteX5-193" fmla="*/ 271848 w 10639167"/>
                <a:gd name="connsiteY5-194" fmla="*/ 986318 h 986318"/>
                <a:gd name="connsiteX6-195" fmla="*/ 0 w 10639167"/>
                <a:gd name="connsiteY6-196" fmla="*/ 445107 h 986318"/>
                <a:gd name="connsiteX0-197" fmla="*/ 0 w 10639167"/>
                <a:gd name="connsiteY0-198" fmla="*/ 445107 h 986318"/>
                <a:gd name="connsiteX1-199" fmla="*/ 5260203 w 10639167"/>
                <a:gd name="connsiteY1-200" fmla="*/ 358 h 986318"/>
                <a:gd name="connsiteX2-201" fmla="*/ 10639167 w 10639167"/>
                <a:gd name="connsiteY2-202" fmla="*/ 445107 h 986318"/>
                <a:gd name="connsiteX3-203" fmla="*/ 10392032 w 10639167"/>
                <a:gd name="connsiteY3-204" fmla="*/ 961604 h 986318"/>
                <a:gd name="connsiteX4-205" fmla="*/ 5260202 w 10639167"/>
                <a:gd name="connsiteY4-206" fmla="*/ 717051 h 986318"/>
                <a:gd name="connsiteX5-207" fmla="*/ 271848 w 10639167"/>
                <a:gd name="connsiteY5-208" fmla="*/ 986318 h 986318"/>
                <a:gd name="connsiteX6-209" fmla="*/ 0 w 10639167"/>
                <a:gd name="connsiteY6-210" fmla="*/ 445107 h 986318"/>
                <a:gd name="connsiteX0-211" fmla="*/ 0 w 10639167"/>
                <a:gd name="connsiteY0-212" fmla="*/ 445107 h 986318"/>
                <a:gd name="connsiteX1-213" fmla="*/ 5260203 w 10639167"/>
                <a:gd name="connsiteY1-214" fmla="*/ 358 h 986318"/>
                <a:gd name="connsiteX2-215" fmla="*/ 10639167 w 10639167"/>
                <a:gd name="connsiteY2-216" fmla="*/ 445107 h 986318"/>
                <a:gd name="connsiteX3-217" fmla="*/ 10392032 w 10639167"/>
                <a:gd name="connsiteY3-218" fmla="*/ 961604 h 986318"/>
                <a:gd name="connsiteX4-219" fmla="*/ 5260203 w 10639167"/>
                <a:gd name="connsiteY4-220" fmla="*/ 754121 h 986318"/>
                <a:gd name="connsiteX5-221" fmla="*/ 271848 w 10639167"/>
                <a:gd name="connsiteY5-222" fmla="*/ 986318 h 986318"/>
                <a:gd name="connsiteX6-223" fmla="*/ 0 w 10639167"/>
                <a:gd name="connsiteY6-224" fmla="*/ 445107 h 986318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21" y="connsiteY5-22"/>
                </a:cxn>
                <a:cxn ang="0">
                  <a:pos x="connsiteX6-83" y="connsiteY6-84"/>
                </a:cxn>
              </a:cxnLst>
              <a:rect l="l" t="t" r="r" b="b"/>
              <a:pathLst>
                <a:path w="10639167" h="986318">
                  <a:moveTo>
                    <a:pt x="0" y="445107"/>
                  </a:moveTo>
                  <a:cubicBezTo>
                    <a:pt x="1753401" y="296857"/>
                    <a:pt x="3368361" y="-11967"/>
                    <a:pt x="5260203" y="358"/>
                  </a:cubicBezTo>
                  <a:cubicBezTo>
                    <a:pt x="7152045" y="12683"/>
                    <a:pt x="8846179" y="296857"/>
                    <a:pt x="10639167" y="445107"/>
                  </a:cubicBezTo>
                  <a:lnTo>
                    <a:pt x="10392032" y="961604"/>
                  </a:lnTo>
                  <a:cubicBezTo>
                    <a:pt x="8693778" y="904800"/>
                    <a:pt x="7032598" y="749141"/>
                    <a:pt x="5260203" y="754121"/>
                  </a:cubicBezTo>
                  <a:cubicBezTo>
                    <a:pt x="3487808" y="759101"/>
                    <a:pt x="1946989" y="921276"/>
                    <a:pt x="271848" y="986318"/>
                  </a:cubicBezTo>
                  <a:lnTo>
                    <a:pt x="0" y="445107"/>
                  </a:lnTo>
                  <a:close/>
                </a:path>
              </a:pathLst>
            </a:custGeom>
            <a:gradFill flip="none" rotWithShape="1">
              <a:gsLst>
                <a:gs pos="2000">
                  <a:schemeClr val="tx1">
                    <a:alpha val="0"/>
                  </a:schemeClr>
                </a:gs>
                <a:gs pos="50000">
                  <a:schemeClr val="tx1">
                    <a:alpha val="50000"/>
                  </a:schemeClr>
                </a:gs>
                <a:gs pos="98000">
                  <a:schemeClr val="tx1">
                    <a:alpha val="0"/>
                  </a:schemeClr>
                </a:gs>
              </a:gsLst>
              <a:lin ang="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白底"/>
            <p:cNvSpPr/>
            <p:nvPr/>
          </p:nvSpPr>
          <p:spPr>
            <a:xfrm>
              <a:off x="721200" y="-550392"/>
              <a:ext cx="10749600" cy="51244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30" name="任意多边形 29"/>
            <p:cNvSpPr/>
            <p:nvPr/>
          </p:nvSpPr>
          <p:spPr>
            <a:xfrm>
              <a:off x="721200" y="-504824"/>
              <a:ext cx="10749600" cy="930813"/>
            </a:xfrm>
            <a:custGeom>
              <a:avLst/>
              <a:gdLst>
                <a:gd name="connsiteX0" fmla="*/ 0 w 10749600"/>
                <a:gd name="connsiteY0" fmla="*/ 0 h 930813"/>
                <a:gd name="connsiteX1" fmla="*/ 10749600 w 10749600"/>
                <a:gd name="connsiteY1" fmla="*/ 0 h 930813"/>
                <a:gd name="connsiteX2" fmla="*/ 10749600 w 10749600"/>
                <a:gd name="connsiteY2" fmla="*/ 918636 h 930813"/>
                <a:gd name="connsiteX3" fmla="*/ 10736210 w 10749600"/>
                <a:gd name="connsiteY3" fmla="*/ 925968 h 930813"/>
                <a:gd name="connsiteX4" fmla="*/ 10707318 w 10749600"/>
                <a:gd name="connsiteY4" fmla="*/ 930812 h 930813"/>
                <a:gd name="connsiteX5" fmla="*/ 10624469 w 10749600"/>
                <a:gd name="connsiteY5" fmla="*/ 868018 h 930813"/>
                <a:gd name="connsiteX6" fmla="*/ 10613171 w 10749600"/>
                <a:gd name="connsiteY6" fmla="*/ 868018 h 930813"/>
                <a:gd name="connsiteX7" fmla="*/ 10526555 w 10749600"/>
                <a:gd name="connsiteY7" fmla="*/ 930812 h 930813"/>
                <a:gd name="connsiteX8" fmla="*/ 10443705 w 10749600"/>
                <a:gd name="connsiteY8" fmla="*/ 868018 h 930813"/>
                <a:gd name="connsiteX9" fmla="*/ 10432408 w 10749600"/>
                <a:gd name="connsiteY9" fmla="*/ 868018 h 930813"/>
                <a:gd name="connsiteX10" fmla="*/ 10345792 w 10749600"/>
                <a:gd name="connsiteY10" fmla="*/ 930812 h 930813"/>
                <a:gd name="connsiteX11" fmla="*/ 10262942 w 10749600"/>
                <a:gd name="connsiteY11" fmla="*/ 868018 h 930813"/>
                <a:gd name="connsiteX12" fmla="*/ 10251644 w 10749600"/>
                <a:gd name="connsiteY12" fmla="*/ 868018 h 930813"/>
                <a:gd name="connsiteX13" fmla="*/ 10165029 w 10749600"/>
                <a:gd name="connsiteY13" fmla="*/ 930812 h 930813"/>
                <a:gd name="connsiteX14" fmla="*/ 10082179 w 10749600"/>
                <a:gd name="connsiteY14" fmla="*/ 868018 h 930813"/>
                <a:gd name="connsiteX15" fmla="*/ 10070881 w 10749600"/>
                <a:gd name="connsiteY15" fmla="*/ 868018 h 930813"/>
                <a:gd name="connsiteX16" fmla="*/ 9984265 w 10749600"/>
                <a:gd name="connsiteY16" fmla="*/ 930812 h 930813"/>
                <a:gd name="connsiteX17" fmla="*/ 9901415 w 10749600"/>
                <a:gd name="connsiteY17" fmla="*/ 868018 h 930813"/>
                <a:gd name="connsiteX18" fmla="*/ 9890118 w 10749600"/>
                <a:gd name="connsiteY18" fmla="*/ 868018 h 930813"/>
                <a:gd name="connsiteX19" fmla="*/ 9803502 w 10749600"/>
                <a:gd name="connsiteY19" fmla="*/ 930812 h 930813"/>
                <a:gd name="connsiteX20" fmla="*/ 9720652 w 10749600"/>
                <a:gd name="connsiteY20" fmla="*/ 868018 h 930813"/>
                <a:gd name="connsiteX21" fmla="*/ 9709354 w 10749600"/>
                <a:gd name="connsiteY21" fmla="*/ 868018 h 930813"/>
                <a:gd name="connsiteX22" fmla="*/ 9622739 w 10749600"/>
                <a:gd name="connsiteY22" fmla="*/ 930812 h 930813"/>
                <a:gd name="connsiteX23" fmla="*/ 9539889 w 10749600"/>
                <a:gd name="connsiteY23" fmla="*/ 868018 h 930813"/>
                <a:gd name="connsiteX24" fmla="*/ 9528591 w 10749600"/>
                <a:gd name="connsiteY24" fmla="*/ 868018 h 930813"/>
                <a:gd name="connsiteX25" fmla="*/ 9441975 w 10749600"/>
                <a:gd name="connsiteY25" fmla="*/ 930812 h 930813"/>
                <a:gd name="connsiteX26" fmla="*/ 9359125 w 10749600"/>
                <a:gd name="connsiteY26" fmla="*/ 868018 h 930813"/>
                <a:gd name="connsiteX27" fmla="*/ 9347828 w 10749600"/>
                <a:gd name="connsiteY27" fmla="*/ 868018 h 930813"/>
                <a:gd name="connsiteX28" fmla="*/ 9261212 w 10749600"/>
                <a:gd name="connsiteY28" fmla="*/ 930812 h 930813"/>
                <a:gd name="connsiteX29" fmla="*/ 9178362 w 10749600"/>
                <a:gd name="connsiteY29" fmla="*/ 868018 h 930813"/>
                <a:gd name="connsiteX30" fmla="*/ 9163298 w 10749600"/>
                <a:gd name="connsiteY30" fmla="*/ 868018 h 930813"/>
                <a:gd name="connsiteX31" fmla="*/ 9080449 w 10749600"/>
                <a:gd name="connsiteY31" fmla="*/ 930812 h 930813"/>
                <a:gd name="connsiteX32" fmla="*/ 8997599 w 10749600"/>
                <a:gd name="connsiteY32" fmla="*/ 868018 h 930813"/>
                <a:gd name="connsiteX33" fmla="*/ 8982535 w 10749600"/>
                <a:gd name="connsiteY33" fmla="*/ 868018 h 930813"/>
                <a:gd name="connsiteX34" fmla="*/ 8899685 w 10749600"/>
                <a:gd name="connsiteY34" fmla="*/ 930812 h 930813"/>
                <a:gd name="connsiteX35" fmla="*/ 8816835 w 10749600"/>
                <a:gd name="connsiteY35" fmla="*/ 868018 h 930813"/>
                <a:gd name="connsiteX36" fmla="*/ 8801772 w 10749600"/>
                <a:gd name="connsiteY36" fmla="*/ 868018 h 930813"/>
                <a:gd name="connsiteX37" fmla="*/ 8718922 w 10749600"/>
                <a:gd name="connsiteY37" fmla="*/ 930812 h 930813"/>
                <a:gd name="connsiteX38" fmla="*/ 8636072 w 10749600"/>
                <a:gd name="connsiteY38" fmla="*/ 868018 h 930813"/>
                <a:gd name="connsiteX39" fmla="*/ 8621008 w 10749600"/>
                <a:gd name="connsiteY39" fmla="*/ 868018 h 930813"/>
                <a:gd name="connsiteX40" fmla="*/ 8538158 w 10749600"/>
                <a:gd name="connsiteY40" fmla="*/ 930812 h 930813"/>
                <a:gd name="connsiteX41" fmla="*/ 8455309 w 10749600"/>
                <a:gd name="connsiteY41" fmla="*/ 868018 h 930813"/>
                <a:gd name="connsiteX42" fmla="*/ 8440245 w 10749600"/>
                <a:gd name="connsiteY42" fmla="*/ 868018 h 930813"/>
                <a:gd name="connsiteX43" fmla="*/ 8357395 w 10749600"/>
                <a:gd name="connsiteY43" fmla="*/ 930812 h 930813"/>
                <a:gd name="connsiteX44" fmla="*/ 8274545 w 10749600"/>
                <a:gd name="connsiteY44" fmla="*/ 868018 h 930813"/>
                <a:gd name="connsiteX45" fmla="*/ 8259482 w 10749600"/>
                <a:gd name="connsiteY45" fmla="*/ 868018 h 930813"/>
                <a:gd name="connsiteX46" fmla="*/ 8176632 w 10749600"/>
                <a:gd name="connsiteY46" fmla="*/ 930812 h 930813"/>
                <a:gd name="connsiteX47" fmla="*/ 8093782 w 10749600"/>
                <a:gd name="connsiteY47" fmla="*/ 868018 h 930813"/>
                <a:gd name="connsiteX48" fmla="*/ 8086250 w 10749600"/>
                <a:gd name="connsiteY48" fmla="*/ 868018 h 930813"/>
                <a:gd name="connsiteX49" fmla="*/ 8082484 w 10749600"/>
                <a:gd name="connsiteY49" fmla="*/ 868018 h 930813"/>
                <a:gd name="connsiteX50" fmla="*/ 7995868 w 10749600"/>
                <a:gd name="connsiteY50" fmla="*/ 930812 h 930813"/>
                <a:gd name="connsiteX51" fmla="*/ 7913019 w 10749600"/>
                <a:gd name="connsiteY51" fmla="*/ 868018 h 930813"/>
                <a:gd name="connsiteX52" fmla="*/ 7901721 w 10749600"/>
                <a:gd name="connsiteY52" fmla="*/ 868018 h 930813"/>
                <a:gd name="connsiteX53" fmla="*/ 7815105 w 10749600"/>
                <a:gd name="connsiteY53" fmla="*/ 930812 h 930813"/>
                <a:gd name="connsiteX54" fmla="*/ 7732255 w 10749600"/>
                <a:gd name="connsiteY54" fmla="*/ 868018 h 930813"/>
                <a:gd name="connsiteX55" fmla="*/ 7720958 w 10749600"/>
                <a:gd name="connsiteY55" fmla="*/ 868018 h 930813"/>
                <a:gd name="connsiteX56" fmla="*/ 7634342 w 10749600"/>
                <a:gd name="connsiteY56" fmla="*/ 930812 h 930813"/>
                <a:gd name="connsiteX57" fmla="*/ 7551492 w 10749600"/>
                <a:gd name="connsiteY57" fmla="*/ 868018 h 930813"/>
                <a:gd name="connsiteX58" fmla="*/ 7540194 w 10749600"/>
                <a:gd name="connsiteY58" fmla="*/ 868018 h 930813"/>
                <a:gd name="connsiteX59" fmla="*/ 7453579 w 10749600"/>
                <a:gd name="connsiteY59" fmla="*/ 930812 h 930813"/>
                <a:gd name="connsiteX60" fmla="*/ 7370729 w 10749600"/>
                <a:gd name="connsiteY60" fmla="*/ 868018 h 930813"/>
                <a:gd name="connsiteX61" fmla="*/ 7359431 w 10749600"/>
                <a:gd name="connsiteY61" fmla="*/ 868018 h 930813"/>
                <a:gd name="connsiteX62" fmla="*/ 7272815 w 10749600"/>
                <a:gd name="connsiteY62" fmla="*/ 930812 h 930813"/>
                <a:gd name="connsiteX63" fmla="*/ 7189965 w 10749600"/>
                <a:gd name="connsiteY63" fmla="*/ 868018 h 930813"/>
                <a:gd name="connsiteX64" fmla="*/ 7178668 w 10749600"/>
                <a:gd name="connsiteY64" fmla="*/ 868018 h 930813"/>
                <a:gd name="connsiteX65" fmla="*/ 7092052 w 10749600"/>
                <a:gd name="connsiteY65" fmla="*/ 930812 h 930813"/>
                <a:gd name="connsiteX66" fmla="*/ 7009202 w 10749600"/>
                <a:gd name="connsiteY66" fmla="*/ 868018 h 930813"/>
                <a:gd name="connsiteX67" fmla="*/ 6997904 w 10749600"/>
                <a:gd name="connsiteY67" fmla="*/ 868018 h 930813"/>
                <a:gd name="connsiteX68" fmla="*/ 6911289 w 10749600"/>
                <a:gd name="connsiteY68" fmla="*/ 930812 h 930813"/>
                <a:gd name="connsiteX69" fmla="*/ 6828439 w 10749600"/>
                <a:gd name="connsiteY69" fmla="*/ 868018 h 930813"/>
                <a:gd name="connsiteX70" fmla="*/ 6817141 w 10749600"/>
                <a:gd name="connsiteY70" fmla="*/ 868018 h 930813"/>
                <a:gd name="connsiteX71" fmla="*/ 6730525 w 10749600"/>
                <a:gd name="connsiteY71" fmla="*/ 930812 h 930813"/>
                <a:gd name="connsiteX72" fmla="*/ 6647675 w 10749600"/>
                <a:gd name="connsiteY72" fmla="*/ 868018 h 930813"/>
                <a:gd name="connsiteX73" fmla="*/ 6636378 w 10749600"/>
                <a:gd name="connsiteY73" fmla="*/ 868018 h 930813"/>
                <a:gd name="connsiteX74" fmla="*/ 6549762 w 10749600"/>
                <a:gd name="connsiteY74" fmla="*/ 930812 h 930813"/>
                <a:gd name="connsiteX75" fmla="*/ 6466912 w 10749600"/>
                <a:gd name="connsiteY75" fmla="*/ 868018 h 930813"/>
                <a:gd name="connsiteX76" fmla="*/ 6451848 w 10749600"/>
                <a:gd name="connsiteY76" fmla="*/ 868018 h 930813"/>
                <a:gd name="connsiteX77" fmla="*/ 6368998 w 10749600"/>
                <a:gd name="connsiteY77" fmla="*/ 930812 h 930813"/>
                <a:gd name="connsiteX78" fmla="*/ 6286149 w 10749600"/>
                <a:gd name="connsiteY78" fmla="*/ 868018 h 930813"/>
                <a:gd name="connsiteX79" fmla="*/ 6271085 w 10749600"/>
                <a:gd name="connsiteY79" fmla="*/ 868018 h 930813"/>
                <a:gd name="connsiteX80" fmla="*/ 6188235 w 10749600"/>
                <a:gd name="connsiteY80" fmla="*/ 930812 h 930813"/>
                <a:gd name="connsiteX81" fmla="*/ 6105385 w 10749600"/>
                <a:gd name="connsiteY81" fmla="*/ 868018 h 930813"/>
                <a:gd name="connsiteX82" fmla="*/ 6090322 w 10749600"/>
                <a:gd name="connsiteY82" fmla="*/ 868018 h 930813"/>
                <a:gd name="connsiteX83" fmla="*/ 6007472 w 10749600"/>
                <a:gd name="connsiteY83" fmla="*/ 930812 h 930813"/>
                <a:gd name="connsiteX84" fmla="*/ 5924622 w 10749600"/>
                <a:gd name="connsiteY84" fmla="*/ 868018 h 930813"/>
                <a:gd name="connsiteX85" fmla="*/ 5909558 w 10749600"/>
                <a:gd name="connsiteY85" fmla="*/ 868018 h 930813"/>
                <a:gd name="connsiteX86" fmla="*/ 5826709 w 10749600"/>
                <a:gd name="connsiteY86" fmla="*/ 930812 h 930813"/>
                <a:gd name="connsiteX87" fmla="*/ 5743859 w 10749600"/>
                <a:gd name="connsiteY87" fmla="*/ 868018 h 930813"/>
                <a:gd name="connsiteX88" fmla="*/ 5728795 w 10749600"/>
                <a:gd name="connsiteY88" fmla="*/ 868018 h 930813"/>
                <a:gd name="connsiteX89" fmla="*/ 5645945 w 10749600"/>
                <a:gd name="connsiteY89" fmla="*/ 930812 h 930813"/>
                <a:gd name="connsiteX90" fmla="*/ 5563095 w 10749600"/>
                <a:gd name="connsiteY90" fmla="*/ 868018 h 930813"/>
                <a:gd name="connsiteX91" fmla="*/ 5548032 w 10749600"/>
                <a:gd name="connsiteY91" fmla="*/ 868018 h 930813"/>
                <a:gd name="connsiteX92" fmla="*/ 5465182 w 10749600"/>
                <a:gd name="connsiteY92" fmla="*/ 930812 h 930813"/>
                <a:gd name="connsiteX93" fmla="*/ 5382332 w 10749600"/>
                <a:gd name="connsiteY93" fmla="*/ 868018 h 930813"/>
                <a:gd name="connsiteX94" fmla="*/ 5374800 w 10749600"/>
                <a:gd name="connsiteY94" fmla="*/ 868018 h 930813"/>
                <a:gd name="connsiteX95" fmla="*/ 5374800 w 10749600"/>
                <a:gd name="connsiteY95" fmla="*/ 868019 h 930813"/>
                <a:gd name="connsiteX96" fmla="*/ 5371034 w 10749600"/>
                <a:gd name="connsiteY96" fmla="*/ 868019 h 930813"/>
                <a:gd name="connsiteX97" fmla="*/ 5284418 w 10749600"/>
                <a:gd name="connsiteY97" fmla="*/ 930813 h 930813"/>
                <a:gd name="connsiteX98" fmla="*/ 5201569 w 10749600"/>
                <a:gd name="connsiteY98" fmla="*/ 868019 h 930813"/>
                <a:gd name="connsiteX99" fmla="*/ 5190271 w 10749600"/>
                <a:gd name="connsiteY99" fmla="*/ 868019 h 930813"/>
                <a:gd name="connsiteX100" fmla="*/ 5103655 w 10749600"/>
                <a:gd name="connsiteY100" fmla="*/ 930813 h 930813"/>
                <a:gd name="connsiteX101" fmla="*/ 5020805 w 10749600"/>
                <a:gd name="connsiteY101" fmla="*/ 868019 h 930813"/>
                <a:gd name="connsiteX102" fmla="*/ 5009508 w 10749600"/>
                <a:gd name="connsiteY102" fmla="*/ 868019 h 930813"/>
                <a:gd name="connsiteX103" fmla="*/ 4922892 w 10749600"/>
                <a:gd name="connsiteY103" fmla="*/ 930813 h 930813"/>
                <a:gd name="connsiteX104" fmla="*/ 4840042 w 10749600"/>
                <a:gd name="connsiteY104" fmla="*/ 868019 h 930813"/>
                <a:gd name="connsiteX105" fmla="*/ 4828744 w 10749600"/>
                <a:gd name="connsiteY105" fmla="*/ 868019 h 930813"/>
                <a:gd name="connsiteX106" fmla="*/ 4742129 w 10749600"/>
                <a:gd name="connsiteY106" fmla="*/ 930813 h 930813"/>
                <a:gd name="connsiteX107" fmla="*/ 4659279 w 10749600"/>
                <a:gd name="connsiteY107" fmla="*/ 868019 h 930813"/>
                <a:gd name="connsiteX108" fmla="*/ 4647981 w 10749600"/>
                <a:gd name="connsiteY108" fmla="*/ 868019 h 930813"/>
                <a:gd name="connsiteX109" fmla="*/ 4561365 w 10749600"/>
                <a:gd name="connsiteY109" fmla="*/ 930813 h 930813"/>
                <a:gd name="connsiteX110" fmla="*/ 4478515 w 10749600"/>
                <a:gd name="connsiteY110" fmla="*/ 868019 h 930813"/>
                <a:gd name="connsiteX111" fmla="*/ 4467218 w 10749600"/>
                <a:gd name="connsiteY111" fmla="*/ 868019 h 930813"/>
                <a:gd name="connsiteX112" fmla="*/ 4380602 w 10749600"/>
                <a:gd name="connsiteY112" fmla="*/ 930813 h 930813"/>
                <a:gd name="connsiteX113" fmla="*/ 4297752 w 10749600"/>
                <a:gd name="connsiteY113" fmla="*/ 868019 h 930813"/>
                <a:gd name="connsiteX114" fmla="*/ 4286454 w 10749600"/>
                <a:gd name="connsiteY114" fmla="*/ 868019 h 930813"/>
                <a:gd name="connsiteX115" fmla="*/ 4199839 w 10749600"/>
                <a:gd name="connsiteY115" fmla="*/ 930813 h 930813"/>
                <a:gd name="connsiteX116" fmla="*/ 4116989 w 10749600"/>
                <a:gd name="connsiteY116" fmla="*/ 868019 h 930813"/>
                <a:gd name="connsiteX117" fmla="*/ 4105691 w 10749600"/>
                <a:gd name="connsiteY117" fmla="*/ 868019 h 930813"/>
                <a:gd name="connsiteX118" fmla="*/ 4019075 w 10749600"/>
                <a:gd name="connsiteY118" fmla="*/ 930813 h 930813"/>
                <a:gd name="connsiteX119" fmla="*/ 3936225 w 10749600"/>
                <a:gd name="connsiteY119" fmla="*/ 868019 h 930813"/>
                <a:gd name="connsiteX120" fmla="*/ 3924928 w 10749600"/>
                <a:gd name="connsiteY120" fmla="*/ 868019 h 930813"/>
                <a:gd name="connsiteX121" fmla="*/ 3838312 w 10749600"/>
                <a:gd name="connsiteY121" fmla="*/ 930813 h 930813"/>
                <a:gd name="connsiteX122" fmla="*/ 3755462 w 10749600"/>
                <a:gd name="connsiteY122" fmla="*/ 868019 h 930813"/>
                <a:gd name="connsiteX123" fmla="*/ 3740398 w 10749600"/>
                <a:gd name="connsiteY123" fmla="*/ 868019 h 930813"/>
                <a:gd name="connsiteX124" fmla="*/ 3657549 w 10749600"/>
                <a:gd name="connsiteY124" fmla="*/ 930813 h 930813"/>
                <a:gd name="connsiteX125" fmla="*/ 3574699 w 10749600"/>
                <a:gd name="connsiteY125" fmla="*/ 868019 h 930813"/>
                <a:gd name="connsiteX126" fmla="*/ 3559635 w 10749600"/>
                <a:gd name="connsiteY126" fmla="*/ 868019 h 930813"/>
                <a:gd name="connsiteX127" fmla="*/ 3476785 w 10749600"/>
                <a:gd name="connsiteY127" fmla="*/ 930813 h 930813"/>
                <a:gd name="connsiteX128" fmla="*/ 3393935 w 10749600"/>
                <a:gd name="connsiteY128" fmla="*/ 868019 h 930813"/>
                <a:gd name="connsiteX129" fmla="*/ 3378872 w 10749600"/>
                <a:gd name="connsiteY129" fmla="*/ 868019 h 930813"/>
                <a:gd name="connsiteX130" fmla="*/ 3296022 w 10749600"/>
                <a:gd name="connsiteY130" fmla="*/ 930813 h 930813"/>
                <a:gd name="connsiteX131" fmla="*/ 3213172 w 10749600"/>
                <a:gd name="connsiteY131" fmla="*/ 868019 h 930813"/>
                <a:gd name="connsiteX132" fmla="*/ 3198108 w 10749600"/>
                <a:gd name="connsiteY132" fmla="*/ 868019 h 930813"/>
                <a:gd name="connsiteX133" fmla="*/ 3115258 w 10749600"/>
                <a:gd name="connsiteY133" fmla="*/ 930813 h 930813"/>
                <a:gd name="connsiteX134" fmla="*/ 3032409 w 10749600"/>
                <a:gd name="connsiteY134" fmla="*/ 868019 h 930813"/>
                <a:gd name="connsiteX135" fmla="*/ 3017345 w 10749600"/>
                <a:gd name="connsiteY135" fmla="*/ 868019 h 930813"/>
                <a:gd name="connsiteX136" fmla="*/ 2934495 w 10749600"/>
                <a:gd name="connsiteY136" fmla="*/ 930813 h 930813"/>
                <a:gd name="connsiteX137" fmla="*/ 2851645 w 10749600"/>
                <a:gd name="connsiteY137" fmla="*/ 868019 h 930813"/>
                <a:gd name="connsiteX138" fmla="*/ 2836582 w 10749600"/>
                <a:gd name="connsiteY138" fmla="*/ 868019 h 930813"/>
                <a:gd name="connsiteX139" fmla="*/ 2753732 w 10749600"/>
                <a:gd name="connsiteY139" fmla="*/ 930813 h 930813"/>
                <a:gd name="connsiteX140" fmla="*/ 2670882 w 10749600"/>
                <a:gd name="connsiteY140" fmla="*/ 868019 h 930813"/>
                <a:gd name="connsiteX141" fmla="*/ 2663350 w 10749600"/>
                <a:gd name="connsiteY141" fmla="*/ 868019 h 930813"/>
                <a:gd name="connsiteX142" fmla="*/ 2659584 w 10749600"/>
                <a:gd name="connsiteY142" fmla="*/ 868019 h 930813"/>
                <a:gd name="connsiteX143" fmla="*/ 2572968 w 10749600"/>
                <a:gd name="connsiteY143" fmla="*/ 930813 h 930813"/>
                <a:gd name="connsiteX144" fmla="*/ 2490119 w 10749600"/>
                <a:gd name="connsiteY144" fmla="*/ 868019 h 930813"/>
                <a:gd name="connsiteX145" fmla="*/ 2478821 w 10749600"/>
                <a:gd name="connsiteY145" fmla="*/ 868019 h 930813"/>
                <a:gd name="connsiteX146" fmla="*/ 2392205 w 10749600"/>
                <a:gd name="connsiteY146" fmla="*/ 930813 h 930813"/>
                <a:gd name="connsiteX147" fmla="*/ 2309355 w 10749600"/>
                <a:gd name="connsiteY147" fmla="*/ 868019 h 930813"/>
                <a:gd name="connsiteX148" fmla="*/ 2298058 w 10749600"/>
                <a:gd name="connsiteY148" fmla="*/ 868019 h 930813"/>
                <a:gd name="connsiteX149" fmla="*/ 2211442 w 10749600"/>
                <a:gd name="connsiteY149" fmla="*/ 930813 h 930813"/>
                <a:gd name="connsiteX150" fmla="*/ 2128592 w 10749600"/>
                <a:gd name="connsiteY150" fmla="*/ 868019 h 930813"/>
                <a:gd name="connsiteX151" fmla="*/ 2117294 w 10749600"/>
                <a:gd name="connsiteY151" fmla="*/ 868019 h 930813"/>
                <a:gd name="connsiteX152" fmla="*/ 2030679 w 10749600"/>
                <a:gd name="connsiteY152" fmla="*/ 930813 h 930813"/>
                <a:gd name="connsiteX153" fmla="*/ 1947829 w 10749600"/>
                <a:gd name="connsiteY153" fmla="*/ 868019 h 930813"/>
                <a:gd name="connsiteX154" fmla="*/ 1936531 w 10749600"/>
                <a:gd name="connsiteY154" fmla="*/ 868019 h 930813"/>
                <a:gd name="connsiteX155" fmla="*/ 1849915 w 10749600"/>
                <a:gd name="connsiteY155" fmla="*/ 930813 h 930813"/>
                <a:gd name="connsiteX156" fmla="*/ 1767065 w 10749600"/>
                <a:gd name="connsiteY156" fmla="*/ 868019 h 930813"/>
                <a:gd name="connsiteX157" fmla="*/ 1755768 w 10749600"/>
                <a:gd name="connsiteY157" fmla="*/ 868019 h 930813"/>
                <a:gd name="connsiteX158" fmla="*/ 1669152 w 10749600"/>
                <a:gd name="connsiteY158" fmla="*/ 930813 h 930813"/>
                <a:gd name="connsiteX159" fmla="*/ 1586302 w 10749600"/>
                <a:gd name="connsiteY159" fmla="*/ 868019 h 930813"/>
                <a:gd name="connsiteX160" fmla="*/ 1575004 w 10749600"/>
                <a:gd name="connsiteY160" fmla="*/ 868019 h 930813"/>
                <a:gd name="connsiteX161" fmla="*/ 1488389 w 10749600"/>
                <a:gd name="connsiteY161" fmla="*/ 930813 h 930813"/>
                <a:gd name="connsiteX162" fmla="*/ 1405539 w 10749600"/>
                <a:gd name="connsiteY162" fmla="*/ 868019 h 930813"/>
                <a:gd name="connsiteX163" fmla="*/ 1394241 w 10749600"/>
                <a:gd name="connsiteY163" fmla="*/ 868019 h 930813"/>
                <a:gd name="connsiteX164" fmla="*/ 1307625 w 10749600"/>
                <a:gd name="connsiteY164" fmla="*/ 930813 h 930813"/>
                <a:gd name="connsiteX165" fmla="*/ 1224775 w 10749600"/>
                <a:gd name="connsiteY165" fmla="*/ 868019 h 930813"/>
                <a:gd name="connsiteX166" fmla="*/ 1213478 w 10749600"/>
                <a:gd name="connsiteY166" fmla="*/ 868019 h 930813"/>
                <a:gd name="connsiteX167" fmla="*/ 1126862 w 10749600"/>
                <a:gd name="connsiteY167" fmla="*/ 930813 h 930813"/>
                <a:gd name="connsiteX168" fmla="*/ 1044012 w 10749600"/>
                <a:gd name="connsiteY168" fmla="*/ 868019 h 930813"/>
                <a:gd name="connsiteX169" fmla="*/ 1028948 w 10749600"/>
                <a:gd name="connsiteY169" fmla="*/ 868019 h 930813"/>
                <a:gd name="connsiteX170" fmla="*/ 946098 w 10749600"/>
                <a:gd name="connsiteY170" fmla="*/ 930813 h 930813"/>
                <a:gd name="connsiteX171" fmla="*/ 863249 w 10749600"/>
                <a:gd name="connsiteY171" fmla="*/ 868019 h 930813"/>
                <a:gd name="connsiteX172" fmla="*/ 848185 w 10749600"/>
                <a:gd name="connsiteY172" fmla="*/ 868019 h 930813"/>
                <a:gd name="connsiteX173" fmla="*/ 765335 w 10749600"/>
                <a:gd name="connsiteY173" fmla="*/ 930813 h 930813"/>
                <a:gd name="connsiteX174" fmla="*/ 682485 w 10749600"/>
                <a:gd name="connsiteY174" fmla="*/ 868019 h 930813"/>
                <a:gd name="connsiteX175" fmla="*/ 667422 w 10749600"/>
                <a:gd name="connsiteY175" fmla="*/ 868019 h 930813"/>
                <a:gd name="connsiteX176" fmla="*/ 584572 w 10749600"/>
                <a:gd name="connsiteY176" fmla="*/ 930813 h 930813"/>
                <a:gd name="connsiteX177" fmla="*/ 501722 w 10749600"/>
                <a:gd name="connsiteY177" fmla="*/ 868019 h 930813"/>
                <a:gd name="connsiteX178" fmla="*/ 486658 w 10749600"/>
                <a:gd name="connsiteY178" fmla="*/ 868019 h 930813"/>
                <a:gd name="connsiteX179" fmla="*/ 403809 w 10749600"/>
                <a:gd name="connsiteY179" fmla="*/ 930813 h 930813"/>
                <a:gd name="connsiteX180" fmla="*/ 320959 w 10749600"/>
                <a:gd name="connsiteY180" fmla="*/ 868019 h 930813"/>
                <a:gd name="connsiteX181" fmla="*/ 305895 w 10749600"/>
                <a:gd name="connsiteY181" fmla="*/ 868019 h 930813"/>
                <a:gd name="connsiteX182" fmla="*/ 223045 w 10749600"/>
                <a:gd name="connsiteY182" fmla="*/ 930813 h 930813"/>
                <a:gd name="connsiteX183" fmla="*/ 140195 w 10749600"/>
                <a:gd name="connsiteY183" fmla="*/ 868019 h 930813"/>
                <a:gd name="connsiteX184" fmla="*/ 125132 w 10749600"/>
                <a:gd name="connsiteY184" fmla="*/ 868019 h 930813"/>
                <a:gd name="connsiteX185" fmla="*/ 42282 w 10749600"/>
                <a:gd name="connsiteY185" fmla="*/ 930813 h 930813"/>
                <a:gd name="connsiteX186" fmla="*/ 15038 w 10749600"/>
                <a:gd name="connsiteY186" fmla="*/ 925969 h 930813"/>
                <a:gd name="connsiteX187" fmla="*/ 0 w 10749600"/>
                <a:gd name="connsiteY187" fmla="*/ 917654 h 9308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</a:cxnLst>
              <a:rect l="l" t="t" r="r" b="b"/>
              <a:pathLst>
                <a:path w="10749600" h="930813">
                  <a:moveTo>
                    <a:pt x="0" y="0"/>
                  </a:moveTo>
                  <a:lnTo>
                    <a:pt x="10749600" y="0"/>
                  </a:lnTo>
                  <a:lnTo>
                    <a:pt x="10749600" y="918636"/>
                  </a:lnTo>
                  <a:lnTo>
                    <a:pt x="10736210" y="925968"/>
                  </a:lnTo>
                  <a:cubicBezTo>
                    <a:pt x="10727324" y="929095"/>
                    <a:pt x="10717674" y="930812"/>
                    <a:pt x="10707318" y="930812"/>
                  </a:cubicBezTo>
                  <a:cubicBezTo>
                    <a:pt x="10669659" y="930812"/>
                    <a:pt x="10639532" y="903340"/>
                    <a:pt x="10624469" y="868018"/>
                  </a:cubicBezTo>
                  <a:cubicBezTo>
                    <a:pt x="10613171" y="868018"/>
                    <a:pt x="10613171" y="868018"/>
                    <a:pt x="10613171" y="868018"/>
                  </a:cubicBezTo>
                  <a:cubicBezTo>
                    <a:pt x="10598107" y="903340"/>
                    <a:pt x="10567980" y="930812"/>
                    <a:pt x="10526555" y="930812"/>
                  </a:cubicBezTo>
                  <a:cubicBezTo>
                    <a:pt x="10488896" y="930812"/>
                    <a:pt x="10458769" y="903340"/>
                    <a:pt x="10443705" y="868018"/>
                  </a:cubicBezTo>
                  <a:cubicBezTo>
                    <a:pt x="10432408" y="868018"/>
                    <a:pt x="10432408" y="868018"/>
                    <a:pt x="10432408" y="868018"/>
                  </a:cubicBezTo>
                  <a:cubicBezTo>
                    <a:pt x="10417344" y="903340"/>
                    <a:pt x="10387217" y="930812"/>
                    <a:pt x="10345792" y="930812"/>
                  </a:cubicBezTo>
                  <a:cubicBezTo>
                    <a:pt x="10308133" y="930812"/>
                    <a:pt x="10274240" y="903340"/>
                    <a:pt x="10262942" y="868018"/>
                  </a:cubicBezTo>
                  <a:cubicBezTo>
                    <a:pt x="10251644" y="868018"/>
                    <a:pt x="10251644" y="868018"/>
                    <a:pt x="10251644" y="868018"/>
                  </a:cubicBezTo>
                  <a:cubicBezTo>
                    <a:pt x="10236581" y="903340"/>
                    <a:pt x="10202687" y="930812"/>
                    <a:pt x="10165029" y="930812"/>
                  </a:cubicBezTo>
                  <a:cubicBezTo>
                    <a:pt x="10127369" y="930812"/>
                    <a:pt x="10093476" y="903340"/>
                    <a:pt x="10082179" y="868018"/>
                  </a:cubicBezTo>
                  <a:cubicBezTo>
                    <a:pt x="10070881" y="868018"/>
                    <a:pt x="10070881" y="868018"/>
                    <a:pt x="10070881" y="868018"/>
                  </a:cubicBezTo>
                  <a:cubicBezTo>
                    <a:pt x="10055817" y="903340"/>
                    <a:pt x="10021924" y="930812"/>
                    <a:pt x="9984265" y="930812"/>
                  </a:cubicBezTo>
                  <a:cubicBezTo>
                    <a:pt x="9946606" y="930812"/>
                    <a:pt x="9912713" y="903340"/>
                    <a:pt x="9901415" y="868018"/>
                  </a:cubicBezTo>
                  <a:cubicBezTo>
                    <a:pt x="9890118" y="868018"/>
                    <a:pt x="9890118" y="868018"/>
                    <a:pt x="9890118" y="868018"/>
                  </a:cubicBezTo>
                  <a:cubicBezTo>
                    <a:pt x="9875054" y="903340"/>
                    <a:pt x="9841161" y="930812"/>
                    <a:pt x="9803502" y="930812"/>
                  </a:cubicBezTo>
                  <a:cubicBezTo>
                    <a:pt x="9765843" y="930812"/>
                    <a:pt x="9731950" y="903340"/>
                    <a:pt x="9720652" y="868018"/>
                  </a:cubicBezTo>
                  <a:cubicBezTo>
                    <a:pt x="9709354" y="868018"/>
                    <a:pt x="9709354" y="868018"/>
                    <a:pt x="9709354" y="868018"/>
                  </a:cubicBezTo>
                  <a:cubicBezTo>
                    <a:pt x="9694291" y="903340"/>
                    <a:pt x="9660398" y="930812"/>
                    <a:pt x="9622739" y="930812"/>
                  </a:cubicBezTo>
                  <a:cubicBezTo>
                    <a:pt x="9585079" y="930812"/>
                    <a:pt x="9551186" y="903340"/>
                    <a:pt x="9539889" y="868018"/>
                  </a:cubicBezTo>
                  <a:cubicBezTo>
                    <a:pt x="9528591" y="868018"/>
                    <a:pt x="9528591" y="868018"/>
                    <a:pt x="9528591" y="868018"/>
                  </a:cubicBezTo>
                  <a:cubicBezTo>
                    <a:pt x="9513527" y="903340"/>
                    <a:pt x="9479634" y="930812"/>
                    <a:pt x="9441975" y="930812"/>
                  </a:cubicBezTo>
                  <a:cubicBezTo>
                    <a:pt x="9404316" y="930812"/>
                    <a:pt x="9370423" y="903340"/>
                    <a:pt x="9359125" y="868018"/>
                  </a:cubicBezTo>
                  <a:cubicBezTo>
                    <a:pt x="9347828" y="868018"/>
                    <a:pt x="9347828" y="868018"/>
                    <a:pt x="9347828" y="868018"/>
                  </a:cubicBezTo>
                  <a:cubicBezTo>
                    <a:pt x="9332764" y="903340"/>
                    <a:pt x="9298871" y="930812"/>
                    <a:pt x="9261212" y="930812"/>
                  </a:cubicBezTo>
                  <a:cubicBezTo>
                    <a:pt x="9223553" y="930812"/>
                    <a:pt x="9189660" y="903340"/>
                    <a:pt x="9178362" y="868018"/>
                  </a:cubicBezTo>
                  <a:cubicBezTo>
                    <a:pt x="9163298" y="868018"/>
                    <a:pt x="9163298" y="868018"/>
                    <a:pt x="9163298" y="868018"/>
                  </a:cubicBezTo>
                  <a:cubicBezTo>
                    <a:pt x="9152001" y="903340"/>
                    <a:pt x="9118108" y="930812"/>
                    <a:pt x="9080449" y="930812"/>
                  </a:cubicBezTo>
                  <a:cubicBezTo>
                    <a:pt x="9042790" y="930812"/>
                    <a:pt x="9008896" y="903340"/>
                    <a:pt x="8997599" y="868018"/>
                  </a:cubicBezTo>
                  <a:cubicBezTo>
                    <a:pt x="8982535" y="868018"/>
                    <a:pt x="8982535" y="868018"/>
                    <a:pt x="8982535" y="868018"/>
                  </a:cubicBezTo>
                  <a:cubicBezTo>
                    <a:pt x="8971237" y="903340"/>
                    <a:pt x="8937344" y="930812"/>
                    <a:pt x="8899685" y="930812"/>
                  </a:cubicBezTo>
                  <a:cubicBezTo>
                    <a:pt x="8862026" y="930812"/>
                    <a:pt x="8828133" y="903340"/>
                    <a:pt x="8816835" y="868018"/>
                  </a:cubicBezTo>
                  <a:cubicBezTo>
                    <a:pt x="8801772" y="868018"/>
                    <a:pt x="8801772" y="868018"/>
                    <a:pt x="8801772" y="868018"/>
                  </a:cubicBezTo>
                  <a:cubicBezTo>
                    <a:pt x="8790474" y="903340"/>
                    <a:pt x="8756581" y="930812"/>
                    <a:pt x="8718922" y="930812"/>
                  </a:cubicBezTo>
                  <a:cubicBezTo>
                    <a:pt x="8681263" y="930812"/>
                    <a:pt x="8647370" y="903340"/>
                    <a:pt x="8636072" y="868018"/>
                  </a:cubicBezTo>
                  <a:cubicBezTo>
                    <a:pt x="8621008" y="868018"/>
                    <a:pt x="8621008" y="868018"/>
                    <a:pt x="8621008" y="868018"/>
                  </a:cubicBezTo>
                  <a:cubicBezTo>
                    <a:pt x="8609711" y="903340"/>
                    <a:pt x="8575818" y="930812"/>
                    <a:pt x="8538158" y="930812"/>
                  </a:cubicBezTo>
                  <a:cubicBezTo>
                    <a:pt x="8500499" y="930812"/>
                    <a:pt x="8466606" y="903340"/>
                    <a:pt x="8455309" y="868018"/>
                  </a:cubicBezTo>
                  <a:cubicBezTo>
                    <a:pt x="8440245" y="868018"/>
                    <a:pt x="8440245" y="868018"/>
                    <a:pt x="8440245" y="868018"/>
                  </a:cubicBezTo>
                  <a:cubicBezTo>
                    <a:pt x="8428947" y="903340"/>
                    <a:pt x="8395054" y="930812"/>
                    <a:pt x="8357395" y="930812"/>
                  </a:cubicBezTo>
                  <a:cubicBezTo>
                    <a:pt x="8319736" y="930812"/>
                    <a:pt x="8285843" y="903340"/>
                    <a:pt x="8274545" y="868018"/>
                  </a:cubicBezTo>
                  <a:cubicBezTo>
                    <a:pt x="8259482" y="868018"/>
                    <a:pt x="8259482" y="868018"/>
                    <a:pt x="8259482" y="868018"/>
                  </a:cubicBezTo>
                  <a:cubicBezTo>
                    <a:pt x="8248184" y="903340"/>
                    <a:pt x="8214291" y="930812"/>
                    <a:pt x="8176632" y="930812"/>
                  </a:cubicBezTo>
                  <a:cubicBezTo>
                    <a:pt x="8138973" y="930812"/>
                    <a:pt x="8105080" y="903340"/>
                    <a:pt x="8093782" y="868018"/>
                  </a:cubicBezTo>
                  <a:cubicBezTo>
                    <a:pt x="8086250" y="868018"/>
                    <a:pt x="8086250" y="868018"/>
                    <a:pt x="8086250" y="868018"/>
                  </a:cubicBezTo>
                  <a:cubicBezTo>
                    <a:pt x="8082484" y="868018"/>
                    <a:pt x="8082484" y="868018"/>
                    <a:pt x="8082484" y="868018"/>
                  </a:cubicBezTo>
                  <a:cubicBezTo>
                    <a:pt x="8067421" y="903340"/>
                    <a:pt x="8037293" y="930812"/>
                    <a:pt x="7995868" y="930812"/>
                  </a:cubicBezTo>
                  <a:cubicBezTo>
                    <a:pt x="7958209" y="930812"/>
                    <a:pt x="7928082" y="903340"/>
                    <a:pt x="7913019" y="868018"/>
                  </a:cubicBezTo>
                  <a:cubicBezTo>
                    <a:pt x="7901721" y="868018"/>
                    <a:pt x="7901721" y="868018"/>
                    <a:pt x="7901721" y="868018"/>
                  </a:cubicBezTo>
                  <a:cubicBezTo>
                    <a:pt x="7886657" y="903340"/>
                    <a:pt x="7856530" y="930812"/>
                    <a:pt x="7815105" y="930812"/>
                  </a:cubicBezTo>
                  <a:cubicBezTo>
                    <a:pt x="7777446" y="930812"/>
                    <a:pt x="7747319" y="903340"/>
                    <a:pt x="7732255" y="868018"/>
                  </a:cubicBezTo>
                  <a:cubicBezTo>
                    <a:pt x="7720958" y="868018"/>
                    <a:pt x="7720958" y="868018"/>
                    <a:pt x="7720958" y="868018"/>
                  </a:cubicBezTo>
                  <a:cubicBezTo>
                    <a:pt x="7705894" y="903340"/>
                    <a:pt x="7675767" y="930812"/>
                    <a:pt x="7634342" y="930812"/>
                  </a:cubicBezTo>
                  <a:cubicBezTo>
                    <a:pt x="7596683" y="930812"/>
                    <a:pt x="7562790" y="903340"/>
                    <a:pt x="7551492" y="868018"/>
                  </a:cubicBezTo>
                  <a:cubicBezTo>
                    <a:pt x="7540194" y="868018"/>
                    <a:pt x="7540194" y="868018"/>
                    <a:pt x="7540194" y="868018"/>
                  </a:cubicBezTo>
                  <a:cubicBezTo>
                    <a:pt x="7525131" y="903340"/>
                    <a:pt x="7491237" y="930812"/>
                    <a:pt x="7453579" y="930812"/>
                  </a:cubicBezTo>
                  <a:cubicBezTo>
                    <a:pt x="7415919" y="930812"/>
                    <a:pt x="7382026" y="903340"/>
                    <a:pt x="7370729" y="868018"/>
                  </a:cubicBezTo>
                  <a:cubicBezTo>
                    <a:pt x="7359431" y="868018"/>
                    <a:pt x="7359431" y="868018"/>
                    <a:pt x="7359431" y="868018"/>
                  </a:cubicBezTo>
                  <a:cubicBezTo>
                    <a:pt x="7344367" y="903340"/>
                    <a:pt x="7310474" y="930812"/>
                    <a:pt x="7272815" y="930812"/>
                  </a:cubicBezTo>
                  <a:cubicBezTo>
                    <a:pt x="7235156" y="930812"/>
                    <a:pt x="7201263" y="903340"/>
                    <a:pt x="7189965" y="868018"/>
                  </a:cubicBezTo>
                  <a:cubicBezTo>
                    <a:pt x="7178668" y="868018"/>
                    <a:pt x="7178668" y="868018"/>
                    <a:pt x="7178668" y="868018"/>
                  </a:cubicBezTo>
                  <a:cubicBezTo>
                    <a:pt x="7163604" y="903340"/>
                    <a:pt x="7129711" y="930812"/>
                    <a:pt x="7092052" y="930812"/>
                  </a:cubicBezTo>
                  <a:cubicBezTo>
                    <a:pt x="7054393" y="930812"/>
                    <a:pt x="7020500" y="903340"/>
                    <a:pt x="7009202" y="868018"/>
                  </a:cubicBezTo>
                  <a:cubicBezTo>
                    <a:pt x="6997904" y="868018"/>
                    <a:pt x="6997904" y="868018"/>
                    <a:pt x="6997904" y="868018"/>
                  </a:cubicBezTo>
                  <a:cubicBezTo>
                    <a:pt x="6982841" y="903340"/>
                    <a:pt x="6948948" y="930812"/>
                    <a:pt x="6911289" y="930812"/>
                  </a:cubicBezTo>
                  <a:cubicBezTo>
                    <a:pt x="6873629" y="930812"/>
                    <a:pt x="6839736" y="903340"/>
                    <a:pt x="6828439" y="868018"/>
                  </a:cubicBezTo>
                  <a:cubicBezTo>
                    <a:pt x="6817141" y="868018"/>
                    <a:pt x="6817141" y="868018"/>
                    <a:pt x="6817141" y="868018"/>
                  </a:cubicBezTo>
                  <a:cubicBezTo>
                    <a:pt x="6802077" y="903340"/>
                    <a:pt x="6768184" y="930812"/>
                    <a:pt x="6730525" y="930812"/>
                  </a:cubicBezTo>
                  <a:cubicBezTo>
                    <a:pt x="6692866" y="930812"/>
                    <a:pt x="6658973" y="903340"/>
                    <a:pt x="6647675" y="868018"/>
                  </a:cubicBezTo>
                  <a:cubicBezTo>
                    <a:pt x="6636378" y="868018"/>
                    <a:pt x="6636378" y="868018"/>
                    <a:pt x="6636378" y="868018"/>
                  </a:cubicBezTo>
                  <a:cubicBezTo>
                    <a:pt x="6621314" y="903340"/>
                    <a:pt x="6587421" y="930812"/>
                    <a:pt x="6549762" y="930812"/>
                  </a:cubicBezTo>
                  <a:cubicBezTo>
                    <a:pt x="6512103" y="930812"/>
                    <a:pt x="6478210" y="903340"/>
                    <a:pt x="6466912" y="868018"/>
                  </a:cubicBezTo>
                  <a:cubicBezTo>
                    <a:pt x="6451848" y="868018"/>
                    <a:pt x="6451848" y="868018"/>
                    <a:pt x="6451848" y="868018"/>
                  </a:cubicBezTo>
                  <a:cubicBezTo>
                    <a:pt x="6440551" y="903340"/>
                    <a:pt x="6406658" y="930812"/>
                    <a:pt x="6368998" y="930812"/>
                  </a:cubicBezTo>
                  <a:cubicBezTo>
                    <a:pt x="6331339" y="930812"/>
                    <a:pt x="6297446" y="903340"/>
                    <a:pt x="6286149" y="868018"/>
                  </a:cubicBezTo>
                  <a:cubicBezTo>
                    <a:pt x="6271085" y="868018"/>
                    <a:pt x="6271085" y="868018"/>
                    <a:pt x="6271085" y="868018"/>
                  </a:cubicBezTo>
                  <a:cubicBezTo>
                    <a:pt x="6259787" y="903340"/>
                    <a:pt x="6225894" y="930812"/>
                    <a:pt x="6188235" y="930812"/>
                  </a:cubicBezTo>
                  <a:cubicBezTo>
                    <a:pt x="6150576" y="930812"/>
                    <a:pt x="6116683" y="903340"/>
                    <a:pt x="6105385" y="868018"/>
                  </a:cubicBezTo>
                  <a:cubicBezTo>
                    <a:pt x="6090322" y="868018"/>
                    <a:pt x="6090322" y="868018"/>
                    <a:pt x="6090322" y="868018"/>
                  </a:cubicBezTo>
                  <a:cubicBezTo>
                    <a:pt x="6079024" y="903340"/>
                    <a:pt x="6045131" y="930812"/>
                    <a:pt x="6007472" y="930812"/>
                  </a:cubicBezTo>
                  <a:cubicBezTo>
                    <a:pt x="5969813" y="930812"/>
                    <a:pt x="5935920" y="903340"/>
                    <a:pt x="5924622" y="868018"/>
                  </a:cubicBezTo>
                  <a:cubicBezTo>
                    <a:pt x="5909558" y="868018"/>
                    <a:pt x="5909558" y="868018"/>
                    <a:pt x="5909558" y="868018"/>
                  </a:cubicBezTo>
                  <a:cubicBezTo>
                    <a:pt x="5898261" y="903340"/>
                    <a:pt x="5864368" y="930812"/>
                    <a:pt x="5826709" y="930812"/>
                  </a:cubicBezTo>
                  <a:cubicBezTo>
                    <a:pt x="5789049" y="930812"/>
                    <a:pt x="5755156" y="903340"/>
                    <a:pt x="5743859" y="868018"/>
                  </a:cubicBezTo>
                  <a:cubicBezTo>
                    <a:pt x="5728795" y="868018"/>
                    <a:pt x="5728795" y="868018"/>
                    <a:pt x="5728795" y="868018"/>
                  </a:cubicBezTo>
                  <a:cubicBezTo>
                    <a:pt x="5717497" y="903340"/>
                    <a:pt x="5683604" y="930812"/>
                    <a:pt x="5645945" y="930812"/>
                  </a:cubicBezTo>
                  <a:cubicBezTo>
                    <a:pt x="5608286" y="930812"/>
                    <a:pt x="5574393" y="903340"/>
                    <a:pt x="5563095" y="868018"/>
                  </a:cubicBezTo>
                  <a:cubicBezTo>
                    <a:pt x="5548032" y="868018"/>
                    <a:pt x="5548032" y="868018"/>
                    <a:pt x="5548032" y="868018"/>
                  </a:cubicBezTo>
                  <a:cubicBezTo>
                    <a:pt x="5536734" y="903340"/>
                    <a:pt x="5502841" y="930812"/>
                    <a:pt x="5465182" y="930812"/>
                  </a:cubicBezTo>
                  <a:cubicBezTo>
                    <a:pt x="5427523" y="930812"/>
                    <a:pt x="5393630" y="903340"/>
                    <a:pt x="5382332" y="868018"/>
                  </a:cubicBezTo>
                  <a:cubicBezTo>
                    <a:pt x="5374800" y="868018"/>
                    <a:pt x="5374800" y="868018"/>
                    <a:pt x="5374800" y="868018"/>
                  </a:cubicBezTo>
                  <a:lnTo>
                    <a:pt x="5374800" y="868019"/>
                  </a:lnTo>
                  <a:cubicBezTo>
                    <a:pt x="5371034" y="868019"/>
                    <a:pt x="5371034" y="868019"/>
                    <a:pt x="5371034" y="868019"/>
                  </a:cubicBezTo>
                  <a:cubicBezTo>
                    <a:pt x="5355971" y="903341"/>
                    <a:pt x="5325843" y="930813"/>
                    <a:pt x="5284418" y="930813"/>
                  </a:cubicBezTo>
                  <a:cubicBezTo>
                    <a:pt x="5246759" y="930813"/>
                    <a:pt x="5216632" y="903341"/>
                    <a:pt x="5201569" y="868019"/>
                  </a:cubicBezTo>
                  <a:cubicBezTo>
                    <a:pt x="5190271" y="868019"/>
                    <a:pt x="5190271" y="868019"/>
                    <a:pt x="5190271" y="868019"/>
                  </a:cubicBezTo>
                  <a:cubicBezTo>
                    <a:pt x="5175207" y="903341"/>
                    <a:pt x="5145080" y="930813"/>
                    <a:pt x="5103655" y="930813"/>
                  </a:cubicBezTo>
                  <a:cubicBezTo>
                    <a:pt x="5065996" y="930813"/>
                    <a:pt x="5035869" y="903341"/>
                    <a:pt x="5020805" y="868019"/>
                  </a:cubicBezTo>
                  <a:cubicBezTo>
                    <a:pt x="5009508" y="868019"/>
                    <a:pt x="5009508" y="868019"/>
                    <a:pt x="5009508" y="868019"/>
                  </a:cubicBezTo>
                  <a:cubicBezTo>
                    <a:pt x="4994444" y="903341"/>
                    <a:pt x="4964317" y="930813"/>
                    <a:pt x="4922892" y="930813"/>
                  </a:cubicBezTo>
                  <a:cubicBezTo>
                    <a:pt x="4885233" y="930813"/>
                    <a:pt x="4851340" y="903341"/>
                    <a:pt x="4840042" y="868019"/>
                  </a:cubicBezTo>
                  <a:cubicBezTo>
                    <a:pt x="4828744" y="868019"/>
                    <a:pt x="4828744" y="868019"/>
                    <a:pt x="4828744" y="868019"/>
                  </a:cubicBezTo>
                  <a:cubicBezTo>
                    <a:pt x="4813681" y="903341"/>
                    <a:pt x="4779787" y="930813"/>
                    <a:pt x="4742129" y="930813"/>
                  </a:cubicBezTo>
                  <a:cubicBezTo>
                    <a:pt x="4704469" y="930813"/>
                    <a:pt x="4670576" y="903341"/>
                    <a:pt x="4659279" y="868019"/>
                  </a:cubicBezTo>
                  <a:cubicBezTo>
                    <a:pt x="4647981" y="868019"/>
                    <a:pt x="4647981" y="868019"/>
                    <a:pt x="4647981" y="868019"/>
                  </a:cubicBezTo>
                  <a:cubicBezTo>
                    <a:pt x="4632917" y="903341"/>
                    <a:pt x="4599024" y="930813"/>
                    <a:pt x="4561365" y="930813"/>
                  </a:cubicBezTo>
                  <a:cubicBezTo>
                    <a:pt x="4523706" y="930813"/>
                    <a:pt x="4489813" y="903341"/>
                    <a:pt x="4478515" y="868019"/>
                  </a:cubicBezTo>
                  <a:cubicBezTo>
                    <a:pt x="4467218" y="868019"/>
                    <a:pt x="4467218" y="868019"/>
                    <a:pt x="4467218" y="868019"/>
                  </a:cubicBezTo>
                  <a:cubicBezTo>
                    <a:pt x="4452154" y="903341"/>
                    <a:pt x="4418261" y="930813"/>
                    <a:pt x="4380602" y="930813"/>
                  </a:cubicBezTo>
                  <a:cubicBezTo>
                    <a:pt x="4342943" y="930813"/>
                    <a:pt x="4309050" y="903341"/>
                    <a:pt x="4297752" y="868019"/>
                  </a:cubicBezTo>
                  <a:cubicBezTo>
                    <a:pt x="4286454" y="868019"/>
                    <a:pt x="4286454" y="868019"/>
                    <a:pt x="4286454" y="868019"/>
                  </a:cubicBezTo>
                  <a:cubicBezTo>
                    <a:pt x="4271391" y="903341"/>
                    <a:pt x="4237498" y="930813"/>
                    <a:pt x="4199839" y="930813"/>
                  </a:cubicBezTo>
                  <a:cubicBezTo>
                    <a:pt x="4162179" y="930813"/>
                    <a:pt x="4128286" y="903341"/>
                    <a:pt x="4116989" y="868019"/>
                  </a:cubicBezTo>
                  <a:cubicBezTo>
                    <a:pt x="4105691" y="868019"/>
                    <a:pt x="4105691" y="868019"/>
                    <a:pt x="4105691" y="868019"/>
                  </a:cubicBezTo>
                  <a:cubicBezTo>
                    <a:pt x="4090627" y="903341"/>
                    <a:pt x="4056734" y="930813"/>
                    <a:pt x="4019075" y="930813"/>
                  </a:cubicBezTo>
                  <a:cubicBezTo>
                    <a:pt x="3981416" y="930813"/>
                    <a:pt x="3947523" y="903341"/>
                    <a:pt x="3936225" y="868019"/>
                  </a:cubicBezTo>
                  <a:cubicBezTo>
                    <a:pt x="3924928" y="868019"/>
                    <a:pt x="3924928" y="868019"/>
                    <a:pt x="3924928" y="868019"/>
                  </a:cubicBezTo>
                  <a:cubicBezTo>
                    <a:pt x="3909864" y="903341"/>
                    <a:pt x="3875971" y="930813"/>
                    <a:pt x="3838312" y="930813"/>
                  </a:cubicBezTo>
                  <a:cubicBezTo>
                    <a:pt x="3800653" y="930813"/>
                    <a:pt x="3766760" y="903341"/>
                    <a:pt x="3755462" y="868019"/>
                  </a:cubicBezTo>
                  <a:cubicBezTo>
                    <a:pt x="3740398" y="868019"/>
                    <a:pt x="3740398" y="868019"/>
                    <a:pt x="3740398" y="868019"/>
                  </a:cubicBezTo>
                  <a:cubicBezTo>
                    <a:pt x="3729101" y="903341"/>
                    <a:pt x="3695208" y="930813"/>
                    <a:pt x="3657549" y="930813"/>
                  </a:cubicBezTo>
                  <a:cubicBezTo>
                    <a:pt x="3619890" y="930813"/>
                    <a:pt x="3585996" y="903341"/>
                    <a:pt x="3574699" y="868019"/>
                  </a:cubicBezTo>
                  <a:cubicBezTo>
                    <a:pt x="3559635" y="868019"/>
                    <a:pt x="3559635" y="868019"/>
                    <a:pt x="3559635" y="868019"/>
                  </a:cubicBezTo>
                  <a:cubicBezTo>
                    <a:pt x="3548337" y="903341"/>
                    <a:pt x="3514444" y="930813"/>
                    <a:pt x="3476785" y="930813"/>
                  </a:cubicBezTo>
                  <a:cubicBezTo>
                    <a:pt x="3439126" y="930813"/>
                    <a:pt x="3405233" y="903341"/>
                    <a:pt x="3393935" y="868019"/>
                  </a:cubicBezTo>
                  <a:cubicBezTo>
                    <a:pt x="3378872" y="868019"/>
                    <a:pt x="3378872" y="868019"/>
                    <a:pt x="3378872" y="868019"/>
                  </a:cubicBezTo>
                  <a:cubicBezTo>
                    <a:pt x="3367574" y="903341"/>
                    <a:pt x="3333681" y="930813"/>
                    <a:pt x="3296022" y="930813"/>
                  </a:cubicBezTo>
                  <a:cubicBezTo>
                    <a:pt x="3258363" y="930813"/>
                    <a:pt x="3224470" y="903341"/>
                    <a:pt x="3213172" y="868019"/>
                  </a:cubicBezTo>
                  <a:cubicBezTo>
                    <a:pt x="3198108" y="868019"/>
                    <a:pt x="3198108" y="868019"/>
                    <a:pt x="3198108" y="868019"/>
                  </a:cubicBezTo>
                  <a:cubicBezTo>
                    <a:pt x="3186811" y="903341"/>
                    <a:pt x="3152918" y="930813"/>
                    <a:pt x="3115258" y="930813"/>
                  </a:cubicBezTo>
                  <a:cubicBezTo>
                    <a:pt x="3077599" y="930813"/>
                    <a:pt x="3043706" y="903341"/>
                    <a:pt x="3032409" y="868019"/>
                  </a:cubicBezTo>
                  <a:cubicBezTo>
                    <a:pt x="3017345" y="868019"/>
                    <a:pt x="3017345" y="868019"/>
                    <a:pt x="3017345" y="868019"/>
                  </a:cubicBezTo>
                  <a:cubicBezTo>
                    <a:pt x="3006047" y="903341"/>
                    <a:pt x="2972154" y="930813"/>
                    <a:pt x="2934495" y="930813"/>
                  </a:cubicBezTo>
                  <a:cubicBezTo>
                    <a:pt x="2896836" y="930813"/>
                    <a:pt x="2862943" y="903341"/>
                    <a:pt x="2851645" y="868019"/>
                  </a:cubicBezTo>
                  <a:cubicBezTo>
                    <a:pt x="2836582" y="868019"/>
                    <a:pt x="2836582" y="868019"/>
                    <a:pt x="2836582" y="868019"/>
                  </a:cubicBezTo>
                  <a:cubicBezTo>
                    <a:pt x="2825284" y="903341"/>
                    <a:pt x="2791391" y="930813"/>
                    <a:pt x="2753732" y="930813"/>
                  </a:cubicBezTo>
                  <a:cubicBezTo>
                    <a:pt x="2716073" y="930813"/>
                    <a:pt x="2682180" y="903341"/>
                    <a:pt x="2670882" y="868019"/>
                  </a:cubicBezTo>
                  <a:cubicBezTo>
                    <a:pt x="2663350" y="868019"/>
                    <a:pt x="2663350" y="868019"/>
                    <a:pt x="2663350" y="868019"/>
                  </a:cubicBezTo>
                  <a:cubicBezTo>
                    <a:pt x="2659584" y="868019"/>
                    <a:pt x="2659584" y="868019"/>
                    <a:pt x="2659584" y="868019"/>
                  </a:cubicBezTo>
                  <a:cubicBezTo>
                    <a:pt x="2644521" y="903341"/>
                    <a:pt x="2614393" y="930813"/>
                    <a:pt x="2572968" y="930813"/>
                  </a:cubicBezTo>
                  <a:cubicBezTo>
                    <a:pt x="2535309" y="930813"/>
                    <a:pt x="2505182" y="903341"/>
                    <a:pt x="2490119" y="868019"/>
                  </a:cubicBezTo>
                  <a:cubicBezTo>
                    <a:pt x="2478821" y="868019"/>
                    <a:pt x="2478821" y="868019"/>
                    <a:pt x="2478821" y="868019"/>
                  </a:cubicBezTo>
                  <a:cubicBezTo>
                    <a:pt x="2463757" y="903341"/>
                    <a:pt x="2433630" y="930813"/>
                    <a:pt x="2392205" y="930813"/>
                  </a:cubicBezTo>
                  <a:cubicBezTo>
                    <a:pt x="2354546" y="930813"/>
                    <a:pt x="2324419" y="903341"/>
                    <a:pt x="2309355" y="868019"/>
                  </a:cubicBezTo>
                  <a:cubicBezTo>
                    <a:pt x="2298058" y="868019"/>
                    <a:pt x="2298058" y="868019"/>
                    <a:pt x="2298058" y="868019"/>
                  </a:cubicBezTo>
                  <a:cubicBezTo>
                    <a:pt x="2282994" y="903341"/>
                    <a:pt x="2252867" y="930813"/>
                    <a:pt x="2211442" y="930813"/>
                  </a:cubicBezTo>
                  <a:cubicBezTo>
                    <a:pt x="2173783" y="930813"/>
                    <a:pt x="2139890" y="903341"/>
                    <a:pt x="2128592" y="868019"/>
                  </a:cubicBezTo>
                  <a:cubicBezTo>
                    <a:pt x="2117294" y="868019"/>
                    <a:pt x="2117294" y="868019"/>
                    <a:pt x="2117294" y="868019"/>
                  </a:cubicBezTo>
                  <a:cubicBezTo>
                    <a:pt x="2102231" y="903341"/>
                    <a:pt x="2068337" y="930813"/>
                    <a:pt x="2030679" y="930813"/>
                  </a:cubicBezTo>
                  <a:cubicBezTo>
                    <a:pt x="1993019" y="930813"/>
                    <a:pt x="1959126" y="903341"/>
                    <a:pt x="1947829" y="868019"/>
                  </a:cubicBezTo>
                  <a:cubicBezTo>
                    <a:pt x="1936531" y="868019"/>
                    <a:pt x="1936531" y="868019"/>
                    <a:pt x="1936531" y="868019"/>
                  </a:cubicBezTo>
                  <a:cubicBezTo>
                    <a:pt x="1921467" y="903341"/>
                    <a:pt x="1887574" y="930813"/>
                    <a:pt x="1849915" y="930813"/>
                  </a:cubicBezTo>
                  <a:cubicBezTo>
                    <a:pt x="1812256" y="930813"/>
                    <a:pt x="1778363" y="903341"/>
                    <a:pt x="1767065" y="868019"/>
                  </a:cubicBezTo>
                  <a:cubicBezTo>
                    <a:pt x="1755768" y="868019"/>
                    <a:pt x="1755768" y="868019"/>
                    <a:pt x="1755768" y="868019"/>
                  </a:cubicBezTo>
                  <a:cubicBezTo>
                    <a:pt x="1740704" y="903341"/>
                    <a:pt x="1706811" y="930813"/>
                    <a:pt x="1669152" y="930813"/>
                  </a:cubicBezTo>
                  <a:cubicBezTo>
                    <a:pt x="1631493" y="930813"/>
                    <a:pt x="1597600" y="903341"/>
                    <a:pt x="1586302" y="868019"/>
                  </a:cubicBezTo>
                  <a:cubicBezTo>
                    <a:pt x="1575004" y="868019"/>
                    <a:pt x="1575004" y="868019"/>
                    <a:pt x="1575004" y="868019"/>
                  </a:cubicBezTo>
                  <a:cubicBezTo>
                    <a:pt x="1559941" y="903341"/>
                    <a:pt x="1526048" y="930813"/>
                    <a:pt x="1488389" y="930813"/>
                  </a:cubicBezTo>
                  <a:cubicBezTo>
                    <a:pt x="1450729" y="930813"/>
                    <a:pt x="1416836" y="903341"/>
                    <a:pt x="1405539" y="868019"/>
                  </a:cubicBezTo>
                  <a:cubicBezTo>
                    <a:pt x="1394241" y="868019"/>
                    <a:pt x="1394241" y="868019"/>
                    <a:pt x="1394241" y="868019"/>
                  </a:cubicBezTo>
                  <a:cubicBezTo>
                    <a:pt x="1379177" y="903341"/>
                    <a:pt x="1345284" y="930813"/>
                    <a:pt x="1307625" y="930813"/>
                  </a:cubicBezTo>
                  <a:cubicBezTo>
                    <a:pt x="1269966" y="930813"/>
                    <a:pt x="1236073" y="903341"/>
                    <a:pt x="1224775" y="868019"/>
                  </a:cubicBezTo>
                  <a:cubicBezTo>
                    <a:pt x="1213478" y="868019"/>
                    <a:pt x="1213478" y="868019"/>
                    <a:pt x="1213478" y="868019"/>
                  </a:cubicBezTo>
                  <a:cubicBezTo>
                    <a:pt x="1198414" y="903341"/>
                    <a:pt x="1164521" y="930813"/>
                    <a:pt x="1126862" y="930813"/>
                  </a:cubicBezTo>
                  <a:cubicBezTo>
                    <a:pt x="1089203" y="930813"/>
                    <a:pt x="1055310" y="903341"/>
                    <a:pt x="1044012" y="868019"/>
                  </a:cubicBezTo>
                  <a:cubicBezTo>
                    <a:pt x="1028948" y="868019"/>
                    <a:pt x="1028948" y="868019"/>
                    <a:pt x="1028948" y="868019"/>
                  </a:cubicBezTo>
                  <a:cubicBezTo>
                    <a:pt x="1017651" y="903341"/>
                    <a:pt x="983758" y="930813"/>
                    <a:pt x="946098" y="930813"/>
                  </a:cubicBezTo>
                  <a:cubicBezTo>
                    <a:pt x="908439" y="930813"/>
                    <a:pt x="874546" y="903341"/>
                    <a:pt x="863249" y="868019"/>
                  </a:cubicBezTo>
                  <a:cubicBezTo>
                    <a:pt x="848185" y="868019"/>
                    <a:pt x="848185" y="868019"/>
                    <a:pt x="848185" y="868019"/>
                  </a:cubicBezTo>
                  <a:cubicBezTo>
                    <a:pt x="836887" y="903341"/>
                    <a:pt x="802994" y="930813"/>
                    <a:pt x="765335" y="930813"/>
                  </a:cubicBezTo>
                  <a:cubicBezTo>
                    <a:pt x="727676" y="930813"/>
                    <a:pt x="693783" y="903341"/>
                    <a:pt x="682485" y="868019"/>
                  </a:cubicBezTo>
                  <a:cubicBezTo>
                    <a:pt x="667422" y="868019"/>
                    <a:pt x="667422" y="868019"/>
                    <a:pt x="667422" y="868019"/>
                  </a:cubicBezTo>
                  <a:cubicBezTo>
                    <a:pt x="656124" y="903341"/>
                    <a:pt x="622231" y="930813"/>
                    <a:pt x="584572" y="930813"/>
                  </a:cubicBezTo>
                  <a:cubicBezTo>
                    <a:pt x="546913" y="930813"/>
                    <a:pt x="513020" y="903341"/>
                    <a:pt x="501722" y="868019"/>
                  </a:cubicBezTo>
                  <a:cubicBezTo>
                    <a:pt x="486658" y="868019"/>
                    <a:pt x="486658" y="868019"/>
                    <a:pt x="486658" y="868019"/>
                  </a:cubicBezTo>
                  <a:cubicBezTo>
                    <a:pt x="475361" y="903341"/>
                    <a:pt x="441468" y="930813"/>
                    <a:pt x="403809" y="930813"/>
                  </a:cubicBezTo>
                  <a:cubicBezTo>
                    <a:pt x="366149" y="930813"/>
                    <a:pt x="332256" y="903341"/>
                    <a:pt x="320959" y="868019"/>
                  </a:cubicBezTo>
                  <a:cubicBezTo>
                    <a:pt x="305895" y="868019"/>
                    <a:pt x="305895" y="868019"/>
                    <a:pt x="305895" y="868019"/>
                  </a:cubicBezTo>
                  <a:cubicBezTo>
                    <a:pt x="294597" y="903341"/>
                    <a:pt x="260704" y="930813"/>
                    <a:pt x="223045" y="930813"/>
                  </a:cubicBezTo>
                  <a:cubicBezTo>
                    <a:pt x="185386" y="930813"/>
                    <a:pt x="151493" y="903341"/>
                    <a:pt x="140195" y="868019"/>
                  </a:cubicBezTo>
                  <a:cubicBezTo>
                    <a:pt x="125132" y="868019"/>
                    <a:pt x="125132" y="868019"/>
                    <a:pt x="125132" y="868019"/>
                  </a:cubicBezTo>
                  <a:cubicBezTo>
                    <a:pt x="113834" y="903341"/>
                    <a:pt x="79941" y="930813"/>
                    <a:pt x="42282" y="930813"/>
                  </a:cubicBezTo>
                  <a:cubicBezTo>
                    <a:pt x="32867" y="930813"/>
                    <a:pt x="23688" y="929096"/>
                    <a:pt x="15038" y="925969"/>
                  </a:cubicBezTo>
                  <a:lnTo>
                    <a:pt x="0" y="917654"/>
                  </a:lnTo>
                  <a:close/>
                </a:path>
              </a:pathLst>
            </a:custGeom>
            <a:solidFill>
              <a:srgbClr val="171D2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dirty="0"/>
            </a:p>
          </p:txBody>
        </p:sp>
        <p:sp>
          <p:nvSpPr>
            <p:cNvPr id="25" name="文本框 24"/>
            <p:cNvSpPr txBox="1"/>
            <p:nvPr/>
          </p:nvSpPr>
          <p:spPr>
            <a:xfrm>
              <a:off x="544710" y="520699"/>
              <a:ext cx="11264622" cy="4524315"/>
            </a:xfrm>
            <a:prstGeom prst="rect">
              <a:avLst/>
            </a:prstGeom>
          </p:spPr>
          <p:txBody>
            <a:bodyPr wrap="none" rtlCol="0">
              <a:spAutoFit/>
            </a:bodyPr>
            <a:lstStyle/>
            <a:p>
              <a:r>
                <a:rPr lang="zh-CN" altLang="en-US" sz="28800" dirty="0">
                  <a:solidFill>
                    <a:schemeClr val="accent3">
                      <a:alpha val="10000"/>
                    </a:schemeClr>
                  </a:solidFill>
                  <a:latin typeface="方正正大黑简体" panose="02000000000000000000" pitchFamily="2" charset="-122"/>
                  <a:ea typeface="方正正大黑简体" panose="02000000000000000000" pitchFamily="2" charset="-122"/>
                </a:rPr>
                <a:t>我希望</a:t>
              </a:r>
              <a:endParaRPr lang="zh-CN" altLang="en-US" sz="28800" dirty="0">
                <a:solidFill>
                  <a:schemeClr val="accent3">
                    <a:alpha val="10000"/>
                  </a:schemeClr>
                </a:solidFill>
                <a:latin typeface="方正正大黑简体" panose="02000000000000000000" pitchFamily="2" charset="-122"/>
                <a:ea typeface="方正正大黑简体" panose="02000000000000000000" pitchFamily="2" charset="-122"/>
              </a:endParaRPr>
            </a:p>
          </p:txBody>
        </p:sp>
      </p:grpSp>
      <p:grpSp>
        <p:nvGrpSpPr>
          <p:cNvPr id="89" name="组合 88"/>
          <p:cNvGrpSpPr/>
          <p:nvPr/>
        </p:nvGrpSpPr>
        <p:grpSpPr>
          <a:xfrm>
            <a:off x="8542020" y="1307622"/>
            <a:ext cx="3049428" cy="909919"/>
            <a:chOff x="600550" y="3241660"/>
            <a:chExt cx="10990900" cy="909919"/>
          </a:xfrm>
        </p:grpSpPr>
        <p:sp>
          <p:nvSpPr>
            <p:cNvPr id="90" name="蓝底阴影"/>
            <p:cNvSpPr>
              <a:spLocks noChangeArrowheads="1"/>
            </p:cNvSpPr>
            <p:nvPr/>
          </p:nvSpPr>
          <p:spPr bwMode="auto">
            <a:xfrm>
              <a:off x="853338" y="3794391"/>
              <a:ext cx="10303270" cy="357188"/>
            </a:xfrm>
            <a:prstGeom prst="rect">
              <a:avLst/>
            </a:prstGeom>
            <a:gradFill>
              <a:gsLst>
                <a:gs pos="80000">
                  <a:schemeClr val="tx1">
                    <a:alpha val="0"/>
                  </a:schemeClr>
                </a:gs>
                <a:gs pos="0">
                  <a:schemeClr val="tx1">
                    <a:alpha val="50000"/>
                  </a:schemeClr>
                </a:gs>
              </a:gsLst>
              <a:lin ang="54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1" name="蓝底"/>
            <p:cNvSpPr>
              <a:spLocks noChangeArrowheads="1"/>
            </p:cNvSpPr>
            <p:nvPr/>
          </p:nvSpPr>
          <p:spPr bwMode="auto">
            <a:xfrm>
              <a:off x="600550" y="3241660"/>
              <a:ext cx="10990900" cy="73449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49" name="文本框 48"/>
          <p:cNvSpPr txBox="1"/>
          <p:nvPr/>
        </p:nvSpPr>
        <p:spPr>
          <a:xfrm>
            <a:off x="8857160" y="1348643"/>
            <a:ext cx="24929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工作在南昌</a:t>
            </a:r>
            <a:endParaRPr lang="zh-CN" altLang="en-US" sz="3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99" name="组合 98"/>
          <p:cNvGrpSpPr/>
          <p:nvPr/>
        </p:nvGrpSpPr>
        <p:grpSpPr>
          <a:xfrm>
            <a:off x="8542020" y="2780027"/>
            <a:ext cx="3049428" cy="909919"/>
            <a:chOff x="600550" y="3241660"/>
            <a:chExt cx="10990900" cy="909919"/>
          </a:xfrm>
        </p:grpSpPr>
        <p:sp>
          <p:nvSpPr>
            <p:cNvPr id="100" name="蓝底阴影"/>
            <p:cNvSpPr>
              <a:spLocks noChangeArrowheads="1"/>
            </p:cNvSpPr>
            <p:nvPr/>
          </p:nvSpPr>
          <p:spPr bwMode="auto">
            <a:xfrm>
              <a:off x="853338" y="3794391"/>
              <a:ext cx="10303270" cy="357188"/>
            </a:xfrm>
            <a:prstGeom prst="rect">
              <a:avLst/>
            </a:prstGeom>
            <a:gradFill>
              <a:gsLst>
                <a:gs pos="80000">
                  <a:schemeClr val="tx1">
                    <a:alpha val="0"/>
                  </a:schemeClr>
                </a:gs>
                <a:gs pos="0">
                  <a:schemeClr val="tx1">
                    <a:alpha val="50000"/>
                  </a:schemeClr>
                </a:gs>
              </a:gsLst>
              <a:lin ang="54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1" name="蓝底"/>
            <p:cNvSpPr>
              <a:spLocks noChangeArrowheads="1"/>
            </p:cNvSpPr>
            <p:nvPr/>
          </p:nvSpPr>
          <p:spPr bwMode="auto">
            <a:xfrm>
              <a:off x="600550" y="3241660"/>
              <a:ext cx="10990900" cy="734492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102" name="文本框 101"/>
          <p:cNvSpPr txBox="1"/>
          <p:nvPr/>
        </p:nvSpPr>
        <p:spPr>
          <a:xfrm>
            <a:off x="8857160" y="2823429"/>
            <a:ext cx="24929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出差少一点</a:t>
            </a:r>
            <a:endParaRPr lang="zh-CN" altLang="en-US" sz="3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71" name="自我评价文字"/>
          <p:cNvSpPr/>
          <p:nvPr/>
        </p:nvSpPr>
        <p:spPr>
          <a:xfrm>
            <a:off x="2331457" y="1122678"/>
            <a:ext cx="4876634" cy="26961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7200" dirty="0" smtClean="0">
                <a:latin typeface="方正正大黑简体" panose="02000000000000000000" pitchFamily="2" charset="-122"/>
                <a:ea typeface="方正正大黑简体" panose="02000000000000000000" pitchFamily="2" charset="-122"/>
              </a:rPr>
              <a:t>求</a:t>
            </a:r>
            <a:r>
              <a:rPr lang="en-US" altLang="zh-CN" sz="7200" dirty="0" smtClean="0">
                <a:latin typeface="方正正大黑简体" panose="02000000000000000000" pitchFamily="2" charset="-122"/>
                <a:ea typeface="方正正大黑简体" panose="02000000000000000000" pitchFamily="2" charset="-122"/>
              </a:rPr>
              <a:t>HR</a:t>
            </a:r>
            <a:r>
              <a:rPr lang="zh-CN" altLang="en-US" sz="7200" dirty="0" smtClean="0">
                <a:latin typeface="方正正大黑简体" panose="02000000000000000000" pitchFamily="2" charset="-122"/>
                <a:ea typeface="方正正大黑简体" panose="02000000000000000000" pitchFamily="2" charset="-122"/>
              </a:rPr>
              <a:t>带走</a:t>
            </a:r>
            <a:endParaRPr lang="en-US" altLang="zh-CN" sz="7200" dirty="0" smtClean="0">
              <a:latin typeface="方正正大黑简体" panose="02000000000000000000" pitchFamily="2" charset="-122"/>
              <a:ea typeface="方正正大黑简体" panose="02000000000000000000" pitchFamily="2" charset="-122"/>
            </a:endParaRPr>
          </a:p>
          <a:p>
            <a:pPr algn="ctr">
              <a:lnSpc>
                <a:spcPct val="120000"/>
              </a:lnSpc>
            </a:pPr>
            <a:r>
              <a:rPr lang="zh-CN" altLang="en-US" sz="7200" dirty="0" smtClean="0">
                <a:latin typeface="方正正大黑简体" panose="02000000000000000000" pitchFamily="2" charset="-122"/>
                <a:ea typeface="方正正大黑简体" panose="02000000000000000000" pitchFamily="2" charset="-122"/>
              </a:rPr>
              <a:t>做牛做马</a:t>
            </a:r>
            <a:endParaRPr lang="zh-CN" altLang="zh-CN" sz="7200" dirty="0">
              <a:latin typeface="方正正大黑简体" panose="02000000000000000000" pitchFamily="2" charset="-122"/>
              <a:ea typeface="方正正大黑简体" panose="02000000000000000000" pitchFamily="2" charset="-122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commondata" val="eyJoZGlkIjoiZGNhZmE2NDBkNDJkMTExZWJjNGYzYzk5NTUzODY3ZTQifQ=="/>
</p:tagLst>
</file>

<file path=ppt/theme/theme1.xml><?xml version="1.0" encoding="utf-8"?>
<a:theme xmlns:a="http://schemas.openxmlformats.org/drawingml/2006/main" name="Office 主题">
  <a:themeElements>
    <a:clrScheme name="简历配色">
      <a:dk1>
        <a:srgbClr val="000000"/>
      </a:dk1>
      <a:lt1>
        <a:srgbClr val="FFFFFF"/>
      </a:lt1>
      <a:dk2>
        <a:srgbClr val="10171B"/>
      </a:dk2>
      <a:lt2>
        <a:srgbClr val="31414D"/>
      </a:lt2>
      <a:accent1>
        <a:srgbClr val="008DAE"/>
      </a:accent1>
      <a:accent2>
        <a:srgbClr val="00DAF5"/>
      </a:accent2>
      <a:accent3>
        <a:srgbClr val="7E99A7"/>
      </a:accent3>
      <a:accent4>
        <a:srgbClr val="D2DADE"/>
      </a:accent4>
      <a:accent5>
        <a:srgbClr val="FF3200"/>
      </a:accent5>
      <a:accent6>
        <a:srgbClr val="FF9000"/>
      </a:accent6>
      <a:hlink>
        <a:srgbClr val="458E00"/>
      </a:hlink>
      <a:folHlink>
        <a:srgbClr val="84E1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935</Words>
  <Application>WPS 演示</Application>
  <PresentationFormat>宽屏</PresentationFormat>
  <Paragraphs>180</Paragraphs>
  <Slides>11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6" baseType="lpstr">
      <vt:lpstr>Arial</vt:lpstr>
      <vt:lpstr>宋体</vt:lpstr>
      <vt:lpstr>Wingdings</vt:lpstr>
      <vt:lpstr>方正正大黑简体</vt:lpstr>
      <vt:lpstr>黑体</vt:lpstr>
      <vt:lpstr>微软雅黑</vt:lpstr>
      <vt:lpstr>造字工房悦黑体验版纤细长体</vt:lpstr>
      <vt:lpstr>Times New Roman</vt:lpstr>
      <vt:lpstr>造字工房悦黑体验版细体</vt:lpstr>
      <vt:lpstr>造字工房悦黑体验版细长体</vt:lpstr>
      <vt:lpstr>张海山锐谐体</vt:lpstr>
      <vt:lpstr>Calibri</vt:lpstr>
      <vt:lpstr>Arial Unicode MS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Sky123.Org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Years later</cp:lastModifiedBy>
  <cp:revision>121</cp:revision>
  <dcterms:created xsi:type="dcterms:W3CDTF">2014-08-13T15:10:00Z</dcterms:created>
  <dcterms:modified xsi:type="dcterms:W3CDTF">2024-03-29T09:34:22Z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6D6C22468CAD41099C0B1182E02679DA_13</vt:lpwstr>
  </property>
  <property fmtid="{D5CDD505-2E9C-101B-9397-08002B2CF9AE}" pid="3" name="KSOProductBuildVer">
    <vt:lpwstr>2052-12.1.0.16412</vt:lpwstr>
  </property>
</Properties>
</file>