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73" r:id="rId4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71" r:id="rId14"/>
    <p:sldId id="267" r:id="rId15"/>
    <p:sldId id="268" r:id="rId16"/>
    <p:sldId id="269" r:id="rId17"/>
    <p:sldId id="270" r:id="rId18"/>
    <p:sldId id="278" r:id="rId19"/>
    <p:sldId id="276" r:id="rId20"/>
    <p:sldId id="279" r:id="rId21"/>
    <p:sldId id="277" r:id="rId22"/>
    <p:sldId id="280" r:id="rId23"/>
    <p:sldId id="292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102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8FE5-B58F-4086-9DC8-77623BEC2F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93B3-5C0B-46E0-9BA4-61C518A333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image2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206138" cy="6858000"/>
            <a:chOff x="-14138" y="0"/>
            <a:chExt cx="12206138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t="1" b="15787"/>
            <a:stretch>
              <a:fillRect/>
            </a:stretch>
          </p:blipFill>
          <p:spPr>
            <a:xfrm>
              <a:off x="-14138" y="0"/>
              <a:ext cx="12206138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4138" y="0"/>
              <a:ext cx="12206138" cy="6858000"/>
            </a:xfrm>
            <a:prstGeom prst="rect">
              <a:avLst/>
            </a:prstGeom>
            <a:solidFill>
              <a:schemeClr val="tx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microsoft.com/office/2007/relationships/hdphoto" Target="../media/image12.wdp"/><Relationship Id="rId3" Type="http://schemas.openxmlformats.org/officeDocument/2006/relationships/image" Target="../media/image11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" b="15787"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8225329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黑黄配色欧美风杂志风</a:t>
            </a:r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PPT</a:t>
            </a:r>
            <a:endParaRPr lang="zh-CN" altLang="en-US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汇报人</a:t>
            </a:r>
            <a:r>
              <a:rPr lang="zh-CN" altLang="en-US" sz="11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：汇报</a:t>
            </a:r>
            <a:r>
              <a: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时间：</a:t>
            </a: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XXX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4706" y="2002412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486974"/>
            <a:ext cx="12192000" cy="22824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44000"/>
                </a:schemeClr>
              </a:gs>
              <a:gs pos="0">
                <a:schemeClr val="bg1">
                  <a:alpha val="1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686174" y="3375761"/>
            <a:ext cx="504825" cy="504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877173" y="3375761"/>
            <a:ext cx="504825" cy="504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7038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3673" y="30064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37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64672" y="30064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40949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617584" y="30064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19264" y="2486974"/>
            <a:ext cx="91786" cy="227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88766" y="540368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54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749" y="5343225"/>
            <a:ext cx="109325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2523" y="1543792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480933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2133" y="2002412"/>
            <a:ext cx="424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three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46276" y="371978"/>
            <a:ext cx="7268711" cy="1415772"/>
            <a:chOff x="1142509" y="371978"/>
            <a:chExt cx="7268711" cy="1415772"/>
          </a:xfrm>
        </p:grpSpPr>
        <p:sp>
          <p:nvSpPr>
            <p:cNvPr id="2" name="平行四边形 1"/>
            <p:cNvSpPr/>
            <p:nvPr/>
          </p:nvSpPr>
          <p:spPr>
            <a:xfrm>
              <a:off x="6210945" y="449484"/>
              <a:ext cx="2200275" cy="723900"/>
            </a:xfrm>
            <a:prstGeom prst="parallelogram">
              <a:avLst>
                <a:gd name="adj" fmla="val 335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142509" y="371978"/>
              <a:ext cx="6462026" cy="1415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i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en-US" altLang="zh-CN" sz="54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32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Make it big. Just like this</a:t>
              </a:r>
              <a:endParaRPr lang="zh-CN" altLang="en-US" sz="3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340095" y="3537527"/>
            <a:ext cx="0" cy="3320473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155950" y="44259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82925" y="43529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45561" y="37629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182" y="43989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1692" y="49837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61220" y="43608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965574" y="38995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自由: 形状 20"/>
          <p:cNvSpPr/>
          <p:nvPr/>
        </p:nvSpPr>
        <p:spPr>
          <a:xfrm>
            <a:off x="2546565" y="1175768"/>
            <a:ext cx="5274694" cy="2491288"/>
          </a:xfrm>
          <a:custGeom>
            <a:avLst/>
            <a:gdLst>
              <a:gd name="connsiteX0" fmla="*/ 753352 w 5549831"/>
              <a:gd name="connsiteY0" fmla="*/ 0 h 2059709"/>
              <a:gd name="connsiteX1" fmla="*/ 5547024 w 5549831"/>
              <a:gd name="connsiteY1" fmla="*/ 92364 h 2059709"/>
              <a:gd name="connsiteX2" fmla="*/ 1492261 w 5549831"/>
              <a:gd name="connsiteY2" fmla="*/ 277091 h 2059709"/>
              <a:gd name="connsiteX3" fmla="*/ 4290879 w 5549831"/>
              <a:gd name="connsiteY3" fmla="*/ 655782 h 2059709"/>
              <a:gd name="connsiteX4" fmla="*/ 402370 w 5549831"/>
              <a:gd name="connsiteY4" fmla="*/ 1219200 h 2059709"/>
              <a:gd name="connsiteX5" fmla="*/ 319243 w 5549831"/>
              <a:gd name="connsiteY5" fmla="*/ 2059709 h 2059709"/>
              <a:gd name="connsiteX0-1" fmla="*/ 538839 w 5335318"/>
              <a:gd name="connsiteY0-2" fmla="*/ 0 h 2059709"/>
              <a:gd name="connsiteX1-3" fmla="*/ 5332511 w 5335318"/>
              <a:gd name="connsiteY1-4" fmla="*/ 92364 h 2059709"/>
              <a:gd name="connsiteX2-5" fmla="*/ 1277748 w 5335318"/>
              <a:gd name="connsiteY2-6" fmla="*/ 277091 h 2059709"/>
              <a:gd name="connsiteX3-7" fmla="*/ 4076366 w 5335318"/>
              <a:gd name="connsiteY3-8" fmla="*/ 655782 h 2059709"/>
              <a:gd name="connsiteX4-9" fmla="*/ 811744 w 5335318"/>
              <a:gd name="connsiteY4-10" fmla="*/ 1019175 h 2059709"/>
              <a:gd name="connsiteX5-11" fmla="*/ 104730 w 5335318"/>
              <a:gd name="connsiteY5-12" fmla="*/ 2059709 h 2059709"/>
              <a:gd name="connsiteX0-13" fmla="*/ 438893 w 5235372"/>
              <a:gd name="connsiteY0-14" fmla="*/ 0 h 2059709"/>
              <a:gd name="connsiteX1-15" fmla="*/ 5232565 w 5235372"/>
              <a:gd name="connsiteY1-16" fmla="*/ 92364 h 2059709"/>
              <a:gd name="connsiteX2-17" fmla="*/ 1177802 w 5235372"/>
              <a:gd name="connsiteY2-18" fmla="*/ 277091 h 2059709"/>
              <a:gd name="connsiteX3-19" fmla="*/ 3976420 w 5235372"/>
              <a:gd name="connsiteY3-20" fmla="*/ 655782 h 2059709"/>
              <a:gd name="connsiteX4-21" fmla="*/ 711798 w 5235372"/>
              <a:gd name="connsiteY4-22" fmla="*/ 1019175 h 2059709"/>
              <a:gd name="connsiteX5-23" fmla="*/ 4784 w 5235372"/>
              <a:gd name="connsiteY5-24" fmla="*/ 2059709 h 2059709"/>
              <a:gd name="connsiteX0-25" fmla="*/ 448167 w 5244646"/>
              <a:gd name="connsiteY0-26" fmla="*/ 0 h 1883497"/>
              <a:gd name="connsiteX1-27" fmla="*/ 5241839 w 5244646"/>
              <a:gd name="connsiteY1-28" fmla="*/ 92364 h 1883497"/>
              <a:gd name="connsiteX2-29" fmla="*/ 1187076 w 5244646"/>
              <a:gd name="connsiteY2-30" fmla="*/ 277091 h 1883497"/>
              <a:gd name="connsiteX3-31" fmla="*/ 3985694 w 5244646"/>
              <a:gd name="connsiteY3-32" fmla="*/ 655782 h 1883497"/>
              <a:gd name="connsiteX4-33" fmla="*/ 721072 w 5244646"/>
              <a:gd name="connsiteY4-34" fmla="*/ 1019175 h 1883497"/>
              <a:gd name="connsiteX5-35" fmla="*/ 4533 w 5244646"/>
              <a:gd name="connsiteY5-36" fmla="*/ 1883497 h 1883497"/>
              <a:gd name="connsiteX0-37" fmla="*/ 443527 w 5240006"/>
              <a:gd name="connsiteY0-38" fmla="*/ 0 h 1883497"/>
              <a:gd name="connsiteX1-39" fmla="*/ 5237199 w 5240006"/>
              <a:gd name="connsiteY1-40" fmla="*/ 92364 h 1883497"/>
              <a:gd name="connsiteX2-41" fmla="*/ 1182436 w 5240006"/>
              <a:gd name="connsiteY2-42" fmla="*/ 277091 h 1883497"/>
              <a:gd name="connsiteX3-43" fmla="*/ 3981054 w 5240006"/>
              <a:gd name="connsiteY3-44" fmla="*/ 655782 h 1883497"/>
              <a:gd name="connsiteX4-45" fmla="*/ 716432 w 5240006"/>
              <a:gd name="connsiteY4-46" fmla="*/ 1019175 h 1883497"/>
              <a:gd name="connsiteX5-47" fmla="*/ 4656 w 5240006"/>
              <a:gd name="connsiteY5-48" fmla="*/ 1883497 h 1883497"/>
              <a:gd name="connsiteX0-49" fmla="*/ 438871 w 5235350"/>
              <a:gd name="connsiteY0-50" fmla="*/ 0 h 1883497"/>
              <a:gd name="connsiteX1-51" fmla="*/ 5232543 w 5235350"/>
              <a:gd name="connsiteY1-52" fmla="*/ 92364 h 1883497"/>
              <a:gd name="connsiteX2-53" fmla="*/ 1177780 w 5235350"/>
              <a:gd name="connsiteY2-54" fmla="*/ 277091 h 1883497"/>
              <a:gd name="connsiteX3-55" fmla="*/ 3976398 w 5235350"/>
              <a:gd name="connsiteY3-56" fmla="*/ 655782 h 1883497"/>
              <a:gd name="connsiteX4-57" fmla="*/ 711776 w 5235350"/>
              <a:gd name="connsiteY4-58" fmla="*/ 1019175 h 1883497"/>
              <a:gd name="connsiteX5-59" fmla="*/ 0 w 5235350"/>
              <a:gd name="connsiteY5-60" fmla="*/ 1883497 h 1883497"/>
              <a:gd name="connsiteX0-61" fmla="*/ 439574 w 5236053"/>
              <a:gd name="connsiteY0-62" fmla="*/ 0 h 1883497"/>
              <a:gd name="connsiteX1-63" fmla="*/ 5233246 w 5236053"/>
              <a:gd name="connsiteY1-64" fmla="*/ 92364 h 1883497"/>
              <a:gd name="connsiteX2-65" fmla="*/ 1178483 w 5236053"/>
              <a:gd name="connsiteY2-66" fmla="*/ 277091 h 1883497"/>
              <a:gd name="connsiteX3-67" fmla="*/ 3977101 w 5236053"/>
              <a:gd name="connsiteY3-68" fmla="*/ 655782 h 1883497"/>
              <a:gd name="connsiteX4-69" fmla="*/ 712479 w 5236053"/>
              <a:gd name="connsiteY4-70" fmla="*/ 1019175 h 1883497"/>
              <a:gd name="connsiteX5-71" fmla="*/ 703 w 5236053"/>
              <a:gd name="connsiteY5-72" fmla="*/ 1883497 h 1883497"/>
              <a:gd name="connsiteX0-73" fmla="*/ 439574 w 5235918"/>
              <a:gd name="connsiteY0-74" fmla="*/ 0 h 1883497"/>
              <a:gd name="connsiteX1-75" fmla="*/ 5233246 w 5235918"/>
              <a:gd name="connsiteY1-76" fmla="*/ 92364 h 1883497"/>
              <a:gd name="connsiteX2-77" fmla="*/ 1178483 w 5235918"/>
              <a:gd name="connsiteY2-78" fmla="*/ 277091 h 1883497"/>
              <a:gd name="connsiteX3-79" fmla="*/ 3977101 w 5235918"/>
              <a:gd name="connsiteY3-80" fmla="*/ 655782 h 1883497"/>
              <a:gd name="connsiteX4-81" fmla="*/ 712479 w 5235918"/>
              <a:gd name="connsiteY4-82" fmla="*/ 1019175 h 1883497"/>
              <a:gd name="connsiteX5-83" fmla="*/ 703 w 5235918"/>
              <a:gd name="connsiteY5-84" fmla="*/ 1883497 h 1883497"/>
              <a:gd name="connsiteX0-85" fmla="*/ 439574 w 5235918"/>
              <a:gd name="connsiteY0-86" fmla="*/ 55319 h 1938816"/>
              <a:gd name="connsiteX1-87" fmla="*/ 5233246 w 5235918"/>
              <a:gd name="connsiteY1-88" fmla="*/ 147683 h 1938816"/>
              <a:gd name="connsiteX2-89" fmla="*/ 1178483 w 5235918"/>
              <a:gd name="connsiteY2-90" fmla="*/ 332410 h 1938816"/>
              <a:gd name="connsiteX3-91" fmla="*/ 3977101 w 5235918"/>
              <a:gd name="connsiteY3-92" fmla="*/ 711101 h 1938816"/>
              <a:gd name="connsiteX4-93" fmla="*/ 712479 w 5235918"/>
              <a:gd name="connsiteY4-94" fmla="*/ 1074494 h 1938816"/>
              <a:gd name="connsiteX5-95" fmla="*/ 703 w 5235918"/>
              <a:gd name="connsiteY5-96" fmla="*/ 1938816 h 1938816"/>
              <a:gd name="connsiteX0-97" fmla="*/ 439574 w 5233383"/>
              <a:gd name="connsiteY0-98" fmla="*/ 112269 h 1995766"/>
              <a:gd name="connsiteX1-99" fmla="*/ 5233246 w 5233383"/>
              <a:gd name="connsiteY1-100" fmla="*/ 204633 h 1995766"/>
              <a:gd name="connsiteX2-101" fmla="*/ 1178483 w 5233383"/>
              <a:gd name="connsiteY2-102" fmla="*/ 389360 h 1995766"/>
              <a:gd name="connsiteX3-103" fmla="*/ 3977101 w 5233383"/>
              <a:gd name="connsiteY3-104" fmla="*/ 768051 h 1995766"/>
              <a:gd name="connsiteX4-105" fmla="*/ 712479 w 5233383"/>
              <a:gd name="connsiteY4-106" fmla="*/ 1131444 h 1995766"/>
              <a:gd name="connsiteX5-107" fmla="*/ 703 w 5233383"/>
              <a:gd name="connsiteY5-108" fmla="*/ 1995766 h 1995766"/>
              <a:gd name="connsiteX0-109" fmla="*/ 439574 w 5233336"/>
              <a:gd name="connsiteY0-110" fmla="*/ 127922 h 2011419"/>
              <a:gd name="connsiteX1-111" fmla="*/ 5233246 w 5233336"/>
              <a:gd name="connsiteY1-112" fmla="*/ 220286 h 2011419"/>
              <a:gd name="connsiteX2-113" fmla="*/ 1178483 w 5233336"/>
              <a:gd name="connsiteY2-114" fmla="*/ 405013 h 2011419"/>
              <a:gd name="connsiteX3-115" fmla="*/ 3977101 w 5233336"/>
              <a:gd name="connsiteY3-116" fmla="*/ 783704 h 2011419"/>
              <a:gd name="connsiteX4-117" fmla="*/ 712479 w 5233336"/>
              <a:gd name="connsiteY4-118" fmla="*/ 1147097 h 2011419"/>
              <a:gd name="connsiteX5-119" fmla="*/ 703 w 5233336"/>
              <a:gd name="connsiteY5-120" fmla="*/ 2011419 h 2011419"/>
              <a:gd name="connsiteX0-121" fmla="*/ 439574 w 5235955"/>
              <a:gd name="connsiteY0-122" fmla="*/ 80368 h 1963865"/>
              <a:gd name="connsiteX1-123" fmla="*/ 5233246 w 5235955"/>
              <a:gd name="connsiteY1-124" fmla="*/ 172732 h 1963865"/>
              <a:gd name="connsiteX2-125" fmla="*/ 1183246 w 5235955"/>
              <a:gd name="connsiteY2-126" fmla="*/ 562246 h 1963865"/>
              <a:gd name="connsiteX3-127" fmla="*/ 3977101 w 5235955"/>
              <a:gd name="connsiteY3-128" fmla="*/ 736150 h 1963865"/>
              <a:gd name="connsiteX4-129" fmla="*/ 712479 w 5235955"/>
              <a:gd name="connsiteY4-130" fmla="*/ 1099543 h 1963865"/>
              <a:gd name="connsiteX5-131" fmla="*/ 703 w 5235955"/>
              <a:gd name="connsiteY5-132" fmla="*/ 1963865 h 1963865"/>
              <a:gd name="connsiteX0-133" fmla="*/ 439556 w 5236075"/>
              <a:gd name="connsiteY0-134" fmla="*/ 80368 h 1963865"/>
              <a:gd name="connsiteX1-135" fmla="*/ 5233228 w 5236075"/>
              <a:gd name="connsiteY1-136" fmla="*/ 172732 h 1963865"/>
              <a:gd name="connsiteX2-137" fmla="*/ 1183228 w 5236075"/>
              <a:gd name="connsiteY2-138" fmla="*/ 562246 h 1963865"/>
              <a:gd name="connsiteX3-139" fmla="*/ 3962795 w 5236075"/>
              <a:gd name="connsiteY3-140" fmla="*/ 1026663 h 1963865"/>
              <a:gd name="connsiteX4-141" fmla="*/ 712461 w 5236075"/>
              <a:gd name="connsiteY4-142" fmla="*/ 1099543 h 1963865"/>
              <a:gd name="connsiteX5-143" fmla="*/ 685 w 5236075"/>
              <a:gd name="connsiteY5-144" fmla="*/ 1963865 h 1963865"/>
              <a:gd name="connsiteX0-145" fmla="*/ 439556 w 5233299"/>
              <a:gd name="connsiteY0-146" fmla="*/ 147956 h 2031453"/>
              <a:gd name="connsiteX1-147" fmla="*/ 5233228 w 5233299"/>
              <a:gd name="connsiteY1-148" fmla="*/ 240320 h 2031453"/>
              <a:gd name="connsiteX2-149" fmla="*/ 1183228 w 5233299"/>
              <a:gd name="connsiteY2-150" fmla="*/ 629834 h 2031453"/>
              <a:gd name="connsiteX3-151" fmla="*/ 3962795 w 5233299"/>
              <a:gd name="connsiteY3-152" fmla="*/ 1094251 h 2031453"/>
              <a:gd name="connsiteX4-153" fmla="*/ 712461 w 5233299"/>
              <a:gd name="connsiteY4-154" fmla="*/ 1167131 h 2031453"/>
              <a:gd name="connsiteX5-155" fmla="*/ 685 w 5233299"/>
              <a:gd name="connsiteY5-156" fmla="*/ 2031453 h 2031453"/>
              <a:gd name="connsiteX0-157" fmla="*/ 439556 w 5233295"/>
              <a:gd name="connsiteY0-158" fmla="*/ 147956 h 2031453"/>
              <a:gd name="connsiteX1-159" fmla="*/ 5233228 w 5233295"/>
              <a:gd name="connsiteY1-160" fmla="*/ 240320 h 2031453"/>
              <a:gd name="connsiteX2-161" fmla="*/ 1183228 w 5233295"/>
              <a:gd name="connsiteY2-162" fmla="*/ 629834 h 2031453"/>
              <a:gd name="connsiteX3-163" fmla="*/ 3962795 w 5233295"/>
              <a:gd name="connsiteY3-164" fmla="*/ 1094251 h 2031453"/>
              <a:gd name="connsiteX4-165" fmla="*/ 712461 w 5233295"/>
              <a:gd name="connsiteY4-166" fmla="*/ 1167131 h 2031453"/>
              <a:gd name="connsiteX5-167" fmla="*/ 685 w 5233295"/>
              <a:gd name="connsiteY5-168" fmla="*/ 2031453 h 2031453"/>
              <a:gd name="connsiteX0-169" fmla="*/ 439556 w 5233295"/>
              <a:gd name="connsiteY0-170" fmla="*/ 147956 h 2031453"/>
              <a:gd name="connsiteX1-171" fmla="*/ 5233228 w 5233295"/>
              <a:gd name="connsiteY1-172" fmla="*/ 240320 h 2031453"/>
              <a:gd name="connsiteX2-173" fmla="*/ 1183228 w 5233295"/>
              <a:gd name="connsiteY2-174" fmla="*/ 629834 h 2031453"/>
              <a:gd name="connsiteX3-175" fmla="*/ 3962795 w 5233295"/>
              <a:gd name="connsiteY3-176" fmla="*/ 1094251 h 2031453"/>
              <a:gd name="connsiteX4-177" fmla="*/ 712461 w 5233295"/>
              <a:gd name="connsiteY4-178" fmla="*/ 1167131 h 2031453"/>
              <a:gd name="connsiteX5-179" fmla="*/ 685 w 5233295"/>
              <a:gd name="connsiteY5-180" fmla="*/ 2031453 h 2031453"/>
              <a:gd name="connsiteX0-181" fmla="*/ 439556 w 5233295"/>
              <a:gd name="connsiteY0-182" fmla="*/ 147956 h 2031453"/>
              <a:gd name="connsiteX1-183" fmla="*/ 5233228 w 5233295"/>
              <a:gd name="connsiteY1-184" fmla="*/ 240320 h 2031453"/>
              <a:gd name="connsiteX2-185" fmla="*/ 1183228 w 5233295"/>
              <a:gd name="connsiteY2-186" fmla="*/ 629834 h 2031453"/>
              <a:gd name="connsiteX3-187" fmla="*/ 3962795 w 5233295"/>
              <a:gd name="connsiteY3-188" fmla="*/ 1094251 h 2031453"/>
              <a:gd name="connsiteX4-189" fmla="*/ 712461 w 5233295"/>
              <a:gd name="connsiteY4-190" fmla="*/ 1167131 h 2031453"/>
              <a:gd name="connsiteX5-191" fmla="*/ 685 w 5233295"/>
              <a:gd name="connsiteY5-192" fmla="*/ 2031453 h 2031453"/>
              <a:gd name="connsiteX0-193" fmla="*/ 439636 w 5233375"/>
              <a:gd name="connsiteY0-194" fmla="*/ 147956 h 2031453"/>
              <a:gd name="connsiteX1-195" fmla="*/ 5233308 w 5233375"/>
              <a:gd name="connsiteY1-196" fmla="*/ 240320 h 2031453"/>
              <a:gd name="connsiteX2-197" fmla="*/ 1183308 w 5233375"/>
              <a:gd name="connsiteY2-198" fmla="*/ 629834 h 2031453"/>
              <a:gd name="connsiteX3-199" fmla="*/ 3962875 w 5233375"/>
              <a:gd name="connsiteY3-200" fmla="*/ 1094251 h 2031453"/>
              <a:gd name="connsiteX4-201" fmla="*/ 703016 w 5233375"/>
              <a:gd name="connsiteY4-202" fmla="*/ 1314768 h 2031453"/>
              <a:gd name="connsiteX5-203" fmla="*/ 765 w 5233375"/>
              <a:gd name="connsiteY5-204" fmla="*/ 2031453 h 2031453"/>
              <a:gd name="connsiteX0-205" fmla="*/ 439853 w 5233592"/>
              <a:gd name="connsiteY0-206" fmla="*/ 147956 h 2031453"/>
              <a:gd name="connsiteX1-207" fmla="*/ 5233525 w 5233592"/>
              <a:gd name="connsiteY1-208" fmla="*/ 240320 h 2031453"/>
              <a:gd name="connsiteX2-209" fmla="*/ 1183525 w 5233592"/>
              <a:gd name="connsiteY2-210" fmla="*/ 629834 h 2031453"/>
              <a:gd name="connsiteX3-211" fmla="*/ 3963092 w 5233592"/>
              <a:gd name="connsiteY3-212" fmla="*/ 1094251 h 2031453"/>
              <a:gd name="connsiteX4-213" fmla="*/ 684183 w 5233592"/>
              <a:gd name="connsiteY4-214" fmla="*/ 1395731 h 2031453"/>
              <a:gd name="connsiteX5-215" fmla="*/ 982 w 5233592"/>
              <a:gd name="connsiteY5-216" fmla="*/ 2031453 h 2031453"/>
              <a:gd name="connsiteX0-217" fmla="*/ 439997 w 5233736"/>
              <a:gd name="connsiteY0-218" fmla="*/ 147956 h 2031453"/>
              <a:gd name="connsiteX1-219" fmla="*/ 5233669 w 5233736"/>
              <a:gd name="connsiteY1-220" fmla="*/ 240320 h 2031453"/>
              <a:gd name="connsiteX2-221" fmla="*/ 1183669 w 5233736"/>
              <a:gd name="connsiteY2-222" fmla="*/ 629834 h 2031453"/>
              <a:gd name="connsiteX3-223" fmla="*/ 3963236 w 5233736"/>
              <a:gd name="connsiteY3-224" fmla="*/ 1094251 h 2031453"/>
              <a:gd name="connsiteX4-225" fmla="*/ 684327 w 5233736"/>
              <a:gd name="connsiteY4-226" fmla="*/ 1395731 h 2031453"/>
              <a:gd name="connsiteX5-227" fmla="*/ 1126 w 5233736"/>
              <a:gd name="connsiteY5-228" fmla="*/ 2031453 h 2031453"/>
              <a:gd name="connsiteX0-229" fmla="*/ 439997 w 5233736"/>
              <a:gd name="connsiteY0-230" fmla="*/ 147956 h 2031453"/>
              <a:gd name="connsiteX1-231" fmla="*/ 5233669 w 5233736"/>
              <a:gd name="connsiteY1-232" fmla="*/ 240320 h 2031453"/>
              <a:gd name="connsiteX2-233" fmla="*/ 1183669 w 5233736"/>
              <a:gd name="connsiteY2-234" fmla="*/ 629834 h 2031453"/>
              <a:gd name="connsiteX3-235" fmla="*/ 3963236 w 5233736"/>
              <a:gd name="connsiteY3-236" fmla="*/ 1094251 h 2031453"/>
              <a:gd name="connsiteX4-237" fmla="*/ 684327 w 5233736"/>
              <a:gd name="connsiteY4-238" fmla="*/ 1395731 h 2031453"/>
              <a:gd name="connsiteX5-239" fmla="*/ 1126 w 5233736"/>
              <a:gd name="connsiteY5-240" fmla="*/ 2031453 h 2031453"/>
              <a:gd name="connsiteX0-241" fmla="*/ 439997 w 5233736"/>
              <a:gd name="connsiteY0-242" fmla="*/ 147956 h 2031453"/>
              <a:gd name="connsiteX1-243" fmla="*/ 5233669 w 5233736"/>
              <a:gd name="connsiteY1-244" fmla="*/ 240320 h 2031453"/>
              <a:gd name="connsiteX2-245" fmla="*/ 1183669 w 5233736"/>
              <a:gd name="connsiteY2-246" fmla="*/ 629834 h 2031453"/>
              <a:gd name="connsiteX3-247" fmla="*/ 3963236 w 5233736"/>
              <a:gd name="connsiteY3-248" fmla="*/ 1094251 h 2031453"/>
              <a:gd name="connsiteX4-249" fmla="*/ 684327 w 5233736"/>
              <a:gd name="connsiteY4-250" fmla="*/ 1395731 h 2031453"/>
              <a:gd name="connsiteX5-251" fmla="*/ 1126 w 5233736"/>
              <a:gd name="connsiteY5-252" fmla="*/ 2031453 h 2031453"/>
              <a:gd name="connsiteX0-253" fmla="*/ 439997 w 5233780"/>
              <a:gd name="connsiteY0-254" fmla="*/ 200184 h 2083681"/>
              <a:gd name="connsiteX1-255" fmla="*/ 5233669 w 5233780"/>
              <a:gd name="connsiteY1-256" fmla="*/ 292548 h 2083681"/>
              <a:gd name="connsiteX2-257" fmla="*/ 1183669 w 5233780"/>
              <a:gd name="connsiteY2-258" fmla="*/ 682062 h 2083681"/>
              <a:gd name="connsiteX3-259" fmla="*/ 3963236 w 5233780"/>
              <a:gd name="connsiteY3-260" fmla="*/ 1146479 h 2083681"/>
              <a:gd name="connsiteX4-261" fmla="*/ 684327 w 5233780"/>
              <a:gd name="connsiteY4-262" fmla="*/ 1447959 h 2083681"/>
              <a:gd name="connsiteX5-263" fmla="*/ 1126 w 5233780"/>
              <a:gd name="connsiteY5-264" fmla="*/ 2083681 h 2083681"/>
              <a:gd name="connsiteX0-265" fmla="*/ 439997 w 4486095"/>
              <a:gd name="connsiteY0-266" fmla="*/ 143180 h 2026677"/>
              <a:gd name="connsiteX1-267" fmla="*/ 4485957 w 4486095"/>
              <a:gd name="connsiteY1-268" fmla="*/ 354606 h 2026677"/>
              <a:gd name="connsiteX2-269" fmla="*/ 1183669 w 4486095"/>
              <a:gd name="connsiteY2-270" fmla="*/ 625058 h 2026677"/>
              <a:gd name="connsiteX3-271" fmla="*/ 3963236 w 4486095"/>
              <a:gd name="connsiteY3-272" fmla="*/ 1089475 h 2026677"/>
              <a:gd name="connsiteX4-273" fmla="*/ 684327 w 4486095"/>
              <a:gd name="connsiteY4-274" fmla="*/ 1390955 h 2026677"/>
              <a:gd name="connsiteX5-275" fmla="*/ 1126 w 4486095"/>
              <a:gd name="connsiteY5-276" fmla="*/ 2026677 h 2026677"/>
              <a:gd name="connsiteX0-277" fmla="*/ 439997 w 4485979"/>
              <a:gd name="connsiteY0-278" fmla="*/ 155836 h 2039333"/>
              <a:gd name="connsiteX1-279" fmla="*/ 4485957 w 4485979"/>
              <a:gd name="connsiteY1-280" fmla="*/ 367262 h 2039333"/>
              <a:gd name="connsiteX2-281" fmla="*/ 1183669 w 4485979"/>
              <a:gd name="connsiteY2-282" fmla="*/ 637714 h 2039333"/>
              <a:gd name="connsiteX3-283" fmla="*/ 3963236 w 4485979"/>
              <a:gd name="connsiteY3-284" fmla="*/ 1102131 h 2039333"/>
              <a:gd name="connsiteX4-285" fmla="*/ 684327 w 4485979"/>
              <a:gd name="connsiteY4-286" fmla="*/ 1403611 h 2039333"/>
              <a:gd name="connsiteX5-287" fmla="*/ 1126 w 4485979"/>
              <a:gd name="connsiteY5-288" fmla="*/ 2039333 h 2039333"/>
              <a:gd name="connsiteX0-289" fmla="*/ 439997 w 4485979"/>
              <a:gd name="connsiteY0-290" fmla="*/ 155836 h 2039333"/>
              <a:gd name="connsiteX1-291" fmla="*/ 4485957 w 4485979"/>
              <a:gd name="connsiteY1-292" fmla="*/ 367262 h 2039333"/>
              <a:gd name="connsiteX2-293" fmla="*/ 1183669 w 4485979"/>
              <a:gd name="connsiteY2-294" fmla="*/ 637714 h 2039333"/>
              <a:gd name="connsiteX3-295" fmla="*/ 3963236 w 4485979"/>
              <a:gd name="connsiteY3-296" fmla="*/ 1102131 h 2039333"/>
              <a:gd name="connsiteX4-297" fmla="*/ 684327 w 4485979"/>
              <a:gd name="connsiteY4-298" fmla="*/ 1403611 h 2039333"/>
              <a:gd name="connsiteX5-299" fmla="*/ 1126 w 4485979"/>
              <a:gd name="connsiteY5-300" fmla="*/ 2039333 h 2039333"/>
              <a:gd name="connsiteX0-301" fmla="*/ 0 w 5295687"/>
              <a:gd name="connsiteY0-302" fmla="*/ 19036 h 3112208"/>
              <a:gd name="connsiteX1-303" fmla="*/ 5274685 w 5295687"/>
              <a:gd name="connsiteY1-304" fmla="*/ 1440137 h 3112208"/>
              <a:gd name="connsiteX2-305" fmla="*/ 1972397 w 5295687"/>
              <a:gd name="connsiteY2-306" fmla="*/ 1710589 h 3112208"/>
              <a:gd name="connsiteX3-307" fmla="*/ 4751964 w 5295687"/>
              <a:gd name="connsiteY3-308" fmla="*/ 2175006 h 3112208"/>
              <a:gd name="connsiteX4-309" fmla="*/ 1473055 w 5295687"/>
              <a:gd name="connsiteY4-310" fmla="*/ 2476486 h 3112208"/>
              <a:gd name="connsiteX5-311" fmla="*/ 789854 w 5295687"/>
              <a:gd name="connsiteY5-312" fmla="*/ 3112208 h 3112208"/>
              <a:gd name="connsiteX0-313" fmla="*/ 0 w 5295687"/>
              <a:gd name="connsiteY0-314" fmla="*/ 0 h 3093172"/>
              <a:gd name="connsiteX1-315" fmla="*/ 5274685 w 5295687"/>
              <a:gd name="connsiteY1-316" fmla="*/ 1421101 h 3093172"/>
              <a:gd name="connsiteX2-317" fmla="*/ 1972397 w 5295687"/>
              <a:gd name="connsiteY2-318" fmla="*/ 1691553 h 3093172"/>
              <a:gd name="connsiteX3-319" fmla="*/ 4751964 w 5295687"/>
              <a:gd name="connsiteY3-320" fmla="*/ 2155970 h 3093172"/>
              <a:gd name="connsiteX4-321" fmla="*/ 1473055 w 5295687"/>
              <a:gd name="connsiteY4-322" fmla="*/ 2457450 h 3093172"/>
              <a:gd name="connsiteX5-323" fmla="*/ 789854 w 5295687"/>
              <a:gd name="connsiteY5-324" fmla="*/ 3093172 h 3093172"/>
              <a:gd name="connsiteX0-325" fmla="*/ 0 w 5274731"/>
              <a:gd name="connsiteY0-326" fmla="*/ 0 h 3093172"/>
              <a:gd name="connsiteX1-327" fmla="*/ 5274685 w 5274731"/>
              <a:gd name="connsiteY1-328" fmla="*/ 1421101 h 3093172"/>
              <a:gd name="connsiteX2-329" fmla="*/ 1972397 w 5274731"/>
              <a:gd name="connsiteY2-330" fmla="*/ 1691553 h 3093172"/>
              <a:gd name="connsiteX3-331" fmla="*/ 4751964 w 5274731"/>
              <a:gd name="connsiteY3-332" fmla="*/ 2155970 h 3093172"/>
              <a:gd name="connsiteX4-333" fmla="*/ 1473055 w 5274731"/>
              <a:gd name="connsiteY4-334" fmla="*/ 2457450 h 3093172"/>
              <a:gd name="connsiteX5-335" fmla="*/ 789854 w 5274731"/>
              <a:gd name="connsiteY5-336" fmla="*/ 3093172 h 3093172"/>
              <a:gd name="connsiteX0-337" fmla="*/ 0 w 5295928"/>
              <a:gd name="connsiteY0-338" fmla="*/ 0 h 3093172"/>
              <a:gd name="connsiteX1-339" fmla="*/ 5274685 w 5295928"/>
              <a:gd name="connsiteY1-340" fmla="*/ 1421101 h 3093172"/>
              <a:gd name="connsiteX2-341" fmla="*/ 1981922 w 5295928"/>
              <a:gd name="connsiteY2-342" fmla="*/ 1815378 h 3093172"/>
              <a:gd name="connsiteX3-343" fmla="*/ 4751964 w 5295928"/>
              <a:gd name="connsiteY3-344" fmla="*/ 2155970 h 3093172"/>
              <a:gd name="connsiteX4-345" fmla="*/ 1473055 w 5295928"/>
              <a:gd name="connsiteY4-346" fmla="*/ 2457450 h 3093172"/>
              <a:gd name="connsiteX5-347" fmla="*/ 789854 w 5295928"/>
              <a:gd name="connsiteY5-348" fmla="*/ 3093172 h 3093172"/>
              <a:gd name="connsiteX0-349" fmla="*/ 0 w 5296486"/>
              <a:gd name="connsiteY0-350" fmla="*/ 0 h 3093172"/>
              <a:gd name="connsiteX1-351" fmla="*/ 5274685 w 5296486"/>
              <a:gd name="connsiteY1-352" fmla="*/ 1421101 h 3093172"/>
              <a:gd name="connsiteX2-353" fmla="*/ 1981922 w 5296486"/>
              <a:gd name="connsiteY2-354" fmla="*/ 1815378 h 3093172"/>
              <a:gd name="connsiteX3-355" fmla="*/ 4723389 w 5296486"/>
              <a:gd name="connsiteY3-356" fmla="*/ 2346470 h 3093172"/>
              <a:gd name="connsiteX4-357" fmla="*/ 1473055 w 5296486"/>
              <a:gd name="connsiteY4-358" fmla="*/ 2457450 h 3093172"/>
              <a:gd name="connsiteX5-359" fmla="*/ 789854 w 5296486"/>
              <a:gd name="connsiteY5-360" fmla="*/ 3093172 h 3093172"/>
              <a:gd name="connsiteX0-361" fmla="*/ 0 w 5296486"/>
              <a:gd name="connsiteY0-362" fmla="*/ 0 h 3093172"/>
              <a:gd name="connsiteX1-363" fmla="*/ 5274685 w 5296486"/>
              <a:gd name="connsiteY1-364" fmla="*/ 1421101 h 3093172"/>
              <a:gd name="connsiteX2-365" fmla="*/ 1981922 w 5296486"/>
              <a:gd name="connsiteY2-366" fmla="*/ 1815378 h 3093172"/>
              <a:gd name="connsiteX3-367" fmla="*/ 4723389 w 5296486"/>
              <a:gd name="connsiteY3-368" fmla="*/ 2346470 h 3093172"/>
              <a:gd name="connsiteX4-369" fmla="*/ 1473055 w 5296486"/>
              <a:gd name="connsiteY4-370" fmla="*/ 2457450 h 3093172"/>
              <a:gd name="connsiteX5-371" fmla="*/ 789854 w 5296486"/>
              <a:gd name="connsiteY5-372" fmla="*/ 3093172 h 3093172"/>
              <a:gd name="connsiteX0-373" fmla="*/ 0 w 5296058"/>
              <a:gd name="connsiteY0-374" fmla="*/ 0 h 3093172"/>
              <a:gd name="connsiteX1-375" fmla="*/ 5274685 w 5296058"/>
              <a:gd name="connsiteY1-376" fmla="*/ 1421101 h 3093172"/>
              <a:gd name="connsiteX2-377" fmla="*/ 1981922 w 5296058"/>
              <a:gd name="connsiteY2-378" fmla="*/ 1815378 h 3093172"/>
              <a:gd name="connsiteX3-379" fmla="*/ 4723389 w 5296058"/>
              <a:gd name="connsiteY3-380" fmla="*/ 2346470 h 3093172"/>
              <a:gd name="connsiteX4-381" fmla="*/ 1473055 w 5296058"/>
              <a:gd name="connsiteY4-382" fmla="*/ 2457450 h 3093172"/>
              <a:gd name="connsiteX5-383" fmla="*/ 789854 w 5296058"/>
              <a:gd name="connsiteY5-384" fmla="*/ 3093172 h 3093172"/>
              <a:gd name="connsiteX0-385" fmla="*/ 0 w 5274694"/>
              <a:gd name="connsiteY0-386" fmla="*/ 0 h 3093172"/>
              <a:gd name="connsiteX1-387" fmla="*/ 5274685 w 5274694"/>
              <a:gd name="connsiteY1-388" fmla="*/ 1421101 h 3093172"/>
              <a:gd name="connsiteX2-389" fmla="*/ 1981922 w 5274694"/>
              <a:gd name="connsiteY2-390" fmla="*/ 1815378 h 3093172"/>
              <a:gd name="connsiteX3-391" fmla="*/ 4723389 w 5274694"/>
              <a:gd name="connsiteY3-392" fmla="*/ 2346470 h 3093172"/>
              <a:gd name="connsiteX4-393" fmla="*/ 1473055 w 5274694"/>
              <a:gd name="connsiteY4-394" fmla="*/ 2457450 h 3093172"/>
              <a:gd name="connsiteX5-395" fmla="*/ 789854 w 5274694"/>
              <a:gd name="connsiteY5-396" fmla="*/ 3093172 h 3093172"/>
              <a:gd name="connsiteX0-397" fmla="*/ 0 w 5274694"/>
              <a:gd name="connsiteY0-398" fmla="*/ 0 h 3093172"/>
              <a:gd name="connsiteX1-399" fmla="*/ 5274685 w 5274694"/>
              <a:gd name="connsiteY1-400" fmla="*/ 1421101 h 3093172"/>
              <a:gd name="connsiteX2-401" fmla="*/ 1981922 w 5274694"/>
              <a:gd name="connsiteY2-402" fmla="*/ 1815378 h 3093172"/>
              <a:gd name="connsiteX3-403" fmla="*/ 4723389 w 5274694"/>
              <a:gd name="connsiteY3-404" fmla="*/ 2346470 h 3093172"/>
              <a:gd name="connsiteX4-405" fmla="*/ 1473055 w 5274694"/>
              <a:gd name="connsiteY4-406" fmla="*/ 2457450 h 3093172"/>
              <a:gd name="connsiteX5-407" fmla="*/ 789854 w 5274694"/>
              <a:gd name="connsiteY5-408" fmla="*/ 3093172 h 3093172"/>
              <a:gd name="connsiteX0-409" fmla="*/ 0 w 5274694"/>
              <a:gd name="connsiteY0-410" fmla="*/ 0 h 3093172"/>
              <a:gd name="connsiteX1-411" fmla="*/ 5274685 w 5274694"/>
              <a:gd name="connsiteY1-412" fmla="*/ 1421101 h 3093172"/>
              <a:gd name="connsiteX2-413" fmla="*/ 1981922 w 5274694"/>
              <a:gd name="connsiteY2-414" fmla="*/ 1815378 h 3093172"/>
              <a:gd name="connsiteX3-415" fmla="*/ 4723389 w 5274694"/>
              <a:gd name="connsiteY3-416" fmla="*/ 2346470 h 3093172"/>
              <a:gd name="connsiteX4-417" fmla="*/ 1473055 w 5274694"/>
              <a:gd name="connsiteY4-418" fmla="*/ 2457450 h 3093172"/>
              <a:gd name="connsiteX5-419" fmla="*/ 789854 w 5274694"/>
              <a:gd name="connsiteY5-420" fmla="*/ 3093172 h 309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274694" h="3093172">
                <a:moveTo>
                  <a:pt x="0" y="0"/>
                </a:moveTo>
                <a:cubicBezTo>
                  <a:pt x="769216" y="1797676"/>
                  <a:pt x="5268215" y="642288"/>
                  <a:pt x="5274685" y="1421101"/>
                </a:cubicBezTo>
                <a:cubicBezTo>
                  <a:pt x="5281155" y="2199914"/>
                  <a:pt x="1997605" y="1165850"/>
                  <a:pt x="1981922" y="1815378"/>
                </a:cubicBezTo>
                <a:cubicBezTo>
                  <a:pt x="1966239" y="2464906"/>
                  <a:pt x="4760575" y="1801308"/>
                  <a:pt x="4723389" y="2346470"/>
                </a:cubicBezTo>
                <a:cubicBezTo>
                  <a:pt x="4686203" y="2891632"/>
                  <a:pt x="2185794" y="2510393"/>
                  <a:pt x="1473055" y="2457450"/>
                </a:cubicBezTo>
                <a:cubicBezTo>
                  <a:pt x="760316" y="2404507"/>
                  <a:pt x="790960" y="2648188"/>
                  <a:pt x="789854" y="3093172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43250" y="13525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0225" y="12795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45561" y="6895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182" y="13255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1692" y="19103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61220" y="12874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65574" y="8261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自由: 形状 10"/>
          <p:cNvSpPr/>
          <p:nvPr/>
        </p:nvSpPr>
        <p:spPr>
          <a:xfrm>
            <a:off x="3340095" y="-44450"/>
            <a:ext cx="5448305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45570" y="44487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5570" y="50847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45570" y="56695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147170" y="50466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31528" y="4512260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85195" y="5084762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12170" y="5011737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591550" y="1227763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518525" y="1154738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85270" y="76609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85270" y="14021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85270" y="1986875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86870" y="1364000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1228" y="829598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自由: 形状 11"/>
          <p:cNvSpPr/>
          <p:nvPr/>
        </p:nvSpPr>
        <p:spPr>
          <a:xfrm flipH="1">
            <a:off x="3340093" y="-44450"/>
            <a:ext cx="5448305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43250" y="49593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70225" y="48863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45561" y="42963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182" y="49323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1692" y="55171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061220" y="48942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65574" y="44329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340095" y="-152400"/>
            <a:ext cx="0" cy="334010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843338" y="2727455"/>
            <a:ext cx="993514" cy="9935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659058" y="2543175"/>
            <a:ext cx="1362075" cy="13620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43250" y="13652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070225" y="12922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45561" y="89911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182" y="153511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1692" y="211988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61220" y="149701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965574" y="927253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6547" y="303954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END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7445" y="3905825"/>
            <a:ext cx="612698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请输入标题</a:t>
            </a:r>
            <a:endParaRPr lang="zh-CN" altLang="en-US" sz="8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083" y="4032805"/>
            <a:ext cx="5775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1960933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2486450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3011967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3537485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>
            <a:off x="4063002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4588519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5114037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639553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6165071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435415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912210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389675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480933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86929" y="2002412"/>
            <a:ext cx="3817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FOUR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211060" y="485776"/>
            <a:ext cx="2980565" cy="421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05150" y="1140760"/>
            <a:ext cx="3752097" cy="16945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cxnSp>
        <p:nvCxnSpPr>
          <p:cNvPr id="26" name="直接连接符 25"/>
          <p:cNvCxnSpPr/>
          <p:nvPr/>
        </p:nvCxnSpPr>
        <p:spPr>
          <a:xfrm>
            <a:off x="757129" y="4939267"/>
            <a:ext cx="231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0545" y="304800"/>
            <a:ext cx="4935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0545" y="3130707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SUCH AS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MTTO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27105" y="4099102"/>
            <a:ext cx="1936708" cy="25034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9" name="矩形 8"/>
          <p:cNvSpPr/>
          <p:nvPr/>
        </p:nvSpPr>
        <p:spPr>
          <a:xfrm>
            <a:off x="600545" y="5169834"/>
            <a:ext cx="64620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00545" y="1596066"/>
            <a:ext cx="4935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82095" y="4802316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SUCH AS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MTTO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414608" y="2627178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414609" y="578356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414608" y="4676000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49092" y="1243281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49093" y="57835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49092" y="3245293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349093" y="25803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49092" y="5340925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49093" y="46760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平行四边形 52"/>
          <p:cNvSpPr/>
          <p:nvPr/>
        </p:nvSpPr>
        <p:spPr>
          <a:xfrm>
            <a:off x="980966" y="715839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/>
        </p:nvSpPr>
        <p:spPr>
          <a:xfrm>
            <a:off x="1506483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/>
        </p:nvSpPr>
        <p:spPr>
          <a:xfrm>
            <a:off x="2032000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/>
        </p:nvSpPr>
        <p:spPr>
          <a:xfrm>
            <a:off x="2557518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/>
        </p:nvSpPr>
        <p:spPr>
          <a:xfrm>
            <a:off x="3083035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3608552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4134070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4659586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60"/>
          <p:cNvSpPr/>
          <p:nvPr/>
        </p:nvSpPr>
        <p:spPr>
          <a:xfrm>
            <a:off x="5185104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176904" y="5159935"/>
            <a:ext cx="2589666" cy="2589935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31718" y="768927"/>
            <a:ext cx="6129131" cy="5320146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928145" y="3940096"/>
            <a:ext cx="231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71561" y="1143268"/>
            <a:ext cx="4456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en-US" altLang="zh-CN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1561" y="4310363"/>
            <a:ext cx="417340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176818" y="1143268"/>
            <a:ext cx="5346700" cy="47803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44685" y="1582615"/>
            <a:ext cx="4603606" cy="276771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rot="18225067">
            <a:off x="5320190" y="3675806"/>
            <a:ext cx="1911830" cy="1752970"/>
            <a:chOff x="5320190" y="3675806"/>
            <a:chExt cx="1911830" cy="1752970"/>
          </a:xfrm>
        </p:grpSpPr>
        <p:sp>
          <p:nvSpPr>
            <p:cNvPr id="20" name="自由: 形状 19"/>
            <p:cNvSpPr/>
            <p:nvPr/>
          </p:nvSpPr>
          <p:spPr>
            <a:xfrm>
              <a:off x="5320190" y="3675806"/>
              <a:ext cx="1911830" cy="1752970"/>
            </a:xfrm>
            <a:custGeom>
              <a:avLst/>
              <a:gdLst>
                <a:gd name="connsiteX0" fmla="*/ 955915 w 1911830"/>
                <a:gd name="connsiteY0" fmla="*/ 0 h 1752970"/>
                <a:gd name="connsiteX1" fmla="*/ 1911830 w 1911830"/>
                <a:gd name="connsiteY1" fmla="*/ 955915 h 1752970"/>
                <a:gd name="connsiteX2" fmla="*/ 1490376 w 1911830"/>
                <a:gd name="connsiteY2" fmla="*/ 1748575 h 1752970"/>
                <a:gd name="connsiteX3" fmla="*/ 1483142 w 1911830"/>
                <a:gd name="connsiteY3" fmla="*/ 1752970 h 1752970"/>
                <a:gd name="connsiteX4" fmla="*/ 428689 w 1911830"/>
                <a:gd name="connsiteY4" fmla="*/ 1752970 h 1752970"/>
                <a:gd name="connsiteX5" fmla="*/ 421454 w 1911830"/>
                <a:gd name="connsiteY5" fmla="*/ 1748575 h 1752970"/>
                <a:gd name="connsiteX6" fmla="*/ 0 w 1911830"/>
                <a:gd name="connsiteY6" fmla="*/ 955915 h 1752970"/>
                <a:gd name="connsiteX7" fmla="*/ 955915 w 1911830"/>
                <a:gd name="connsiteY7" fmla="*/ 0 h 175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1830" h="1752970">
                  <a:moveTo>
                    <a:pt x="955915" y="0"/>
                  </a:moveTo>
                  <a:cubicBezTo>
                    <a:pt x="1483852" y="0"/>
                    <a:pt x="1911830" y="427978"/>
                    <a:pt x="1911830" y="955915"/>
                  </a:cubicBezTo>
                  <a:cubicBezTo>
                    <a:pt x="1911830" y="1285876"/>
                    <a:pt x="1744651" y="1576790"/>
                    <a:pt x="1490376" y="1748575"/>
                  </a:cubicBezTo>
                  <a:lnTo>
                    <a:pt x="1483142" y="1752970"/>
                  </a:lnTo>
                  <a:lnTo>
                    <a:pt x="428689" y="1752970"/>
                  </a:lnTo>
                  <a:lnTo>
                    <a:pt x="421454" y="1748575"/>
                  </a:lnTo>
                  <a:cubicBezTo>
                    <a:pt x="167179" y="1576790"/>
                    <a:pt x="0" y="1285876"/>
                    <a:pt x="0" y="955915"/>
                  </a:cubicBezTo>
                  <a:cubicBezTo>
                    <a:pt x="0" y="427978"/>
                    <a:pt x="427978" y="0"/>
                    <a:pt x="95591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自由: 形状 21"/>
            <p:cNvSpPr/>
            <p:nvPr/>
          </p:nvSpPr>
          <p:spPr>
            <a:xfrm flipV="1">
              <a:off x="5748878" y="5269916"/>
              <a:ext cx="1054453" cy="158860"/>
            </a:xfrm>
            <a:custGeom>
              <a:avLst/>
              <a:gdLst>
                <a:gd name="connsiteX0" fmla="*/ 0 w 1054453"/>
                <a:gd name="connsiteY0" fmla="*/ 0 h 158860"/>
                <a:gd name="connsiteX1" fmla="*/ 1054453 w 1054453"/>
                <a:gd name="connsiteY1" fmla="*/ 0 h 158860"/>
                <a:gd name="connsiteX2" fmla="*/ 982872 w 1054453"/>
                <a:gd name="connsiteY2" fmla="*/ 43486 h 158860"/>
                <a:gd name="connsiteX3" fmla="*/ 527226 w 1054453"/>
                <a:gd name="connsiteY3" fmla="*/ 158860 h 158860"/>
                <a:gd name="connsiteX4" fmla="*/ 71580 w 1054453"/>
                <a:gd name="connsiteY4" fmla="*/ 43486 h 158860"/>
                <a:gd name="connsiteX5" fmla="*/ 0 w 1054453"/>
                <a:gd name="connsiteY5" fmla="*/ 0 h 1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453" h="158860">
                  <a:moveTo>
                    <a:pt x="0" y="0"/>
                  </a:moveTo>
                  <a:lnTo>
                    <a:pt x="1054453" y="0"/>
                  </a:lnTo>
                  <a:lnTo>
                    <a:pt x="982872" y="43486"/>
                  </a:lnTo>
                  <a:cubicBezTo>
                    <a:pt x="847425" y="117066"/>
                    <a:pt x="692207" y="158860"/>
                    <a:pt x="527226" y="158860"/>
                  </a:cubicBezTo>
                  <a:cubicBezTo>
                    <a:pt x="362246" y="158860"/>
                    <a:pt x="207027" y="117066"/>
                    <a:pt x="71580" y="434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58601" y="3848737"/>
            <a:ext cx="1435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$</a:t>
            </a:r>
            <a:r>
              <a:rPr lang="en-US" altLang="zh-CN" sz="7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98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8056" y="493158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Price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72192" y="450434"/>
            <a:ext cx="7542794" cy="1415772"/>
            <a:chOff x="868426" y="372369"/>
            <a:chExt cx="7542794" cy="1415772"/>
          </a:xfrm>
        </p:grpSpPr>
        <p:sp>
          <p:nvSpPr>
            <p:cNvPr id="3" name="平行四边形 2"/>
            <p:cNvSpPr/>
            <p:nvPr/>
          </p:nvSpPr>
          <p:spPr>
            <a:xfrm>
              <a:off x="6210945" y="449484"/>
              <a:ext cx="2200275" cy="723900"/>
            </a:xfrm>
            <a:prstGeom prst="parallelogram">
              <a:avLst>
                <a:gd name="adj" fmla="val 335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68426" y="372369"/>
              <a:ext cx="6462026" cy="1415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b="1" i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en-US" altLang="zh-CN" sz="54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32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Make it big. Just like this</a:t>
              </a:r>
              <a:endParaRPr lang="zh-CN" altLang="en-US" sz="3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587501" y="1978641"/>
            <a:ext cx="2247900" cy="2247900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8656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5116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4411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03205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9665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8960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87754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74214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13509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974233" y="1983009"/>
            <a:ext cx="2243532" cy="2243532"/>
          </a:xfrm>
          <a:prstGeom prst="ellipse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356598" y="1978642"/>
            <a:ext cx="2247900" cy="2247900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 cap="sq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cxnSp>
        <p:nvCxnSpPr>
          <p:cNvPr id="20" name="直接连接符 19"/>
          <p:cNvCxnSpPr/>
          <p:nvPr/>
        </p:nvCxnSpPr>
        <p:spPr>
          <a:xfrm>
            <a:off x="4485920" y="2984500"/>
            <a:ext cx="0" cy="2151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90410" y="2984500"/>
            <a:ext cx="0" cy="2151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7586" y="1931005"/>
            <a:ext cx="2243532" cy="2243532"/>
          </a:xfrm>
          <a:prstGeom prst="ellipse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380882" y="1991591"/>
            <a:ext cx="2243532" cy="2243532"/>
          </a:xfrm>
          <a:prstGeom prst="ellipse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" b="15787"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07929" y="2833409"/>
            <a:ext cx="2360295" cy="9220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THINKS</a:t>
            </a:r>
            <a:endParaRPr lang="en-US" altLang="zh-CN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汇报</a:t>
            </a:r>
            <a:r>
              <a:rPr lang="zh-CN" altLang="en-US" sz="11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人</a:t>
            </a:r>
            <a:r>
              <a:rPr lang="zh-CN" altLang="en-US" sz="110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：汇报</a:t>
            </a:r>
            <a:r>
              <a:rPr lang="zh-CN" altLang="en-US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时间：</a:t>
            </a:r>
            <a:r>
              <a:rPr lang="en-US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XXX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4706" y="2002412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26355" y="612844"/>
            <a:ext cx="783627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6000" b="1" dirty="0" err="1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magna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4743" y="3594099"/>
            <a:ext cx="24529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87444" y="2540080"/>
            <a:ext cx="7814960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9500" dirty="0">
                <a:solidFill>
                  <a:schemeClr val="bg1"/>
                </a:solidFill>
              </a:rPr>
              <a:t>”</a:t>
            </a:r>
            <a:endParaRPr lang="zh-CN" altLang="en-US" sz="59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25" y="0"/>
            <a:ext cx="122110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7136" b="25923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064000" y="4457700"/>
            <a:ext cx="0" cy="1752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153400" y="4457700"/>
            <a:ext cx="0" cy="1752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2282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866631" y="4447408"/>
            <a:ext cx="873270" cy="718164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427462" y="4447677"/>
            <a:ext cx="1200534" cy="716364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7840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Group 159"/>
          <p:cNvGrpSpPr>
            <a:grpSpLocks noChangeAspect="1"/>
          </p:cNvGrpSpPr>
          <p:nvPr/>
        </p:nvGrpSpPr>
        <p:grpSpPr bwMode="auto">
          <a:xfrm>
            <a:off x="8517244" y="4445878"/>
            <a:ext cx="742186" cy="718164"/>
            <a:chOff x="4535" y="2968"/>
            <a:chExt cx="587" cy="568"/>
          </a:xfrm>
          <a:solidFill>
            <a:srgbClr val="FFC000"/>
          </a:solidFill>
        </p:grpSpPr>
        <p:sp>
          <p:nvSpPr>
            <p:cNvPr id="11" name="Freeform 160"/>
            <p:cNvSpPr/>
            <p:nvPr/>
          </p:nvSpPr>
          <p:spPr bwMode="auto">
            <a:xfrm>
              <a:off x="4535" y="3250"/>
              <a:ext cx="498" cy="286"/>
            </a:xfrm>
            <a:custGeom>
              <a:avLst/>
              <a:gdLst>
                <a:gd name="T0" fmla="*/ 628 w 679"/>
                <a:gd name="T1" fmla="*/ 72 h 388"/>
                <a:gd name="T2" fmla="*/ 612 w 679"/>
                <a:gd name="T3" fmla="*/ 46 h 388"/>
                <a:gd name="T4" fmla="*/ 583 w 679"/>
                <a:gd name="T5" fmla="*/ 33 h 388"/>
                <a:gd name="T6" fmla="*/ 412 w 679"/>
                <a:gd name="T7" fmla="*/ 0 h 388"/>
                <a:gd name="T8" fmla="*/ 461 w 679"/>
                <a:gd name="T9" fmla="*/ 33 h 388"/>
                <a:gd name="T10" fmla="*/ 383 w 679"/>
                <a:gd name="T11" fmla="*/ 278 h 388"/>
                <a:gd name="T12" fmla="*/ 339 w 679"/>
                <a:gd name="T13" fmla="*/ 96 h 388"/>
                <a:gd name="T14" fmla="*/ 295 w 679"/>
                <a:gd name="T15" fmla="*/ 278 h 388"/>
                <a:gd name="T16" fmla="*/ 217 w 679"/>
                <a:gd name="T17" fmla="*/ 33 h 388"/>
                <a:gd name="T18" fmla="*/ 267 w 679"/>
                <a:gd name="T19" fmla="*/ 0 h 388"/>
                <a:gd name="T20" fmla="*/ 96 w 679"/>
                <a:gd name="T21" fmla="*/ 33 h 388"/>
                <a:gd name="T22" fmla="*/ 67 w 679"/>
                <a:gd name="T23" fmla="*/ 46 h 388"/>
                <a:gd name="T24" fmla="*/ 51 w 679"/>
                <a:gd name="T25" fmla="*/ 72 h 388"/>
                <a:gd name="T26" fmla="*/ 0 w 679"/>
                <a:gd name="T27" fmla="*/ 295 h 388"/>
                <a:gd name="T28" fmla="*/ 96 w 679"/>
                <a:gd name="T29" fmla="*/ 328 h 388"/>
                <a:gd name="T30" fmla="*/ 323 w 679"/>
                <a:gd name="T31" fmla="*/ 388 h 388"/>
                <a:gd name="T32" fmla="*/ 339 w 679"/>
                <a:gd name="T33" fmla="*/ 388 h 388"/>
                <a:gd name="T34" fmla="*/ 356 w 679"/>
                <a:gd name="T35" fmla="*/ 388 h 388"/>
                <a:gd name="T36" fmla="*/ 583 w 679"/>
                <a:gd name="T37" fmla="*/ 328 h 388"/>
                <a:gd name="T38" fmla="*/ 679 w 679"/>
                <a:gd name="T39" fmla="*/ 295 h 388"/>
                <a:gd name="T40" fmla="*/ 628 w 679"/>
                <a:gd name="T41" fmla="*/ 7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9" h="388">
                  <a:moveTo>
                    <a:pt x="628" y="72"/>
                  </a:moveTo>
                  <a:cubicBezTo>
                    <a:pt x="626" y="63"/>
                    <a:pt x="621" y="54"/>
                    <a:pt x="612" y="46"/>
                  </a:cubicBezTo>
                  <a:cubicBezTo>
                    <a:pt x="604" y="39"/>
                    <a:pt x="594" y="35"/>
                    <a:pt x="583" y="33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61" y="33"/>
                    <a:pt x="461" y="33"/>
                    <a:pt x="461" y="33"/>
                  </a:cubicBezTo>
                  <a:cubicBezTo>
                    <a:pt x="383" y="278"/>
                    <a:pt x="383" y="278"/>
                    <a:pt x="383" y="278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295" y="278"/>
                    <a:pt x="295" y="278"/>
                    <a:pt x="295" y="278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85" y="35"/>
                    <a:pt x="75" y="39"/>
                    <a:pt x="67" y="46"/>
                  </a:cubicBezTo>
                  <a:cubicBezTo>
                    <a:pt x="58" y="54"/>
                    <a:pt x="53" y="63"/>
                    <a:pt x="51" y="72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96" y="328"/>
                    <a:pt x="96" y="328"/>
                    <a:pt x="96" y="328"/>
                  </a:cubicBezTo>
                  <a:cubicBezTo>
                    <a:pt x="127" y="361"/>
                    <a:pt x="216" y="385"/>
                    <a:pt x="323" y="388"/>
                  </a:cubicBezTo>
                  <a:cubicBezTo>
                    <a:pt x="339" y="388"/>
                    <a:pt x="339" y="388"/>
                    <a:pt x="339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463" y="385"/>
                    <a:pt x="551" y="361"/>
                    <a:pt x="583" y="328"/>
                  </a:cubicBezTo>
                  <a:cubicBezTo>
                    <a:pt x="679" y="295"/>
                    <a:pt x="679" y="295"/>
                    <a:pt x="679" y="295"/>
                  </a:cubicBezTo>
                  <a:lnTo>
                    <a:pt x="62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1"/>
            <p:cNvSpPr/>
            <p:nvPr/>
          </p:nvSpPr>
          <p:spPr bwMode="auto">
            <a:xfrm>
              <a:off x="4755" y="3269"/>
              <a:ext cx="58" cy="52"/>
            </a:xfrm>
            <a:custGeom>
              <a:avLst/>
              <a:gdLst>
                <a:gd name="T0" fmla="*/ 29 w 58"/>
                <a:gd name="T1" fmla="*/ 0 h 52"/>
                <a:gd name="T2" fmla="*/ 0 w 58"/>
                <a:gd name="T3" fmla="*/ 10 h 52"/>
                <a:gd name="T4" fmla="*/ 29 w 58"/>
                <a:gd name="T5" fmla="*/ 52 h 52"/>
                <a:gd name="T6" fmla="*/ 58 w 58"/>
                <a:gd name="T7" fmla="*/ 10 h 52"/>
                <a:gd name="T8" fmla="*/ 29 w 5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29" y="0"/>
                  </a:moveTo>
                  <a:lnTo>
                    <a:pt x="0" y="10"/>
                  </a:lnTo>
                  <a:lnTo>
                    <a:pt x="29" y="52"/>
                  </a:lnTo>
                  <a:lnTo>
                    <a:pt x="58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2"/>
            <p:cNvSpPr/>
            <p:nvPr/>
          </p:nvSpPr>
          <p:spPr bwMode="auto">
            <a:xfrm>
              <a:off x="4663" y="2975"/>
              <a:ext cx="242" cy="289"/>
            </a:xfrm>
            <a:custGeom>
              <a:avLst/>
              <a:gdLst>
                <a:gd name="T0" fmla="*/ 311 w 329"/>
                <a:gd name="T1" fmla="*/ 181 h 393"/>
                <a:gd name="T2" fmla="*/ 164 w 329"/>
                <a:gd name="T3" fmla="*/ 0 h 393"/>
                <a:gd name="T4" fmla="*/ 18 w 329"/>
                <a:gd name="T5" fmla="*/ 181 h 393"/>
                <a:gd name="T6" fmla="*/ 11 w 329"/>
                <a:gd name="T7" fmla="*/ 229 h 393"/>
                <a:gd name="T8" fmla="*/ 34 w 329"/>
                <a:gd name="T9" fmla="*/ 261 h 393"/>
                <a:gd name="T10" fmla="*/ 164 w 329"/>
                <a:gd name="T11" fmla="*/ 393 h 393"/>
                <a:gd name="T12" fmla="*/ 295 w 329"/>
                <a:gd name="T13" fmla="*/ 261 h 393"/>
                <a:gd name="T14" fmla="*/ 318 w 329"/>
                <a:gd name="T15" fmla="*/ 229 h 393"/>
                <a:gd name="T16" fmla="*/ 311 w 329"/>
                <a:gd name="T17" fmla="*/ 1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93">
                  <a:moveTo>
                    <a:pt x="311" y="181"/>
                  </a:moveTo>
                  <a:cubicBezTo>
                    <a:pt x="311" y="80"/>
                    <a:pt x="269" y="0"/>
                    <a:pt x="164" y="0"/>
                  </a:cubicBezTo>
                  <a:cubicBezTo>
                    <a:pt x="60" y="0"/>
                    <a:pt x="18" y="80"/>
                    <a:pt x="18" y="181"/>
                  </a:cubicBezTo>
                  <a:cubicBezTo>
                    <a:pt x="7" y="186"/>
                    <a:pt x="0" y="200"/>
                    <a:pt x="11" y="229"/>
                  </a:cubicBezTo>
                  <a:cubicBezTo>
                    <a:pt x="16" y="243"/>
                    <a:pt x="26" y="255"/>
                    <a:pt x="34" y="261"/>
                  </a:cubicBezTo>
                  <a:cubicBezTo>
                    <a:pt x="64" y="336"/>
                    <a:pt x="122" y="393"/>
                    <a:pt x="164" y="393"/>
                  </a:cubicBezTo>
                  <a:cubicBezTo>
                    <a:pt x="206" y="393"/>
                    <a:pt x="265" y="336"/>
                    <a:pt x="295" y="261"/>
                  </a:cubicBezTo>
                  <a:cubicBezTo>
                    <a:pt x="303" y="255"/>
                    <a:pt x="313" y="243"/>
                    <a:pt x="318" y="229"/>
                  </a:cubicBezTo>
                  <a:cubicBezTo>
                    <a:pt x="329" y="200"/>
                    <a:pt x="322" y="186"/>
                    <a:pt x="31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/>
            <p:nvPr/>
          </p:nvSpPr>
          <p:spPr bwMode="auto">
            <a:xfrm>
              <a:off x="4911" y="3078"/>
              <a:ext cx="56" cy="10"/>
            </a:xfrm>
            <a:custGeom>
              <a:avLst/>
              <a:gdLst>
                <a:gd name="T0" fmla="*/ 77 w 77"/>
                <a:gd name="T1" fmla="*/ 0 h 13"/>
                <a:gd name="T2" fmla="*/ 0 w 77"/>
                <a:gd name="T3" fmla="*/ 0 h 13"/>
                <a:gd name="T4" fmla="*/ 1 w 77"/>
                <a:gd name="T5" fmla="*/ 13 h 13"/>
                <a:gd name="T6" fmla="*/ 77 w 77"/>
                <a:gd name="T7" fmla="*/ 13 h 13"/>
                <a:gd name="T8" fmla="*/ 77 w 7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4"/>
            <p:cNvSpPr/>
            <p:nvPr/>
          </p:nvSpPr>
          <p:spPr bwMode="auto">
            <a:xfrm>
              <a:off x="4904" y="3045"/>
              <a:ext cx="179" cy="9"/>
            </a:xfrm>
            <a:custGeom>
              <a:avLst/>
              <a:gdLst>
                <a:gd name="T0" fmla="*/ 245 w 245"/>
                <a:gd name="T1" fmla="*/ 0 h 13"/>
                <a:gd name="T2" fmla="*/ 0 w 245"/>
                <a:gd name="T3" fmla="*/ 0 h 13"/>
                <a:gd name="T4" fmla="*/ 4 w 245"/>
                <a:gd name="T5" fmla="*/ 13 h 13"/>
                <a:gd name="T6" fmla="*/ 245 w 245"/>
                <a:gd name="T7" fmla="*/ 13 h 13"/>
                <a:gd name="T8" fmla="*/ 245 w 24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3">
                  <a:moveTo>
                    <a:pt x="2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3"/>
                  </a:cubicBezTo>
                  <a:cubicBezTo>
                    <a:pt x="245" y="13"/>
                    <a:pt x="245" y="13"/>
                    <a:pt x="245" y="13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5"/>
            <p:cNvSpPr/>
            <p:nvPr/>
          </p:nvSpPr>
          <p:spPr bwMode="auto">
            <a:xfrm>
              <a:off x="4846" y="2968"/>
              <a:ext cx="276" cy="279"/>
            </a:xfrm>
            <a:custGeom>
              <a:avLst/>
              <a:gdLst>
                <a:gd name="T0" fmla="*/ 368 w 377"/>
                <a:gd name="T1" fmla="*/ 9 h 379"/>
                <a:gd name="T2" fmla="*/ 346 w 377"/>
                <a:gd name="T3" fmla="*/ 0 h 379"/>
                <a:gd name="T4" fmla="*/ 0 w 377"/>
                <a:gd name="T5" fmla="*/ 0 h 379"/>
                <a:gd name="T6" fmla="*/ 40 w 377"/>
                <a:gd name="T7" fmla="*/ 32 h 379"/>
                <a:gd name="T8" fmla="*/ 346 w 377"/>
                <a:gd name="T9" fmla="*/ 32 h 379"/>
                <a:gd name="T10" fmla="*/ 346 w 377"/>
                <a:gd name="T11" fmla="*/ 252 h 379"/>
                <a:gd name="T12" fmla="*/ 261 w 377"/>
                <a:gd name="T13" fmla="*/ 252 h 379"/>
                <a:gd name="T14" fmla="*/ 198 w 377"/>
                <a:gd name="T15" fmla="*/ 315 h 379"/>
                <a:gd name="T16" fmla="*/ 198 w 377"/>
                <a:gd name="T17" fmla="*/ 252 h 379"/>
                <a:gd name="T18" fmla="*/ 95 w 377"/>
                <a:gd name="T19" fmla="*/ 252 h 379"/>
                <a:gd name="T20" fmla="*/ 75 w 377"/>
                <a:gd name="T21" fmla="*/ 283 h 379"/>
                <a:gd name="T22" fmla="*/ 166 w 377"/>
                <a:gd name="T23" fmla="*/ 283 h 379"/>
                <a:gd name="T24" fmla="*/ 166 w 377"/>
                <a:gd name="T25" fmla="*/ 370 h 379"/>
                <a:gd name="T26" fmla="*/ 172 w 377"/>
                <a:gd name="T27" fmla="*/ 378 h 379"/>
                <a:gd name="T28" fmla="*/ 182 w 377"/>
                <a:gd name="T29" fmla="*/ 376 h 379"/>
                <a:gd name="T30" fmla="*/ 274 w 377"/>
                <a:gd name="T31" fmla="*/ 283 h 379"/>
                <a:gd name="T32" fmla="*/ 346 w 377"/>
                <a:gd name="T33" fmla="*/ 283 h 379"/>
                <a:gd name="T34" fmla="*/ 368 w 377"/>
                <a:gd name="T35" fmla="*/ 274 h 379"/>
                <a:gd name="T36" fmla="*/ 377 w 377"/>
                <a:gd name="T37" fmla="*/ 252 h 379"/>
                <a:gd name="T38" fmla="*/ 377 w 377"/>
                <a:gd name="T39" fmla="*/ 32 h 379"/>
                <a:gd name="T40" fmla="*/ 368 w 377"/>
                <a:gd name="T41" fmla="*/ 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79">
                  <a:moveTo>
                    <a:pt x="368" y="9"/>
                  </a:moveTo>
                  <a:cubicBezTo>
                    <a:pt x="362" y="3"/>
                    <a:pt x="354" y="0"/>
                    <a:pt x="3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8"/>
                    <a:pt x="29" y="19"/>
                    <a:pt x="40" y="32"/>
                  </a:cubicBezTo>
                  <a:cubicBezTo>
                    <a:pt x="346" y="32"/>
                    <a:pt x="346" y="32"/>
                    <a:pt x="346" y="32"/>
                  </a:cubicBezTo>
                  <a:cubicBezTo>
                    <a:pt x="346" y="252"/>
                    <a:pt x="346" y="252"/>
                    <a:pt x="346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198" y="315"/>
                    <a:pt x="198" y="315"/>
                    <a:pt x="198" y="315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0" y="263"/>
                    <a:pt x="83" y="274"/>
                    <a:pt x="75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370"/>
                    <a:pt x="166" y="370"/>
                    <a:pt x="166" y="370"/>
                  </a:cubicBezTo>
                  <a:cubicBezTo>
                    <a:pt x="166" y="373"/>
                    <a:pt x="168" y="376"/>
                    <a:pt x="172" y="378"/>
                  </a:cubicBezTo>
                  <a:cubicBezTo>
                    <a:pt x="175" y="379"/>
                    <a:pt x="179" y="378"/>
                    <a:pt x="182" y="376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346" y="283"/>
                    <a:pt x="346" y="283"/>
                    <a:pt x="346" y="283"/>
                  </a:cubicBezTo>
                  <a:cubicBezTo>
                    <a:pt x="354" y="283"/>
                    <a:pt x="362" y="280"/>
                    <a:pt x="368" y="274"/>
                  </a:cubicBezTo>
                  <a:cubicBezTo>
                    <a:pt x="374" y="268"/>
                    <a:pt x="377" y="260"/>
                    <a:pt x="377" y="25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24"/>
                    <a:pt x="374" y="16"/>
                    <a:pt x="36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6"/>
            <p:cNvSpPr/>
            <p:nvPr/>
          </p:nvSpPr>
          <p:spPr bwMode="auto">
            <a:xfrm>
              <a:off x="4889" y="3010"/>
              <a:ext cx="194" cy="10"/>
            </a:xfrm>
            <a:custGeom>
              <a:avLst/>
              <a:gdLst>
                <a:gd name="T0" fmla="*/ 265 w 265"/>
                <a:gd name="T1" fmla="*/ 0 h 14"/>
                <a:gd name="T2" fmla="*/ 0 w 265"/>
                <a:gd name="T3" fmla="*/ 0 h 14"/>
                <a:gd name="T4" fmla="*/ 8 w 265"/>
                <a:gd name="T5" fmla="*/ 14 h 14"/>
                <a:gd name="T6" fmla="*/ 265 w 265"/>
                <a:gd name="T7" fmla="*/ 14 h 14"/>
                <a:gd name="T8" fmla="*/ 265 w 26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4">
                  <a:moveTo>
                    <a:pt x="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9"/>
                    <a:pt x="8" y="14"/>
                  </a:cubicBezTo>
                  <a:cubicBezTo>
                    <a:pt x="265" y="14"/>
                    <a:pt x="265" y="14"/>
                    <a:pt x="265" y="1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517239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47118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78280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58406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12192000" cy="38227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621462" y="809281"/>
            <a:ext cx="6340197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9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48344" y="2305533"/>
            <a:ext cx="62953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And subtitle maybe here</a:t>
            </a:r>
            <a:endParaRPr lang="zh-CN" altLang="en-US" sz="4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954774" y="1720840"/>
            <a:ext cx="385394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&amp;</a:t>
            </a:r>
            <a:endParaRPr lang="en-US" altLang="zh-CN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</a:t>
            </a:r>
            <a:endParaRPr lang="en-US" altLang="zh-CN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 this</a:t>
            </a:r>
            <a:endParaRPr lang="zh-CN" altLang="en-US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08152" y="1255231"/>
            <a:ext cx="3747184" cy="457776"/>
            <a:chOff x="4113612" y="1236767"/>
            <a:chExt cx="3747184" cy="457776"/>
          </a:xfrm>
        </p:grpSpPr>
        <p:sp>
          <p:nvSpPr>
            <p:cNvPr id="23" name="平行四边形 22"/>
            <p:cNvSpPr/>
            <p:nvPr/>
          </p:nvSpPr>
          <p:spPr>
            <a:xfrm>
              <a:off x="4640394" y="1239096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5164647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5690164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6215682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6741199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7266716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4113612" y="1236767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1008152" y="5137160"/>
            <a:ext cx="3747184" cy="457776"/>
            <a:chOff x="4113612" y="1236767"/>
            <a:chExt cx="3747184" cy="457776"/>
          </a:xfrm>
        </p:grpSpPr>
        <p:sp>
          <p:nvSpPr>
            <p:cNvPr id="44" name="平行四边形 43"/>
            <p:cNvSpPr/>
            <p:nvPr/>
          </p:nvSpPr>
          <p:spPr>
            <a:xfrm>
              <a:off x="4640394" y="1239096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5164647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5690164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6215682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6741199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>
              <a:off x="7266716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4113612" y="1236767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5909105" y="1725157"/>
            <a:ext cx="546706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5909105" y="3756482"/>
            <a:ext cx="546706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5909105" y="5053658"/>
            <a:ext cx="54670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09105" y="126306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请输入标题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11267" y="32948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请输入标题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09105" y="45874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请输入标题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" b="15787"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480933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7230" y="2002412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TWO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" b="15787"/>
          <a:stretch>
            <a:fillRect/>
          </a:stretch>
        </p:blipFill>
        <p:spPr>
          <a:xfrm>
            <a:off x="0" y="0"/>
            <a:ext cx="12206138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72186" y="1846526"/>
            <a:ext cx="349815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49095" y="1025768"/>
            <a:ext cx="775661" cy="820758"/>
            <a:chOff x="4252686" y="921310"/>
            <a:chExt cx="1248228" cy="13208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397829" y="928914"/>
              <a:ext cx="1103085" cy="1161143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252686" y="2087502"/>
              <a:ext cx="1248228" cy="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500914" y="921310"/>
              <a:ext cx="0" cy="132080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488261" y="1846526"/>
            <a:ext cx="69414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请输入标题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3729" y="272935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make it big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 this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7525" y="3943350"/>
            <a:ext cx="4167231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24101" y="4457431"/>
            <a:ext cx="49006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676900" y="4971512"/>
            <a:ext cx="15478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52900" y="5485593"/>
            <a:ext cx="30718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63718" y="3800054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30294" y="431180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83093" y="482093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54287" y="5340257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12148" y="3141917"/>
            <a:ext cx="2770951" cy="1588652"/>
            <a:chOff x="4830618" y="2992584"/>
            <a:chExt cx="2133600" cy="1588652"/>
          </a:xfrm>
          <a:solidFill>
            <a:schemeClr val="bg1">
              <a:alpha val="20000"/>
            </a:schemeClr>
          </a:solidFill>
        </p:grpSpPr>
        <p:sp>
          <p:nvSpPr>
            <p:cNvPr id="10" name="平行四边形 9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102717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5199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1306" y="3264676"/>
            <a:ext cx="770842" cy="782954"/>
            <a:chOff x="6143702" y="2218819"/>
            <a:chExt cx="770842" cy="782954"/>
          </a:xfrm>
        </p:grpSpPr>
        <p:sp>
          <p:nvSpPr>
            <p:cNvPr id="19" name="矩形 18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95946" y="3141917"/>
            <a:ext cx="2770951" cy="1588652"/>
            <a:chOff x="4830618" y="2992584"/>
            <a:chExt cx="2133600" cy="1588652"/>
          </a:xfrm>
          <a:solidFill>
            <a:schemeClr val="bg1">
              <a:alpha val="40000"/>
            </a:schemeClr>
          </a:solidFill>
        </p:grpSpPr>
        <p:sp>
          <p:nvSpPr>
            <p:cNvPr id="23" name="平行四边形 22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4728997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25104" y="3264676"/>
            <a:ext cx="770842" cy="782954"/>
            <a:chOff x="6143702" y="2218819"/>
            <a:chExt cx="770842" cy="782954"/>
          </a:xfrm>
        </p:grpSpPr>
        <p:sp>
          <p:nvSpPr>
            <p:cNvPr id="28" name="矩形 27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79744" y="3141917"/>
            <a:ext cx="2770951" cy="1588652"/>
            <a:chOff x="4830618" y="2992584"/>
            <a:chExt cx="2133600" cy="1588652"/>
          </a:xfrm>
          <a:solidFill>
            <a:schemeClr val="bg1">
              <a:alpha val="60000"/>
            </a:schemeClr>
          </a:solidFill>
        </p:grpSpPr>
        <p:sp>
          <p:nvSpPr>
            <p:cNvPr id="32" name="平行四边形 31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8512795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108902" y="3264676"/>
            <a:ext cx="770842" cy="782954"/>
            <a:chOff x="6143702" y="2218819"/>
            <a:chExt cx="770842" cy="782954"/>
          </a:xfrm>
        </p:grpSpPr>
        <p:sp>
          <p:nvSpPr>
            <p:cNvPr id="37" name="矩形 36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388045" y="280569"/>
            <a:ext cx="612698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请输入标题</a:t>
            </a:r>
            <a:endParaRPr lang="zh-CN" altLang="en-US" sz="8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1683" y="407549"/>
            <a:ext cx="5775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1681533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2207050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2732567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3258085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60"/>
          <p:cNvSpPr/>
          <p:nvPr/>
        </p:nvSpPr>
        <p:spPr>
          <a:xfrm>
            <a:off x="3783602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平行四边形 61"/>
          <p:cNvSpPr/>
          <p:nvPr/>
        </p:nvSpPr>
        <p:spPr>
          <a:xfrm>
            <a:off x="4309119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平行四边形 62"/>
          <p:cNvSpPr/>
          <p:nvPr/>
        </p:nvSpPr>
        <p:spPr>
          <a:xfrm>
            <a:off x="4834637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平行四边形 63"/>
          <p:cNvSpPr/>
          <p:nvPr/>
        </p:nvSpPr>
        <p:spPr>
          <a:xfrm>
            <a:off x="5360153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平行四边形 64"/>
          <p:cNvSpPr/>
          <p:nvPr/>
        </p:nvSpPr>
        <p:spPr>
          <a:xfrm>
            <a:off x="5885671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平行四边形 65"/>
          <p:cNvSpPr/>
          <p:nvPr/>
        </p:nvSpPr>
        <p:spPr>
          <a:xfrm>
            <a:off x="1156015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平行四边形 66"/>
          <p:cNvSpPr/>
          <p:nvPr/>
        </p:nvSpPr>
        <p:spPr>
          <a:xfrm>
            <a:off x="632810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平行四边形 67"/>
          <p:cNvSpPr/>
          <p:nvPr/>
        </p:nvSpPr>
        <p:spPr>
          <a:xfrm>
            <a:off x="110275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886515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670313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22246" t="34346" r="23111" b="27526"/>
          <a:stretch>
            <a:fillRect/>
          </a:stretch>
        </p:blipFill>
        <p:spPr>
          <a:xfrm>
            <a:off x="619667" y="763571"/>
            <a:ext cx="6661997" cy="31050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458933" y="394855"/>
            <a:ext cx="3463637" cy="60682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6704" y="625623"/>
            <a:ext cx="3262432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请输入标题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  </a:t>
            </a:r>
            <a:endParaRPr lang="zh-CN" altLang="en-US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79185" y="2355274"/>
            <a:ext cx="133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56704" y="2593844"/>
            <a:ext cx="2868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6704" y="4648267"/>
            <a:ext cx="28680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826227" y="4267657"/>
            <a:ext cx="1694551" cy="16945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0" name="矩形 19"/>
          <p:cNvSpPr/>
          <p:nvPr/>
        </p:nvSpPr>
        <p:spPr>
          <a:xfrm>
            <a:off x="7657018" y="1391981"/>
            <a:ext cx="38637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98350" y="4267147"/>
            <a:ext cx="3752097" cy="16945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3" name="文本框 22"/>
          <p:cNvSpPr txBox="1"/>
          <p:nvPr/>
        </p:nvSpPr>
        <p:spPr>
          <a:xfrm>
            <a:off x="7657018" y="62254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44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14170</Words>
  <Application>WPS 演示</Application>
  <PresentationFormat>宽屏</PresentationFormat>
  <Paragraphs>279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华文细黑</vt:lpstr>
      <vt:lpstr>vtks animal 2</vt:lpstr>
      <vt:lpstr>Verdana</vt:lpstr>
      <vt:lpstr>微软雅黑</vt:lpstr>
      <vt:lpstr>微软雅黑 Light</vt:lpstr>
      <vt:lpstr>Khmer UI</vt:lpstr>
      <vt:lpstr>Segoe UI Symbol</vt:lpstr>
      <vt:lpstr>等线</vt:lpstr>
      <vt:lpstr>Arial Unicode MS</vt:lpstr>
      <vt:lpstr>等线 Light</vt:lpstr>
      <vt:lpstr>Calibri</vt:lpstr>
      <vt:lpstr>pp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13</cp:revision>
  <dcterms:created xsi:type="dcterms:W3CDTF">2016-09-14T07:27:00Z</dcterms:created>
  <dcterms:modified xsi:type="dcterms:W3CDTF">2024-03-30T11:12:15Z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EFC4A63F977B418D90A99C75D8007465_13</vt:lpwstr>
  </property>
</Properties>
</file>