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09" r:id="rId3"/>
    <p:sldId id="310" r:id="rId5"/>
    <p:sldId id="311" r:id="rId6"/>
    <p:sldId id="344" r:id="rId7"/>
    <p:sldId id="318" r:id="rId8"/>
    <p:sldId id="335" r:id="rId9"/>
    <p:sldId id="349" r:id="rId10"/>
    <p:sldId id="351" r:id="rId11"/>
    <p:sldId id="346" r:id="rId12"/>
    <p:sldId id="347" r:id="rId13"/>
    <p:sldId id="355" r:id="rId14"/>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79" userDrawn="1">
          <p15:clr>
            <a:srgbClr val="A4A3A4"/>
          </p15:clr>
        </p15:guide>
        <p15:guide id="3" pos="7401" userDrawn="1">
          <p15:clr>
            <a:srgbClr val="A4A3A4"/>
          </p15:clr>
        </p15:guide>
        <p15:guide id="4"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3F3"/>
    <a:srgbClr val="A6A6A6"/>
    <a:srgbClr val="EA4A4A"/>
    <a:srgbClr val="D32F2F"/>
    <a:srgbClr val="C00000"/>
    <a:srgbClr val="7F7F7F"/>
    <a:srgbClr val="563728"/>
    <a:srgbClr val="FAAF4E"/>
    <a:srgbClr val="EB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62" autoAdjust="0"/>
    <p:restoredTop sz="96314" autoAdjust="0"/>
  </p:normalViewPr>
  <p:slideViewPr>
    <p:cSldViewPr snapToGrid="0" showGuides="1">
      <p:cViewPr varScale="1">
        <p:scale>
          <a:sx n="108" d="100"/>
          <a:sy n="108" d="100"/>
        </p:scale>
        <p:origin x="624" y="114"/>
      </p:cViewPr>
      <p:guideLst>
        <p:guide orient="horz" pos="2160"/>
        <p:guide pos="279"/>
        <p:guide pos="7401"/>
        <p:guide pos="3817"/>
      </p:guideLst>
    </p:cSldViewPr>
  </p:slideViewPr>
  <p:outlineViewPr>
    <p:cViewPr>
      <p:scale>
        <a:sx n="33" d="100"/>
        <a:sy n="33" d="100"/>
      </p:scale>
      <p:origin x="0" y="0"/>
    </p:cViewPr>
  </p:outlin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C1780D-E0CE-4A69-A688-15757CFABD2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49DDBE-0FBB-4FDA-B2CE-316D576915E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49DDBE-0FBB-4FDA-B2CE-316D576915E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349DDBE-0FBB-4FDA-B2CE-316D576915E7}"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349DDBE-0FBB-4FDA-B2CE-316D576915E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349DDBE-0FBB-4FDA-B2CE-316D576915E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349DDBE-0FBB-4FDA-B2CE-316D576915E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F349DDBE-0FBB-4FDA-B2CE-316D576915E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349DDBE-0FBB-4FDA-B2CE-316D576915E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349DDBE-0FBB-4FDA-B2CE-316D576915E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349DDBE-0FBB-4FDA-B2CE-316D576915E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349DDBE-0FBB-4FDA-B2CE-316D576915E7}"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5420"/>
            </a:lvl1pPr>
          </a:lstStyle>
          <a:p>
            <a:r>
              <a:rPr lang="zh-CN" altLang="en-US"/>
              <a:t>单击此处编辑母版标题样式</a:t>
            </a:r>
            <a:endParaRPr lang="en-US" dirty="0"/>
          </a:p>
        </p:txBody>
      </p:sp>
      <p:sp>
        <p:nvSpPr>
          <p:cNvPr id="3" name="Subtitle 2"/>
          <p:cNvSpPr>
            <a:spLocks noGrp="1"/>
          </p:cNvSpPr>
          <p:nvPr>
            <p:ph type="subTitle" idx="1"/>
          </p:nvPr>
        </p:nvSpPr>
        <p:spPr>
          <a:xfrm>
            <a:off x="1524001" y="3602038"/>
            <a:ext cx="9144000" cy="1655762"/>
          </a:xfrm>
        </p:spPr>
        <p:txBody>
          <a:bodyPr/>
          <a:lstStyle>
            <a:lvl1pPr marL="0" indent="0" algn="ctr">
              <a:buNone/>
              <a:defRPr sz="2170"/>
            </a:lvl1pPr>
            <a:lvl2pPr marL="413385" indent="0" algn="ctr">
              <a:buNone/>
              <a:defRPr sz="1805"/>
            </a:lvl2pPr>
            <a:lvl3pPr marL="826135" indent="0" algn="ctr">
              <a:buNone/>
              <a:defRPr sz="1625"/>
            </a:lvl3pPr>
            <a:lvl4pPr marL="1239520" indent="0" algn="ctr">
              <a:buNone/>
              <a:defRPr sz="1445"/>
            </a:lvl4pPr>
            <a:lvl5pPr marL="1652270" indent="0" algn="ctr">
              <a:buNone/>
              <a:defRPr sz="1445"/>
            </a:lvl5pPr>
            <a:lvl6pPr marL="2065655" indent="0" algn="ctr">
              <a:buNone/>
              <a:defRPr sz="1445"/>
            </a:lvl6pPr>
            <a:lvl7pPr marL="2478405" indent="0" algn="ctr">
              <a:buNone/>
              <a:defRPr sz="1445"/>
            </a:lvl7pPr>
            <a:lvl8pPr marL="2891790" indent="0" algn="ctr">
              <a:buNone/>
              <a:defRPr sz="1445"/>
            </a:lvl8pPr>
            <a:lvl9pPr marL="3304540" indent="0" algn="ctr">
              <a:buNone/>
              <a:defRPr sz="144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68D40C7-E47C-4751-A59B-F4F554CD0C7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0F62275-B3A0-4508-8D6B-C9E04546498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668D40C7-E47C-4751-A59B-F4F554CD0C7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0F62275-B3A0-4508-8D6B-C9E04546498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668D40C7-E47C-4751-A59B-F4F554CD0C7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0F62275-B3A0-4508-8D6B-C9E04546498F}"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668D40C7-E47C-4751-A59B-F4F554CD0C7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0F62275-B3A0-4508-8D6B-C9E04546498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542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170">
                <a:solidFill>
                  <a:schemeClr val="tx1">
                    <a:tint val="75000"/>
                  </a:schemeClr>
                </a:solidFill>
              </a:defRPr>
            </a:lvl1pPr>
            <a:lvl2pPr marL="413385" indent="0">
              <a:buNone/>
              <a:defRPr sz="1805">
                <a:solidFill>
                  <a:schemeClr val="tx1">
                    <a:tint val="75000"/>
                  </a:schemeClr>
                </a:solidFill>
              </a:defRPr>
            </a:lvl2pPr>
            <a:lvl3pPr marL="826135" indent="0">
              <a:buNone/>
              <a:defRPr sz="1625">
                <a:solidFill>
                  <a:schemeClr val="tx1">
                    <a:tint val="75000"/>
                  </a:schemeClr>
                </a:solidFill>
              </a:defRPr>
            </a:lvl3pPr>
            <a:lvl4pPr marL="1239520" indent="0">
              <a:buNone/>
              <a:defRPr sz="1445">
                <a:solidFill>
                  <a:schemeClr val="tx1">
                    <a:tint val="75000"/>
                  </a:schemeClr>
                </a:solidFill>
              </a:defRPr>
            </a:lvl4pPr>
            <a:lvl5pPr marL="1652270" indent="0">
              <a:buNone/>
              <a:defRPr sz="1445">
                <a:solidFill>
                  <a:schemeClr val="tx1">
                    <a:tint val="75000"/>
                  </a:schemeClr>
                </a:solidFill>
              </a:defRPr>
            </a:lvl5pPr>
            <a:lvl6pPr marL="2065655" indent="0">
              <a:buNone/>
              <a:defRPr sz="1445">
                <a:solidFill>
                  <a:schemeClr val="tx1">
                    <a:tint val="75000"/>
                  </a:schemeClr>
                </a:solidFill>
              </a:defRPr>
            </a:lvl6pPr>
            <a:lvl7pPr marL="2478405" indent="0">
              <a:buNone/>
              <a:defRPr sz="1445">
                <a:solidFill>
                  <a:schemeClr val="tx1">
                    <a:tint val="75000"/>
                  </a:schemeClr>
                </a:solidFill>
              </a:defRPr>
            </a:lvl7pPr>
            <a:lvl8pPr marL="2891790" indent="0">
              <a:buNone/>
              <a:defRPr sz="1445">
                <a:solidFill>
                  <a:schemeClr val="tx1">
                    <a:tint val="75000"/>
                  </a:schemeClr>
                </a:solidFill>
              </a:defRPr>
            </a:lvl8pPr>
            <a:lvl9pPr marL="3304540" indent="0">
              <a:buNone/>
              <a:defRPr sz="144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68D40C7-E47C-4751-A59B-F4F554CD0C7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0F62275-B3A0-4508-8D6B-C9E04546498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668D40C7-E47C-4751-A59B-F4F554CD0C7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0F62275-B3A0-4508-8D6B-C9E04546498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170" b="1"/>
            </a:lvl1pPr>
            <a:lvl2pPr marL="413385" indent="0">
              <a:buNone/>
              <a:defRPr sz="1805" b="1"/>
            </a:lvl2pPr>
            <a:lvl3pPr marL="826135" indent="0">
              <a:buNone/>
              <a:defRPr sz="1625" b="1"/>
            </a:lvl3pPr>
            <a:lvl4pPr marL="1239520" indent="0">
              <a:buNone/>
              <a:defRPr sz="1445" b="1"/>
            </a:lvl4pPr>
            <a:lvl5pPr marL="1652270" indent="0">
              <a:buNone/>
              <a:defRPr sz="1445" b="1"/>
            </a:lvl5pPr>
            <a:lvl6pPr marL="2065655" indent="0">
              <a:buNone/>
              <a:defRPr sz="1445" b="1"/>
            </a:lvl6pPr>
            <a:lvl7pPr marL="2478405" indent="0">
              <a:buNone/>
              <a:defRPr sz="1445" b="1"/>
            </a:lvl7pPr>
            <a:lvl8pPr marL="2891790" indent="0">
              <a:buNone/>
              <a:defRPr sz="1445" b="1"/>
            </a:lvl8pPr>
            <a:lvl9pPr marL="3304540" indent="0">
              <a:buNone/>
              <a:defRPr sz="144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170" b="1"/>
            </a:lvl1pPr>
            <a:lvl2pPr marL="413385" indent="0">
              <a:buNone/>
              <a:defRPr sz="1805" b="1"/>
            </a:lvl2pPr>
            <a:lvl3pPr marL="826135" indent="0">
              <a:buNone/>
              <a:defRPr sz="1625" b="1"/>
            </a:lvl3pPr>
            <a:lvl4pPr marL="1239520" indent="0">
              <a:buNone/>
              <a:defRPr sz="1445" b="1"/>
            </a:lvl4pPr>
            <a:lvl5pPr marL="1652270" indent="0">
              <a:buNone/>
              <a:defRPr sz="1445" b="1"/>
            </a:lvl5pPr>
            <a:lvl6pPr marL="2065655" indent="0">
              <a:buNone/>
              <a:defRPr sz="1445" b="1"/>
            </a:lvl6pPr>
            <a:lvl7pPr marL="2478405" indent="0">
              <a:buNone/>
              <a:defRPr sz="1445" b="1"/>
            </a:lvl7pPr>
            <a:lvl8pPr marL="2891790" indent="0">
              <a:buNone/>
              <a:defRPr sz="1445" b="1"/>
            </a:lvl8pPr>
            <a:lvl9pPr marL="3304540" indent="0">
              <a:buNone/>
              <a:defRPr sz="144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668D40C7-E47C-4751-A59B-F4F554CD0C78}"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0F62275-B3A0-4508-8D6B-C9E04546498F}" type="slidenum">
              <a:rPr lang="zh-CN" altLang="en-US" smtClean="0"/>
            </a:fld>
            <a:endParaRPr lang="zh-CN" altLang="en-US"/>
          </a:p>
        </p:txBody>
      </p:sp>
      <p:sp>
        <p:nvSpPr>
          <p:cNvPr id="11" name="矩形 10"/>
          <p:cNvSpPr/>
          <p:nvPr userDrawn="1"/>
        </p:nvSpPr>
        <p:spPr>
          <a:xfrm>
            <a:off x="8996760" y="6631690"/>
            <a:ext cx="966254"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模板下载：</a:t>
            </a:r>
            <a:r>
              <a:rPr kumimoji="0" lang="en-US" altLang="zh-CN" sz="100" b="0" i="0" u="none" strike="noStrike" kern="0" cap="none" spc="0" normalizeH="0" baseline="0" noProof="0" dirty="0" smtClean="0">
                <a:ln>
                  <a:noFill/>
                </a:ln>
                <a:solidFill>
                  <a:prstClr val="white"/>
                </a:solidFill>
                <a:effectLst/>
                <a:uLnTx/>
                <a:uFillTx/>
              </a:rPr>
              <a:t>www.ypppt.com/moban/          </a:t>
            </a:r>
            <a:r>
              <a:rPr kumimoji="0" lang="zh-CN" altLang="en-US" sz="100" b="0" i="0" u="none" strike="noStrike" kern="0" cap="none" spc="0" normalizeH="0" baseline="0" noProof="0" dirty="0" smtClean="0">
                <a:ln>
                  <a:noFill/>
                </a:ln>
                <a:solidFill>
                  <a:prstClr val="white"/>
                </a:solidFill>
                <a:effectLst/>
                <a:uLnTx/>
                <a:uFillTx/>
              </a:rPr>
              <a:t>行业</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www.ypppt.com/hangye/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节日</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www.ypppt.com/jieri/          PPT</a:t>
            </a:r>
            <a:r>
              <a:rPr kumimoji="0" lang="zh-CN" altLang="en-US" sz="100" b="0" i="0" u="none" strike="noStrike" kern="0" cap="none" spc="0" normalizeH="0" baseline="0" noProof="0" dirty="0" smtClean="0">
                <a:ln>
                  <a:noFill/>
                </a:ln>
                <a:solidFill>
                  <a:prstClr val="white"/>
                </a:solidFill>
                <a:effectLst/>
                <a:uLnTx/>
                <a:uFillTx/>
              </a:rPr>
              <a:t>素材：</a:t>
            </a:r>
            <a:r>
              <a:rPr kumimoji="0" lang="en-US" altLang="zh-CN" sz="100" b="0" i="0" u="none" strike="noStrike" kern="0" cap="none" spc="0" normalizeH="0" baseline="0" noProof="0" dirty="0" smtClean="0">
                <a:ln>
                  <a:noFill/>
                </a:ln>
                <a:solidFill>
                  <a:prstClr val="white"/>
                </a:solidFill>
                <a:effectLst/>
                <a:uLnTx/>
                <a:uFillTx/>
              </a:rPr>
              <a:t>www.ypppt.com/sucai/</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背景图片：</a:t>
            </a:r>
            <a:r>
              <a:rPr kumimoji="0" lang="en-US" altLang="zh-CN" sz="100" b="0" i="0" u="none" strike="noStrike" kern="0" cap="none" spc="0" normalizeH="0" baseline="0" noProof="0" dirty="0" smtClean="0">
                <a:ln>
                  <a:noFill/>
                </a:ln>
                <a:solidFill>
                  <a:prstClr val="white"/>
                </a:solidFill>
                <a:effectLst/>
                <a:uLnTx/>
                <a:uFillTx/>
              </a:rPr>
              <a:t>www.ypppt.com/beijing/        PPT</a:t>
            </a:r>
            <a:r>
              <a:rPr kumimoji="0" lang="zh-CN" altLang="en-US" sz="100" b="0" i="0" u="none" strike="noStrike" kern="0" cap="none" spc="0" normalizeH="0" baseline="0" noProof="0" dirty="0" smtClean="0">
                <a:ln>
                  <a:noFill/>
                </a:ln>
                <a:solidFill>
                  <a:prstClr val="white"/>
                </a:solidFill>
                <a:effectLst/>
                <a:uLnTx/>
                <a:uFillTx/>
              </a:rPr>
              <a:t>图表：</a:t>
            </a:r>
            <a:r>
              <a:rPr kumimoji="0" lang="en-US" altLang="zh-CN" sz="100" b="0" i="0" u="none" strike="noStrike" kern="0" cap="none" spc="0" normalizeH="0" baseline="0" noProof="0" dirty="0" smtClean="0">
                <a:ln>
                  <a:noFill/>
                </a:ln>
                <a:solidFill>
                  <a:prstClr val="white"/>
                </a:solidFill>
                <a:effectLst/>
                <a:uLnTx/>
                <a:uFillTx/>
              </a:rPr>
              <a:t>www.ypppt.com/tubiao/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精美</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下载：</a:t>
            </a:r>
            <a:r>
              <a:rPr kumimoji="0" lang="en-US" altLang="zh-CN" sz="100" b="0" i="0" u="none" strike="noStrike" kern="0" cap="none" spc="0" normalizeH="0" baseline="0" noProof="0" dirty="0" smtClean="0">
                <a:ln>
                  <a:noFill/>
                </a:ln>
                <a:solidFill>
                  <a:prstClr val="white"/>
                </a:solidFill>
                <a:effectLst/>
                <a:uLnTx/>
                <a:uFillTx/>
              </a:rPr>
              <a:t>www.ypppt.com/xiazai/         PPT</a:t>
            </a:r>
            <a:r>
              <a:rPr kumimoji="0" lang="zh-CN" altLang="en-US" sz="100" b="0" i="0" u="none" strike="noStrike" kern="0" cap="none" spc="0" normalizeH="0" baseline="0" noProof="0" dirty="0" smtClean="0">
                <a:ln>
                  <a:noFill/>
                </a:ln>
                <a:solidFill>
                  <a:prstClr val="white"/>
                </a:solidFill>
                <a:effectLst/>
                <a:uLnTx/>
                <a:uFillTx/>
              </a:rPr>
              <a:t>教程： </a:t>
            </a:r>
            <a:r>
              <a:rPr kumimoji="0" lang="en-US" altLang="zh-CN" sz="100" b="0" i="0" u="none" strike="noStrike" kern="0" cap="none" spc="0" normalizeH="0" baseline="0" noProof="0" dirty="0" smtClean="0">
                <a:ln>
                  <a:noFill/>
                </a:ln>
                <a:solidFill>
                  <a:prstClr val="white"/>
                </a:solidFill>
                <a:effectLst/>
                <a:uLnTx/>
                <a:uFillTx/>
              </a:rPr>
              <a:t>www.ypppt.com/powerpoint/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课件：</a:t>
            </a:r>
            <a:r>
              <a:rPr kumimoji="0" lang="en-US" altLang="zh-CN" sz="100" b="0" i="0" u="none" strike="noStrike" kern="0" cap="none" spc="0" normalizeH="0" baseline="0" noProof="0" dirty="0" smtClean="0">
                <a:ln>
                  <a:noFill/>
                </a:ln>
                <a:solidFill>
                  <a:prstClr val="white"/>
                </a:solidFill>
                <a:effectLst/>
                <a:uLnTx/>
                <a:uFillTx/>
              </a:rPr>
              <a:t>www.ypppt.com/kejian/             </a:t>
            </a:r>
            <a:r>
              <a:rPr kumimoji="0" lang="zh-CN" altLang="en-US" sz="100" b="0" i="0" u="none" strike="noStrike" kern="0" cap="none" spc="0" normalizeH="0" baseline="0" noProof="0" dirty="0" smtClean="0">
                <a:ln>
                  <a:noFill/>
                </a:ln>
                <a:solidFill>
                  <a:prstClr val="white"/>
                </a:solidFill>
                <a:effectLst/>
                <a:uLnTx/>
                <a:uFillTx/>
              </a:rPr>
              <a:t>字体下载：</a:t>
            </a:r>
            <a:r>
              <a:rPr kumimoji="0" lang="en-US" altLang="zh-CN" sz="100" b="0" i="0" u="none" strike="noStrike" kern="0" cap="none" spc="0" normalizeH="0" baseline="0" noProof="0" dirty="0" smtClean="0">
                <a:ln>
                  <a:noFill/>
                </a:ln>
                <a:solidFill>
                  <a:prstClr val="white"/>
                </a:solidFill>
                <a:effectLst/>
                <a:uLnTx/>
                <a:uFillTx/>
              </a:rPr>
              <a:t>www.ypppt.com/ziti/</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工作总结</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www.ypppt.com/xiazai/zongjie/ </a:t>
            </a:r>
            <a:r>
              <a:rPr kumimoji="0" lang="zh-CN" altLang="en-US" sz="100" b="0" i="0" u="none" strike="noStrike" kern="0" cap="none" spc="0" normalizeH="0" baseline="0" noProof="0" dirty="0" smtClean="0">
                <a:ln>
                  <a:noFill/>
                </a:ln>
                <a:solidFill>
                  <a:prstClr val="white"/>
                </a:solidFill>
                <a:effectLst/>
                <a:uLnTx/>
                <a:uFillTx/>
              </a:rPr>
              <a:t>工作计划：</a:t>
            </a:r>
            <a:r>
              <a:rPr kumimoji="0" lang="en-US" altLang="zh-CN" sz="100" b="0" i="0" u="none" strike="noStrike" kern="0" cap="none" spc="0" normalizeH="0" baseline="0" noProof="0" dirty="0" smtClean="0">
                <a:ln>
                  <a:noFill/>
                </a:ln>
                <a:solidFill>
                  <a:prstClr val="white"/>
                </a:solidFill>
                <a:effectLst/>
                <a:uLnTx/>
                <a:uFillTx/>
              </a:rPr>
              <a:t>www.ypppt.com/xiazai/jihua/</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商务</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模板：</a:t>
            </a:r>
            <a:r>
              <a:rPr kumimoji="0" lang="en-US" altLang="zh-CN" sz="100" b="0" i="0" u="none" strike="noStrike" kern="0" cap="none" spc="0" normalizeH="0" baseline="0" noProof="0" dirty="0" smtClean="0">
                <a:ln>
                  <a:noFill/>
                </a:ln>
                <a:solidFill>
                  <a:prstClr val="white"/>
                </a:solidFill>
                <a:effectLst/>
                <a:uLnTx/>
                <a:uFillTx/>
              </a:rPr>
              <a:t>www.ypppt.com/moban/shangwu/  </a:t>
            </a:r>
            <a:r>
              <a:rPr kumimoji="0" lang="zh-CN" altLang="en-US" sz="100" b="0" i="0" u="none" strike="noStrike" kern="0" cap="none" spc="0" normalizeH="0" baseline="0" noProof="0" dirty="0" smtClean="0">
                <a:ln>
                  <a:noFill/>
                </a:ln>
                <a:solidFill>
                  <a:prstClr val="white"/>
                </a:solidFill>
                <a:effectLst/>
                <a:uLnTx/>
                <a:uFillTx/>
              </a:rPr>
              <a:t>个人简历</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www.ypppt.com/xiazai/jianli/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white"/>
                </a:solidFill>
                <a:effectLst/>
                <a:uLnTx/>
                <a:uFillTx/>
              </a:rPr>
              <a:t>毕业答辩</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www.ypppt.com/xiazai/dabian/  </a:t>
            </a:r>
            <a:r>
              <a:rPr kumimoji="0" lang="zh-CN" altLang="en-US" sz="100" b="0" i="0" u="none" strike="noStrike" kern="0" cap="none" spc="0" normalizeH="0" baseline="0" noProof="0" dirty="0" smtClean="0">
                <a:ln>
                  <a:noFill/>
                </a:ln>
                <a:solidFill>
                  <a:prstClr val="white"/>
                </a:solidFill>
                <a:effectLst/>
                <a:uLnTx/>
                <a:uFillTx/>
              </a:rPr>
              <a:t>工作汇报</a:t>
            </a:r>
            <a:r>
              <a:rPr kumimoji="0" lang="en-US" altLang="zh-CN" sz="100" b="0" i="0" u="none" strike="noStrike" kern="0" cap="none" spc="0" normalizeH="0" baseline="0" noProof="0" dirty="0" smtClean="0">
                <a:ln>
                  <a:noFill/>
                </a:ln>
                <a:solidFill>
                  <a:prstClr val="white"/>
                </a:solidFill>
                <a:effectLst/>
                <a:uLnTx/>
                <a:uFillTx/>
              </a:rPr>
              <a:t>PPT</a:t>
            </a:r>
            <a:r>
              <a:rPr kumimoji="0" lang="zh-CN" altLang="en-US" sz="100" b="0" i="0" u="none" strike="noStrike" kern="0" cap="none" spc="0" normalizeH="0" baseline="0" noProof="0" dirty="0" smtClean="0">
                <a:ln>
                  <a:noFill/>
                </a:ln>
                <a:solidFill>
                  <a:prstClr val="white"/>
                </a:solidFill>
                <a:effectLst/>
                <a:uLnTx/>
                <a:uFillTx/>
              </a:rPr>
              <a:t>：</a:t>
            </a:r>
            <a:r>
              <a:rPr kumimoji="0" lang="en-US" altLang="zh-CN" sz="100" b="0" i="0" u="none" strike="noStrike" kern="0" cap="none" spc="0" normalizeH="0" baseline="0" noProof="0" dirty="0" smtClean="0">
                <a:ln>
                  <a:noFill/>
                </a:ln>
                <a:solidFill>
                  <a:prstClr val="white"/>
                </a:solidFill>
                <a:effectLst/>
                <a:uLnTx/>
                <a:uFillTx/>
              </a:rPr>
              <a:t>www.ypppt.com/xiazai/huibao/    </a:t>
            </a:r>
            <a:endParaRPr kumimoji="0" lang="en-US" altLang="zh-CN" sz="100" b="0" i="0" u="none" strike="noStrike" kern="0" cap="none" spc="0" normalizeH="0" baseline="0" noProof="0" dirty="0" smtClean="0">
              <a:ln>
                <a:noFill/>
              </a:ln>
              <a:solidFill>
                <a:prstClr val="white"/>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white"/>
                </a:solidFill>
                <a:effectLst/>
                <a:uLnTx/>
                <a:uFillTx/>
              </a:rPr>
              <a:t> </a:t>
            </a:r>
            <a:endParaRPr kumimoji="0" lang="en-US" altLang="zh-CN" sz="100" b="0" i="0" u="none" strike="noStrike" kern="0" cap="none" spc="0" normalizeH="0" baseline="0" noProof="0" dirty="0" smtClean="0">
              <a:ln>
                <a:noFill/>
              </a:ln>
              <a:solidFill>
                <a:prstClr val="white"/>
              </a:solidFill>
              <a:effectLst/>
              <a:uLnTx/>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68D40C7-E47C-4751-A59B-F4F554CD0C78}"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0F62275-B3A0-4508-8D6B-C9E04546498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8D40C7-E47C-4751-A59B-F4F554CD0C78}"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0F62275-B3A0-4508-8D6B-C9E04546498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2890"/>
            </a:lvl1pPr>
          </a:lstStyle>
          <a:p>
            <a:r>
              <a:rPr lang="zh-CN" altLang="en-US"/>
              <a:t>单击此处编辑母版标题样式</a:t>
            </a:r>
            <a:endParaRPr lang="en-US" dirty="0"/>
          </a:p>
        </p:txBody>
      </p:sp>
      <p:sp>
        <p:nvSpPr>
          <p:cNvPr id="3" name="Content Placeholder 2"/>
          <p:cNvSpPr>
            <a:spLocks noGrp="1"/>
          </p:cNvSpPr>
          <p:nvPr>
            <p:ph idx="1"/>
          </p:nvPr>
        </p:nvSpPr>
        <p:spPr>
          <a:xfrm>
            <a:off x="5183189" y="987427"/>
            <a:ext cx="6172200" cy="4873625"/>
          </a:xfrm>
        </p:spPr>
        <p:txBody>
          <a:bodyPr/>
          <a:lstStyle>
            <a:lvl1pPr>
              <a:defRPr sz="2890"/>
            </a:lvl1pPr>
            <a:lvl2pPr>
              <a:defRPr sz="2530"/>
            </a:lvl2pPr>
            <a:lvl3pPr>
              <a:defRPr sz="2170"/>
            </a:lvl3pPr>
            <a:lvl4pPr>
              <a:defRPr sz="1805"/>
            </a:lvl4pPr>
            <a:lvl5pPr>
              <a:defRPr sz="1805"/>
            </a:lvl5pPr>
            <a:lvl6pPr>
              <a:defRPr sz="1805"/>
            </a:lvl6pPr>
            <a:lvl7pPr>
              <a:defRPr sz="1805"/>
            </a:lvl7pPr>
            <a:lvl8pPr>
              <a:defRPr sz="1805"/>
            </a:lvl8pPr>
            <a:lvl9pPr>
              <a:defRPr sz="180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445"/>
            </a:lvl1pPr>
            <a:lvl2pPr marL="413385" indent="0">
              <a:buNone/>
              <a:defRPr sz="1265"/>
            </a:lvl2pPr>
            <a:lvl3pPr marL="826135" indent="0">
              <a:buNone/>
              <a:defRPr sz="1085"/>
            </a:lvl3pPr>
            <a:lvl4pPr marL="1239520" indent="0">
              <a:buNone/>
              <a:defRPr sz="905"/>
            </a:lvl4pPr>
            <a:lvl5pPr marL="1652270" indent="0">
              <a:buNone/>
              <a:defRPr sz="905"/>
            </a:lvl5pPr>
            <a:lvl6pPr marL="2065655" indent="0">
              <a:buNone/>
              <a:defRPr sz="905"/>
            </a:lvl6pPr>
            <a:lvl7pPr marL="2478405" indent="0">
              <a:buNone/>
              <a:defRPr sz="905"/>
            </a:lvl7pPr>
            <a:lvl8pPr marL="2891790" indent="0">
              <a:buNone/>
              <a:defRPr sz="905"/>
            </a:lvl8pPr>
            <a:lvl9pPr marL="3304540" indent="0">
              <a:buNone/>
              <a:defRPr sz="90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68D40C7-E47C-4751-A59B-F4F554CD0C7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0F62275-B3A0-4508-8D6B-C9E04546498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289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9" y="987427"/>
            <a:ext cx="6172200" cy="4873625"/>
          </a:xfrm>
        </p:spPr>
        <p:txBody>
          <a:bodyPr anchor="t"/>
          <a:lstStyle>
            <a:lvl1pPr marL="0" indent="0">
              <a:buNone/>
              <a:defRPr sz="2890"/>
            </a:lvl1pPr>
            <a:lvl2pPr marL="413385" indent="0">
              <a:buNone/>
              <a:defRPr sz="2530"/>
            </a:lvl2pPr>
            <a:lvl3pPr marL="826135" indent="0">
              <a:buNone/>
              <a:defRPr sz="2170"/>
            </a:lvl3pPr>
            <a:lvl4pPr marL="1239520" indent="0">
              <a:buNone/>
              <a:defRPr sz="1805"/>
            </a:lvl4pPr>
            <a:lvl5pPr marL="1652270" indent="0">
              <a:buNone/>
              <a:defRPr sz="1805"/>
            </a:lvl5pPr>
            <a:lvl6pPr marL="2065655" indent="0">
              <a:buNone/>
              <a:defRPr sz="1805"/>
            </a:lvl6pPr>
            <a:lvl7pPr marL="2478405" indent="0">
              <a:buNone/>
              <a:defRPr sz="1805"/>
            </a:lvl7pPr>
            <a:lvl8pPr marL="2891790" indent="0">
              <a:buNone/>
              <a:defRPr sz="1805"/>
            </a:lvl8pPr>
            <a:lvl9pPr marL="3304540" indent="0">
              <a:buNone/>
              <a:defRPr sz="1805"/>
            </a:lvl9pPr>
          </a:lstStyle>
          <a:p>
            <a:r>
              <a:rPr lang="zh-CN" altLang="en-US"/>
              <a:t>单击图标添加图片</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445"/>
            </a:lvl1pPr>
            <a:lvl2pPr marL="413385" indent="0">
              <a:buNone/>
              <a:defRPr sz="1265"/>
            </a:lvl2pPr>
            <a:lvl3pPr marL="826135" indent="0">
              <a:buNone/>
              <a:defRPr sz="1085"/>
            </a:lvl3pPr>
            <a:lvl4pPr marL="1239520" indent="0">
              <a:buNone/>
              <a:defRPr sz="905"/>
            </a:lvl4pPr>
            <a:lvl5pPr marL="1652270" indent="0">
              <a:buNone/>
              <a:defRPr sz="905"/>
            </a:lvl5pPr>
            <a:lvl6pPr marL="2065655" indent="0">
              <a:buNone/>
              <a:defRPr sz="905"/>
            </a:lvl6pPr>
            <a:lvl7pPr marL="2478405" indent="0">
              <a:buNone/>
              <a:defRPr sz="905"/>
            </a:lvl7pPr>
            <a:lvl8pPr marL="2891790" indent="0">
              <a:buNone/>
              <a:defRPr sz="905"/>
            </a:lvl8pPr>
            <a:lvl9pPr marL="3304540" indent="0">
              <a:buNone/>
              <a:defRPr sz="90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68D40C7-E47C-4751-A59B-F4F554CD0C7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0F62275-B3A0-4508-8D6B-C9E04546498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2.png"/><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图片 11"/>
          <p:cNvPicPr>
            <a:picLocks noChangeAspect="1"/>
          </p:cNvPicPr>
          <p:nvPr userDrawn="1"/>
        </p:nvPicPr>
        <p:blipFill rotWithShape="1">
          <a:blip r:embed="rId13" cstate="screen"/>
          <a:srcRect/>
          <a:stretch>
            <a:fillRect/>
          </a:stretch>
        </p:blipFill>
        <p:spPr>
          <a:xfrm>
            <a:off x="-96839" y="-24709"/>
            <a:ext cx="12303353" cy="6991565"/>
          </a:xfrm>
          <a:prstGeom prst="rect">
            <a:avLst/>
          </a:prstGeom>
        </p:spPr>
      </p:pic>
      <p:sp>
        <p:nvSpPr>
          <p:cNvPr id="2" name="Title Placeholder 1"/>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085">
                <a:solidFill>
                  <a:schemeClr val="tx1">
                    <a:tint val="75000"/>
                  </a:schemeClr>
                </a:solidFill>
              </a:defRPr>
            </a:lvl1pPr>
          </a:lstStyle>
          <a:p>
            <a:fld id="{668D40C7-E47C-4751-A59B-F4F554CD0C78}" type="datetimeFigureOut">
              <a:rPr lang="zh-CN" altLang="en-US" smtClean="0"/>
            </a:fld>
            <a:endParaRPr lang="zh-CN" altLang="en-US"/>
          </a:p>
        </p:txBody>
      </p:sp>
      <p:sp>
        <p:nvSpPr>
          <p:cNvPr id="5" name="Footer Placeholder 4"/>
          <p:cNvSpPr>
            <a:spLocks noGrp="1"/>
          </p:cNvSpPr>
          <p:nvPr>
            <p:ph type="ftr" sz="quarter" idx="3"/>
          </p:nvPr>
        </p:nvSpPr>
        <p:spPr>
          <a:xfrm>
            <a:off x="4038601" y="6356352"/>
            <a:ext cx="4114800" cy="365125"/>
          </a:xfrm>
          <a:prstGeom prst="rect">
            <a:avLst/>
          </a:prstGeom>
        </p:spPr>
        <p:txBody>
          <a:bodyPr vert="horz" lIns="91440" tIns="45720" rIns="91440" bIns="45720" rtlCol="0" anchor="ctr"/>
          <a:lstStyle>
            <a:lvl1pPr algn="ctr">
              <a:defRPr sz="108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085">
                <a:solidFill>
                  <a:schemeClr val="tx1">
                    <a:tint val="75000"/>
                  </a:schemeClr>
                </a:solidFill>
              </a:defRPr>
            </a:lvl1pPr>
          </a:lstStyle>
          <a:p>
            <a:fld id="{60F62275-B3A0-4508-8D6B-C9E04546498F}" type="slidenum">
              <a:rPr lang="zh-CN" altLang="en-US" smtClean="0"/>
            </a:fld>
            <a:endParaRPr lang="zh-CN" altLang="en-US"/>
          </a:p>
        </p:txBody>
      </p:sp>
      <p:pic>
        <p:nvPicPr>
          <p:cNvPr id="11" name="图片 10"/>
          <p:cNvPicPr>
            <a:picLocks noChangeAspect="1"/>
          </p:cNvPicPr>
          <p:nvPr userDrawn="1"/>
        </p:nvPicPr>
        <p:blipFill>
          <a:blip r:embed="rId14" cstate="screen"/>
          <a:stretch>
            <a:fillRect/>
          </a:stretch>
        </p:blipFill>
        <p:spPr>
          <a:xfrm rot="16200000">
            <a:off x="2403445" y="-3008238"/>
            <a:ext cx="7430677" cy="13140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826135" rtl="0" eaLnBrk="1" latinLnBrk="0" hangingPunct="1">
        <a:lnSpc>
          <a:spcPct val="90000"/>
        </a:lnSpc>
        <a:spcBef>
          <a:spcPct val="0"/>
        </a:spcBef>
        <a:buNone/>
        <a:defRPr sz="3975" kern="1200">
          <a:solidFill>
            <a:schemeClr val="tx1"/>
          </a:solidFill>
          <a:latin typeface="+mj-lt"/>
          <a:ea typeface="+mj-ea"/>
          <a:cs typeface="+mj-cs"/>
        </a:defRPr>
      </a:lvl1pPr>
    </p:titleStyle>
    <p:bodyStyle>
      <a:lvl1pPr marL="206375" indent="-206375" algn="l" defTabSz="826135" rtl="0" eaLnBrk="1" latinLnBrk="0" hangingPunct="1">
        <a:lnSpc>
          <a:spcPct val="90000"/>
        </a:lnSpc>
        <a:spcBef>
          <a:spcPts val="905"/>
        </a:spcBef>
        <a:buFont typeface="Arial" panose="020B0604020202020204" pitchFamily="34" charset="0"/>
        <a:buChar char="•"/>
        <a:defRPr sz="2530" kern="1200">
          <a:solidFill>
            <a:schemeClr val="tx1"/>
          </a:solidFill>
          <a:latin typeface="+mn-lt"/>
          <a:ea typeface="+mn-ea"/>
          <a:cs typeface="+mn-cs"/>
        </a:defRPr>
      </a:lvl1pPr>
      <a:lvl2pPr marL="619760" indent="-206375" algn="l" defTabSz="826135" rtl="0" eaLnBrk="1" latinLnBrk="0" hangingPunct="1">
        <a:lnSpc>
          <a:spcPct val="90000"/>
        </a:lnSpc>
        <a:spcBef>
          <a:spcPts val="450"/>
        </a:spcBef>
        <a:buFont typeface="Arial" panose="020B0604020202020204" pitchFamily="34" charset="0"/>
        <a:buChar char="•"/>
        <a:defRPr sz="2170" kern="1200">
          <a:solidFill>
            <a:schemeClr val="tx1"/>
          </a:solidFill>
          <a:latin typeface="+mn-lt"/>
          <a:ea typeface="+mn-ea"/>
          <a:cs typeface="+mn-cs"/>
        </a:defRPr>
      </a:lvl2pPr>
      <a:lvl3pPr marL="1032510" indent="-206375" algn="l" defTabSz="826135" rtl="0" eaLnBrk="1" latinLnBrk="0" hangingPunct="1">
        <a:lnSpc>
          <a:spcPct val="90000"/>
        </a:lnSpc>
        <a:spcBef>
          <a:spcPts val="450"/>
        </a:spcBef>
        <a:buFont typeface="Arial" panose="020B0604020202020204" pitchFamily="34" charset="0"/>
        <a:buChar char="•"/>
        <a:defRPr sz="1805" kern="1200">
          <a:solidFill>
            <a:schemeClr val="tx1"/>
          </a:solidFill>
          <a:latin typeface="+mn-lt"/>
          <a:ea typeface="+mn-ea"/>
          <a:cs typeface="+mn-cs"/>
        </a:defRPr>
      </a:lvl3pPr>
      <a:lvl4pPr marL="1445895" indent="-206375" algn="l" defTabSz="826135" rtl="0" eaLnBrk="1" latinLnBrk="0" hangingPunct="1">
        <a:lnSpc>
          <a:spcPct val="90000"/>
        </a:lnSpc>
        <a:spcBef>
          <a:spcPts val="450"/>
        </a:spcBef>
        <a:buFont typeface="Arial" panose="020B0604020202020204" pitchFamily="34" charset="0"/>
        <a:buChar char="•"/>
        <a:defRPr sz="1625" kern="1200">
          <a:solidFill>
            <a:schemeClr val="tx1"/>
          </a:solidFill>
          <a:latin typeface="+mn-lt"/>
          <a:ea typeface="+mn-ea"/>
          <a:cs typeface="+mn-cs"/>
        </a:defRPr>
      </a:lvl4pPr>
      <a:lvl5pPr marL="1858645" indent="-206375" algn="l" defTabSz="826135" rtl="0" eaLnBrk="1" latinLnBrk="0" hangingPunct="1">
        <a:lnSpc>
          <a:spcPct val="90000"/>
        </a:lnSpc>
        <a:spcBef>
          <a:spcPts val="450"/>
        </a:spcBef>
        <a:buFont typeface="Arial" panose="020B0604020202020204" pitchFamily="34" charset="0"/>
        <a:buChar char="•"/>
        <a:defRPr sz="1625" kern="1200">
          <a:solidFill>
            <a:schemeClr val="tx1"/>
          </a:solidFill>
          <a:latin typeface="+mn-lt"/>
          <a:ea typeface="+mn-ea"/>
          <a:cs typeface="+mn-cs"/>
        </a:defRPr>
      </a:lvl5pPr>
      <a:lvl6pPr marL="2272030" indent="-206375" algn="l" defTabSz="826135" rtl="0" eaLnBrk="1" latinLnBrk="0" hangingPunct="1">
        <a:lnSpc>
          <a:spcPct val="90000"/>
        </a:lnSpc>
        <a:spcBef>
          <a:spcPts val="450"/>
        </a:spcBef>
        <a:buFont typeface="Arial" panose="020B0604020202020204" pitchFamily="34" charset="0"/>
        <a:buChar char="•"/>
        <a:defRPr sz="1625" kern="1200">
          <a:solidFill>
            <a:schemeClr val="tx1"/>
          </a:solidFill>
          <a:latin typeface="+mn-lt"/>
          <a:ea typeface="+mn-ea"/>
          <a:cs typeface="+mn-cs"/>
        </a:defRPr>
      </a:lvl6pPr>
      <a:lvl7pPr marL="2684780" indent="-206375" algn="l" defTabSz="826135" rtl="0" eaLnBrk="1" latinLnBrk="0" hangingPunct="1">
        <a:lnSpc>
          <a:spcPct val="90000"/>
        </a:lnSpc>
        <a:spcBef>
          <a:spcPts val="450"/>
        </a:spcBef>
        <a:buFont typeface="Arial" panose="020B0604020202020204" pitchFamily="34" charset="0"/>
        <a:buChar char="•"/>
        <a:defRPr sz="1625" kern="1200">
          <a:solidFill>
            <a:schemeClr val="tx1"/>
          </a:solidFill>
          <a:latin typeface="+mn-lt"/>
          <a:ea typeface="+mn-ea"/>
          <a:cs typeface="+mn-cs"/>
        </a:defRPr>
      </a:lvl7pPr>
      <a:lvl8pPr marL="3098165" indent="-206375" algn="l" defTabSz="826135" rtl="0" eaLnBrk="1" latinLnBrk="0" hangingPunct="1">
        <a:lnSpc>
          <a:spcPct val="90000"/>
        </a:lnSpc>
        <a:spcBef>
          <a:spcPts val="450"/>
        </a:spcBef>
        <a:buFont typeface="Arial" panose="020B0604020202020204" pitchFamily="34" charset="0"/>
        <a:buChar char="•"/>
        <a:defRPr sz="1625" kern="1200">
          <a:solidFill>
            <a:schemeClr val="tx1"/>
          </a:solidFill>
          <a:latin typeface="+mn-lt"/>
          <a:ea typeface="+mn-ea"/>
          <a:cs typeface="+mn-cs"/>
        </a:defRPr>
      </a:lvl8pPr>
      <a:lvl9pPr marL="3510915" indent="-206375" algn="l" defTabSz="826135" rtl="0" eaLnBrk="1" latinLnBrk="0" hangingPunct="1">
        <a:lnSpc>
          <a:spcPct val="90000"/>
        </a:lnSpc>
        <a:spcBef>
          <a:spcPts val="450"/>
        </a:spcBef>
        <a:buFont typeface="Arial" panose="020B0604020202020204" pitchFamily="34" charset="0"/>
        <a:buChar char="•"/>
        <a:defRPr sz="1625" kern="1200">
          <a:solidFill>
            <a:schemeClr val="tx1"/>
          </a:solidFill>
          <a:latin typeface="+mn-lt"/>
          <a:ea typeface="+mn-ea"/>
          <a:cs typeface="+mn-cs"/>
        </a:defRPr>
      </a:lvl9pPr>
    </p:bodyStyle>
    <p:otherStyle>
      <a:defPPr>
        <a:defRPr lang="en-US"/>
      </a:defPPr>
      <a:lvl1pPr marL="0" algn="l" defTabSz="826135" rtl="0" eaLnBrk="1" latinLnBrk="0" hangingPunct="1">
        <a:defRPr sz="1625" kern="1200">
          <a:solidFill>
            <a:schemeClr val="tx1"/>
          </a:solidFill>
          <a:latin typeface="+mn-lt"/>
          <a:ea typeface="+mn-ea"/>
          <a:cs typeface="+mn-cs"/>
        </a:defRPr>
      </a:lvl1pPr>
      <a:lvl2pPr marL="413385" algn="l" defTabSz="826135" rtl="0" eaLnBrk="1" latinLnBrk="0" hangingPunct="1">
        <a:defRPr sz="1625" kern="1200">
          <a:solidFill>
            <a:schemeClr val="tx1"/>
          </a:solidFill>
          <a:latin typeface="+mn-lt"/>
          <a:ea typeface="+mn-ea"/>
          <a:cs typeface="+mn-cs"/>
        </a:defRPr>
      </a:lvl2pPr>
      <a:lvl3pPr marL="826135" algn="l" defTabSz="826135" rtl="0" eaLnBrk="1" latinLnBrk="0" hangingPunct="1">
        <a:defRPr sz="1625" kern="1200">
          <a:solidFill>
            <a:schemeClr val="tx1"/>
          </a:solidFill>
          <a:latin typeface="+mn-lt"/>
          <a:ea typeface="+mn-ea"/>
          <a:cs typeface="+mn-cs"/>
        </a:defRPr>
      </a:lvl3pPr>
      <a:lvl4pPr marL="1239520" algn="l" defTabSz="826135" rtl="0" eaLnBrk="1" latinLnBrk="0" hangingPunct="1">
        <a:defRPr sz="1625" kern="1200">
          <a:solidFill>
            <a:schemeClr val="tx1"/>
          </a:solidFill>
          <a:latin typeface="+mn-lt"/>
          <a:ea typeface="+mn-ea"/>
          <a:cs typeface="+mn-cs"/>
        </a:defRPr>
      </a:lvl4pPr>
      <a:lvl5pPr marL="1652270" algn="l" defTabSz="826135" rtl="0" eaLnBrk="1" latinLnBrk="0" hangingPunct="1">
        <a:defRPr sz="1625" kern="1200">
          <a:solidFill>
            <a:schemeClr val="tx1"/>
          </a:solidFill>
          <a:latin typeface="+mn-lt"/>
          <a:ea typeface="+mn-ea"/>
          <a:cs typeface="+mn-cs"/>
        </a:defRPr>
      </a:lvl5pPr>
      <a:lvl6pPr marL="2065655" algn="l" defTabSz="826135" rtl="0" eaLnBrk="1" latinLnBrk="0" hangingPunct="1">
        <a:defRPr sz="1625" kern="1200">
          <a:solidFill>
            <a:schemeClr val="tx1"/>
          </a:solidFill>
          <a:latin typeface="+mn-lt"/>
          <a:ea typeface="+mn-ea"/>
          <a:cs typeface="+mn-cs"/>
        </a:defRPr>
      </a:lvl6pPr>
      <a:lvl7pPr marL="2478405" algn="l" defTabSz="826135" rtl="0" eaLnBrk="1" latinLnBrk="0" hangingPunct="1">
        <a:defRPr sz="1625" kern="1200">
          <a:solidFill>
            <a:schemeClr val="tx1"/>
          </a:solidFill>
          <a:latin typeface="+mn-lt"/>
          <a:ea typeface="+mn-ea"/>
          <a:cs typeface="+mn-cs"/>
        </a:defRPr>
      </a:lvl7pPr>
      <a:lvl8pPr marL="2891790" algn="l" defTabSz="826135" rtl="0" eaLnBrk="1" latinLnBrk="0" hangingPunct="1">
        <a:defRPr sz="1625" kern="1200">
          <a:solidFill>
            <a:schemeClr val="tx1"/>
          </a:solidFill>
          <a:latin typeface="+mn-lt"/>
          <a:ea typeface="+mn-ea"/>
          <a:cs typeface="+mn-cs"/>
        </a:defRPr>
      </a:lvl8pPr>
      <a:lvl9pPr marL="3304540" algn="l" defTabSz="826135" rtl="0" eaLnBrk="1" latinLnBrk="0" hangingPunct="1">
        <a:defRPr sz="16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2.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image" Target="../media/image6.png"/><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7.xml"/><Relationship Id="rId2" Type="http://schemas.openxmlformats.org/officeDocument/2006/relationships/image" Target="../media/image5.png"/><Relationship Id="rId1"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7.xml"/><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7.xml"/><Relationship Id="rId2" Type="http://schemas.openxmlformats.org/officeDocument/2006/relationships/image" Target="../media/image6.png"/><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3799742" y="1046155"/>
            <a:ext cx="1240181" cy="1323439"/>
          </a:xfrm>
          <a:prstGeom prst="rect">
            <a:avLst/>
          </a:prstGeom>
          <a:noFill/>
        </p:spPr>
        <p:txBody>
          <a:bodyPr wrap="square" rtlCol="0">
            <a:spAutoFit/>
          </a:bodyPr>
          <a:lstStyle/>
          <a:p>
            <a:r>
              <a:rPr lang="zh-CN" altLang="en-US" sz="8000" kern="8400" spc="840" dirty="0">
                <a:solidFill>
                  <a:srgbClr val="030303"/>
                </a:solidFill>
                <a:latin typeface="华文中宋" panose="02010600040101010101" charset="-122"/>
                <a:ea typeface="华文中宋" panose="02010600040101010101" charset="-122"/>
              </a:rPr>
              <a:t>简</a:t>
            </a:r>
            <a:endParaRPr lang="zh-CN" altLang="en-US" sz="8000" kern="8400" spc="840" dirty="0">
              <a:solidFill>
                <a:srgbClr val="030303"/>
              </a:solidFill>
              <a:latin typeface="华文中宋" panose="02010600040101010101" charset="-122"/>
              <a:ea typeface="华文中宋" panose="02010600040101010101" charset="-122"/>
            </a:endParaRPr>
          </a:p>
        </p:txBody>
      </p:sp>
      <p:sp>
        <p:nvSpPr>
          <p:cNvPr id="19" name="文本框 18"/>
          <p:cNvSpPr txBox="1"/>
          <p:nvPr/>
        </p:nvSpPr>
        <p:spPr>
          <a:xfrm>
            <a:off x="4411318" y="2080343"/>
            <a:ext cx="1240181" cy="1323439"/>
          </a:xfrm>
          <a:prstGeom prst="rect">
            <a:avLst/>
          </a:prstGeom>
          <a:noFill/>
        </p:spPr>
        <p:txBody>
          <a:bodyPr wrap="square" rtlCol="0">
            <a:spAutoFit/>
          </a:bodyPr>
          <a:lstStyle/>
          <a:p>
            <a:r>
              <a:rPr lang="zh-CN" altLang="en-US" sz="8000" kern="8400" spc="840">
                <a:solidFill>
                  <a:srgbClr val="030303"/>
                </a:solidFill>
                <a:latin typeface="华文中宋" panose="02010600040101010101" charset="-122"/>
                <a:ea typeface="华文中宋" panose="02010600040101010101" charset="-122"/>
              </a:rPr>
              <a:t>历</a:t>
            </a:r>
            <a:endParaRPr lang="zh-CN" altLang="en-US" sz="8000" kern="8400" spc="840" dirty="0">
              <a:solidFill>
                <a:srgbClr val="030303"/>
              </a:solidFill>
              <a:latin typeface="华文中宋" panose="02010600040101010101" charset="-122"/>
              <a:ea typeface="华文中宋" panose="02010600040101010101" charset="-122"/>
            </a:endParaRPr>
          </a:p>
        </p:txBody>
      </p:sp>
      <p:sp>
        <p:nvSpPr>
          <p:cNvPr id="20" name=" 184"/>
          <p:cNvSpPr/>
          <p:nvPr/>
        </p:nvSpPr>
        <p:spPr>
          <a:xfrm>
            <a:off x="3937388" y="2379349"/>
            <a:ext cx="224189" cy="224189"/>
          </a:xfrm>
          <a:prstGeom prst="ellipse">
            <a:avLst/>
          </a:prstGeom>
          <a:noFill/>
          <a:ln w="28575" cap="flat" cmpd="sng" algn="ctr">
            <a:solidFill>
              <a:srgbClr val="B1A9A5"/>
            </a:solidFill>
            <a:prstDash val="solid"/>
            <a:miter lim="800000"/>
          </a:ln>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rgbClr val="FFFFFF"/>
              </a:solidFill>
              <a:effectLst/>
              <a:uLnTx/>
              <a:uFillTx/>
              <a:latin typeface="Calibri" panose="020F0502020204030204"/>
              <a:ea typeface="宋体" panose="02010600030101010101" pitchFamily="2" charset="-122"/>
              <a:cs typeface="+mn-cs"/>
            </a:endParaRPr>
          </a:p>
        </p:txBody>
      </p:sp>
      <p:sp>
        <p:nvSpPr>
          <p:cNvPr id="21" name=" 184"/>
          <p:cNvSpPr/>
          <p:nvPr/>
        </p:nvSpPr>
        <p:spPr>
          <a:xfrm>
            <a:off x="4292950" y="2379349"/>
            <a:ext cx="224189" cy="224189"/>
          </a:xfrm>
          <a:prstGeom prst="ellipse">
            <a:avLst/>
          </a:prstGeom>
          <a:noFill/>
          <a:ln w="28575" cap="flat" cmpd="sng" algn="ctr">
            <a:solidFill>
              <a:srgbClr val="B1A9A5"/>
            </a:solidFill>
            <a:prstDash val="solid"/>
            <a:miter lim="800000"/>
          </a:ln>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rgbClr val="FFFFFF"/>
              </a:solidFill>
              <a:effectLst/>
              <a:uLnTx/>
              <a:uFillTx/>
              <a:latin typeface="Calibri" panose="020F0502020204030204"/>
              <a:ea typeface="宋体" panose="02010600030101010101" pitchFamily="2" charset="-122"/>
              <a:cs typeface="+mn-cs"/>
            </a:endParaRPr>
          </a:p>
        </p:txBody>
      </p:sp>
      <p:sp>
        <p:nvSpPr>
          <p:cNvPr id="22" name="Rectangle 3"/>
          <p:cNvSpPr txBox="1">
            <a:spLocks noChangeArrowheads="1"/>
          </p:cNvSpPr>
          <p:nvPr/>
        </p:nvSpPr>
        <p:spPr bwMode="auto">
          <a:xfrm flipH="1">
            <a:off x="4263790" y="2726191"/>
            <a:ext cx="287771" cy="2328409"/>
          </a:xfrm>
          <a:prstGeom prst="rect">
            <a:avLst/>
          </a:prstGeom>
          <a:noFill/>
        </p:spPr>
        <p:txBody>
          <a:bodyPr vert="eaVert" wrap="square" lIns="0" tIns="0" rIns="0" bIns="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algn="l"/>
            <a:r>
              <a:rPr lang="en-US" altLang="ko-KR" sz="935" b="0" err="1">
                <a:solidFill>
                  <a:prstClr val="black"/>
                </a:solidFill>
                <a:effectLst/>
                <a:latin typeface="华文中宋" panose="02010600040101010101" charset="-122"/>
                <a:ea typeface="华文中宋" panose="02010600040101010101" charset="-122"/>
                <a:sym typeface="+mn-ea"/>
              </a:rPr>
              <a:t>Powerpoint</a:t>
            </a:r>
            <a:r>
              <a:rPr lang="en-US" altLang="ko-KR" sz="935" b="0">
                <a:solidFill>
                  <a:prstClr val="black"/>
                </a:solidFill>
                <a:effectLst/>
                <a:latin typeface="华文中宋" panose="02010600040101010101" charset="-122"/>
                <a:ea typeface="华文中宋" panose="02010600040101010101" charset="-122"/>
                <a:sym typeface="+mn-ea"/>
              </a:rPr>
              <a:t> is a complete presentation graphic package it gives you everyt</a:t>
            </a:r>
            <a:endParaRPr lang="en-US" altLang="ko-KR" sz="935" b="0">
              <a:solidFill>
                <a:prstClr val="black"/>
              </a:solidFill>
              <a:effectLst>
                <a:outerShdw blurRad="38100" dist="19050" dir="2700000" algn="tl" rotWithShape="0">
                  <a:prstClr val="black">
                    <a:alpha val="40000"/>
                  </a:prstClr>
                </a:outerShdw>
              </a:effectLst>
              <a:latin typeface="华文中宋" panose="02010600040101010101" charset="-122"/>
              <a:ea typeface="华文中宋" panose="02010600040101010101" charset="-122"/>
            </a:endParaRPr>
          </a:p>
        </p:txBody>
      </p:sp>
      <p:sp>
        <p:nvSpPr>
          <p:cNvPr id="23" name="Rectangle 4"/>
          <p:cNvSpPr txBox="1">
            <a:spLocks noChangeArrowheads="1"/>
          </p:cNvSpPr>
          <p:nvPr/>
        </p:nvSpPr>
        <p:spPr bwMode="auto">
          <a:xfrm>
            <a:off x="3870734" y="1921676"/>
            <a:ext cx="328430" cy="3484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62" tIns="34281" rIns="68562" bIns="34281"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anose="02010609030101010101"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a:r>
              <a:rPr lang="zh-CN" altLang="en-US" sz="1400" b="0" dirty="0">
                <a:solidFill>
                  <a:prstClr val="black"/>
                </a:solidFill>
                <a:latin typeface="华文中宋" panose="02010600040101010101" charset="-122"/>
                <a:ea typeface="华文中宋" panose="02010600040101010101" charset="-122"/>
              </a:rPr>
              <a:t>认真对待每一份工作</a:t>
            </a:r>
            <a:endParaRPr lang="zh-CN" altLang="en-US" sz="1400" b="0" dirty="0">
              <a:solidFill>
                <a:prstClr val="black"/>
              </a:solidFill>
              <a:latin typeface="华文中宋" panose="02010600040101010101" charset="-122"/>
              <a:ea typeface="华文中宋" panose="02010600040101010101" charset="-122"/>
            </a:endParaRPr>
          </a:p>
        </p:txBody>
      </p:sp>
      <p:pic>
        <p:nvPicPr>
          <p:cNvPr id="25" name="图片 24"/>
          <p:cNvPicPr>
            <a:picLocks noChangeAspect="1"/>
          </p:cNvPicPr>
          <p:nvPr/>
        </p:nvPicPr>
        <p:blipFill rotWithShape="1">
          <a:blip r:embed="rId1" cstate="screen"/>
          <a:srcRect t="-2"/>
          <a:stretch>
            <a:fillRect/>
          </a:stretch>
        </p:blipFill>
        <p:spPr>
          <a:xfrm>
            <a:off x="4529839" y="3347130"/>
            <a:ext cx="833927" cy="775697"/>
          </a:xfrm>
          <a:prstGeom prst="rect">
            <a:avLst/>
          </a:prstGeom>
        </p:spPr>
      </p:pic>
      <p:pic>
        <p:nvPicPr>
          <p:cNvPr id="3" name="图片 2"/>
          <p:cNvPicPr>
            <a:picLocks noChangeAspect="1"/>
          </p:cNvPicPr>
          <p:nvPr/>
        </p:nvPicPr>
        <p:blipFill rotWithShape="1">
          <a:blip r:embed="rId2" cstate="screen"/>
          <a:srcRect/>
          <a:stretch>
            <a:fillRect/>
          </a:stretch>
        </p:blipFill>
        <p:spPr>
          <a:xfrm>
            <a:off x="7035800" y="1701799"/>
            <a:ext cx="3880118" cy="483738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3799742" y="1046155"/>
            <a:ext cx="1240181" cy="1323439"/>
          </a:xfrm>
          <a:prstGeom prst="rect">
            <a:avLst/>
          </a:prstGeom>
          <a:noFill/>
        </p:spPr>
        <p:txBody>
          <a:bodyPr wrap="square" rtlCol="0">
            <a:spAutoFit/>
          </a:bodyPr>
          <a:lstStyle/>
          <a:p>
            <a:pPr lvl="0">
              <a:defRPr/>
            </a:pPr>
            <a:r>
              <a:rPr lang="zh-CN" altLang="en-US" sz="8000" kern="8400" spc="840">
                <a:solidFill>
                  <a:srgbClr val="030303"/>
                </a:solidFill>
                <a:latin typeface="华文中宋" panose="02010600040101010101" charset="-122"/>
                <a:ea typeface="华文中宋" panose="02010600040101010101" charset="-122"/>
              </a:rPr>
              <a:t>谢</a:t>
            </a:r>
            <a:endParaRPr lang="zh-CN" altLang="en-US" sz="8000" kern="8400" spc="840" dirty="0">
              <a:solidFill>
                <a:srgbClr val="030303"/>
              </a:solidFill>
              <a:latin typeface="华文中宋" panose="02010600040101010101" charset="-122"/>
              <a:ea typeface="华文中宋" panose="02010600040101010101" charset="-122"/>
            </a:endParaRPr>
          </a:p>
        </p:txBody>
      </p:sp>
      <p:sp>
        <p:nvSpPr>
          <p:cNvPr id="19" name="文本框 18"/>
          <p:cNvSpPr txBox="1"/>
          <p:nvPr/>
        </p:nvSpPr>
        <p:spPr>
          <a:xfrm>
            <a:off x="4411318" y="2080343"/>
            <a:ext cx="1240181" cy="1323439"/>
          </a:xfrm>
          <a:prstGeom prst="rect">
            <a:avLst/>
          </a:prstGeom>
          <a:noFill/>
        </p:spPr>
        <p:txBody>
          <a:bodyPr wrap="square" rtlCol="0">
            <a:spAutoFit/>
          </a:bodyPr>
          <a:lstStyle/>
          <a:p>
            <a:pPr lvl="0">
              <a:defRPr/>
            </a:pPr>
            <a:r>
              <a:rPr lang="zh-CN" altLang="en-US" sz="8000" kern="8400" spc="840">
                <a:solidFill>
                  <a:srgbClr val="030303"/>
                </a:solidFill>
                <a:latin typeface="华文中宋" panose="02010600040101010101" charset="-122"/>
                <a:ea typeface="华文中宋" panose="02010600040101010101" charset="-122"/>
              </a:rPr>
              <a:t>谢</a:t>
            </a:r>
            <a:endParaRPr lang="zh-CN" altLang="en-US" sz="8000" kern="8400" spc="840" dirty="0">
              <a:solidFill>
                <a:srgbClr val="030303"/>
              </a:solidFill>
              <a:latin typeface="华文中宋" panose="02010600040101010101" charset="-122"/>
              <a:ea typeface="华文中宋" panose="02010600040101010101" charset="-122"/>
            </a:endParaRPr>
          </a:p>
        </p:txBody>
      </p:sp>
      <p:sp>
        <p:nvSpPr>
          <p:cNvPr id="20" name=" 184"/>
          <p:cNvSpPr/>
          <p:nvPr/>
        </p:nvSpPr>
        <p:spPr>
          <a:xfrm>
            <a:off x="3937388" y="2379349"/>
            <a:ext cx="224189" cy="224189"/>
          </a:xfrm>
          <a:prstGeom prst="ellipse">
            <a:avLst/>
          </a:prstGeom>
          <a:noFill/>
          <a:ln w="28575" cap="flat" cmpd="sng" algn="ctr">
            <a:solidFill>
              <a:srgbClr val="B1A9A5"/>
            </a:solidFill>
            <a:prstDash val="solid"/>
            <a:miter lim="800000"/>
          </a:ln>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rgbClr val="FFFFFF"/>
              </a:solidFill>
              <a:effectLst/>
              <a:uLnTx/>
              <a:uFillTx/>
              <a:latin typeface="Calibri" panose="020F0502020204030204"/>
              <a:ea typeface="宋体" panose="02010600030101010101" pitchFamily="2" charset="-122"/>
              <a:cs typeface="+mn-cs"/>
            </a:endParaRPr>
          </a:p>
        </p:txBody>
      </p:sp>
      <p:sp>
        <p:nvSpPr>
          <p:cNvPr id="21" name=" 184"/>
          <p:cNvSpPr/>
          <p:nvPr/>
        </p:nvSpPr>
        <p:spPr>
          <a:xfrm>
            <a:off x="4292950" y="2379349"/>
            <a:ext cx="224189" cy="224189"/>
          </a:xfrm>
          <a:prstGeom prst="ellipse">
            <a:avLst/>
          </a:prstGeom>
          <a:noFill/>
          <a:ln w="28575" cap="flat" cmpd="sng" algn="ctr">
            <a:solidFill>
              <a:srgbClr val="B1A9A5"/>
            </a:solidFill>
            <a:prstDash val="solid"/>
            <a:miter lim="800000"/>
          </a:ln>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rgbClr val="FFFFFF"/>
              </a:solidFill>
              <a:effectLst/>
              <a:uLnTx/>
              <a:uFillTx/>
              <a:latin typeface="Calibri" panose="020F0502020204030204"/>
              <a:ea typeface="宋体" panose="02010600030101010101" pitchFamily="2" charset="-122"/>
              <a:cs typeface="+mn-cs"/>
            </a:endParaRPr>
          </a:p>
        </p:txBody>
      </p:sp>
      <p:sp>
        <p:nvSpPr>
          <p:cNvPr id="22" name="Rectangle 3"/>
          <p:cNvSpPr txBox="1">
            <a:spLocks noChangeArrowheads="1"/>
          </p:cNvSpPr>
          <p:nvPr/>
        </p:nvSpPr>
        <p:spPr bwMode="auto">
          <a:xfrm flipH="1">
            <a:off x="4263790" y="2726191"/>
            <a:ext cx="287771" cy="2328409"/>
          </a:xfrm>
          <a:prstGeom prst="rect">
            <a:avLst/>
          </a:prstGeom>
          <a:noFill/>
        </p:spPr>
        <p:txBody>
          <a:bodyPr vert="eaVert" wrap="square" lIns="0" tIns="0" rIns="0" bIns="0">
            <a:spAutoFit/>
          </a:bodyPr>
          <a:lstStyle>
            <a:lvl1pPr algn="ctr">
              <a:spcBef>
                <a:spcPct val="0"/>
              </a:spcBef>
              <a:buNone/>
              <a:defRPr lang="ko-KR" altLang="en-US" sz="4400" b="1" baseline="0" dirty="0">
                <a:solidFill>
                  <a:schemeClr val="bg1"/>
                </a:solidFill>
                <a:effectLst>
                  <a:outerShdw blurRad="12700" dist="25400" dir="5400000" algn="t" rotWithShape="0">
                    <a:prstClr val="black">
                      <a:alpha val="5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en-US" altLang="ko-KR" sz="935" b="0" i="0" u="none" strike="noStrike" kern="1200" cap="none" spc="0" normalizeH="0" baseline="0" noProof="0" err="1">
                <a:ln>
                  <a:noFill/>
                </a:ln>
                <a:solidFill>
                  <a:prstClr val="black"/>
                </a:solidFill>
                <a:effectLst/>
                <a:uLnTx/>
                <a:uFillTx/>
                <a:latin typeface="华文中宋" panose="02010600040101010101" charset="-122"/>
                <a:ea typeface="华文中宋" panose="02010600040101010101" charset="-122"/>
                <a:cs typeface="Tahoma" panose="020B0604030504040204" pitchFamily="34" charset="0"/>
                <a:sym typeface="+mn-ea"/>
              </a:rPr>
              <a:t>Powerpoint</a:t>
            </a:r>
            <a:r>
              <a:rPr kumimoji="0" lang="en-US" altLang="ko-KR" sz="935" b="0" i="0" u="none" strike="noStrike" kern="1200" cap="none" spc="0" normalizeH="0" baseline="0" noProof="0">
                <a:ln>
                  <a:noFill/>
                </a:ln>
                <a:solidFill>
                  <a:prstClr val="black"/>
                </a:solidFill>
                <a:effectLst/>
                <a:uLnTx/>
                <a:uFillTx/>
                <a:latin typeface="华文中宋" panose="02010600040101010101" charset="-122"/>
                <a:ea typeface="华文中宋" panose="02010600040101010101" charset="-122"/>
                <a:cs typeface="Tahoma" panose="020B0604030504040204" pitchFamily="34" charset="0"/>
                <a:sym typeface="+mn-ea"/>
              </a:rPr>
              <a:t> is a complete presentation graphic package it gives you everyt</a:t>
            </a:r>
            <a:endParaRPr kumimoji="0" lang="en-US" altLang="ko-KR" sz="935" b="0" i="0" u="none" strike="noStrike" kern="1200" cap="none" spc="0" normalizeH="0" baseline="0" noProof="0">
              <a:ln>
                <a:noFill/>
              </a:ln>
              <a:solidFill>
                <a:prstClr val="black"/>
              </a:solidFill>
              <a:effectLst>
                <a:outerShdw blurRad="38100" dist="19050" dir="2700000" algn="tl" rotWithShape="0">
                  <a:prstClr val="black">
                    <a:alpha val="40000"/>
                  </a:prstClr>
                </a:outerShdw>
              </a:effectLst>
              <a:uLnTx/>
              <a:uFillTx/>
              <a:latin typeface="华文中宋" panose="02010600040101010101" charset="-122"/>
              <a:ea typeface="华文中宋" panose="02010600040101010101" charset="-122"/>
              <a:cs typeface="Tahoma" panose="020B0604030504040204" pitchFamily="34" charset="0"/>
            </a:endParaRPr>
          </a:p>
        </p:txBody>
      </p:sp>
      <p:sp>
        <p:nvSpPr>
          <p:cNvPr id="23" name="Rectangle 4"/>
          <p:cNvSpPr txBox="1">
            <a:spLocks noChangeArrowheads="1"/>
          </p:cNvSpPr>
          <p:nvPr/>
        </p:nvSpPr>
        <p:spPr bwMode="auto">
          <a:xfrm>
            <a:off x="3870734" y="1921676"/>
            <a:ext cx="328430" cy="3484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62" tIns="34281" rIns="68562" bIns="34281"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anose="02010609030101010101"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0" i="0" u="none" strike="noStrike" kern="1200" cap="none" spc="0" normalizeH="0" baseline="0" noProof="0">
                <a:ln>
                  <a:noFill/>
                </a:ln>
                <a:solidFill>
                  <a:prstClr val="black"/>
                </a:solidFill>
                <a:effectLst/>
                <a:uLnTx/>
                <a:uFillTx/>
                <a:latin typeface="华文中宋" panose="02010600040101010101" charset="-122"/>
                <a:ea typeface="华文中宋" panose="02010600040101010101" charset="-122"/>
                <a:cs typeface="+mj-cs"/>
              </a:rPr>
              <a:t>认真对待每一份工作</a:t>
            </a:r>
            <a:endParaRPr kumimoji="0" lang="zh-CN" altLang="en-US" sz="1400" b="0" i="0" u="none" strike="noStrike" kern="1200" cap="none" spc="0" normalizeH="0" baseline="0" noProof="0" dirty="0">
              <a:ln>
                <a:noFill/>
              </a:ln>
              <a:solidFill>
                <a:prstClr val="black"/>
              </a:solidFill>
              <a:effectLst/>
              <a:uLnTx/>
              <a:uFillTx/>
              <a:latin typeface="华文中宋" panose="02010600040101010101" charset="-122"/>
              <a:ea typeface="华文中宋" panose="02010600040101010101" charset="-122"/>
              <a:cs typeface="+mj-cs"/>
            </a:endParaRPr>
          </a:p>
        </p:txBody>
      </p:sp>
      <p:pic>
        <p:nvPicPr>
          <p:cNvPr id="25" name="图片 24"/>
          <p:cNvPicPr>
            <a:picLocks noChangeAspect="1"/>
          </p:cNvPicPr>
          <p:nvPr/>
        </p:nvPicPr>
        <p:blipFill rotWithShape="1">
          <a:blip r:embed="rId1" cstate="screen"/>
          <a:srcRect t="-2"/>
          <a:stretch>
            <a:fillRect/>
          </a:stretch>
        </p:blipFill>
        <p:spPr>
          <a:xfrm>
            <a:off x="4529839" y="3347130"/>
            <a:ext cx="833927" cy="775697"/>
          </a:xfrm>
          <a:prstGeom prst="rect">
            <a:avLst/>
          </a:prstGeom>
        </p:spPr>
      </p:pic>
      <p:pic>
        <p:nvPicPr>
          <p:cNvPr id="3" name="图片 2"/>
          <p:cNvPicPr>
            <a:picLocks noChangeAspect="1"/>
          </p:cNvPicPr>
          <p:nvPr/>
        </p:nvPicPr>
        <p:blipFill rotWithShape="1">
          <a:blip r:embed="rId2" cstate="screen"/>
          <a:srcRect/>
          <a:stretch>
            <a:fillRect/>
          </a:stretch>
        </p:blipFill>
        <p:spPr>
          <a:xfrm>
            <a:off x="7035800" y="1701799"/>
            <a:ext cx="3880118" cy="483738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rotWithShape="1">
          <a:blip r:embed="rId1" cstate="screen"/>
          <a:srcRect/>
          <a:stretch>
            <a:fillRect/>
          </a:stretch>
        </p:blipFill>
        <p:spPr>
          <a:xfrm rot="6526139">
            <a:off x="6103928" y="595944"/>
            <a:ext cx="6456953" cy="4445000"/>
          </a:xfrm>
          <a:prstGeom prst="rect">
            <a:avLst/>
          </a:prstGeom>
        </p:spPr>
      </p:pic>
      <p:sp>
        <p:nvSpPr>
          <p:cNvPr id="16" name="矩形 15"/>
          <p:cNvSpPr/>
          <p:nvPr/>
        </p:nvSpPr>
        <p:spPr>
          <a:xfrm>
            <a:off x="6107788" y="757027"/>
            <a:ext cx="1790700" cy="532447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4" name="矩形 23"/>
          <p:cNvSpPr/>
          <p:nvPr/>
        </p:nvSpPr>
        <p:spPr>
          <a:xfrm>
            <a:off x="1910439" y="757027"/>
            <a:ext cx="4197349" cy="5324475"/>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26" name="图片 25"/>
          <p:cNvPicPr>
            <a:picLocks noChangeAspect="1"/>
          </p:cNvPicPr>
          <p:nvPr/>
        </p:nvPicPr>
        <p:blipFill>
          <a:blip r:embed="rId2"/>
          <a:stretch>
            <a:fillRect/>
          </a:stretch>
        </p:blipFill>
        <p:spPr>
          <a:xfrm>
            <a:off x="5895698" y="757026"/>
            <a:ext cx="679450" cy="5324476"/>
          </a:xfrm>
          <a:prstGeom prst="rect">
            <a:avLst/>
          </a:prstGeom>
        </p:spPr>
      </p:pic>
      <p:sp>
        <p:nvSpPr>
          <p:cNvPr id="27" name="矩形 26"/>
          <p:cNvSpPr/>
          <p:nvPr/>
        </p:nvSpPr>
        <p:spPr>
          <a:xfrm>
            <a:off x="1910439" y="5824328"/>
            <a:ext cx="247650" cy="247650"/>
          </a:xfrm>
          <a:prstGeom prst="rect">
            <a:avLst/>
          </a:prstGeom>
          <a:solidFill>
            <a:srgbClr val="C00000"/>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8" name="文本框 27"/>
          <p:cNvSpPr txBox="1"/>
          <p:nvPr/>
        </p:nvSpPr>
        <p:spPr>
          <a:xfrm>
            <a:off x="2095500" y="1028908"/>
            <a:ext cx="3908756" cy="4662815"/>
          </a:xfrm>
          <a:prstGeom prst="rect">
            <a:avLst/>
          </a:prstGeom>
          <a:noFill/>
        </p:spPr>
        <p:txBody>
          <a:bodyPr vert="horz" wrap="square" rtlCol="0">
            <a:spAutoFit/>
          </a:bodyPr>
          <a:lstStyle/>
          <a:p>
            <a:pPr lvl="0">
              <a:lnSpc>
                <a:spcPct val="150000"/>
              </a:lnSpc>
              <a:defRPr/>
            </a:pPr>
            <a:r>
              <a:rPr lang="zh-CN" altLang="en-US" dirty="0">
                <a:solidFill>
                  <a:prstClr val="black"/>
                </a:solidFill>
                <a:latin typeface="等线" panose="02010600030101010101" charset="-122"/>
                <a:ea typeface="汉鼎简行书" panose="02010609000101010101" pitchFamily="49" charset="-122"/>
              </a:rPr>
              <a:t>     自我介绍是向别人展示自己的一个重要手段，自我介绍好不好，直接关系到自身给别人第一印象的好坏，也对以后交往顺利与否起到不可忽视的作用，同时，自我介绍也是认识自我的手段。往往需要自己来介绍别人，或者向他人介绍自己。自我介绍是日常工作中与陌生人建立关系、打开局面的一种非常重要的手段，因此，让自己通过自我介绍得到对方的认识甚至认可，是一种非常重要的职场技术。</a:t>
            </a:r>
            <a:endParaRPr kumimoji="0" lang="zh-CN" altLang="en-US" sz="1800" b="0" i="0" u="none" strike="noStrike" kern="1200" cap="none" spc="0" normalizeH="0" baseline="0" noProof="0" dirty="0">
              <a:ln>
                <a:noFill/>
              </a:ln>
              <a:solidFill>
                <a:prstClr val="black"/>
              </a:solidFill>
              <a:effectLst/>
              <a:uLnTx/>
              <a:uFillTx/>
              <a:latin typeface="等线" panose="02010600030101010101" charset="-122"/>
              <a:ea typeface="汉鼎简行书" panose="02010609000101010101" pitchFamily="49" charset="-122"/>
              <a:cs typeface="+mn-cs"/>
            </a:endParaRPr>
          </a:p>
        </p:txBody>
      </p:sp>
      <p:sp>
        <p:nvSpPr>
          <p:cNvPr id="29" name="文本框 28"/>
          <p:cNvSpPr txBox="1"/>
          <p:nvPr/>
        </p:nvSpPr>
        <p:spPr>
          <a:xfrm>
            <a:off x="6663294" y="1593904"/>
            <a:ext cx="800219" cy="3705225"/>
          </a:xfrm>
          <a:prstGeom prst="rect">
            <a:avLst/>
          </a:prstGeom>
          <a:noFill/>
        </p:spPr>
        <p:txBody>
          <a:bodyPr vert="eaVert" wrap="square" rtlCol="0">
            <a:spAutoFit/>
          </a:bodyPr>
          <a:lstStyle/>
          <a:p>
            <a:pPr lvl="0" algn="dist"/>
            <a:r>
              <a:rPr lang="zh-CN" altLang="en-US" sz="4000" b="1">
                <a:solidFill>
                  <a:prstClr val="black"/>
                </a:solidFill>
                <a:ea typeface="汉鼎简行书" panose="02010609000101010101" pitchFamily="49" charset="-122"/>
              </a:rPr>
              <a:t>自我简</a:t>
            </a:r>
            <a:r>
              <a:rPr lang="zh-CN" altLang="en-US" sz="4000">
                <a:solidFill>
                  <a:prstClr val="black"/>
                </a:solidFill>
                <a:ea typeface="汉鼎简行书" panose="02010609000101010101" pitchFamily="49" charset="-122"/>
              </a:rPr>
              <a:t>介</a:t>
            </a:r>
            <a:endParaRPr lang="zh-CN" altLang="en-US" sz="4000" dirty="0">
              <a:solidFill>
                <a:prstClr val="black"/>
              </a:solidFill>
              <a:ea typeface="汉鼎简行书" panose="02010609000101010101" pitchFamily="49" charset="-122"/>
            </a:endParaRPr>
          </a:p>
        </p:txBody>
      </p:sp>
      <p:sp>
        <p:nvSpPr>
          <p:cNvPr id="2" name="文本框 1"/>
          <p:cNvSpPr txBox="1"/>
          <p:nvPr/>
        </p:nvSpPr>
        <p:spPr>
          <a:xfrm>
            <a:off x="8371643" y="870012"/>
            <a:ext cx="1526959" cy="246221"/>
          </a:xfrm>
          <a:prstGeom prst="rect">
            <a:avLst/>
          </a:prstGeom>
          <a:noFill/>
        </p:spPr>
        <p:txBody>
          <a:bodyPr wrap="square" rtlCol="0">
            <a:spAutoFit/>
          </a:bodyPr>
          <a:lstStyle/>
          <a:p>
            <a:r>
              <a:rPr lang="en-US" altLang="zh-CN" sz="1000" dirty="0">
                <a:solidFill>
                  <a:srgbClr val="F3F3F3"/>
                </a:solidFill>
              </a:rPr>
              <a:t>https://www.ypppt.com/</a:t>
            </a:r>
            <a:endParaRPr lang="zh-CN" altLang="en-US" sz="1000" dirty="0">
              <a:solidFill>
                <a:srgbClr val="F3F3F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文本框 25"/>
          <p:cNvSpPr txBox="1"/>
          <p:nvPr/>
        </p:nvSpPr>
        <p:spPr>
          <a:xfrm>
            <a:off x="6873542" y="2666896"/>
            <a:ext cx="1731243" cy="430887"/>
          </a:xfrm>
          <a:prstGeom prst="rect">
            <a:avLst/>
          </a:prstGeom>
        </p:spPr>
        <p:txBody>
          <a:bodyPr wrap="none" lIns="0" tIns="0" rIns="0" bIns="0">
            <a:spAutoFit/>
          </a:bodyPr>
          <a:lstStyle>
            <a:defPPr>
              <a:defRPr lang="zh-CN"/>
            </a:defPPr>
            <a:lvl1pPr>
              <a:defRPr sz="2400" b="0" i="0">
                <a:solidFill>
                  <a:schemeClr val="accent6"/>
                </a:solidFill>
                <a:effectLst/>
                <a:latin typeface="Algerian" panose="04020705040A02060702" pitchFamily="82" charset="0"/>
              </a:defRPr>
            </a:lvl1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srgbClr val="242424">
                    <a:lumMod val="75000"/>
                    <a:lumOff val="25000"/>
                  </a:srgbClr>
                </a:solidFill>
                <a:effectLst/>
                <a:uLnTx/>
                <a:uFillTx/>
                <a:latin typeface="Algerian" panose="04020705040A02060702" pitchFamily="82" charset="0"/>
              </a:rPr>
              <a:t>ABOUT ME</a:t>
            </a:r>
            <a:endParaRPr kumimoji="0" lang="zh-CN" altLang="en-US" sz="2800" b="0" i="0" u="none" strike="noStrike" kern="0" cap="none" spc="0" normalizeH="0" baseline="0" noProof="0" dirty="0">
              <a:ln>
                <a:noFill/>
              </a:ln>
              <a:solidFill>
                <a:srgbClr val="242424">
                  <a:lumMod val="75000"/>
                  <a:lumOff val="25000"/>
                </a:srgbClr>
              </a:solidFill>
              <a:effectLst/>
              <a:uLnTx/>
              <a:uFillTx/>
              <a:latin typeface="Algerian" panose="04020705040A02060702" pitchFamily="82" charset="0"/>
            </a:endParaRPr>
          </a:p>
        </p:txBody>
      </p:sp>
      <p:cxnSp>
        <p:nvCxnSpPr>
          <p:cNvPr id="27" name="直接连接符 26"/>
          <p:cNvCxnSpPr/>
          <p:nvPr/>
        </p:nvCxnSpPr>
        <p:spPr>
          <a:xfrm flipH="1">
            <a:off x="6478839" y="1777440"/>
            <a:ext cx="43518" cy="4533900"/>
          </a:xfrm>
          <a:prstGeom prst="line">
            <a:avLst/>
          </a:prstGeom>
          <a:noFill/>
          <a:ln w="19050" cap="flat" cmpd="sng" algn="ctr">
            <a:solidFill>
              <a:sysClr val="window" lastClr="FFFFFF">
                <a:lumMod val="50000"/>
              </a:sysClr>
            </a:solidFill>
            <a:prstDash val="solid"/>
            <a:miter lim="800000"/>
          </a:ln>
          <a:effectLst/>
        </p:spPr>
      </p:cxnSp>
      <p:sp>
        <p:nvSpPr>
          <p:cNvPr id="28" name="Rectangle 3"/>
          <p:cNvSpPr>
            <a:spLocks noChangeArrowheads="1"/>
          </p:cNvSpPr>
          <p:nvPr/>
        </p:nvSpPr>
        <p:spPr bwMode="auto">
          <a:xfrm>
            <a:off x="6873542" y="5372437"/>
            <a:ext cx="2624116" cy="276999"/>
          </a:xfrm>
          <a:prstGeom prst="rect">
            <a:avLst/>
          </a:prstGeom>
        </p:spPr>
        <p:txBody>
          <a:bodyPr wrap="none" lIns="0" tIns="0" rIns="0" bIns="0">
            <a:spAutoFit/>
          </a:bodyPr>
          <a:lstStyle/>
          <a:p>
            <a:r>
              <a:rPr lang="zh-CN" altLang="en-US" b="1">
                <a:solidFill>
                  <a:prstClr val="black"/>
                </a:solidFill>
                <a:latin typeface="造字工房悦黑体验版常规体" pitchFamily="2" charset="-122"/>
                <a:ea typeface="造字工房悦黑体验版常规体" pitchFamily="2" charset="-122"/>
                <a:cs typeface="Times New Roman" panose="02020603050405020304" pitchFamily="18" charset="0"/>
              </a:rPr>
              <a:t>毕业院校</a:t>
            </a:r>
            <a:r>
              <a:rPr lang="zh-CN" altLang="en-US">
                <a:solidFill>
                  <a:prstClr val="black"/>
                </a:solidFill>
                <a:latin typeface="造字工房悦黑体验版常规体" pitchFamily="2" charset="-122"/>
                <a:ea typeface="造字工房悦黑体验版常规体" pitchFamily="2" charset="-122"/>
                <a:cs typeface="Times New Roman" panose="02020603050405020304" pitchFamily="18" charset="0"/>
              </a:rPr>
              <a:t>：工艺美术学院 </a:t>
            </a:r>
            <a:endParaRPr lang="zh-CN" altLang="en-US" dirty="0">
              <a:solidFill>
                <a:prstClr val="black"/>
              </a:solidFill>
              <a:latin typeface="造字工房悦黑体验版常规体" pitchFamily="2" charset="-122"/>
              <a:ea typeface="造字工房悦黑体验版常规体" pitchFamily="2" charset="-122"/>
            </a:endParaRPr>
          </a:p>
        </p:txBody>
      </p:sp>
      <p:grpSp>
        <p:nvGrpSpPr>
          <p:cNvPr id="29" name="组合 28"/>
          <p:cNvGrpSpPr/>
          <p:nvPr/>
        </p:nvGrpSpPr>
        <p:grpSpPr>
          <a:xfrm>
            <a:off x="6873542" y="3328616"/>
            <a:ext cx="3113032" cy="276999"/>
            <a:chOff x="5889457" y="2374910"/>
            <a:chExt cx="3113032" cy="276999"/>
          </a:xfrm>
        </p:grpSpPr>
        <p:sp>
          <p:nvSpPr>
            <p:cNvPr id="40" name="矩形 39"/>
            <p:cNvSpPr/>
            <p:nvPr/>
          </p:nvSpPr>
          <p:spPr>
            <a:xfrm>
              <a:off x="5889457" y="2374910"/>
              <a:ext cx="1503617" cy="276999"/>
            </a:xfrm>
            <a:prstGeom prst="rect">
              <a:avLst/>
            </a:prstGeom>
          </p:spPr>
          <p:txBody>
            <a:bodyPr wrap="none" lIns="0" tIns="0" rIns="0" bIns="0">
              <a:spAutoFit/>
            </a:bodyPr>
            <a:lstStyle/>
            <a:p>
              <a:pPr algn="l"/>
              <a:r>
                <a:rPr lang="zh-CN" altLang="zh-CN" b="1" dirty="0">
                  <a:solidFill>
                    <a:prstClr val="black"/>
                  </a:solidFill>
                  <a:latin typeface="造字工房悦黑体验版常规体" pitchFamily="2" charset="-122"/>
                  <a:ea typeface="造字工房悦黑体验版常规体" pitchFamily="2" charset="-122"/>
                  <a:cs typeface="Times New Roman" panose="02020603050405020304" pitchFamily="18" charset="0"/>
                </a:rPr>
                <a:t>姓名</a:t>
              </a:r>
              <a:r>
                <a:rPr lang="zh-CN" altLang="en-US" dirty="0" smtClean="0">
                  <a:solidFill>
                    <a:prstClr val="black"/>
                  </a:solidFill>
                  <a:latin typeface="造字工房悦黑体验版常规体" pitchFamily="2" charset="-122"/>
                  <a:ea typeface="造字工房悦黑体验版常规体" pitchFamily="2" charset="-122"/>
                  <a:cs typeface="Times New Roman" panose="02020603050405020304" pitchFamily="18" charset="0"/>
                </a:rPr>
                <a:t>：第一</a:t>
              </a:r>
              <a:r>
                <a:rPr lang="en-US" altLang="zh-CN" dirty="0" smtClean="0">
                  <a:solidFill>
                    <a:prstClr val="black"/>
                  </a:solidFill>
                  <a:latin typeface="造字工房悦黑体验版常规体" pitchFamily="2" charset="-122"/>
                  <a:ea typeface="造字工房悦黑体验版常规体" pitchFamily="2" charset="-122"/>
                  <a:cs typeface="Times New Roman" panose="02020603050405020304" pitchFamily="18" charset="0"/>
                </a:rPr>
                <a:t>PPT</a:t>
              </a:r>
              <a:endParaRPr lang="en-US" altLang="zh-CN" dirty="0">
                <a:solidFill>
                  <a:prstClr val="black"/>
                </a:solidFill>
                <a:latin typeface="造字工房悦黑体验版常规体" pitchFamily="2" charset="-122"/>
                <a:ea typeface="造字工房悦黑体验版常规体" pitchFamily="2" charset="-122"/>
                <a:cs typeface="Times New Roman" panose="02020603050405020304" pitchFamily="18" charset="0"/>
              </a:endParaRPr>
            </a:p>
          </p:txBody>
        </p:sp>
        <p:sp>
          <p:nvSpPr>
            <p:cNvPr id="41" name="矩形 40"/>
            <p:cNvSpPr/>
            <p:nvPr/>
          </p:nvSpPr>
          <p:spPr>
            <a:xfrm>
              <a:off x="7779397" y="2374910"/>
              <a:ext cx="1223092" cy="276999"/>
            </a:xfrm>
            <a:prstGeom prst="rect">
              <a:avLst/>
            </a:prstGeom>
          </p:spPr>
          <p:txBody>
            <a:bodyPr wrap="none" lIns="0" tIns="0" rIns="0" bIns="0">
              <a:spAutoFit/>
            </a:bodyPr>
            <a:lstStyle/>
            <a:p>
              <a:r>
                <a:rPr lang="zh-CN" altLang="en-US" b="1" dirty="0">
                  <a:solidFill>
                    <a:prstClr val="black"/>
                  </a:solidFill>
                  <a:latin typeface="造字工房悦黑体验版常规体" pitchFamily="2" charset="-122"/>
                  <a:ea typeface="造字工房悦黑体验版常规体" pitchFamily="2" charset="-122"/>
                  <a:cs typeface="Times New Roman" panose="02020603050405020304" pitchFamily="18" charset="0"/>
                </a:rPr>
                <a:t>民族</a:t>
              </a:r>
              <a:r>
                <a:rPr lang="zh-CN" altLang="en-US" dirty="0">
                  <a:solidFill>
                    <a:prstClr val="black"/>
                  </a:solidFill>
                  <a:latin typeface="造字工房悦黑体验版常规体" pitchFamily="2" charset="-122"/>
                  <a:ea typeface="造字工房悦黑体验版常规体" pitchFamily="2" charset="-122"/>
                  <a:cs typeface="Times New Roman" panose="02020603050405020304" pitchFamily="18" charset="0"/>
                </a:rPr>
                <a:t>：汉族 </a:t>
              </a:r>
              <a:endParaRPr lang="zh-CN" altLang="en-US" dirty="0">
                <a:solidFill>
                  <a:prstClr val="black"/>
                </a:solidFill>
                <a:latin typeface="造字工房悦黑体验版常规体" pitchFamily="2" charset="-122"/>
                <a:ea typeface="造字工房悦黑体验版常规体" pitchFamily="2" charset="-122"/>
              </a:endParaRPr>
            </a:p>
          </p:txBody>
        </p:sp>
      </p:grpSp>
      <p:grpSp>
        <p:nvGrpSpPr>
          <p:cNvPr id="42" name="组合 41"/>
          <p:cNvGrpSpPr/>
          <p:nvPr/>
        </p:nvGrpSpPr>
        <p:grpSpPr>
          <a:xfrm>
            <a:off x="6873542" y="3848385"/>
            <a:ext cx="3164328" cy="276999"/>
            <a:chOff x="5889457" y="2851137"/>
            <a:chExt cx="3164328" cy="276999"/>
          </a:xfrm>
        </p:grpSpPr>
        <p:sp>
          <p:nvSpPr>
            <p:cNvPr id="43" name="矩形 42"/>
            <p:cNvSpPr/>
            <p:nvPr/>
          </p:nvSpPr>
          <p:spPr>
            <a:xfrm>
              <a:off x="5889457" y="2851137"/>
              <a:ext cx="1226298" cy="276999"/>
            </a:xfrm>
            <a:prstGeom prst="rect">
              <a:avLst/>
            </a:prstGeom>
          </p:spPr>
          <p:txBody>
            <a:bodyPr wrap="none" lIns="0" tIns="0" rIns="0" bIns="0">
              <a:spAutoFit/>
            </a:bodyPr>
            <a:lstStyle/>
            <a:p>
              <a:r>
                <a:rPr lang="zh-CN" altLang="en-US" b="1" dirty="0">
                  <a:solidFill>
                    <a:prstClr val="black"/>
                  </a:solidFill>
                  <a:latin typeface="造字工房悦黑体验版常规体" pitchFamily="2" charset="-122"/>
                  <a:ea typeface="造字工房悦黑体验版常规体" pitchFamily="2" charset="-122"/>
                  <a:cs typeface="Times New Roman" panose="02020603050405020304" pitchFamily="18" charset="0"/>
                </a:rPr>
                <a:t>籍贯</a:t>
              </a:r>
              <a:r>
                <a:rPr lang="zh-CN" altLang="en-US" dirty="0">
                  <a:solidFill>
                    <a:prstClr val="black"/>
                  </a:solidFill>
                  <a:latin typeface="造字工房悦黑体验版常规体" pitchFamily="2" charset="-122"/>
                  <a:ea typeface="造字工房悦黑体验版常规体" pitchFamily="2" charset="-122"/>
                  <a:cs typeface="Times New Roman" panose="02020603050405020304" pitchFamily="18" charset="0"/>
                </a:rPr>
                <a:t>：湖南 </a:t>
              </a:r>
              <a:endParaRPr lang="zh-CN" altLang="en-US" dirty="0">
                <a:solidFill>
                  <a:prstClr val="black"/>
                </a:solidFill>
                <a:latin typeface="造字工房悦黑体验版常规体" pitchFamily="2" charset="-122"/>
                <a:ea typeface="造字工房悦黑体验版常规体" pitchFamily="2" charset="-122"/>
              </a:endParaRPr>
            </a:p>
          </p:txBody>
        </p:sp>
        <p:sp>
          <p:nvSpPr>
            <p:cNvPr id="44" name="矩形 43"/>
            <p:cNvSpPr/>
            <p:nvPr/>
          </p:nvSpPr>
          <p:spPr>
            <a:xfrm>
              <a:off x="7779397" y="2851137"/>
              <a:ext cx="1274388" cy="276999"/>
            </a:xfrm>
            <a:prstGeom prst="rect">
              <a:avLst/>
            </a:prstGeom>
          </p:spPr>
          <p:txBody>
            <a:bodyPr wrap="none" lIns="0" tIns="0" rIns="0" bIns="0">
              <a:spAutoFit/>
            </a:bodyPr>
            <a:lstStyle/>
            <a:p>
              <a:r>
                <a:rPr lang="zh-CN" altLang="en-US" b="1">
                  <a:solidFill>
                    <a:prstClr val="black"/>
                  </a:solidFill>
                  <a:latin typeface="造字工房悦黑体验版常规体" pitchFamily="2" charset="-122"/>
                  <a:ea typeface="造字工房悦黑体验版常规体" pitchFamily="2" charset="-122"/>
                  <a:cs typeface="Times New Roman" panose="02020603050405020304" pitchFamily="18" charset="0"/>
                </a:rPr>
                <a:t>年龄</a:t>
              </a:r>
              <a:r>
                <a:rPr lang="zh-CN" altLang="en-US">
                  <a:solidFill>
                    <a:prstClr val="black"/>
                  </a:solidFill>
                  <a:latin typeface="造字工房悦黑体验版常规体" pitchFamily="2" charset="-122"/>
                  <a:ea typeface="造字工房悦黑体验版常规体" pitchFamily="2" charset="-122"/>
                  <a:cs typeface="Times New Roman" panose="02020603050405020304" pitchFamily="18" charset="0"/>
                </a:rPr>
                <a:t>：</a:t>
              </a:r>
              <a:r>
                <a:rPr lang="en-US" altLang="zh-CN">
                  <a:solidFill>
                    <a:prstClr val="black"/>
                  </a:solidFill>
                  <a:latin typeface="造字工房悦黑体验版常规体" pitchFamily="2" charset="-122"/>
                  <a:ea typeface="造字工房悦黑体验版常规体" pitchFamily="2" charset="-122"/>
                  <a:cs typeface="Times New Roman" panose="02020603050405020304" pitchFamily="18" charset="0"/>
                </a:rPr>
                <a:t>22</a:t>
              </a:r>
              <a:r>
                <a:rPr lang="zh-CN" altLang="en-US">
                  <a:solidFill>
                    <a:prstClr val="black"/>
                  </a:solidFill>
                  <a:latin typeface="造字工房悦黑体验版常规体" pitchFamily="2" charset="-122"/>
                  <a:ea typeface="造字工房悦黑体验版常规体" pitchFamily="2" charset="-122"/>
                  <a:cs typeface="Times New Roman" panose="02020603050405020304" pitchFamily="18" charset="0"/>
                </a:rPr>
                <a:t>岁 </a:t>
              </a:r>
              <a:endParaRPr lang="zh-CN" altLang="en-US" dirty="0">
                <a:solidFill>
                  <a:prstClr val="black"/>
                </a:solidFill>
                <a:latin typeface="造字工房悦黑体验版常规体" pitchFamily="2" charset="-122"/>
                <a:ea typeface="造字工房悦黑体验版常规体" pitchFamily="2" charset="-122"/>
              </a:endParaRPr>
            </a:p>
          </p:txBody>
        </p:sp>
      </p:grpSp>
      <p:sp>
        <p:nvSpPr>
          <p:cNvPr id="45" name="矩形 44"/>
          <p:cNvSpPr/>
          <p:nvPr/>
        </p:nvSpPr>
        <p:spPr>
          <a:xfrm>
            <a:off x="6873542" y="4887923"/>
            <a:ext cx="3106620" cy="276999"/>
          </a:xfrm>
          <a:prstGeom prst="rect">
            <a:avLst/>
          </a:prstGeom>
        </p:spPr>
        <p:txBody>
          <a:bodyPr wrap="none" lIns="0" tIns="0" rIns="0" bIns="0">
            <a:spAutoFit/>
          </a:bodyPr>
          <a:lstStyle/>
          <a:p>
            <a:r>
              <a:rPr lang="zh-CN" altLang="en-US" b="1" dirty="0">
                <a:solidFill>
                  <a:prstClr val="black"/>
                </a:solidFill>
                <a:latin typeface="造字工房悦黑体验版常规体" pitchFamily="2" charset="-122"/>
                <a:ea typeface="造字工房悦黑体验版常规体" pitchFamily="2" charset="-122"/>
                <a:cs typeface="Times New Roman" panose="02020603050405020304" pitchFamily="18" charset="0"/>
              </a:rPr>
              <a:t>出生年月</a:t>
            </a:r>
            <a:r>
              <a:rPr lang="zh-CN" altLang="en-US">
                <a:solidFill>
                  <a:prstClr val="black"/>
                </a:solidFill>
                <a:latin typeface="造字工房悦黑体验版常规体" pitchFamily="2" charset="-122"/>
                <a:ea typeface="造字工房悦黑体验版常规体" pitchFamily="2" charset="-122"/>
                <a:cs typeface="Times New Roman" panose="02020603050405020304" pitchFamily="18" charset="0"/>
              </a:rPr>
              <a:t>： </a:t>
            </a:r>
            <a:r>
              <a:rPr lang="en-US" altLang="zh-CN">
                <a:solidFill>
                  <a:prstClr val="black"/>
                </a:solidFill>
                <a:latin typeface="造字工房悦黑体验版常规体" pitchFamily="2" charset="-122"/>
                <a:ea typeface="造字工房悦黑体验版常规体" pitchFamily="2" charset="-122"/>
                <a:cs typeface="Times New Roman" panose="02020603050405020304" pitchFamily="18" charset="0"/>
              </a:rPr>
              <a:t>2018</a:t>
            </a:r>
            <a:r>
              <a:rPr lang="zh-CN" altLang="en-US">
                <a:solidFill>
                  <a:prstClr val="black"/>
                </a:solidFill>
                <a:latin typeface="造字工房悦黑体验版常规体" pitchFamily="2" charset="-122"/>
                <a:ea typeface="造字工房悦黑体验版常规体" pitchFamily="2" charset="-122"/>
                <a:cs typeface="Times New Roman" panose="02020603050405020304" pitchFamily="18" charset="0"/>
              </a:rPr>
              <a:t>年</a:t>
            </a:r>
            <a:r>
              <a:rPr lang="en-US" altLang="zh-CN">
                <a:solidFill>
                  <a:prstClr val="black"/>
                </a:solidFill>
                <a:latin typeface="造字工房悦黑体验版常规体" pitchFamily="2" charset="-122"/>
                <a:ea typeface="造字工房悦黑体验版常规体" pitchFamily="2" charset="-122"/>
                <a:cs typeface="Times New Roman" panose="02020603050405020304" pitchFamily="18" charset="0"/>
              </a:rPr>
              <a:t>12</a:t>
            </a:r>
            <a:r>
              <a:rPr lang="zh-CN" altLang="en-US">
                <a:solidFill>
                  <a:prstClr val="black"/>
                </a:solidFill>
                <a:latin typeface="造字工房悦黑体验版常规体" pitchFamily="2" charset="-122"/>
                <a:ea typeface="造字工房悦黑体验版常规体" pitchFamily="2" charset="-122"/>
                <a:cs typeface="Times New Roman" panose="02020603050405020304" pitchFamily="18" charset="0"/>
              </a:rPr>
              <a:t>月</a:t>
            </a:r>
            <a:r>
              <a:rPr lang="en-US" altLang="zh-CN">
                <a:solidFill>
                  <a:prstClr val="black"/>
                </a:solidFill>
                <a:latin typeface="造字工房悦黑体验版常规体" pitchFamily="2" charset="-122"/>
                <a:ea typeface="造字工房悦黑体验版常规体" pitchFamily="2" charset="-122"/>
                <a:cs typeface="Times New Roman" panose="02020603050405020304" pitchFamily="18" charset="0"/>
              </a:rPr>
              <a:t>03</a:t>
            </a:r>
            <a:r>
              <a:rPr lang="zh-CN" altLang="en-US">
                <a:solidFill>
                  <a:prstClr val="black"/>
                </a:solidFill>
                <a:latin typeface="造字工房悦黑体验版常规体" pitchFamily="2" charset="-122"/>
                <a:ea typeface="造字工房悦黑体验版常规体" pitchFamily="2" charset="-122"/>
                <a:cs typeface="Times New Roman" panose="02020603050405020304" pitchFamily="18" charset="0"/>
              </a:rPr>
              <a:t>日 </a:t>
            </a:r>
            <a:endParaRPr lang="zh-CN" altLang="en-US" dirty="0">
              <a:solidFill>
                <a:prstClr val="black"/>
              </a:solidFill>
              <a:latin typeface="造字工房悦黑体验版常规体" pitchFamily="2" charset="-122"/>
              <a:ea typeface="造字工房悦黑体验版常规体" pitchFamily="2" charset="-122"/>
            </a:endParaRPr>
          </a:p>
        </p:txBody>
      </p:sp>
      <p:grpSp>
        <p:nvGrpSpPr>
          <p:cNvPr id="46" name="组合 45"/>
          <p:cNvGrpSpPr/>
          <p:nvPr/>
        </p:nvGrpSpPr>
        <p:grpSpPr>
          <a:xfrm>
            <a:off x="6873542" y="4382668"/>
            <a:ext cx="3122650" cy="276999"/>
            <a:chOff x="5889457" y="3327364"/>
            <a:chExt cx="3122650" cy="276999"/>
          </a:xfrm>
        </p:grpSpPr>
        <p:sp>
          <p:nvSpPr>
            <p:cNvPr id="47" name="矩形 46"/>
            <p:cNvSpPr/>
            <p:nvPr/>
          </p:nvSpPr>
          <p:spPr>
            <a:xfrm>
              <a:off x="5889457" y="3327364"/>
              <a:ext cx="1641475" cy="276999"/>
            </a:xfrm>
            <a:prstGeom prst="rect">
              <a:avLst/>
            </a:prstGeom>
          </p:spPr>
          <p:txBody>
            <a:bodyPr wrap="none" lIns="0" tIns="0" rIns="0" bIns="0">
              <a:spAutoFit/>
            </a:bodyPr>
            <a:lstStyle/>
            <a:p>
              <a:pPr eaLnBrk="0" fontAlgn="base" hangingPunct="0">
                <a:spcBef>
                  <a:spcPct val="0"/>
                </a:spcBef>
                <a:spcAft>
                  <a:spcPct val="0"/>
                </a:spcAft>
              </a:pPr>
              <a:r>
                <a:rPr lang="zh-CN" altLang="en-US" b="1" dirty="0">
                  <a:solidFill>
                    <a:prstClr val="black"/>
                  </a:solidFill>
                  <a:latin typeface="造字工房悦黑体验版常规体" pitchFamily="2" charset="-122"/>
                  <a:ea typeface="造字工房悦黑体验版常规体" pitchFamily="2" charset="-122"/>
                  <a:cs typeface="Times New Roman" panose="02020603050405020304" pitchFamily="18" charset="0"/>
                </a:rPr>
                <a:t>政治面貌</a:t>
              </a:r>
              <a:r>
                <a:rPr lang="zh-CN" altLang="en-US" dirty="0">
                  <a:solidFill>
                    <a:prstClr val="black"/>
                  </a:solidFill>
                  <a:latin typeface="造字工房悦黑体验版常规体" pitchFamily="2" charset="-122"/>
                  <a:ea typeface="造字工房悦黑体验版常规体" pitchFamily="2" charset="-122"/>
                  <a:cs typeface="Times New Roman" panose="02020603050405020304" pitchFamily="18" charset="0"/>
                </a:rPr>
                <a:t>：团员</a:t>
              </a:r>
              <a:endParaRPr lang="zh-CN" altLang="en-US" sz="2800" dirty="0">
                <a:solidFill>
                  <a:prstClr val="black"/>
                </a:solidFill>
                <a:latin typeface="造字工房悦黑体验版常规体" pitchFamily="2" charset="-122"/>
                <a:ea typeface="造字工房悦黑体验版常规体" pitchFamily="2" charset="-122"/>
              </a:endParaRPr>
            </a:p>
          </p:txBody>
        </p:sp>
        <p:sp>
          <p:nvSpPr>
            <p:cNvPr id="48" name="矩形 47"/>
            <p:cNvSpPr/>
            <p:nvPr/>
          </p:nvSpPr>
          <p:spPr>
            <a:xfrm>
              <a:off x="7779397" y="3327364"/>
              <a:ext cx="1232710" cy="276999"/>
            </a:xfrm>
            <a:prstGeom prst="rect">
              <a:avLst/>
            </a:prstGeom>
          </p:spPr>
          <p:txBody>
            <a:bodyPr wrap="none" lIns="0" tIns="0" rIns="0" bIns="0">
              <a:spAutoFit/>
            </a:bodyPr>
            <a:lstStyle/>
            <a:p>
              <a:pPr eaLnBrk="0" fontAlgn="base" hangingPunct="0">
                <a:spcBef>
                  <a:spcPct val="0"/>
                </a:spcBef>
                <a:spcAft>
                  <a:spcPct val="0"/>
                </a:spcAft>
              </a:pPr>
              <a:r>
                <a:rPr lang="zh-CN" altLang="en-US" b="1">
                  <a:solidFill>
                    <a:prstClr val="black"/>
                  </a:solidFill>
                  <a:latin typeface="造字工房悦黑体验版常规体" pitchFamily="2" charset="-122"/>
                  <a:ea typeface="造字工房悦黑体验版常规体" pitchFamily="2" charset="-122"/>
                  <a:cs typeface="Times New Roman" panose="02020603050405020304" pitchFamily="18" charset="0"/>
                </a:rPr>
                <a:t>学历</a:t>
              </a:r>
              <a:r>
                <a:rPr lang="zh-CN" altLang="en-US">
                  <a:solidFill>
                    <a:prstClr val="black"/>
                  </a:solidFill>
                  <a:latin typeface="造字工房悦黑体验版常规体" pitchFamily="2" charset="-122"/>
                  <a:ea typeface="造字工房悦黑体验版常规体" pitchFamily="2" charset="-122"/>
                  <a:cs typeface="Times New Roman" panose="02020603050405020304" pitchFamily="18" charset="0"/>
                </a:rPr>
                <a:t>：大专</a:t>
              </a:r>
              <a:r>
                <a:rPr lang="zh-CN" altLang="en-US" b="1">
                  <a:solidFill>
                    <a:prstClr val="black"/>
                  </a:solidFill>
                  <a:latin typeface="造字工房悦黑体验版常规体" pitchFamily="2" charset="-122"/>
                  <a:ea typeface="造字工房悦黑体验版常规体" pitchFamily="2" charset="-122"/>
                  <a:cs typeface="Times New Roman" panose="02020603050405020304" pitchFamily="18" charset="0"/>
                </a:rPr>
                <a:t> </a:t>
              </a:r>
              <a:endParaRPr lang="zh-CN" altLang="en-US" b="1" dirty="0">
                <a:solidFill>
                  <a:prstClr val="black"/>
                </a:solidFill>
                <a:latin typeface="造字工房悦黑体验版常规体" pitchFamily="2" charset="-122"/>
                <a:ea typeface="造字工房悦黑体验版常规体" pitchFamily="2" charset="-122"/>
                <a:cs typeface="Times New Roman" panose="02020603050405020304" pitchFamily="18" charset="0"/>
              </a:endParaRPr>
            </a:p>
          </p:txBody>
        </p:sp>
      </p:grpSp>
      <p:sp>
        <p:nvSpPr>
          <p:cNvPr id="49" name="矩形 48"/>
          <p:cNvSpPr/>
          <p:nvPr/>
        </p:nvSpPr>
        <p:spPr>
          <a:xfrm>
            <a:off x="6873542" y="5848666"/>
            <a:ext cx="2366032" cy="276999"/>
          </a:xfrm>
          <a:prstGeom prst="rect">
            <a:avLst/>
          </a:prstGeom>
        </p:spPr>
        <p:txBody>
          <a:bodyPr wrap="none" lIns="0" tIns="0" rIns="0" bIns="0">
            <a:spAutoFit/>
          </a:bodyPr>
          <a:lstStyle/>
          <a:p>
            <a:pPr algn="l"/>
            <a:r>
              <a:rPr lang="zh-CN" altLang="en-US" b="1" dirty="0">
                <a:solidFill>
                  <a:prstClr val="black"/>
                </a:solidFill>
                <a:latin typeface="造字工房悦黑体验版常规体" pitchFamily="2" charset="-122"/>
                <a:ea typeface="造字工房悦黑体验版常规体" pitchFamily="2" charset="-122"/>
                <a:cs typeface="Times New Roman" panose="02020603050405020304" pitchFamily="18" charset="0"/>
              </a:rPr>
              <a:t>联系电话</a:t>
            </a:r>
            <a:r>
              <a:rPr lang="zh-CN" altLang="en-US" dirty="0">
                <a:solidFill>
                  <a:prstClr val="black"/>
                </a:solidFill>
                <a:latin typeface="造字工房悦黑体验版常规体" pitchFamily="2" charset="-122"/>
                <a:ea typeface="造字工房悦黑体验版常规体" pitchFamily="2" charset="-122"/>
                <a:cs typeface="Times New Roman" panose="02020603050405020304" pitchFamily="18" charset="0"/>
              </a:rPr>
              <a:t>：</a:t>
            </a:r>
            <a:r>
              <a:rPr lang="en-US" altLang="zh-CN" dirty="0">
                <a:solidFill>
                  <a:prstClr val="black"/>
                </a:solidFill>
                <a:latin typeface="造字工房悦黑体验版常规体" pitchFamily="2" charset="-122"/>
                <a:ea typeface="造字工房悦黑体验版常规体" pitchFamily="2" charset="-122"/>
                <a:cs typeface="Times New Roman" panose="02020603050405020304" pitchFamily="18" charset="0"/>
              </a:rPr>
              <a:t>123456789</a:t>
            </a:r>
            <a:endParaRPr lang="en-US" altLang="zh-CN" dirty="0">
              <a:solidFill>
                <a:prstClr val="black"/>
              </a:solidFill>
              <a:latin typeface="造字工房悦黑体验版常规体" pitchFamily="2" charset="-122"/>
              <a:ea typeface="造字工房悦黑体验版常规体" pitchFamily="2" charset="-122"/>
              <a:cs typeface="Times New Roman" panose="02020603050405020304" pitchFamily="18" charset="0"/>
            </a:endParaRPr>
          </a:p>
        </p:txBody>
      </p:sp>
      <p:sp>
        <p:nvSpPr>
          <p:cNvPr id="50" name="圆角矩形 21"/>
          <p:cNvSpPr/>
          <p:nvPr/>
        </p:nvSpPr>
        <p:spPr>
          <a:xfrm>
            <a:off x="1714500" y="2553096"/>
            <a:ext cx="2819400" cy="3390820"/>
          </a:xfrm>
          <a:prstGeom prst="roundRect">
            <a:avLst/>
          </a:prstGeom>
          <a:blipFill dpi="0" rotWithShape="1">
            <a:blip r:embed="rId1"/>
            <a:srcRect/>
            <a:stretch>
              <a:fillRect/>
            </a:stretch>
          </a:blipFill>
          <a:ln w="12700" cap="flat" cmpd="sng" algn="ctr">
            <a:solidFill>
              <a:sysClr val="window" lastClr="FFFFFF">
                <a:lumMod val="50000"/>
              </a:sysClr>
            </a:solidFill>
            <a:prstDash val="solid"/>
            <a:miter lim="800000"/>
          </a:ln>
          <a:effectLst>
            <a:outerShdw blurRad="50800" dist="38100" dir="8100000" algn="tr" rotWithShape="0">
              <a:prstClr val="black">
                <a:alpha val="40000"/>
              </a:prstClr>
            </a:outerShdw>
          </a:effectLst>
        </p:spPr>
        <p:txBody>
          <a:bodyPr rot="0" spcFirstLastPara="0" vertOverflow="overflow" horzOverflow="overflow" vert="horz" wrap="square" lIns="121920" tIns="60960" rIns="121920" bIns="60960" numCol="1" spcCol="0" rtlCol="0" fromWordArt="0" anchor="ctr" anchorCtr="0" forceAA="0" compatLnSpc="1">
            <a:noAutofit/>
          </a:bodyP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51" name="组合 50"/>
          <p:cNvGrpSpPr/>
          <p:nvPr/>
        </p:nvGrpSpPr>
        <p:grpSpPr>
          <a:xfrm>
            <a:off x="6873542" y="1777440"/>
            <a:ext cx="2446224" cy="709693"/>
            <a:chOff x="5609181" y="468056"/>
            <a:chExt cx="1010757" cy="2010704"/>
          </a:xfrm>
        </p:grpSpPr>
        <p:sp>
          <p:nvSpPr>
            <p:cNvPr id="52" name="矩形 51"/>
            <p:cNvSpPr/>
            <p:nvPr/>
          </p:nvSpPr>
          <p:spPr>
            <a:xfrm>
              <a:off x="5609181" y="468056"/>
              <a:ext cx="967439" cy="1866015"/>
            </a:xfrm>
            <a:prstGeom prst="rect">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3" name="矩形 52"/>
            <p:cNvSpPr/>
            <p:nvPr/>
          </p:nvSpPr>
          <p:spPr>
            <a:xfrm>
              <a:off x="5749465" y="633626"/>
              <a:ext cx="870473" cy="184513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a:ln>
                    <a:noFill/>
                  </a:ln>
                  <a:solidFill>
                    <a:srgbClr val="EFEFEF"/>
                  </a:solidFill>
                  <a:effectLst/>
                  <a:uLnTx/>
                  <a:uFillTx/>
                  <a:latin typeface="方正正中黑简体" panose="02000000000000000000" pitchFamily="2" charset="-122"/>
                  <a:ea typeface="方正正中黑简体" panose="02000000000000000000" pitchFamily="2" charset="-122"/>
                </a:rPr>
                <a:t>个人信息</a:t>
              </a:r>
              <a:endParaRPr kumimoji="0" lang="zh-CN" altLang="en-US" sz="2800" b="0" i="0" u="none" strike="noStrike" kern="0" cap="none" spc="0" normalizeH="0" baseline="0" noProof="0" dirty="0">
                <a:ln>
                  <a:noFill/>
                </a:ln>
                <a:solidFill>
                  <a:srgbClr val="EFEFEF"/>
                </a:solidFill>
                <a:effectLst/>
                <a:uLnTx/>
                <a:uFillTx/>
                <a:latin typeface="方正正中黑简体" panose="02000000000000000000" pitchFamily="2" charset="-122"/>
                <a:ea typeface="方正正中黑简体" panose="02000000000000000000" pitchFamily="2" charset="-122"/>
              </a:endParaRPr>
            </a:p>
          </p:txBody>
        </p:sp>
        <p:sp>
          <p:nvSpPr>
            <p:cNvPr id="54" name="矩形 53"/>
            <p:cNvSpPr/>
            <p:nvPr/>
          </p:nvSpPr>
          <p:spPr>
            <a:xfrm>
              <a:off x="5662613" y="750533"/>
              <a:ext cx="866775" cy="1368411"/>
            </a:xfrm>
            <a:prstGeom prst="rect">
              <a:avLst/>
            </a:prstGeom>
            <a:noFill/>
            <a:ln w="1270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pic>
        <p:nvPicPr>
          <p:cNvPr id="55" name="图片 54"/>
          <p:cNvPicPr>
            <a:picLocks noChangeAspect="1"/>
          </p:cNvPicPr>
          <p:nvPr/>
        </p:nvPicPr>
        <p:blipFill rotWithShape="1">
          <a:blip r:embed="rId2" cstate="screen"/>
          <a:srcRect/>
          <a:stretch>
            <a:fillRect/>
          </a:stretch>
        </p:blipFill>
        <p:spPr>
          <a:xfrm>
            <a:off x="214084" y="-115748"/>
            <a:ext cx="6456953" cy="4445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圆角矩形 22"/>
          <p:cNvSpPr/>
          <p:nvPr/>
        </p:nvSpPr>
        <p:spPr>
          <a:xfrm>
            <a:off x="592191" y="562593"/>
            <a:ext cx="685800" cy="694346"/>
          </a:xfrm>
          <a:prstGeom prst="roundRect">
            <a:avLst>
              <a:gd name="adj" fmla="val 5729"/>
            </a:avLst>
          </a:prstGeom>
          <a:solidFill>
            <a:srgbClr val="D32F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9" name="文本框 28"/>
          <p:cNvSpPr txBox="1"/>
          <p:nvPr/>
        </p:nvSpPr>
        <p:spPr>
          <a:xfrm>
            <a:off x="547741" y="562593"/>
            <a:ext cx="740229" cy="646331"/>
          </a:xfrm>
          <a:prstGeom prst="rect">
            <a:avLst/>
          </a:prstGeom>
          <a:noFill/>
        </p:spPr>
        <p:txBody>
          <a:bodyPr wrap="square" rtlCol="0">
            <a:spAutoFit/>
          </a:bodyPr>
          <a:lstStyle/>
          <a:p>
            <a:pPr lvl="0" algn="ctr">
              <a:defRPr/>
            </a:pPr>
            <a:r>
              <a:rPr lang="zh-CN" altLang="en-US" sz="3600">
                <a:solidFill>
                  <a:prstClr val="white"/>
                </a:solidFill>
                <a:latin typeface="汉仪颜楷繁" panose="02010609000101010101" pitchFamily="49" charset="-122"/>
                <a:ea typeface="汉仪颜楷繁" panose="02010609000101010101" pitchFamily="49" charset="-122"/>
              </a:rPr>
              <a:t>工</a:t>
            </a:r>
            <a:endParaRPr lang="zh-CN" altLang="en-US" sz="3600">
              <a:solidFill>
                <a:prstClr val="white"/>
              </a:solidFill>
              <a:latin typeface="汉仪颜楷繁" panose="02010609000101010101" pitchFamily="49" charset="-122"/>
              <a:ea typeface="汉仪颜楷繁" panose="02010609000101010101" pitchFamily="49" charset="-122"/>
            </a:endParaRPr>
          </a:p>
        </p:txBody>
      </p:sp>
      <p:sp>
        <p:nvSpPr>
          <p:cNvPr id="30" name="文本框 29"/>
          <p:cNvSpPr txBox="1"/>
          <p:nvPr/>
        </p:nvSpPr>
        <p:spPr>
          <a:xfrm>
            <a:off x="1287970" y="773053"/>
            <a:ext cx="2875190" cy="461665"/>
          </a:xfrm>
          <a:prstGeom prst="rect">
            <a:avLst/>
          </a:prstGeom>
          <a:noFill/>
        </p:spPr>
        <p:txBody>
          <a:bodyPr wrap="square" rtlCol="0">
            <a:spAutoFit/>
          </a:bodyPr>
          <a:lstStyle/>
          <a:p>
            <a:pPr lvl="0">
              <a:defRPr/>
            </a:pPr>
            <a:r>
              <a:rPr lang="zh-CN" altLang="en-US" sz="2400">
                <a:solidFill>
                  <a:prstClr val="black"/>
                </a:solidFill>
                <a:latin typeface="汉仪颜楷繁" panose="02010609000101010101" pitchFamily="49" charset="-122"/>
                <a:ea typeface="汉仪颜楷繁" panose="02010609000101010101" pitchFamily="49" charset="-122"/>
              </a:rPr>
              <a:t>作经历</a:t>
            </a:r>
            <a:endParaRPr lang="zh-CN" altLang="en-US" sz="2400">
              <a:solidFill>
                <a:prstClr val="black"/>
              </a:solidFill>
              <a:latin typeface="汉仪颜楷繁" panose="02010609000101010101" pitchFamily="49" charset="-122"/>
              <a:ea typeface="汉仪颜楷繁" panose="02010609000101010101" pitchFamily="49" charset="-122"/>
            </a:endParaRPr>
          </a:p>
        </p:txBody>
      </p:sp>
      <p:sp>
        <p:nvSpPr>
          <p:cNvPr id="31" name="矩形 17"/>
          <p:cNvSpPr>
            <a:spLocks noChangeArrowheads="1"/>
          </p:cNvSpPr>
          <p:nvPr/>
        </p:nvSpPr>
        <p:spPr bwMode="auto">
          <a:xfrm>
            <a:off x="1103314" y="4182746"/>
            <a:ext cx="9985375" cy="82551"/>
          </a:xfrm>
          <a:prstGeom prst="rect">
            <a:avLst/>
          </a:prstGeom>
          <a:solidFill>
            <a:schemeClr val="bg1">
              <a:lumMod val="65000"/>
            </a:schemeClr>
          </a:solidFill>
          <a:ln>
            <a:noFill/>
          </a:ln>
        </p:spPr>
        <p:txBody>
          <a:bodyPr lIns="91440" tIns="45720" rIns="91440" bIns="45720" anchor="ctr"/>
          <a:lstStyle/>
          <a:p>
            <a:pPr algn="ctr" defTabSz="913765">
              <a:buFont typeface="Arial" panose="020B0604020202020204" pitchFamily="34" charset="0"/>
              <a:buNone/>
            </a:pPr>
            <a:endParaRPr lang="en-US" sz="2000" dirty="0">
              <a:solidFill>
                <a:prstClr val="black"/>
              </a:solidFill>
              <a:latin typeface="微软雅黑" panose="020B0503020204020204" pitchFamily="34" charset="-122"/>
              <a:ea typeface="微软雅黑" panose="020B0503020204020204" pitchFamily="34" charset="-122"/>
            </a:endParaRPr>
          </a:p>
        </p:txBody>
      </p:sp>
      <p:sp>
        <p:nvSpPr>
          <p:cNvPr id="32" name="椭圆 18"/>
          <p:cNvSpPr>
            <a:spLocks noChangeArrowheads="1"/>
          </p:cNvSpPr>
          <p:nvPr/>
        </p:nvSpPr>
        <p:spPr bwMode="auto">
          <a:xfrm>
            <a:off x="2286001" y="4119246"/>
            <a:ext cx="179388" cy="179388"/>
          </a:xfrm>
          <a:prstGeom prst="ellipse">
            <a:avLst/>
          </a:prstGeom>
          <a:solidFill>
            <a:srgbClr val="D32F2F"/>
          </a:solidFill>
          <a:ln w="25400" cmpd="sng">
            <a:solidFill>
              <a:srgbClr val="FFFFFF"/>
            </a:solidFill>
            <a:round/>
          </a:ln>
        </p:spPr>
        <p:txBody>
          <a:bodyPr lIns="91440" tIns="45720" rIns="91440" bIns="45720" anchor="ctr"/>
          <a:lstStyle/>
          <a:p>
            <a:pPr algn="ctr" defTabSz="913765">
              <a:buFont typeface="Arial" panose="020B0604020202020204" pitchFamily="34" charset="0"/>
              <a:buNone/>
            </a:pPr>
            <a:endParaRPr lang="en-US" sz="2000" dirty="0">
              <a:solidFill>
                <a:prstClr val="black"/>
              </a:solidFill>
              <a:latin typeface="微软雅黑" panose="020B0503020204020204" pitchFamily="34" charset="-122"/>
              <a:ea typeface="微软雅黑" panose="020B0503020204020204" pitchFamily="34" charset="-122"/>
            </a:endParaRPr>
          </a:p>
        </p:txBody>
      </p:sp>
      <p:sp>
        <p:nvSpPr>
          <p:cNvPr id="33" name="椭圆 19"/>
          <p:cNvSpPr>
            <a:spLocks noChangeArrowheads="1"/>
          </p:cNvSpPr>
          <p:nvPr/>
        </p:nvSpPr>
        <p:spPr bwMode="auto">
          <a:xfrm>
            <a:off x="4767263" y="4119246"/>
            <a:ext cx="177800" cy="179388"/>
          </a:xfrm>
          <a:prstGeom prst="ellipse">
            <a:avLst/>
          </a:prstGeom>
          <a:solidFill>
            <a:srgbClr val="D32F2F"/>
          </a:solidFill>
          <a:ln w="25400" cmpd="sng">
            <a:solidFill>
              <a:srgbClr val="FFFFFF"/>
            </a:solidFill>
            <a:round/>
          </a:ln>
        </p:spPr>
        <p:txBody>
          <a:bodyPr lIns="91440" tIns="45720" rIns="91440" bIns="45720" anchor="ctr"/>
          <a:lstStyle/>
          <a:p>
            <a:pPr algn="ctr" defTabSz="913765">
              <a:buFont typeface="Arial" panose="020B0604020202020204" pitchFamily="34" charset="0"/>
              <a:buNone/>
            </a:pPr>
            <a:endParaRPr lang="en-US" sz="2000" dirty="0">
              <a:solidFill>
                <a:prstClr val="black"/>
              </a:solidFill>
              <a:latin typeface="微软雅黑" panose="020B0503020204020204" pitchFamily="34" charset="-122"/>
              <a:ea typeface="微软雅黑" panose="020B0503020204020204" pitchFamily="34" charset="-122"/>
            </a:endParaRPr>
          </a:p>
        </p:txBody>
      </p:sp>
      <p:sp>
        <p:nvSpPr>
          <p:cNvPr id="34" name="椭圆 20"/>
          <p:cNvSpPr>
            <a:spLocks noChangeArrowheads="1"/>
          </p:cNvSpPr>
          <p:nvPr/>
        </p:nvSpPr>
        <p:spPr bwMode="auto">
          <a:xfrm>
            <a:off x="7246939" y="4119246"/>
            <a:ext cx="177800" cy="179388"/>
          </a:xfrm>
          <a:prstGeom prst="ellipse">
            <a:avLst/>
          </a:prstGeom>
          <a:solidFill>
            <a:srgbClr val="D32F2F"/>
          </a:solidFill>
          <a:ln w="25400" cmpd="sng">
            <a:solidFill>
              <a:srgbClr val="FFFFFF"/>
            </a:solidFill>
            <a:round/>
          </a:ln>
        </p:spPr>
        <p:txBody>
          <a:bodyPr lIns="91440" tIns="45720" rIns="91440" bIns="45720" anchor="ctr"/>
          <a:lstStyle/>
          <a:p>
            <a:pPr algn="ctr" defTabSz="913765">
              <a:buFont typeface="Arial" panose="020B0604020202020204" pitchFamily="34" charset="0"/>
              <a:buNone/>
            </a:pPr>
            <a:endParaRPr lang="en-US" sz="2000" dirty="0">
              <a:solidFill>
                <a:prstClr val="black"/>
              </a:solidFill>
              <a:latin typeface="微软雅黑" panose="020B0503020204020204" pitchFamily="34" charset="-122"/>
              <a:ea typeface="微软雅黑" panose="020B0503020204020204" pitchFamily="34" charset="-122"/>
            </a:endParaRPr>
          </a:p>
        </p:txBody>
      </p:sp>
      <p:sp>
        <p:nvSpPr>
          <p:cNvPr id="35" name="椭圆 28"/>
          <p:cNvSpPr>
            <a:spLocks noChangeArrowheads="1"/>
          </p:cNvSpPr>
          <p:nvPr/>
        </p:nvSpPr>
        <p:spPr bwMode="auto">
          <a:xfrm>
            <a:off x="9726613" y="4119246"/>
            <a:ext cx="179387" cy="179388"/>
          </a:xfrm>
          <a:prstGeom prst="ellipse">
            <a:avLst/>
          </a:prstGeom>
          <a:solidFill>
            <a:srgbClr val="D32F2F"/>
          </a:solidFill>
          <a:ln w="25400" cmpd="sng">
            <a:solidFill>
              <a:srgbClr val="FFFFFF"/>
            </a:solidFill>
            <a:round/>
          </a:ln>
        </p:spPr>
        <p:txBody>
          <a:bodyPr lIns="91440" tIns="45720" rIns="91440" bIns="45720" anchor="ctr"/>
          <a:lstStyle/>
          <a:p>
            <a:pPr algn="ctr" defTabSz="913765">
              <a:buFont typeface="Arial" panose="020B0604020202020204" pitchFamily="34" charset="0"/>
              <a:buNone/>
            </a:pPr>
            <a:endParaRPr lang="en-US" sz="2000" dirty="0">
              <a:solidFill>
                <a:prstClr val="black"/>
              </a:solidFill>
              <a:latin typeface="微软雅黑" panose="020B0503020204020204" pitchFamily="34" charset="-122"/>
              <a:ea typeface="微软雅黑" panose="020B0503020204020204" pitchFamily="34" charset="-122"/>
            </a:endParaRPr>
          </a:p>
        </p:txBody>
      </p:sp>
      <p:sp>
        <p:nvSpPr>
          <p:cNvPr id="36" name="任意多边形 29"/>
          <p:cNvSpPr>
            <a:spLocks noChangeArrowheads="1"/>
          </p:cNvSpPr>
          <p:nvPr/>
        </p:nvSpPr>
        <p:spPr bwMode="auto">
          <a:xfrm>
            <a:off x="1706564" y="2152333"/>
            <a:ext cx="1366837" cy="1830387"/>
          </a:xfrm>
          <a:custGeom>
            <a:avLst/>
            <a:gdLst>
              <a:gd name="T0" fmla="*/ 683043 w 1057026"/>
              <a:gd name="T1" fmla="*/ 148780 h 1416380"/>
              <a:gd name="T2" fmla="*/ 154711 w 1057026"/>
              <a:gd name="T3" fmla="*/ 677112 h 1416380"/>
              <a:gd name="T4" fmla="*/ 683043 w 1057026"/>
              <a:gd name="T5" fmla="*/ 1205444 h 1416380"/>
              <a:gd name="T6" fmla="*/ 1211375 w 1057026"/>
              <a:gd name="T7" fmla="*/ 677112 h 1416380"/>
              <a:gd name="T8" fmla="*/ 683043 w 1057026"/>
              <a:gd name="T9" fmla="*/ 148780 h 1416380"/>
              <a:gd name="T10" fmla="*/ 683039 w 1057026"/>
              <a:gd name="T11" fmla="*/ 0 h 1416380"/>
              <a:gd name="T12" fmla="*/ 1166022 w 1057026"/>
              <a:gd name="T13" fmla="*/ 200058 h 1416380"/>
              <a:gd name="T14" fmla="*/ 1166022 w 1057026"/>
              <a:gd name="T15" fmla="*/ 1166023 h 1416380"/>
              <a:gd name="T16" fmla="*/ 683039 w 1057026"/>
              <a:gd name="T17" fmla="*/ 1830499 h 1416380"/>
              <a:gd name="T18" fmla="*/ 200056 w 1057026"/>
              <a:gd name="T19" fmla="*/ 1166023 h 1416380"/>
              <a:gd name="T20" fmla="*/ 200056 w 1057026"/>
              <a:gd name="T21" fmla="*/ 200058 h 1416380"/>
              <a:gd name="T22" fmla="*/ 683039 w 1057026"/>
              <a:gd name="T23" fmla="*/ 0 h 141638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57026"/>
              <a:gd name="T37" fmla="*/ 0 h 1416380"/>
              <a:gd name="T38" fmla="*/ 1057026 w 1057026"/>
              <a:gd name="T39" fmla="*/ 1416380 h 141638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57026" h="1416380">
                <a:moveTo>
                  <a:pt x="528516" y="115121"/>
                </a:moveTo>
                <a:cubicBezTo>
                  <a:pt x="302739" y="115121"/>
                  <a:pt x="119710" y="298150"/>
                  <a:pt x="119710" y="523927"/>
                </a:cubicBezTo>
                <a:cubicBezTo>
                  <a:pt x="119710" y="749704"/>
                  <a:pt x="302739" y="932733"/>
                  <a:pt x="528516" y="932733"/>
                </a:cubicBezTo>
                <a:cubicBezTo>
                  <a:pt x="754294" y="932733"/>
                  <a:pt x="937323" y="749704"/>
                  <a:pt x="937322" y="523927"/>
                </a:cubicBezTo>
                <a:cubicBezTo>
                  <a:pt x="937323" y="298150"/>
                  <a:pt x="754294" y="115121"/>
                  <a:pt x="528516" y="115121"/>
                </a:cubicBezTo>
                <a:close/>
                <a:moveTo>
                  <a:pt x="528513" y="0"/>
                </a:moveTo>
                <a:cubicBezTo>
                  <a:pt x="663772" y="0"/>
                  <a:pt x="799030" y="51599"/>
                  <a:pt x="902229" y="154798"/>
                </a:cubicBezTo>
                <a:cubicBezTo>
                  <a:pt x="1108626" y="361196"/>
                  <a:pt x="1108626" y="695832"/>
                  <a:pt x="902229" y="902230"/>
                </a:cubicBezTo>
                <a:cubicBezTo>
                  <a:pt x="754251" y="1050207"/>
                  <a:pt x="629680" y="1221591"/>
                  <a:pt x="528513" y="1416380"/>
                </a:cubicBezTo>
                <a:cubicBezTo>
                  <a:pt x="427347" y="1221591"/>
                  <a:pt x="302775" y="1050207"/>
                  <a:pt x="154797" y="902230"/>
                </a:cubicBezTo>
                <a:cubicBezTo>
                  <a:pt x="-51600" y="695832"/>
                  <a:pt x="-51600" y="361196"/>
                  <a:pt x="154797" y="154798"/>
                </a:cubicBezTo>
                <a:cubicBezTo>
                  <a:pt x="257996" y="51599"/>
                  <a:pt x="393254" y="0"/>
                  <a:pt x="528513" y="0"/>
                </a:cubicBezTo>
                <a:close/>
              </a:path>
            </a:pathLst>
          </a:custGeom>
          <a:solidFill>
            <a:srgbClr val="D32F2F"/>
          </a:solidFill>
          <a:ln>
            <a:noFill/>
          </a:ln>
        </p:spPr>
        <p:txBody>
          <a:bodyPr lIns="91440" tIns="0" rIns="91440" bIns="360000" anchor="ctr"/>
          <a:lstStyle/>
          <a:p>
            <a:pPr algn="ctr" defTabSz="913765">
              <a:buFont typeface="Arial" panose="020B0604020202020204" pitchFamily="34" charset="0"/>
              <a:buNone/>
              <a:defRPr/>
            </a:pPr>
            <a:r>
              <a:rPr lang="en-US" sz="2400" b="1" kern="0" dirty="0" smtClean="0">
                <a:solidFill>
                  <a:prstClr val="black"/>
                </a:solidFill>
                <a:latin typeface="微软雅黑" panose="020B0503020204020204" pitchFamily="34" charset="-122"/>
                <a:ea typeface="微软雅黑" panose="020B0503020204020204" pitchFamily="34" charset="-122"/>
              </a:rPr>
              <a:t>2027</a:t>
            </a:r>
            <a:endParaRPr lang="zh-CN" altLang="en-US" sz="2400" b="1" kern="0" dirty="0">
              <a:solidFill>
                <a:prstClr val="black"/>
              </a:solidFill>
              <a:latin typeface="微软雅黑" panose="020B0503020204020204" pitchFamily="34" charset="-122"/>
              <a:ea typeface="微软雅黑" panose="020B0503020204020204" pitchFamily="34" charset="-122"/>
            </a:endParaRPr>
          </a:p>
        </p:txBody>
      </p:sp>
      <p:sp>
        <p:nvSpPr>
          <p:cNvPr id="37" name="任意多边形 30"/>
          <p:cNvSpPr>
            <a:spLocks noChangeArrowheads="1"/>
          </p:cNvSpPr>
          <p:nvPr/>
        </p:nvSpPr>
        <p:spPr bwMode="auto">
          <a:xfrm>
            <a:off x="9129714" y="2152333"/>
            <a:ext cx="1366837" cy="1830387"/>
          </a:xfrm>
          <a:custGeom>
            <a:avLst/>
            <a:gdLst>
              <a:gd name="T0" fmla="*/ 683043 w 1057026"/>
              <a:gd name="T1" fmla="*/ 148780 h 1416380"/>
              <a:gd name="T2" fmla="*/ 154711 w 1057026"/>
              <a:gd name="T3" fmla="*/ 677112 h 1416380"/>
              <a:gd name="T4" fmla="*/ 683043 w 1057026"/>
              <a:gd name="T5" fmla="*/ 1205444 h 1416380"/>
              <a:gd name="T6" fmla="*/ 1211375 w 1057026"/>
              <a:gd name="T7" fmla="*/ 677112 h 1416380"/>
              <a:gd name="T8" fmla="*/ 683043 w 1057026"/>
              <a:gd name="T9" fmla="*/ 148780 h 1416380"/>
              <a:gd name="T10" fmla="*/ 683039 w 1057026"/>
              <a:gd name="T11" fmla="*/ 0 h 1416380"/>
              <a:gd name="T12" fmla="*/ 1166022 w 1057026"/>
              <a:gd name="T13" fmla="*/ 200058 h 1416380"/>
              <a:gd name="T14" fmla="*/ 1166022 w 1057026"/>
              <a:gd name="T15" fmla="*/ 1166023 h 1416380"/>
              <a:gd name="T16" fmla="*/ 683039 w 1057026"/>
              <a:gd name="T17" fmla="*/ 1830499 h 1416380"/>
              <a:gd name="T18" fmla="*/ 200056 w 1057026"/>
              <a:gd name="T19" fmla="*/ 1166023 h 1416380"/>
              <a:gd name="T20" fmla="*/ 200056 w 1057026"/>
              <a:gd name="T21" fmla="*/ 200058 h 1416380"/>
              <a:gd name="T22" fmla="*/ 683039 w 1057026"/>
              <a:gd name="T23" fmla="*/ 0 h 141638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57026"/>
              <a:gd name="T37" fmla="*/ 0 h 1416380"/>
              <a:gd name="T38" fmla="*/ 1057026 w 1057026"/>
              <a:gd name="T39" fmla="*/ 1416380 h 141638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57026" h="1416380">
                <a:moveTo>
                  <a:pt x="528516" y="115121"/>
                </a:moveTo>
                <a:cubicBezTo>
                  <a:pt x="302739" y="115121"/>
                  <a:pt x="119710" y="298150"/>
                  <a:pt x="119710" y="523927"/>
                </a:cubicBezTo>
                <a:cubicBezTo>
                  <a:pt x="119710" y="749704"/>
                  <a:pt x="302739" y="932733"/>
                  <a:pt x="528516" y="932733"/>
                </a:cubicBezTo>
                <a:cubicBezTo>
                  <a:pt x="754294" y="932733"/>
                  <a:pt x="937323" y="749704"/>
                  <a:pt x="937322" y="523927"/>
                </a:cubicBezTo>
                <a:cubicBezTo>
                  <a:pt x="937323" y="298150"/>
                  <a:pt x="754294" y="115121"/>
                  <a:pt x="528516" y="115121"/>
                </a:cubicBezTo>
                <a:close/>
                <a:moveTo>
                  <a:pt x="528513" y="0"/>
                </a:moveTo>
                <a:cubicBezTo>
                  <a:pt x="663772" y="0"/>
                  <a:pt x="799030" y="51599"/>
                  <a:pt x="902229" y="154798"/>
                </a:cubicBezTo>
                <a:cubicBezTo>
                  <a:pt x="1108626" y="361196"/>
                  <a:pt x="1108626" y="695832"/>
                  <a:pt x="902229" y="902230"/>
                </a:cubicBezTo>
                <a:cubicBezTo>
                  <a:pt x="754251" y="1050207"/>
                  <a:pt x="629680" y="1221591"/>
                  <a:pt x="528513" y="1416380"/>
                </a:cubicBezTo>
                <a:cubicBezTo>
                  <a:pt x="427347" y="1221591"/>
                  <a:pt x="302775" y="1050207"/>
                  <a:pt x="154797" y="902230"/>
                </a:cubicBezTo>
                <a:cubicBezTo>
                  <a:pt x="-51600" y="695832"/>
                  <a:pt x="-51600" y="361196"/>
                  <a:pt x="154797" y="154798"/>
                </a:cubicBezTo>
                <a:cubicBezTo>
                  <a:pt x="257996" y="51599"/>
                  <a:pt x="393254" y="0"/>
                  <a:pt x="528513" y="0"/>
                </a:cubicBezTo>
                <a:close/>
              </a:path>
            </a:pathLst>
          </a:custGeom>
          <a:solidFill>
            <a:srgbClr val="D32F2F"/>
          </a:solidFill>
          <a:ln>
            <a:noFill/>
          </a:ln>
        </p:spPr>
        <p:txBody>
          <a:bodyPr lIns="91440" tIns="0" rIns="91440" bIns="360000" anchor="ctr"/>
          <a:lstStyle/>
          <a:p>
            <a:pPr algn="ctr" defTabSz="913765">
              <a:buFont typeface="Arial" panose="020B0604020202020204" pitchFamily="34" charset="0"/>
              <a:buNone/>
              <a:defRPr/>
            </a:pPr>
            <a:r>
              <a:rPr lang="en-US" sz="2400" b="1" kern="0" dirty="0" smtClean="0">
                <a:solidFill>
                  <a:prstClr val="black"/>
                </a:solidFill>
                <a:latin typeface="微软雅黑" panose="020B0503020204020204" pitchFamily="34" charset="-122"/>
                <a:ea typeface="微软雅黑" panose="020B0503020204020204" pitchFamily="34" charset="-122"/>
              </a:rPr>
              <a:t>2030</a:t>
            </a:r>
            <a:endParaRPr lang="zh-CN" altLang="en-US" sz="2400" b="1" kern="0" dirty="0">
              <a:solidFill>
                <a:prstClr val="black"/>
              </a:solidFill>
              <a:latin typeface="微软雅黑" panose="020B0503020204020204" pitchFamily="34" charset="-122"/>
              <a:ea typeface="微软雅黑" panose="020B0503020204020204" pitchFamily="34" charset="-122"/>
            </a:endParaRPr>
          </a:p>
        </p:txBody>
      </p:sp>
      <p:sp>
        <p:nvSpPr>
          <p:cNvPr id="38" name="任意多边形 31"/>
          <p:cNvSpPr>
            <a:spLocks noChangeArrowheads="1"/>
          </p:cNvSpPr>
          <p:nvPr/>
        </p:nvSpPr>
        <p:spPr bwMode="auto">
          <a:xfrm>
            <a:off x="4181475" y="2152333"/>
            <a:ext cx="1365251" cy="1830387"/>
          </a:xfrm>
          <a:custGeom>
            <a:avLst/>
            <a:gdLst>
              <a:gd name="T0" fmla="*/ 683043 w 1057026"/>
              <a:gd name="T1" fmla="*/ 148780 h 1416380"/>
              <a:gd name="T2" fmla="*/ 154711 w 1057026"/>
              <a:gd name="T3" fmla="*/ 677112 h 1416380"/>
              <a:gd name="T4" fmla="*/ 683043 w 1057026"/>
              <a:gd name="T5" fmla="*/ 1205444 h 1416380"/>
              <a:gd name="T6" fmla="*/ 1211375 w 1057026"/>
              <a:gd name="T7" fmla="*/ 677112 h 1416380"/>
              <a:gd name="T8" fmla="*/ 683043 w 1057026"/>
              <a:gd name="T9" fmla="*/ 148780 h 1416380"/>
              <a:gd name="T10" fmla="*/ 683039 w 1057026"/>
              <a:gd name="T11" fmla="*/ 0 h 1416380"/>
              <a:gd name="T12" fmla="*/ 1166022 w 1057026"/>
              <a:gd name="T13" fmla="*/ 200058 h 1416380"/>
              <a:gd name="T14" fmla="*/ 1166022 w 1057026"/>
              <a:gd name="T15" fmla="*/ 1166023 h 1416380"/>
              <a:gd name="T16" fmla="*/ 683039 w 1057026"/>
              <a:gd name="T17" fmla="*/ 1830499 h 1416380"/>
              <a:gd name="T18" fmla="*/ 200056 w 1057026"/>
              <a:gd name="T19" fmla="*/ 1166023 h 1416380"/>
              <a:gd name="T20" fmla="*/ 200056 w 1057026"/>
              <a:gd name="T21" fmla="*/ 200058 h 1416380"/>
              <a:gd name="T22" fmla="*/ 683039 w 1057026"/>
              <a:gd name="T23" fmla="*/ 0 h 141638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57026"/>
              <a:gd name="T37" fmla="*/ 0 h 1416380"/>
              <a:gd name="T38" fmla="*/ 1057026 w 1057026"/>
              <a:gd name="T39" fmla="*/ 1416380 h 141638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57026" h="1416380">
                <a:moveTo>
                  <a:pt x="528516" y="115121"/>
                </a:moveTo>
                <a:cubicBezTo>
                  <a:pt x="302739" y="115121"/>
                  <a:pt x="119710" y="298150"/>
                  <a:pt x="119710" y="523927"/>
                </a:cubicBezTo>
                <a:cubicBezTo>
                  <a:pt x="119710" y="749704"/>
                  <a:pt x="302739" y="932733"/>
                  <a:pt x="528516" y="932733"/>
                </a:cubicBezTo>
                <a:cubicBezTo>
                  <a:pt x="754294" y="932733"/>
                  <a:pt x="937323" y="749704"/>
                  <a:pt x="937322" y="523927"/>
                </a:cubicBezTo>
                <a:cubicBezTo>
                  <a:pt x="937323" y="298150"/>
                  <a:pt x="754294" y="115121"/>
                  <a:pt x="528516" y="115121"/>
                </a:cubicBezTo>
                <a:close/>
                <a:moveTo>
                  <a:pt x="528513" y="0"/>
                </a:moveTo>
                <a:cubicBezTo>
                  <a:pt x="663772" y="0"/>
                  <a:pt x="799030" y="51599"/>
                  <a:pt x="902229" y="154798"/>
                </a:cubicBezTo>
                <a:cubicBezTo>
                  <a:pt x="1108626" y="361196"/>
                  <a:pt x="1108626" y="695832"/>
                  <a:pt x="902229" y="902230"/>
                </a:cubicBezTo>
                <a:cubicBezTo>
                  <a:pt x="754251" y="1050207"/>
                  <a:pt x="629680" y="1221591"/>
                  <a:pt x="528513" y="1416380"/>
                </a:cubicBezTo>
                <a:cubicBezTo>
                  <a:pt x="427347" y="1221591"/>
                  <a:pt x="302775" y="1050207"/>
                  <a:pt x="154797" y="902230"/>
                </a:cubicBezTo>
                <a:cubicBezTo>
                  <a:pt x="-51600" y="695832"/>
                  <a:pt x="-51600" y="361196"/>
                  <a:pt x="154797" y="154798"/>
                </a:cubicBezTo>
                <a:cubicBezTo>
                  <a:pt x="257996" y="51599"/>
                  <a:pt x="393254" y="0"/>
                  <a:pt x="528513" y="0"/>
                </a:cubicBezTo>
                <a:close/>
              </a:path>
            </a:pathLst>
          </a:custGeom>
          <a:solidFill>
            <a:srgbClr val="D32F2F"/>
          </a:solidFill>
          <a:ln>
            <a:noFill/>
          </a:ln>
        </p:spPr>
        <p:txBody>
          <a:bodyPr lIns="91440" tIns="0" rIns="91440" bIns="360000" anchor="ctr"/>
          <a:lstStyle/>
          <a:p>
            <a:pPr algn="ctr" defTabSz="913765">
              <a:buFont typeface="Arial" panose="020B0604020202020204" pitchFamily="34" charset="0"/>
              <a:buNone/>
              <a:defRPr/>
            </a:pPr>
            <a:r>
              <a:rPr lang="en-US" sz="2400" b="1" kern="0" dirty="0" smtClean="0">
                <a:solidFill>
                  <a:prstClr val="black"/>
                </a:solidFill>
                <a:latin typeface="微软雅黑" panose="020B0503020204020204" pitchFamily="34" charset="-122"/>
                <a:ea typeface="微软雅黑" panose="020B0503020204020204" pitchFamily="34" charset="-122"/>
              </a:rPr>
              <a:t>2028</a:t>
            </a:r>
            <a:endParaRPr lang="zh-CN" altLang="en-US" sz="2400" b="1" kern="0" dirty="0">
              <a:solidFill>
                <a:prstClr val="black"/>
              </a:solidFill>
              <a:latin typeface="微软雅黑" panose="020B0503020204020204" pitchFamily="34" charset="-122"/>
              <a:ea typeface="微软雅黑" panose="020B0503020204020204" pitchFamily="34" charset="-122"/>
            </a:endParaRPr>
          </a:p>
        </p:txBody>
      </p:sp>
      <p:sp>
        <p:nvSpPr>
          <p:cNvPr id="39" name="任意多边形 32"/>
          <p:cNvSpPr>
            <a:spLocks noChangeArrowheads="1"/>
          </p:cNvSpPr>
          <p:nvPr/>
        </p:nvSpPr>
        <p:spPr bwMode="auto">
          <a:xfrm>
            <a:off x="6656388" y="2152333"/>
            <a:ext cx="1365251" cy="1830387"/>
          </a:xfrm>
          <a:custGeom>
            <a:avLst/>
            <a:gdLst>
              <a:gd name="T0" fmla="*/ 683043 w 1057026"/>
              <a:gd name="T1" fmla="*/ 148780 h 1416380"/>
              <a:gd name="T2" fmla="*/ 154711 w 1057026"/>
              <a:gd name="T3" fmla="*/ 677112 h 1416380"/>
              <a:gd name="T4" fmla="*/ 683043 w 1057026"/>
              <a:gd name="T5" fmla="*/ 1205444 h 1416380"/>
              <a:gd name="T6" fmla="*/ 1211375 w 1057026"/>
              <a:gd name="T7" fmla="*/ 677112 h 1416380"/>
              <a:gd name="T8" fmla="*/ 683043 w 1057026"/>
              <a:gd name="T9" fmla="*/ 148780 h 1416380"/>
              <a:gd name="T10" fmla="*/ 683039 w 1057026"/>
              <a:gd name="T11" fmla="*/ 0 h 1416380"/>
              <a:gd name="T12" fmla="*/ 1166022 w 1057026"/>
              <a:gd name="T13" fmla="*/ 200058 h 1416380"/>
              <a:gd name="T14" fmla="*/ 1166022 w 1057026"/>
              <a:gd name="T15" fmla="*/ 1166023 h 1416380"/>
              <a:gd name="T16" fmla="*/ 683039 w 1057026"/>
              <a:gd name="T17" fmla="*/ 1830499 h 1416380"/>
              <a:gd name="T18" fmla="*/ 200056 w 1057026"/>
              <a:gd name="T19" fmla="*/ 1166023 h 1416380"/>
              <a:gd name="T20" fmla="*/ 200056 w 1057026"/>
              <a:gd name="T21" fmla="*/ 200058 h 1416380"/>
              <a:gd name="T22" fmla="*/ 683039 w 1057026"/>
              <a:gd name="T23" fmla="*/ 0 h 141638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57026"/>
              <a:gd name="T37" fmla="*/ 0 h 1416380"/>
              <a:gd name="T38" fmla="*/ 1057026 w 1057026"/>
              <a:gd name="T39" fmla="*/ 1416380 h 141638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57026" h="1416380">
                <a:moveTo>
                  <a:pt x="528516" y="115121"/>
                </a:moveTo>
                <a:cubicBezTo>
                  <a:pt x="302739" y="115121"/>
                  <a:pt x="119710" y="298150"/>
                  <a:pt x="119710" y="523927"/>
                </a:cubicBezTo>
                <a:cubicBezTo>
                  <a:pt x="119710" y="749704"/>
                  <a:pt x="302739" y="932733"/>
                  <a:pt x="528516" y="932733"/>
                </a:cubicBezTo>
                <a:cubicBezTo>
                  <a:pt x="754294" y="932733"/>
                  <a:pt x="937323" y="749704"/>
                  <a:pt x="937322" y="523927"/>
                </a:cubicBezTo>
                <a:cubicBezTo>
                  <a:pt x="937323" y="298150"/>
                  <a:pt x="754294" y="115121"/>
                  <a:pt x="528516" y="115121"/>
                </a:cubicBezTo>
                <a:close/>
                <a:moveTo>
                  <a:pt x="528513" y="0"/>
                </a:moveTo>
                <a:cubicBezTo>
                  <a:pt x="663772" y="0"/>
                  <a:pt x="799030" y="51599"/>
                  <a:pt x="902229" y="154798"/>
                </a:cubicBezTo>
                <a:cubicBezTo>
                  <a:pt x="1108626" y="361196"/>
                  <a:pt x="1108626" y="695832"/>
                  <a:pt x="902229" y="902230"/>
                </a:cubicBezTo>
                <a:cubicBezTo>
                  <a:pt x="754251" y="1050207"/>
                  <a:pt x="629680" y="1221591"/>
                  <a:pt x="528513" y="1416380"/>
                </a:cubicBezTo>
                <a:cubicBezTo>
                  <a:pt x="427347" y="1221591"/>
                  <a:pt x="302775" y="1050207"/>
                  <a:pt x="154797" y="902230"/>
                </a:cubicBezTo>
                <a:cubicBezTo>
                  <a:pt x="-51600" y="695832"/>
                  <a:pt x="-51600" y="361196"/>
                  <a:pt x="154797" y="154798"/>
                </a:cubicBezTo>
                <a:cubicBezTo>
                  <a:pt x="257996" y="51599"/>
                  <a:pt x="393254" y="0"/>
                  <a:pt x="528513" y="0"/>
                </a:cubicBezTo>
                <a:close/>
              </a:path>
            </a:pathLst>
          </a:custGeom>
          <a:solidFill>
            <a:srgbClr val="D32F2F"/>
          </a:solidFill>
          <a:ln>
            <a:noFill/>
          </a:ln>
        </p:spPr>
        <p:txBody>
          <a:bodyPr lIns="91440" tIns="0" rIns="91440" bIns="360000" anchor="ctr"/>
          <a:lstStyle/>
          <a:p>
            <a:pPr algn="ctr" defTabSz="913765">
              <a:buFont typeface="Arial" panose="020B0604020202020204" pitchFamily="34" charset="0"/>
              <a:buNone/>
              <a:defRPr/>
            </a:pPr>
            <a:r>
              <a:rPr lang="en-US" sz="2400" b="1" kern="0" dirty="0" smtClean="0">
                <a:solidFill>
                  <a:prstClr val="black"/>
                </a:solidFill>
                <a:latin typeface="微软雅黑" panose="020B0503020204020204" pitchFamily="34" charset="-122"/>
                <a:ea typeface="微软雅黑" panose="020B0503020204020204" pitchFamily="34" charset="-122"/>
              </a:rPr>
              <a:t>2029</a:t>
            </a:r>
            <a:endParaRPr lang="zh-CN" altLang="en-US" sz="2400" b="1" kern="0" dirty="0">
              <a:solidFill>
                <a:prstClr val="black"/>
              </a:solidFill>
              <a:latin typeface="微软雅黑" panose="020B0503020204020204" pitchFamily="34" charset="-122"/>
              <a:ea typeface="微软雅黑" panose="020B0503020204020204" pitchFamily="34" charset="-122"/>
            </a:endParaRPr>
          </a:p>
        </p:txBody>
      </p:sp>
      <p:sp>
        <p:nvSpPr>
          <p:cNvPr id="40" name="KSO_GT3"/>
          <p:cNvSpPr txBox="1">
            <a:spLocks noChangeArrowheads="1"/>
          </p:cNvSpPr>
          <p:nvPr/>
        </p:nvSpPr>
        <p:spPr bwMode="auto">
          <a:xfrm>
            <a:off x="1103315" y="4476433"/>
            <a:ext cx="2160586"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defTabSz="913765">
              <a:lnSpc>
                <a:spcPct val="130000"/>
              </a:lnSpc>
              <a:buFont typeface="Arial" panose="020B0604020202020204" pitchFamily="34" charset="0"/>
              <a:buNone/>
              <a:defRPr/>
            </a:pPr>
            <a:r>
              <a:rPr lang="zh-CN" altLang="en-US" sz="1400" kern="0" dirty="0">
                <a:solidFill>
                  <a:srgbClr val="1F1F1F">
                    <a:lumMod val="65000"/>
                    <a:lumOff val="35000"/>
                  </a:srgbClr>
                </a:solidFill>
                <a:latin typeface="微软雅黑" panose="020B0503020204020204" pitchFamily="34" charset="-122"/>
                <a:ea typeface="微软雅黑" panose="020B0503020204020204" pitchFamily="34" charset="-122"/>
              </a:rPr>
              <a:t>请</a:t>
            </a:r>
            <a:r>
              <a:rPr lang="zh-CN" altLang="en-US" sz="1400" kern="0" dirty="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rPr>
              <a:t>在此处输入您的文本</a:t>
            </a:r>
            <a:r>
              <a:rPr lang="zh-CN" altLang="en-US" sz="1400" kern="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rPr>
              <a:t>，或将</a:t>
            </a:r>
            <a:r>
              <a:rPr lang="zh-CN" altLang="en-US" sz="1400" kern="0" dirty="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rPr>
              <a:t>您的文本粘贴到此处。</a:t>
            </a:r>
            <a:endParaRPr lang="zh-CN" altLang="en-US" sz="1400" kern="0" dirty="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1" name="KSO_GT3"/>
          <p:cNvSpPr txBox="1">
            <a:spLocks noChangeArrowheads="1"/>
          </p:cNvSpPr>
          <p:nvPr/>
        </p:nvSpPr>
        <p:spPr bwMode="auto">
          <a:xfrm>
            <a:off x="3775077" y="4476433"/>
            <a:ext cx="2290444"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defTabSz="913765">
              <a:lnSpc>
                <a:spcPct val="130000"/>
              </a:lnSpc>
              <a:buFont typeface="Arial" panose="020B0604020202020204" pitchFamily="34" charset="0"/>
              <a:buNone/>
              <a:defRPr/>
            </a:pPr>
            <a:r>
              <a:rPr lang="zh-CN" altLang="en-US" sz="1400" kern="0">
                <a:solidFill>
                  <a:srgbClr val="1F1F1F">
                    <a:lumMod val="65000"/>
                    <a:lumOff val="35000"/>
                  </a:srgbClr>
                </a:solidFill>
                <a:latin typeface="微软雅黑" panose="020B0503020204020204" pitchFamily="34" charset="-122"/>
                <a:ea typeface="微软雅黑" panose="020B0503020204020204" pitchFamily="34" charset="-122"/>
              </a:rPr>
              <a:t>请</a:t>
            </a:r>
            <a:r>
              <a:rPr lang="zh-CN" altLang="en-US" sz="1400" kern="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rPr>
              <a:t>在此处输入您的文本，或将您的文本粘贴到此处。</a:t>
            </a:r>
            <a:endParaRPr lang="zh-CN" altLang="en-US" sz="1400" kern="0" dirty="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2" name="KSO_GT3"/>
          <p:cNvSpPr txBox="1">
            <a:spLocks noChangeArrowheads="1"/>
          </p:cNvSpPr>
          <p:nvPr/>
        </p:nvSpPr>
        <p:spPr bwMode="auto">
          <a:xfrm>
            <a:off x="6254752" y="4476433"/>
            <a:ext cx="2269489"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defTabSz="913765">
              <a:lnSpc>
                <a:spcPct val="130000"/>
              </a:lnSpc>
              <a:buFont typeface="Arial" panose="020B0604020202020204" pitchFamily="34" charset="0"/>
              <a:buNone/>
              <a:defRPr/>
            </a:pPr>
            <a:r>
              <a:rPr lang="zh-CN" altLang="en-US" sz="1400" kern="0">
                <a:solidFill>
                  <a:srgbClr val="1F1F1F">
                    <a:lumMod val="65000"/>
                    <a:lumOff val="35000"/>
                  </a:srgbClr>
                </a:solidFill>
                <a:latin typeface="微软雅黑" panose="020B0503020204020204" pitchFamily="34" charset="-122"/>
                <a:ea typeface="微软雅黑" panose="020B0503020204020204" pitchFamily="34" charset="-122"/>
              </a:rPr>
              <a:t>请</a:t>
            </a:r>
            <a:r>
              <a:rPr lang="zh-CN" altLang="en-US" sz="1400" kern="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rPr>
              <a:t>在此处输入您的文本，或将您的文本粘贴到此处。</a:t>
            </a:r>
            <a:endParaRPr lang="zh-CN" altLang="en-US" sz="1400" kern="0" dirty="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3" name="KSO_GT3"/>
          <p:cNvSpPr txBox="1">
            <a:spLocks noChangeArrowheads="1"/>
          </p:cNvSpPr>
          <p:nvPr/>
        </p:nvSpPr>
        <p:spPr bwMode="auto">
          <a:xfrm>
            <a:off x="8734426" y="4476433"/>
            <a:ext cx="2354263"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defTabSz="913765">
              <a:lnSpc>
                <a:spcPct val="130000"/>
              </a:lnSpc>
              <a:buFont typeface="Arial" panose="020B0604020202020204" pitchFamily="34" charset="0"/>
              <a:buNone/>
              <a:defRPr/>
            </a:pPr>
            <a:r>
              <a:rPr lang="zh-CN" altLang="en-US" sz="1400" kern="0">
                <a:solidFill>
                  <a:srgbClr val="1F1F1F">
                    <a:lumMod val="65000"/>
                    <a:lumOff val="35000"/>
                  </a:srgbClr>
                </a:solidFill>
                <a:latin typeface="微软雅黑" panose="020B0503020204020204" pitchFamily="34" charset="-122"/>
                <a:ea typeface="微软雅黑" panose="020B0503020204020204" pitchFamily="34" charset="-122"/>
              </a:rPr>
              <a:t>请</a:t>
            </a:r>
            <a:r>
              <a:rPr lang="zh-CN" altLang="en-US" sz="1400" kern="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rPr>
              <a:t>在此处输入您的文本，或将您的文本粘贴到此处。</a:t>
            </a:r>
            <a:endParaRPr lang="zh-CN" altLang="en-US" sz="1400" kern="0" dirty="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图片 48"/>
          <p:cNvPicPr>
            <a:picLocks noChangeAspect="1"/>
          </p:cNvPicPr>
          <p:nvPr/>
        </p:nvPicPr>
        <p:blipFill>
          <a:blip r:embed="rId1" cstate="screen"/>
          <a:stretch>
            <a:fillRect/>
          </a:stretch>
        </p:blipFill>
        <p:spPr>
          <a:xfrm>
            <a:off x="7794421" y="2024261"/>
            <a:ext cx="1733369" cy="16744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50" name="文本框 49"/>
          <p:cNvSpPr txBox="1"/>
          <p:nvPr/>
        </p:nvSpPr>
        <p:spPr>
          <a:xfrm>
            <a:off x="4120661" y="4285489"/>
            <a:ext cx="3423909" cy="523220"/>
          </a:xfrm>
          <a:prstGeom prst="rect">
            <a:avLst/>
          </a:prstGeom>
          <a:noFill/>
        </p:spPr>
        <p:txBody>
          <a:bodyPr vert="horz" wrap="square" rtlCol="0">
            <a:spAutoFit/>
          </a:bodyPr>
          <a:lstStyle/>
          <a:p>
            <a:pPr lvl="0" algn="r">
              <a:defRPr/>
            </a:pPr>
            <a:r>
              <a:rPr lang="zh-CN" altLang="en-US" sz="2800" dirty="0">
                <a:solidFill>
                  <a:srgbClr val="D32F2F"/>
                </a:solidFill>
                <a:latin typeface="方正隶变简体" panose="03000509000000000000" pitchFamily="65" charset="-122"/>
                <a:ea typeface="方正隶变简体" panose="03000509000000000000" pitchFamily="65" charset="-122"/>
              </a:rPr>
              <a:t>点击添加小标题</a:t>
            </a:r>
            <a:endParaRPr lang="zh-CN" altLang="en-US" sz="2800" dirty="0">
              <a:solidFill>
                <a:srgbClr val="D32F2F"/>
              </a:solidFill>
              <a:latin typeface="方正隶变简体" panose="03000509000000000000" pitchFamily="65" charset="-122"/>
              <a:ea typeface="方正隶变简体" panose="03000509000000000000" pitchFamily="65" charset="-122"/>
            </a:endParaRPr>
          </a:p>
        </p:txBody>
      </p:sp>
      <p:sp>
        <p:nvSpPr>
          <p:cNvPr id="51" name="文本框 50"/>
          <p:cNvSpPr txBox="1"/>
          <p:nvPr/>
        </p:nvSpPr>
        <p:spPr>
          <a:xfrm>
            <a:off x="2376715" y="4959164"/>
            <a:ext cx="7343669" cy="1200329"/>
          </a:xfrm>
          <a:prstGeom prst="rect">
            <a:avLst/>
          </a:prstGeom>
          <a:noFill/>
        </p:spPr>
        <p:txBody>
          <a:bodyPr vert="horz" wrap="square" rtlCol="0">
            <a:spAutoFit/>
          </a:bodyPr>
          <a:lstStyle/>
          <a:p>
            <a:pPr algn="ctr"/>
            <a:r>
              <a:rPr lang="zh-CN" altLang="en-US" dirty="0">
                <a:solidFill>
                  <a:prstClr val="black">
                    <a:lumMod val="65000"/>
                    <a:lumOff val="35000"/>
                  </a:prstClr>
                </a:solidFill>
                <a:latin typeface="方正古隶简体" panose="03000509000000000000" pitchFamily="65" charset="-122"/>
                <a:ea typeface="方正古隶简体" panose="03000509000000000000" pitchFamily="65" charset="-122"/>
              </a:rPr>
              <a:t>展示自己的 部分优秀作品展示自己的 部分优秀作品</a:t>
            </a:r>
            <a:endParaRPr lang="zh-CN" altLang="en-US" dirty="0">
              <a:solidFill>
                <a:prstClr val="black">
                  <a:lumMod val="65000"/>
                  <a:lumOff val="35000"/>
                </a:prstClr>
              </a:solidFill>
              <a:latin typeface="方正古隶简体" panose="03000509000000000000" pitchFamily="65" charset="-122"/>
              <a:ea typeface="方正古隶简体" panose="03000509000000000000" pitchFamily="65" charset="-122"/>
            </a:endParaRPr>
          </a:p>
          <a:p>
            <a:pPr algn="ctr"/>
            <a:r>
              <a:rPr lang="zh-CN" altLang="en-US" dirty="0">
                <a:solidFill>
                  <a:prstClr val="black">
                    <a:lumMod val="65000"/>
                    <a:lumOff val="35000"/>
                  </a:prstClr>
                </a:solidFill>
                <a:latin typeface="方正古隶简体" panose="03000509000000000000" pitchFamily="65" charset="-122"/>
                <a:ea typeface="方正古隶简体" panose="03000509000000000000" pitchFamily="65" charset="-122"/>
              </a:rPr>
              <a:t>展示自己的 部分优秀作品展示自己的 部分优秀作品展示自己的 部分</a:t>
            </a:r>
            <a:endParaRPr lang="zh-CN" altLang="en-US" dirty="0">
              <a:solidFill>
                <a:prstClr val="black">
                  <a:lumMod val="65000"/>
                  <a:lumOff val="35000"/>
                </a:prstClr>
              </a:solidFill>
              <a:latin typeface="方正古隶简体" panose="03000509000000000000" pitchFamily="65" charset="-122"/>
              <a:ea typeface="方正古隶简体" panose="03000509000000000000" pitchFamily="65" charset="-122"/>
            </a:endParaRPr>
          </a:p>
          <a:p>
            <a:pPr algn="ctr"/>
            <a:endParaRPr lang="zh-CN" altLang="en-US" dirty="0">
              <a:solidFill>
                <a:prstClr val="black">
                  <a:lumMod val="65000"/>
                  <a:lumOff val="35000"/>
                </a:prstClr>
              </a:solidFill>
              <a:latin typeface="方正古隶简体" panose="03000509000000000000" pitchFamily="65" charset="-122"/>
              <a:ea typeface="方正古隶简体" panose="03000509000000000000" pitchFamily="65" charset="-122"/>
            </a:endParaRPr>
          </a:p>
          <a:p>
            <a:pPr lvl="0" algn="ctr"/>
            <a:endParaRPr lang="zh-CN" altLang="en-US" dirty="0">
              <a:solidFill>
                <a:prstClr val="black">
                  <a:lumMod val="65000"/>
                  <a:lumOff val="35000"/>
                </a:prstClr>
              </a:solidFill>
              <a:latin typeface="方正古隶简体" panose="03000509000000000000" pitchFamily="65" charset="-122"/>
              <a:ea typeface="方正古隶简体" panose="03000509000000000000" pitchFamily="65" charset="-122"/>
            </a:endParaRPr>
          </a:p>
        </p:txBody>
      </p:sp>
      <p:cxnSp>
        <p:nvCxnSpPr>
          <p:cNvPr id="52" name="直接连接符 51"/>
          <p:cNvCxnSpPr/>
          <p:nvPr/>
        </p:nvCxnSpPr>
        <p:spPr>
          <a:xfrm flipH="1">
            <a:off x="4120661" y="4808709"/>
            <a:ext cx="4366847" cy="0"/>
          </a:xfrm>
          <a:prstGeom prst="line">
            <a:avLst/>
          </a:prstGeom>
        </p:spPr>
        <p:style>
          <a:lnRef idx="1">
            <a:schemeClr val="dk1"/>
          </a:lnRef>
          <a:fillRef idx="0">
            <a:schemeClr val="dk1"/>
          </a:fillRef>
          <a:effectRef idx="0">
            <a:schemeClr val="dk1"/>
          </a:effectRef>
          <a:fontRef idx="minor">
            <a:schemeClr val="tx1"/>
          </a:fontRef>
        </p:style>
      </p:cxnSp>
      <p:pic>
        <p:nvPicPr>
          <p:cNvPr id="53" name="图片 52"/>
          <p:cNvPicPr>
            <a:picLocks noChangeAspect="1"/>
          </p:cNvPicPr>
          <p:nvPr/>
        </p:nvPicPr>
        <p:blipFill>
          <a:blip r:embed="rId2" cstate="screen"/>
          <a:stretch>
            <a:fillRect/>
          </a:stretch>
        </p:blipFill>
        <p:spPr>
          <a:xfrm>
            <a:off x="2734063" y="2024260"/>
            <a:ext cx="1758447" cy="16744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pic>
        <p:nvPicPr>
          <p:cNvPr id="54" name="图片 53"/>
          <p:cNvPicPr>
            <a:picLocks noChangeAspect="1"/>
          </p:cNvPicPr>
          <p:nvPr/>
        </p:nvPicPr>
        <p:blipFill>
          <a:blip r:embed="rId3" cstate="screen"/>
          <a:stretch>
            <a:fillRect/>
          </a:stretch>
        </p:blipFill>
        <p:spPr>
          <a:xfrm>
            <a:off x="5304406" y="2024261"/>
            <a:ext cx="1733369" cy="16744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grpSp>
        <p:nvGrpSpPr>
          <p:cNvPr id="59" name="组合 58"/>
          <p:cNvGrpSpPr/>
          <p:nvPr/>
        </p:nvGrpSpPr>
        <p:grpSpPr>
          <a:xfrm>
            <a:off x="718618" y="551184"/>
            <a:ext cx="740229" cy="706925"/>
            <a:chOff x="1342572" y="1533604"/>
            <a:chExt cx="740229" cy="811225"/>
          </a:xfrm>
        </p:grpSpPr>
        <p:sp>
          <p:nvSpPr>
            <p:cNvPr id="60" name="圆角矩形 22"/>
            <p:cNvSpPr/>
            <p:nvPr/>
          </p:nvSpPr>
          <p:spPr>
            <a:xfrm>
              <a:off x="1351643" y="1548039"/>
              <a:ext cx="685800" cy="796790"/>
            </a:xfrm>
            <a:prstGeom prst="roundRect">
              <a:avLst>
                <a:gd name="adj" fmla="val 5729"/>
              </a:avLst>
            </a:prstGeom>
            <a:solidFill>
              <a:srgbClr val="D32F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61" name="文本框 60"/>
            <p:cNvSpPr txBox="1"/>
            <p:nvPr/>
          </p:nvSpPr>
          <p:spPr>
            <a:xfrm>
              <a:off x="1342572" y="1533604"/>
              <a:ext cx="740229" cy="74169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600" b="0" i="0" u="none" strike="noStrike" kern="1200" cap="none" spc="0" normalizeH="0" baseline="0" noProof="0">
                  <a:ln>
                    <a:noFill/>
                  </a:ln>
                  <a:solidFill>
                    <a:prstClr val="white"/>
                  </a:solidFill>
                  <a:effectLst/>
                  <a:uLnTx/>
                  <a:uFillTx/>
                  <a:latin typeface="汉仪颜楷繁" panose="02010609000101010101" pitchFamily="49" charset="-122"/>
                  <a:ea typeface="汉仪颜楷繁" panose="02010609000101010101" pitchFamily="49" charset="-122"/>
                  <a:cs typeface="+mn-cs"/>
                </a:rPr>
                <a:t>作</a:t>
              </a:r>
              <a:endParaRPr kumimoji="0" lang="zh-CN" altLang="en-US" sz="3600" b="0" i="0" u="none" strike="noStrike" kern="1200" cap="none" spc="0" normalizeH="0" baseline="0" noProof="0" dirty="0">
                <a:ln>
                  <a:noFill/>
                </a:ln>
                <a:solidFill>
                  <a:prstClr val="white"/>
                </a:solidFill>
                <a:effectLst/>
                <a:uLnTx/>
                <a:uFillTx/>
                <a:latin typeface="汉仪颜楷繁" panose="02010609000101010101" pitchFamily="49" charset="-122"/>
                <a:ea typeface="汉仪颜楷繁" panose="02010609000101010101" pitchFamily="49" charset="-122"/>
                <a:cs typeface="+mn-cs"/>
              </a:endParaRPr>
            </a:p>
          </p:txBody>
        </p:sp>
      </p:grpSp>
      <p:sp>
        <p:nvSpPr>
          <p:cNvPr id="62" name="文本框 61"/>
          <p:cNvSpPr txBox="1"/>
          <p:nvPr/>
        </p:nvSpPr>
        <p:spPr>
          <a:xfrm>
            <a:off x="1423468" y="774223"/>
            <a:ext cx="2875190" cy="461665"/>
          </a:xfrm>
          <a:prstGeom prst="rect">
            <a:avLst/>
          </a:prstGeom>
          <a:noFill/>
        </p:spPr>
        <p:txBody>
          <a:bodyPr wrap="square" rtlCol="0">
            <a:spAutoFit/>
          </a:bodyPr>
          <a:lstStyle/>
          <a:p>
            <a:pPr lvl="0">
              <a:defRPr/>
            </a:pPr>
            <a:r>
              <a:rPr lang="zh-CN" altLang="en-US" sz="2400">
                <a:solidFill>
                  <a:prstClr val="black"/>
                </a:solidFill>
                <a:latin typeface="汉仪颜楷繁" panose="02010609000101010101" pitchFamily="49" charset="-122"/>
                <a:ea typeface="汉仪颜楷繁" panose="02010609000101010101" pitchFamily="49" charset="-122"/>
              </a:rPr>
              <a:t>品展示</a:t>
            </a:r>
            <a:endParaRPr kumimoji="0" lang="zh-CN" altLang="en-US" sz="2400" b="0" i="0" u="none" strike="noStrike" kern="1200" cap="none" spc="0" normalizeH="0" baseline="0" noProof="0" dirty="0">
              <a:ln>
                <a:noFill/>
              </a:ln>
              <a:solidFill>
                <a:prstClr val="black"/>
              </a:solidFill>
              <a:effectLst/>
              <a:uLnTx/>
              <a:uFillTx/>
              <a:latin typeface="汉仪颜楷繁" panose="02010609000101010101" pitchFamily="49" charset="-122"/>
              <a:ea typeface="汉仪颜楷繁" panose="02010609000101010101" pitchFamily="49" charset="-122"/>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p:cNvGrpSpPr/>
          <p:nvPr/>
        </p:nvGrpSpPr>
        <p:grpSpPr>
          <a:xfrm>
            <a:off x="600529" y="594572"/>
            <a:ext cx="740229" cy="706925"/>
            <a:chOff x="1342572" y="1533604"/>
            <a:chExt cx="740229" cy="811225"/>
          </a:xfrm>
        </p:grpSpPr>
        <p:sp>
          <p:nvSpPr>
            <p:cNvPr id="28" name="圆角矩形 22"/>
            <p:cNvSpPr/>
            <p:nvPr/>
          </p:nvSpPr>
          <p:spPr>
            <a:xfrm>
              <a:off x="1351643" y="1548039"/>
              <a:ext cx="685800" cy="796790"/>
            </a:xfrm>
            <a:prstGeom prst="roundRect">
              <a:avLst>
                <a:gd name="adj" fmla="val 5729"/>
              </a:avLst>
            </a:prstGeom>
            <a:solidFill>
              <a:srgbClr val="D32F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9" name="文本框 28"/>
            <p:cNvSpPr txBox="1"/>
            <p:nvPr/>
          </p:nvSpPr>
          <p:spPr>
            <a:xfrm>
              <a:off x="1342572" y="1533604"/>
              <a:ext cx="740229" cy="741691"/>
            </a:xfrm>
            <a:prstGeom prst="rect">
              <a:avLst/>
            </a:prstGeom>
            <a:noFill/>
          </p:spPr>
          <p:txBody>
            <a:bodyPr wrap="square" rtlCol="0">
              <a:spAutoFit/>
            </a:bodyPr>
            <a:lstStyle/>
            <a:p>
              <a:pPr lvl="0" algn="ctr">
                <a:defRPr/>
              </a:pPr>
              <a:r>
                <a:rPr lang="zh-CN" altLang="en-US" sz="3600">
                  <a:solidFill>
                    <a:prstClr val="white"/>
                  </a:solidFill>
                  <a:latin typeface="汉仪颜楷繁" panose="02010609000101010101" pitchFamily="49" charset="-122"/>
                  <a:ea typeface="汉仪颜楷繁" panose="02010609000101010101" pitchFamily="49" charset="-122"/>
                </a:rPr>
                <a:t>专</a:t>
              </a:r>
              <a:endParaRPr lang="zh-CN" altLang="en-US" sz="3600">
                <a:solidFill>
                  <a:prstClr val="white"/>
                </a:solidFill>
                <a:latin typeface="汉仪颜楷繁" panose="02010609000101010101" pitchFamily="49" charset="-122"/>
                <a:ea typeface="汉仪颜楷繁" panose="02010609000101010101" pitchFamily="49" charset="-122"/>
              </a:endParaRPr>
            </a:p>
          </p:txBody>
        </p:sp>
      </p:grpSp>
      <p:sp>
        <p:nvSpPr>
          <p:cNvPr id="30" name="文本框 29"/>
          <p:cNvSpPr txBox="1"/>
          <p:nvPr/>
        </p:nvSpPr>
        <p:spPr>
          <a:xfrm>
            <a:off x="1305379" y="817611"/>
            <a:ext cx="2875190" cy="461665"/>
          </a:xfrm>
          <a:prstGeom prst="rect">
            <a:avLst/>
          </a:prstGeom>
          <a:noFill/>
        </p:spPr>
        <p:txBody>
          <a:bodyPr wrap="square" rtlCol="0">
            <a:spAutoFit/>
          </a:bodyPr>
          <a:lstStyle/>
          <a:p>
            <a:pPr lvl="0">
              <a:defRPr/>
            </a:pPr>
            <a:r>
              <a:rPr lang="zh-CN" altLang="en-US" sz="2400">
                <a:solidFill>
                  <a:prstClr val="black"/>
                </a:solidFill>
                <a:latin typeface="汉仪颜楷繁" panose="02010609000101010101" pitchFamily="49" charset="-122"/>
                <a:ea typeface="汉仪颜楷繁" panose="02010609000101010101" pitchFamily="49" charset="-122"/>
              </a:rPr>
              <a:t>业技能</a:t>
            </a:r>
            <a:endParaRPr lang="zh-CN" altLang="en-US" sz="2400">
              <a:solidFill>
                <a:prstClr val="black"/>
              </a:solidFill>
              <a:latin typeface="汉仪颜楷繁" panose="02010609000101010101" pitchFamily="49" charset="-122"/>
              <a:ea typeface="汉仪颜楷繁" panose="02010609000101010101" pitchFamily="49" charset="-122"/>
            </a:endParaRPr>
          </a:p>
        </p:txBody>
      </p:sp>
      <p:grpSp>
        <p:nvGrpSpPr>
          <p:cNvPr id="3" name="组合 2"/>
          <p:cNvGrpSpPr/>
          <p:nvPr/>
        </p:nvGrpSpPr>
        <p:grpSpPr>
          <a:xfrm>
            <a:off x="2397780" y="2194507"/>
            <a:ext cx="7365346" cy="3660340"/>
            <a:chOff x="1387421" y="2132936"/>
            <a:chExt cx="9232954" cy="4588481"/>
          </a:xfrm>
        </p:grpSpPr>
        <p:sp>
          <p:nvSpPr>
            <p:cNvPr id="106" name="矩形 105"/>
            <p:cNvSpPr/>
            <p:nvPr/>
          </p:nvSpPr>
          <p:spPr>
            <a:xfrm>
              <a:off x="1524436" y="2132936"/>
              <a:ext cx="689651" cy="578728"/>
            </a:xfrm>
            <a:prstGeom prst="rect">
              <a:avLst/>
            </a:prstGeom>
          </p:spPr>
          <p:txBody>
            <a:bodyPr wrap="none">
              <a:spAutoFit/>
            </a:bodyPr>
            <a:lstStyle/>
            <a:p>
              <a:pPr marL="0" marR="0" lvl="0" indent="0" algn="l" defTabSz="865505" rtl="0" eaLnBrk="1" fontAlgn="base" latinLnBrk="0" hangingPunct="1">
                <a:lnSpc>
                  <a:spcPct val="100000"/>
                </a:lnSpc>
                <a:spcBef>
                  <a:spcPct val="0"/>
                </a:spcBef>
                <a:spcAft>
                  <a:spcPct val="0"/>
                </a:spcAft>
                <a:buClrTx/>
                <a:buSzTx/>
                <a:buFontTx/>
                <a:buNone/>
                <a:defRPr/>
              </a:pPr>
              <a:r>
                <a:rPr lang="en-US" altLang="zh-CN" sz="2400" dirty="0">
                  <a:solidFill>
                    <a:schemeClr val="tx1">
                      <a:lumMod val="65000"/>
                      <a:lumOff val="35000"/>
                    </a:schemeClr>
                  </a:solidFill>
                  <a:latin typeface="微软雅黑" panose="020B0503020204020204" pitchFamily="34" charset="-122"/>
                  <a:ea typeface="微软雅黑" panose="020B0503020204020204" pitchFamily="34" charset="-122"/>
                </a:rPr>
                <a:t>PS</a:t>
              </a:r>
              <a:endParaRPr lang="zh-CN" altLang="en-US" sz="24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07" name="矩形 106"/>
            <p:cNvSpPr/>
            <p:nvPr/>
          </p:nvSpPr>
          <p:spPr>
            <a:xfrm>
              <a:off x="1524435" y="3147770"/>
              <a:ext cx="615301" cy="578728"/>
            </a:xfrm>
            <a:prstGeom prst="rect">
              <a:avLst/>
            </a:prstGeom>
          </p:spPr>
          <p:txBody>
            <a:bodyPr wrap="none">
              <a:spAutoFit/>
            </a:bodyPr>
            <a:lstStyle/>
            <a:p>
              <a:pPr defTabSz="865505" fontAlgn="base">
                <a:spcBef>
                  <a:spcPct val="0"/>
                </a:spcBef>
                <a:spcAft>
                  <a:spcPct val="0"/>
                </a:spcAft>
              </a:pPr>
              <a:r>
                <a:rPr lang="en-US" altLang="zh-CN" sz="2400">
                  <a:solidFill>
                    <a:prstClr val="black">
                      <a:lumMod val="65000"/>
                      <a:lumOff val="35000"/>
                    </a:prstClr>
                  </a:solidFill>
                  <a:latin typeface="微软雅黑" panose="020B0503020204020204" pitchFamily="34" charset="-122"/>
                  <a:ea typeface="微软雅黑" panose="020B0503020204020204" pitchFamily="34" charset="-122"/>
                </a:rPr>
                <a:t>AI</a:t>
              </a:r>
              <a:endParaRPr lang="zh-CN" altLang="en-US" sz="240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108" name="矩形 107"/>
            <p:cNvSpPr/>
            <p:nvPr/>
          </p:nvSpPr>
          <p:spPr>
            <a:xfrm>
              <a:off x="1387421" y="4086478"/>
              <a:ext cx="1033271" cy="578728"/>
            </a:xfrm>
            <a:prstGeom prst="rect">
              <a:avLst/>
            </a:prstGeom>
          </p:spPr>
          <p:txBody>
            <a:bodyPr wrap="none">
              <a:spAutoFit/>
            </a:bodyPr>
            <a:lstStyle/>
            <a:p>
              <a:pPr marR="0" lvl="0" indent="0" defTabSz="865505" fontAlgn="base">
                <a:lnSpc>
                  <a:spcPct val="100000"/>
                </a:lnSpc>
                <a:spcBef>
                  <a:spcPct val="0"/>
                </a:spcBef>
                <a:spcAft>
                  <a:spcPct val="0"/>
                </a:spcAft>
                <a:buClrTx/>
                <a:buSzTx/>
                <a:buFontTx/>
                <a:buNone/>
                <a:defRPr/>
              </a:pPr>
              <a:r>
                <a:rPr lang="en-US" altLang="zh-CN" sz="2400">
                  <a:solidFill>
                    <a:prstClr val="black">
                      <a:lumMod val="65000"/>
                      <a:lumOff val="35000"/>
                    </a:prstClr>
                  </a:solidFill>
                  <a:latin typeface="微软雅黑" panose="020B0503020204020204" pitchFamily="34" charset="-122"/>
                  <a:ea typeface="微软雅黑" panose="020B0503020204020204" pitchFamily="34" charset="-122"/>
                </a:rPr>
                <a:t>CDR</a:t>
              </a:r>
              <a:endParaRPr lang="zh-CN" altLang="en-US" sz="240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109" name="TextBox 3073"/>
            <p:cNvSpPr txBox="1"/>
            <p:nvPr/>
          </p:nvSpPr>
          <p:spPr>
            <a:xfrm>
              <a:off x="7956691" y="2205644"/>
              <a:ext cx="2663682" cy="413357"/>
            </a:xfrm>
            <a:prstGeom prst="rect">
              <a:avLst/>
            </a:prstGeom>
            <a:noFill/>
          </p:spPr>
          <p:txBody>
            <a:bodyPr wrap="square" lIns="86532" tIns="43263" rIns="86532" bIns="43263" rtlCol="0">
              <a:spAutoFit/>
            </a:bodyPr>
            <a:lstStyle/>
            <a:p>
              <a:pPr marL="0" marR="0" lvl="0" indent="0" algn="just" defTabSz="865505" rtl="0" eaLnBrk="1" fontAlgn="base" latinLnBrk="0" hangingPunct="1">
                <a:lnSpc>
                  <a:spcPct val="150000"/>
                </a:lnSpc>
                <a:spcBef>
                  <a:spcPct val="0"/>
                </a:spcBef>
                <a:spcAft>
                  <a:spcPct val="0"/>
                </a:spcAft>
                <a:buClrTx/>
                <a:buSzTx/>
                <a:buFontTx/>
                <a:buNone/>
                <a:defRPr/>
              </a:pPr>
              <a:r>
                <a:rPr lang="zh-CN" altLang="en-US" sz="1050" kern="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rPr>
                <a:t>点击输入简要的文字介绍，</a:t>
              </a:r>
              <a:endParaRPr lang="zh-CN" altLang="en-US" sz="1050" kern="0" dirty="0">
                <a:solidFill>
                  <a:srgbClr val="1F1F1F">
                    <a:lumMod val="65000"/>
                    <a:lumOff val="35000"/>
                  </a:srgb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110" name="TextBox 3073"/>
            <p:cNvSpPr txBox="1"/>
            <p:nvPr/>
          </p:nvSpPr>
          <p:spPr>
            <a:xfrm>
              <a:off x="7956691" y="3219720"/>
              <a:ext cx="2663683" cy="413357"/>
            </a:xfrm>
            <a:prstGeom prst="rect">
              <a:avLst/>
            </a:prstGeom>
            <a:noFill/>
          </p:spPr>
          <p:txBody>
            <a:bodyPr wrap="square" lIns="86532" tIns="43263" rIns="86532" bIns="43263" rtlCol="0">
              <a:spAutoFit/>
            </a:bodyPr>
            <a:lstStyle/>
            <a:p>
              <a:pPr algn="just" defTabSz="865505" fontAlgn="base">
                <a:lnSpc>
                  <a:spcPct val="150000"/>
                </a:lnSpc>
                <a:spcBef>
                  <a:spcPct val="0"/>
                </a:spcBef>
                <a:spcAft>
                  <a:spcPct val="0"/>
                </a:spcAft>
              </a:pPr>
              <a:r>
                <a:rPr lang="zh-CN" altLang="en-US" sz="1050" kern="0">
                  <a:solidFill>
                    <a:srgbClr val="1F1F1F">
                      <a:lumMod val="65000"/>
                      <a:lumOff val="35000"/>
                    </a:srgbClr>
                  </a:solidFill>
                  <a:latin typeface="微软雅黑" panose="020B0503020204020204" pitchFamily="34" charset="-122"/>
                  <a:ea typeface="微软雅黑" panose="020B0503020204020204" pitchFamily="34" charset="-122"/>
                </a:rPr>
                <a:t>点击输入简要的文字介绍，</a:t>
              </a:r>
              <a:endParaRPr lang="zh-CN" altLang="en-US" sz="1050" kern="0" dirty="0">
                <a:solidFill>
                  <a:srgbClr val="1F1F1F">
                    <a:lumMod val="65000"/>
                    <a:lumOff val="35000"/>
                  </a:srgbClr>
                </a:solidFill>
                <a:latin typeface="微软雅黑" panose="020B0503020204020204" pitchFamily="34" charset="-122"/>
                <a:ea typeface="微软雅黑" panose="020B0503020204020204" pitchFamily="34" charset="-122"/>
              </a:endParaRPr>
            </a:p>
          </p:txBody>
        </p:sp>
        <p:sp>
          <p:nvSpPr>
            <p:cNvPr id="111" name="TextBox 3073"/>
            <p:cNvSpPr txBox="1"/>
            <p:nvPr/>
          </p:nvSpPr>
          <p:spPr>
            <a:xfrm>
              <a:off x="7956692" y="4126503"/>
              <a:ext cx="2663683" cy="413357"/>
            </a:xfrm>
            <a:prstGeom prst="rect">
              <a:avLst/>
            </a:prstGeom>
            <a:noFill/>
          </p:spPr>
          <p:txBody>
            <a:bodyPr wrap="square" lIns="86532" tIns="43263" rIns="86532" bIns="43263" rtlCol="0">
              <a:spAutoFit/>
            </a:bodyPr>
            <a:lstStyle/>
            <a:p>
              <a:pPr marR="0" lvl="0" indent="0" algn="just" defTabSz="865505" fontAlgn="base">
                <a:lnSpc>
                  <a:spcPct val="150000"/>
                </a:lnSpc>
                <a:spcBef>
                  <a:spcPct val="0"/>
                </a:spcBef>
                <a:spcAft>
                  <a:spcPct val="0"/>
                </a:spcAft>
                <a:buClrTx/>
                <a:buSzTx/>
                <a:buFontTx/>
                <a:buNone/>
                <a:defRPr/>
              </a:pPr>
              <a:r>
                <a:rPr lang="zh-CN" altLang="en-US" sz="1050" kern="0">
                  <a:solidFill>
                    <a:srgbClr val="1F1F1F">
                      <a:lumMod val="65000"/>
                      <a:lumOff val="35000"/>
                    </a:srgbClr>
                  </a:solidFill>
                  <a:latin typeface="微软雅黑" panose="020B0503020204020204" pitchFamily="34" charset="-122"/>
                  <a:ea typeface="微软雅黑" panose="020B0503020204020204" pitchFamily="34" charset="-122"/>
                </a:rPr>
                <a:t>点击输入简要的文字介绍，</a:t>
              </a:r>
              <a:endParaRPr lang="zh-CN" altLang="en-US" sz="1050" kern="0" dirty="0">
                <a:solidFill>
                  <a:srgbClr val="1F1F1F">
                    <a:lumMod val="65000"/>
                    <a:lumOff val="35000"/>
                  </a:srgbClr>
                </a:solidFill>
                <a:latin typeface="微软雅黑" panose="020B0503020204020204" pitchFamily="34" charset="-122"/>
                <a:ea typeface="微软雅黑" panose="020B0503020204020204" pitchFamily="34" charset="-122"/>
              </a:endParaRPr>
            </a:p>
          </p:txBody>
        </p:sp>
        <p:sp>
          <p:nvSpPr>
            <p:cNvPr id="112" name="TextBox 3073"/>
            <p:cNvSpPr txBox="1"/>
            <p:nvPr/>
          </p:nvSpPr>
          <p:spPr>
            <a:xfrm>
              <a:off x="1717784" y="5714864"/>
              <a:ext cx="8759308" cy="1006553"/>
            </a:xfrm>
            <a:prstGeom prst="rect">
              <a:avLst/>
            </a:prstGeom>
            <a:noFill/>
          </p:spPr>
          <p:txBody>
            <a:bodyPr wrap="square" lIns="86532" tIns="43263" rIns="86532" bIns="43263" rtlCol="0">
              <a:spAutoFit/>
            </a:bodyPr>
            <a:lstStyle/>
            <a:p>
              <a:pPr algn="ctr" defTabSz="865505" fontAlgn="base">
                <a:lnSpc>
                  <a:spcPct val="150000"/>
                </a:lnSpc>
                <a:spcBef>
                  <a:spcPct val="0"/>
                </a:spcBef>
                <a:spcAft>
                  <a:spcPct val="0"/>
                </a:spcAft>
              </a:pPr>
              <a:r>
                <a:rPr lang="zh-CN" altLang="en-US" sz="1050" kern="0" dirty="0">
                  <a:solidFill>
                    <a:srgbClr val="1F1F1F">
                      <a:lumMod val="65000"/>
                      <a:lumOff val="35000"/>
                    </a:srgbClr>
                  </a:solidFill>
                  <a:latin typeface="微软雅黑" panose="020B0503020204020204" pitchFamily="34" charset="-122"/>
                  <a:ea typeface="微软雅黑" panose="020B0503020204020204" pitchFamily="34" charset="-122"/>
                </a:rPr>
                <a:t>点击输入简要的文字介绍，文字内容需概括精炼，不用多余的文字修饰，点击输入简要的文字介绍，文字内容需概括精炼，不用多余的文字修饰，点击输入简要的文字介绍，文字内容需概括精炼，不用多余的文字修饰，</a:t>
              </a:r>
              <a:endParaRPr lang="zh-CN" altLang="en-US" sz="1050" kern="0" dirty="0">
                <a:solidFill>
                  <a:srgbClr val="1F1F1F">
                    <a:lumMod val="65000"/>
                    <a:lumOff val="35000"/>
                  </a:srgbClr>
                </a:solidFill>
                <a:latin typeface="微软雅黑" panose="020B0503020204020204" pitchFamily="34" charset="-122"/>
                <a:ea typeface="微软雅黑" panose="020B0503020204020204" pitchFamily="34" charset="-122"/>
              </a:endParaRPr>
            </a:p>
            <a:p>
              <a:pPr marL="0" marR="0" lvl="0" indent="0" algn="ctr" defTabSz="865505" rtl="0" eaLnBrk="1" fontAlgn="base" latinLnBrk="0" hangingPunct="1">
                <a:lnSpc>
                  <a:spcPct val="150000"/>
                </a:lnSpc>
                <a:spcBef>
                  <a:spcPct val="0"/>
                </a:spcBef>
                <a:spcAft>
                  <a:spcPct val="0"/>
                </a:spcAft>
                <a:buClrTx/>
                <a:buSzTx/>
                <a:buFontTx/>
                <a:buNone/>
                <a:defRPr/>
              </a:pPr>
              <a:endParaRPr kumimoji="0" lang="zh-CN" altLang="en-US" sz="1000" b="0" i="0" u="none" strike="noStrike" kern="1200" cap="none" spc="0" normalizeH="0" baseline="0" noProof="0" dirty="0">
                <a:ln>
                  <a:noFill/>
                </a:ln>
                <a:solidFill>
                  <a:srgbClr val="242424"/>
                </a:solidFill>
                <a:effectLst/>
                <a:uLnTx/>
                <a:uFillTx/>
                <a:latin typeface="微软雅黑" panose="020B0503020204020204" pitchFamily="34" charset="-122"/>
                <a:ea typeface="微软雅黑" panose="020B0503020204020204" pitchFamily="34" charset="-122"/>
              </a:endParaRPr>
            </a:p>
          </p:txBody>
        </p:sp>
        <p:grpSp>
          <p:nvGrpSpPr>
            <p:cNvPr id="113" name="组合 112"/>
            <p:cNvGrpSpPr/>
            <p:nvPr/>
          </p:nvGrpSpPr>
          <p:grpSpPr>
            <a:xfrm>
              <a:off x="2646873" y="2237677"/>
              <a:ext cx="5148386" cy="299700"/>
              <a:chOff x="2780223" y="2409127"/>
              <a:chExt cx="5148386" cy="299700"/>
            </a:xfrm>
          </p:grpSpPr>
          <p:sp>
            <p:nvSpPr>
              <p:cNvPr id="114" name="Rounded Rectangle 4"/>
              <p:cNvSpPr/>
              <p:nvPr/>
            </p:nvSpPr>
            <p:spPr>
              <a:xfrm rot="16200000">
                <a:off x="5331226" y="111444"/>
                <a:ext cx="298393" cy="4896372"/>
              </a:xfrm>
              <a:prstGeom prst="roundRect">
                <a:avLst>
                  <a:gd name="adj" fmla="val 50000"/>
                </a:avLst>
              </a:prstGeom>
              <a:solidFill>
                <a:srgbClr val="FFFFFF"/>
              </a:solidFill>
              <a:ln w="12700" cap="flat" cmpd="sng" algn="ctr">
                <a:solidFill>
                  <a:srgbClr val="FFFFFF">
                    <a:lumMod val="85000"/>
                  </a:srgbClr>
                </a:solidFill>
                <a:prstDash val="solid"/>
                <a:miter lim="800000"/>
              </a:ln>
              <a:effectLst>
                <a:outerShdw blurRad="368300" dist="203200" dir="5400000" algn="t" rotWithShape="0">
                  <a:prstClr val="black">
                    <a:alpha val="9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15" name="圆角矩形 39"/>
              <p:cNvSpPr/>
              <p:nvPr/>
            </p:nvSpPr>
            <p:spPr>
              <a:xfrm>
                <a:off x="2780223" y="2409127"/>
                <a:ext cx="2801469" cy="299700"/>
              </a:xfrm>
              <a:prstGeom prst="roundRect">
                <a:avLst>
                  <a:gd name="adj" fmla="val 50000"/>
                </a:avLst>
              </a:prstGeom>
              <a:solidFill>
                <a:srgbClr val="D32F2F"/>
              </a:solidFill>
              <a:ln w="12700" cap="flat">
                <a:noFill/>
                <a:prstDash val="solid"/>
                <a:miter lim="800000"/>
              </a:ln>
              <a:effectLst>
                <a:outerShdw blurRad="241300" dist="63500" dir="5400000" algn="t" rotWithShape="0">
                  <a:srgbClr val="222222">
                    <a:lumMod val="85000"/>
                    <a:lumOff val="15000"/>
                    <a:alpha val="43000"/>
                  </a:srgbClr>
                </a:outerShdw>
              </a:effectLst>
            </p:spPr>
            <p:txBody>
              <a:bodyPr vert="horz" wrap="square" lIns="96435" tIns="48218" rIns="96435" bIns="48218" numCol="1" anchor="t" anchorCtr="0" compatLnSpc="1"/>
              <a:lstStyle/>
              <a:p>
                <a:pPr marL="0" marR="0" lvl="0" indent="0" algn="l" defTabSz="865505"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dirty="0">
                  <a:ln>
                    <a:noFill/>
                  </a:ln>
                  <a:solidFill>
                    <a:srgbClr val="A3B11F"/>
                  </a:solidFill>
                  <a:effectLst/>
                  <a:uLnTx/>
                  <a:uFillTx/>
                  <a:latin typeface="微软雅黑" panose="020B0503020204020204" pitchFamily="34" charset="-122"/>
                  <a:ea typeface="微软雅黑" panose="020B0503020204020204" pitchFamily="34" charset="-122"/>
                </a:endParaRPr>
              </a:p>
            </p:txBody>
          </p:sp>
        </p:grpSp>
        <p:grpSp>
          <p:nvGrpSpPr>
            <p:cNvPr id="116" name="组合 115"/>
            <p:cNvGrpSpPr/>
            <p:nvPr/>
          </p:nvGrpSpPr>
          <p:grpSpPr>
            <a:xfrm>
              <a:off x="2646859" y="3275707"/>
              <a:ext cx="5148402" cy="299701"/>
              <a:chOff x="2780209" y="3447157"/>
              <a:chExt cx="5148402" cy="299701"/>
            </a:xfrm>
          </p:grpSpPr>
          <p:sp>
            <p:nvSpPr>
              <p:cNvPr id="117" name="Rounded Rectangle 4"/>
              <p:cNvSpPr/>
              <p:nvPr/>
            </p:nvSpPr>
            <p:spPr>
              <a:xfrm rot="16200000">
                <a:off x="5331228" y="1148168"/>
                <a:ext cx="298393" cy="4896372"/>
              </a:xfrm>
              <a:prstGeom prst="roundRect">
                <a:avLst>
                  <a:gd name="adj" fmla="val 50000"/>
                </a:avLst>
              </a:prstGeom>
              <a:solidFill>
                <a:srgbClr val="FFFFFF"/>
              </a:solidFill>
              <a:ln w="12700" cap="flat" cmpd="sng" algn="ctr">
                <a:solidFill>
                  <a:srgbClr val="FFFFFF">
                    <a:lumMod val="85000"/>
                  </a:srgbClr>
                </a:solidFill>
                <a:prstDash val="solid"/>
                <a:miter lim="800000"/>
              </a:ln>
              <a:effectLst>
                <a:outerShdw blurRad="368300" dist="203200" dir="5400000" algn="t" rotWithShape="0">
                  <a:prstClr val="black">
                    <a:alpha val="9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18" name="圆角矩形 50"/>
              <p:cNvSpPr/>
              <p:nvPr/>
            </p:nvSpPr>
            <p:spPr>
              <a:xfrm>
                <a:off x="2780209" y="3447158"/>
                <a:ext cx="4449204" cy="299700"/>
              </a:xfrm>
              <a:prstGeom prst="roundRect">
                <a:avLst>
                  <a:gd name="adj" fmla="val 50000"/>
                </a:avLst>
              </a:prstGeom>
              <a:solidFill>
                <a:srgbClr val="D32F2F"/>
              </a:solidFill>
              <a:ln w="12700" cap="flat">
                <a:noFill/>
                <a:prstDash val="solid"/>
                <a:miter lim="800000"/>
              </a:ln>
              <a:effectLst>
                <a:outerShdw blurRad="241300" dist="63500" dir="5400000" algn="t" rotWithShape="0">
                  <a:srgbClr val="222222">
                    <a:lumMod val="85000"/>
                    <a:lumOff val="15000"/>
                    <a:alpha val="43000"/>
                  </a:srgbClr>
                </a:outerShdw>
              </a:effectLst>
            </p:spPr>
            <p:txBody>
              <a:bodyPr vert="horz" wrap="square" lIns="96435" tIns="48218" rIns="96435" bIns="48218" numCol="1" anchor="t" anchorCtr="0" compatLnSpc="1"/>
              <a:lstStyle/>
              <a:p>
                <a:pPr marL="0" marR="0" lvl="0" indent="0" algn="l" defTabSz="865505"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p:txBody>
          </p:sp>
        </p:grpSp>
        <p:grpSp>
          <p:nvGrpSpPr>
            <p:cNvPr id="119" name="组合 118"/>
            <p:cNvGrpSpPr/>
            <p:nvPr/>
          </p:nvGrpSpPr>
          <p:grpSpPr>
            <a:xfrm>
              <a:off x="2646859" y="4236739"/>
              <a:ext cx="5148402" cy="304556"/>
              <a:chOff x="2780209" y="4408189"/>
              <a:chExt cx="5148402" cy="304556"/>
            </a:xfrm>
          </p:grpSpPr>
          <p:sp>
            <p:nvSpPr>
              <p:cNvPr id="120" name="Rounded Rectangle 4"/>
              <p:cNvSpPr/>
              <p:nvPr/>
            </p:nvSpPr>
            <p:spPr>
              <a:xfrm rot="16200000">
                <a:off x="5350982" y="2128953"/>
                <a:ext cx="298393" cy="4856865"/>
              </a:xfrm>
              <a:prstGeom prst="roundRect">
                <a:avLst>
                  <a:gd name="adj" fmla="val 50000"/>
                </a:avLst>
              </a:prstGeom>
              <a:solidFill>
                <a:srgbClr val="FFFFFF"/>
              </a:solidFill>
              <a:ln w="12700" cap="flat" cmpd="sng" algn="ctr">
                <a:solidFill>
                  <a:srgbClr val="FFFFFF">
                    <a:lumMod val="85000"/>
                  </a:srgbClr>
                </a:solidFill>
                <a:prstDash val="solid"/>
                <a:miter lim="800000"/>
              </a:ln>
              <a:effectLst>
                <a:outerShdw blurRad="368300" dist="203200" dir="5400000" algn="t" rotWithShape="0">
                  <a:prstClr val="black">
                    <a:alpha val="9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21" name="圆角矩形 53"/>
              <p:cNvSpPr/>
              <p:nvPr/>
            </p:nvSpPr>
            <p:spPr>
              <a:xfrm>
                <a:off x="2780209" y="4413045"/>
                <a:ext cx="1706155" cy="299700"/>
              </a:xfrm>
              <a:prstGeom prst="roundRect">
                <a:avLst>
                  <a:gd name="adj" fmla="val 50000"/>
                </a:avLst>
              </a:prstGeom>
              <a:solidFill>
                <a:srgbClr val="D32F2F"/>
              </a:solidFill>
              <a:ln w="12700" cap="flat">
                <a:noFill/>
                <a:prstDash val="solid"/>
                <a:miter lim="800000"/>
              </a:ln>
              <a:effectLst>
                <a:outerShdw blurRad="241300" dist="63500" dir="5400000" algn="t" rotWithShape="0">
                  <a:srgbClr val="222222">
                    <a:lumMod val="85000"/>
                    <a:lumOff val="15000"/>
                    <a:alpha val="43000"/>
                  </a:srgbClr>
                </a:outerShdw>
              </a:effectLst>
            </p:spPr>
            <p:txBody>
              <a:bodyPr vert="horz" wrap="square" lIns="96435" tIns="48218" rIns="96435" bIns="48218" numCol="1" anchor="t" anchorCtr="0" compatLnSpc="1"/>
              <a:lstStyle/>
              <a:p>
                <a:pPr marL="0" marR="0" lvl="0" indent="0" algn="l" defTabSz="865505"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占位符 5"/>
          <p:cNvPicPr>
            <a:picLocks noChangeAspect="1"/>
          </p:cNvPicPr>
          <p:nvPr/>
        </p:nvPicPr>
        <p:blipFill rotWithShape="1">
          <a:blip r:embed="rId1" cstate="screen"/>
          <a:srcRect/>
          <a:stretch>
            <a:fillRect/>
          </a:stretch>
        </p:blipFill>
        <p:spPr>
          <a:xfrm>
            <a:off x="2631970" y="2128394"/>
            <a:ext cx="1932769" cy="1345251"/>
          </a:xfrm>
          <a:prstGeom prst="round2SameRect">
            <a:avLst>
              <a:gd name="adj1" fmla="val 1266"/>
              <a:gd name="adj2" fmla="val 0"/>
            </a:avLst>
          </a:prstGeom>
          <a:pattFill prst="pct5">
            <a:fgClr>
              <a:srgbClr val="222222"/>
            </a:fgClr>
            <a:bgClr>
              <a:srgbClr val="FFFFFF">
                <a:lumMod val="85000"/>
              </a:srgbClr>
            </a:bgClr>
          </a:pattFill>
          <a:ln w="57150">
            <a:solidFill>
              <a:schemeClr val="tx1">
                <a:lumMod val="65000"/>
                <a:lumOff val="35000"/>
              </a:schemeClr>
            </a:solidFill>
          </a:ln>
          <a:effectLst>
            <a:reflection blurRad="6350" stA="52000" endA="300" endPos="35000" dir="5400000" sy="-100000" algn="bl" rotWithShape="0"/>
          </a:effectLst>
        </p:spPr>
      </p:pic>
      <p:pic>
        <p:nvPicPr>
          <p:cNvPr id="25" name="图片占位符 5"/>
          <p:cNvPicPr>
            <a:picLocks noChangeAspect="1"/>
          </p:cNvPicPr>
          <p:nvPr/>
        </p:nvPicPr>
        <p:blipFill rotWithShape="1">
          <a:blip r:embed="rId1" cstate="screen"/>
          <a:srcRect/>
          <a:stretch>
            <a:fillRect/>
          </a:stretch>
        </p:blipFill>
        <p:spPr>
          <a:xfrm>
            <a:off x="5006869" y="2128394"/>
            <a:ext cx="1932769" cy="1345251"/>
          </a:xfrm>
          <a:prstGeom prst="round2SameRect">
            <a:avLst>
              <a:gd name="adj1" fmla="val 1266"/>
              <a:gd name="adj2" fmla="val 0"/>
            </a:avLst>
          </a:prstGeom>
          <a:pattFill prst="pct5">
            <a:fgClr>
              <a:srgbClr val="222222"/>
            </a:fgClr>
            <a:bgClr>
              <a:srgbClr val="FFFFFF">
                <a:lumMod val="85000"/>
              </a:srgbClr>
            </a:bgClr>
          </a:pattFill>
          <a:ln w="57150">
            <a:solidFill>
              <a:schemeClr val="tx1">
                <a:lumMod val="65000"/>
                <a:lumOff val="35000"/>
              </a:schemeClr>
            </a:solidFill>
          </a:ln>
          <a:effectLst>
            <a:reflection blurRad="6350" stA="52000" endA="300" endPos="35000" dir="5400000" sy="-100000" algn="bl" rotWithShape="0"/>
          </a:effectLst>
        </p:spPr>
      </p:pic>
      <p:pic>
        <p:nvPicPr>
          <p:cNvPr id="26" name="图片占位符 5"/>
          <p:cNvPicPr>
            <a:picLocks noChangeAspect="1"/>
          </p:cNvPicPr>
          <p:nvPr/>
        </p:nvPicPr>
        <p:blipFill rotWithShape="1">
          <a:blip r:embed="rId1" cstate="screen"/>
          <a:srcRect/>
          <a:stretch>
            <a:fillRect/>
          </a:stretch>
        </p:blipFill>
        <p:spPr>
          <a:xfrm>
            <a:off x="7381768" y="2128394"/>
            <a:ext cx="1932769" cy="1345251"/>
          </a:xfrm>
          <a:prstGeom prst="round2SameRect">
            <a:avLst>
              <a:gd name="adj1" fmla="val 1266"/>
              <a:gd name="adj2" fmla="val 0"/>
            </a:avLst>
          </a:prstGeom>
          <a:pattFill prst="pct5">
            <a:fgClr>
              <a:srgbClr val="222222"/>
            </a:fgClr>
            <a:bgClr>
              <a:srgbClr val="FFFFFF">
                <a:lumMod val="85000"/>
              </a:srgbClr>
            </a:bgClr>
          </a:pattFill>
          <a:ln w="57150">
            <a:solidFill>
              <a:schemeClr val="tx1">
                <a:lumMod val="65000"/>
                <a:lumOff val="35000"/>
              </a:schemeClr>
            </a:solidFill>
          </a:ln>
          <a:effectLst>
            <a:reflection blurRad="6350" stA="52000" endA="300" endPos="35000" dir="5400000" sy="-100000" algn="bl" rotWithShape="0"/>
          </a:effectLst>
        </p:spPr>
      </p:pic>
      <p:grpSp>
        <p:nvGrpSpPr>
          <p:cNvPr id="27" name="组合 26"/>
          <p:cNvGrpSpPr/>
          <p:nvPr/>
        </p:nvGrpSpPr>
        <p:grpSpPr>
          <a:xfrm>
            <a:off x="566021" y="508736"/>
            <a:ext cx="740229" cy="706925"/>
            <a:chOff x="1342572" y="1533604"/>
            <a:chExt cx="740229" cy="811225"/>
          </a:xfrm>
        </p:grpSpPr>
        <p:sp>
          <p:nvSpPr>
            <p:cNvPr id="28" name="圆角矩形 22"/>
            <p:cNvSpPr/>
            <p:nvPr/>
          </p:nvSpPr>
          <p:spPr>
            <a:xfrm>
              <a:off x="1351643" y="1548039"/>
              <a:ext cx="685800" cy="796790"/>
            </a:xfrm>
            <a:prstGeom prst="roundRect">
              <a:avLst>
                <a:gd name="adj" fmla="val 5729"/>
              </a:avLst>
            </a:prstGeom>
            <a:solidFill>
              <a:srgbClr val="D32F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9" name="文本框 28"/>
            <p:cNvSpPr txBox="1"/>
            <p:nvPr/>
          </p:nvSpPr>
          <p:spPr>
            <a:xfrm>
              <a:off x="1342572" y="1533604"/>
              <a:ext cx="740229" cy="741691"/>
            </a:xfrm>
            <a:prstGeom prst="rect">
              <a:avLst/>
            </a:prstGeom>
            <a:noFill/>
          </p:spPr>
          <p:txBody>
            <a:bodyPr wrap="square" rtlCol="0">
              <a:spAutoFit/>
            </a:bodyPr>
            <a:lstStyle/>
            <a:p>
              <a:pPr lvl="0" algn="ctr">
                <a:defRPr/>
              </a:pPr>
              <a:r>
                <a:rPr lang="zh-CN" altLang="en-US" sz="3600">
                  <a:solidFill>
                    <a:prstClr val="white"/>
                  </a:solidFill>
                  <a:latin typeface="汉仪颜楷繁" panose="02010609000101010101" pitchFamily="49" charset="-122"/>
                  <a:ea typeface="汉仪颜楷繁" panose="02010609000101010101" pitchFamily="49" charset="-122"/>
                </a:rPr>
                <a:t>荣</a:t>
              </a:r>
              <a:endParaRPr lang="zh-CN" altLang="en-US" sz="3600">
                <a:solidFill>
                  <a:prstClr val="white"/>
                </a:solidFill>
                <a:latin typeface="汉仪颜楷繁" panose="02010609000101010101" pitchFamily="49" charset="-122"/>
                <a:ea typeface="汉仪颜楷繁" panose="02010609000101010101" pitchFamily="49" charset="-122"/>
              </a:endParaRPr>
            </a:p>
          </p:txBody>
        </p:sp>
      </p:grpSp>
      <p:sp>
        <p:nvSpPr>
          <p:cNvPr id="30" name="文本框 29"/>
          <p:cNvSpPr txBox="1"/>
          <p:nvPr/>
        </p:nvSpPr>
        <p:spPr>
          <a:xfrm>
            <a:off x="1270871" y="731775"/>
            <a:ext cx="2875190" cy="461665"/>
          </a:xfrm>
          <a:prstGeom prst="rect">
            <a:avLst/>
          </a:prstGeom>
          <a:noFill/>
        </p:spPr>
        <p:txBody>
          <a:bodyPr wrap="square" rtlCol="0">
            <a:spAutoFit/>
          </a:bodyPr>
          <a:lstStyle/>
          <a:p>
            <a:pPr lvl="0">
              <a:defRPr/>
            </a:pPr>
            <a:r>
              <a:rPr lang="zh-CN" altLang="en-US" sz="2400">
                <a:solidFill>
                  <a:prstClr val="black"/>
                </a:solidFill>
                <a:latin typeface="汉仪颜楷繁" panose="02010609000101010101" pitchFamily="49" charset="-122"/>
                <a:ea typeface="汉仪颜楷繁" panose="02010609000101010101" pitchFamily="49" charset="-122"/>
              </a:rPr>
              <a:t>誉奖项</a:t>
            </a:r>
            <a:endParaRPr lang="zh-CN" altLang="en-US" sz="2400">
              <a:solidFill>
                <a:prstClr val="black"/>
              </a:solidFill>
              <a:latin typeface="汉仪颜楷繁" panose="02010609000101010101" pitchFamily="49" charset="-122"/>
              <a:ea typeface="汉仪颜楷繁" panose="02010609000101010101" pitchFamily="49" charset="-122"/>
            </a:endParaRPr>
          </a:p>
        </p:txBody>
      </p:sp>
      <p:sp>
        <p:nvSpPr>
          <p:cNvPr id="31" name="文本框 30"/>
          <p:cNvSpPr txBox="1"/>
          <p:nvPr/>
        </p:nvSpPr>
        <p:spPr>
          <a:xfrm>
            <a:off x="4209561" y="4336289"/>
            <a:ext cx="3423909" cy="523220"/>
          </a:xfrm>
          <a:prstGeom prst="rect">
            <a:avLst/>
          </a:prstGeom>
          <a:noFill/>
        </p:spPr>
        <p:txBody>
          <a:bodyPr vert="horz" wrap="square" rtlCol="0">
            <a:spAutoFit/>
          </a:bodyPr>
          <a:lstStyle/>
          <a:p>
            <a:pPr lvl="0" algn="r">
              <a:defRPr/>
            </a:pPr>
            <a:r>
              <a:rPr lang="zh-CN" altLang="en-US" sz="2800">
                <a:solidFill>
                  <a:srgbClr val="D32F2F"/>
                </a:solidFill>
                <a:latin typeface="方正隶变简体" panose="03000509000000000000" pitchFamily="65" charset="-122"/>
                <a:ea typeface="方正隶变简体" panose="03000509000000000000" pitchFamily="65" charset="-122"/>
              </a:rPr>
              <a:t>点击添加小标题</a:t>
            </a:r>
            <a:endParaRPr lang="zh-CN" altLang="en-US" sz="2800" dirty="0">
              <a:solidFill>
                <a:srgbClr val="D32F2F"/>
              </a:solidFill>
              <a:latin typeface="方正隶变简体" panose="03000509000000000000" pitchFamily="65" charset="-122"/>
              <a:ea typeface="方正隶变简体" panose="03000509000000000000" pitchFamily="65" charset="-122"/>
            </a:endParaRPr>
          </a:p>
        </p:txBody>
      </p:sp>
      <p:sp>
        <p:nvSpPr>
          <p:cNvPr id="32" name="文本框 31"/>
          <p:cNvSpPr txBox="1"/>
          <p:nvPr/>
        </p:nvSpPr>
        <p:spPr>
          <a:xfrm>
            <a:off x="2465615" y="5009964"/>
            <a:ext cx="7343669" cy="646331"/>
          </a:xfrm>
          <a:prstGeom prst="rect">
            <a:avLst/>
          </a:prstGeom>
          <a:noFill/>
        </p:spPr>
        <p:txBody>
          <a:bodyPr vert="horz" wrap="square" rtlCol="0">
            <a:spAutoFit/>
          </a:bodyPr>
          <a:lstStyle/>
          <a:p>
            <a:pPr lvl="0" algn="ctr"/>
            <a:r>
              <a:rPr lang="zh-CN" altLang="en-US">
                <a:solidFill>
                  <a:prstClr val="black">
                    <a:lumMod val="65000"/>
                    <a:lumOff val="35000"/>
                  </a:prstClr>
                </a:solidFill>
                <a:latin typeface="方正古隶简体" panose="03000509000000000000" pitchFamily="65" charset="-122"/>
                <a:ea typeface="方正古隶简体" panose="03000509000000000000" pitchFamily="65" charset="-122"/>
              </a:rPr>
              <a:t>曾获得某奖项曾获得某奖项曾获得某奖项曾获得某奖项曾获得某奖项曾获得某奖项曾获得某奖项曾获得某奖项曾获得某奖项曾获得某奖项</a:t>
            </a:r>
            <a:endParaRPr lang="zh-CN" altLang="en-US">
              <a:solidFill>
                <a:prstClr val="black">
                  <a:lumMod val="65000"/>
                  <a:lumOff val="35000"/>
                </a:prstClr>
              </a:solidFill>
              <a:latin typeface="方正古隶简体" panose="03000509000000000000" pitchFamily="65" charset="-122"/>
              <a:ea typeface="方正古隶简体" panose="03000509000000000000" pitchFamily="65" charset="-122"/>
            </a:endParaRPr>
          </a:p>
        </p:txBody>
      </p:sp>
      <p:cxnSp>
        <p:nvCxnSpPr>
          <p:cNvPr id="33" name="直接连接符 32"/>
          <p:cNvCxnSpPr/>
          <p:nvPr/>
        </p:nvCxnSpPr>
        <p:spPr>
          <a:xfrm flipH="1">
            <a:off x="4209561" y="4859509"/>
            <a:ext cx="4366847"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p:cNvGrpSpPr/>
          <p:nvPr/>
        </p:nvGrpSpPr>
        <p:grpSpPr>
          <a:xfrm>
            <a:off x="566021" y="508736"/>
            <a:ext cx="740229" cy="706925"/>
            <a:chOff x="1342572" y="1533604"/>
            <a:chExt cx="740229" cy="811225"/>
          </a:xfrm>
        </p:grpSpPr>
        <p:sp>
          <p:nvSpPr>
            <p:cNvPr id="28" name="圆角矩形 22"/>
            <p:cNvSpPr/>
            <p:nvPr/>
          </p:nvSpPr>
          <p:spPr>
            <a:xfrm>
              <a:off x="1351643" y="1548039"/>
              <a:ext cx="685800" cy="796790"/>
            </a:xfrm>
            <a:prstGeom prst="roundRect">
              <a:avLst>
                <a:gd name="adj" fmla="val 5729"/>
              </a:avLst>
            </a:prstGeom>
            <a:solidFill>
              <a:srgbClr val="D32F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9" name="文本框 28"/>
            <p:cNvSpPr txBox="1"/>
            <p:nvPr/>
          </p:nvSpPr>
          <p:spPr>
            <a:xfrm>
              <a:off x="1342572" y="1533604"/>
              <a:ext cx="740229" cy="741691"/>
            </a:xfrm>
            <a:prstGeom prst="rect">
              <a:avLst/>
            </a:prstGeom>
            <a:noFill/>
          </p:spPr>
          <p:txBody>
            <a:bodyPr wrap="square" rtlCol="0">
              <a:spAutoFit/>
            </a:bodyPr>
            <a:lstStyle/>
            <a:p>
              <a:pPr lvl="0" algn="ctr">
                <a:defRPr/>
              </a:pPr>
              <a:r>
                <a:rPr lang="zh-CN" altLang="en-US" sz="3600">
                  <a:solidFill>
                    <a:prstClr val="white"/>
                  </a:solidFill>
                  <a:latin typeface="汉仪颜楷繁" panose="02010609000101010101" pitchFamily="49" charset="-122"/>
                  <a:ea typeface="汉仪颜楷繁" panose="02010609000101010101" pitchFamily="49" charset="-122"/>
                </a:rPr>
                <a:t>个</a:t>
              </a:r>
              <a:endParaRPr lang="zh-CN" altLang="en-US" sz="3600" dirty="0">
                <a:solidFill>
                  <a:prstClr val="white"/>
                </a:solidFill>
                <a:latin typeface="汉仪颜楷繁" panose="02010609000101010101" pitchFamily="49" charset="-122"/>
                <a:ea typeface="汉仪颜楷繁" panose="02010609000101010101" pitchFamily="49" charset="-122"/>
              </a:endParaRPr>
            </a:p>
          </p:txBody>
        </p:sp>
      </p:grpSp>
      <p:sp>
        <p:nvSpPr>
          <p:cNvPr id="30" name="文本框 29"/>
          <p:cNvSpPr txBox="1"/>
          <p:nvPr/>
        </p:nvSpPr>
        <p:spPr>
          <a:xfrm>
            <a:off x="1270871" y="731775"/>
            <a:ext cx="2875190" cy="461665"/>
          </a:xfrm>
          <a:prstGeom prst="rect">
            <a:avLst/>
          </a:prstGeom>
          <a:noFill/>
        </p:spPr>
        <p:txBody>
          <a:bodyPr wrap="square" rtlCol="0">
            <a:spAutoFit/>
          </a:bodyPr>
          <a:lstStyle/>
          <a:p>
            <a:pPr lvl="0">
              <a:defRPr/>
            </a:pPr>
            <a:r>
              <a:rPr lang="zh-CN" altLang="en-US" sz="2400">
                <a:solidFill>
                  <a:prstClr val="black"/>
                </a:solidFill>
                <a:latin typeface="汉仪颜楷繁" panose="02010609000101010101" pitchFamily="49" charset="-122"/>
                <a:ea typeface="汉仪颜楷繁" panose="02010609000101010101" pitchFamily="49" charset="-122"/>
              </a:rPr>
              <a:t>人能力</a:t>
            </a:r>
            <a:endParaRPr lang="zh-CN" altLang="en-US" sz="2400">
              <a:solidFill>
                <a:prstClr val="black"/>
              </a:solidFill>
              <a:latin typeface="汉仪颜楷繁" panose="02010609000101010101" pitchFamily="49" charset="-122"/>
              <a:ea typeface="汉仪颜楷繁" panose="02010609000101010101" pitchFamily="49" charset="-122"/>
            </a:endParaRPr>
          </a:p>
        </p:txBody>
      </p:sp>
      <p:sp>
        <p:nvSpPr>
          <p:cNvPr id="31" name="矩形 30"/>
          <p:cNvSpPr/>
          <p:nvPr/>
        </p:nvSpPr>
        <p:spPr>
          <a:xfrm>
            <a:off x="2946401" y="2077047"/>
            <a:ext cx="6662057" cy="420915"/>
          </a:xfrm>
          <a:prstGeom prst="rect">
            <a:avLst/>
          </a:prstGeom>
          <a:solidFill>
            <a:srgbClr val="A4A3A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2" name="椭圆 31"/>
          <p:cNvSpPr/>
          <p:nvPr/>
        </p:nvSpPr>
        <p:spPr>
          <a:xfrm>
            <a:off x="9398000" y="2077046"/>
            <a:ext cx="420916" cy="420916"/>
          </a:xfrm>
          <a:prstGeom prst="ellipse">
            <a:avLst/>
          </a:prstGeom>
          <a:solidFill>
            <a:srgbClr val="D32F2F"/>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sp>
        <p:nvSpPr>
          <p:cNvPr id="33" name="矩形 32"/>
          <p:cNvSpPr/>
          <p:nvPr/>
        </p:nvSpPr>
        <p:spPr>
          <a:xfrm>
            <a:off x="2946401" y="2802761"/>
            <a:ext cx="2612571" cy="420915"/>
          </a:xfrm>
          <a:prstGeom prst="rect">
            <a:avLst/>
          </a:prstGeom>
          <a:solidFill>
            <a:srgbClr val="A4A3A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48" name="椭圆 47"/>
          <p:cNvSpPr/>
          <p:nvPr/>
        </p:nvSpPr>
        <p:spPr>
          <a:xfrm>
            <a:off x="5347495" y="2802760"/>
            <a:ext cx="420916" cy="420916"/>
          </a:xfrm>
          <a:prstGeom prst="ellipse">
            <a:avLst/>
          </a:prstGeom>
          <a:solidFill>
            <a:srgbClr val="D32F2F"/>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sp>
        <p:nvSpPr>
          <p:cNvPr id="49" name="矩形 48"/>
          <p:cNvSpPr/>
          <p:nvPr/>
        </p:nvSpPr>
        <p:spPr>
          <a:xfrm>
            <a:off x="2946401" y="3528475"/>
            <a:ext cx="4136571" cy="420915"/>
          </a:xfrm>
          <a:prstGeom prst="rect">
            <a:avLst/>
          </a:prstGeom>
          <a:solidFill>
            <a:srgbClr val="A4A3A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0" name="椭圆 49"/>
          <p:cNvSpPr/>
          <p:nvPr/>
        </p:nvSpPr>
        <p:spPr>
          <a:xfrm>
            <a:off x="6872514" y="3528474"/>
            <a:ext cx="420916" cy="420916"/>
          </a:xfrm>
          <a:prstGeom prst="ellipse">
            <a:avLst/>
          </a:prstGeom>
          <a:solidFill>
            <a:srgbClr val="D32F2F"/>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sp>
        <p:nvSpPr>
          <p:cNvPr id="51" name="矩形 50"/>
          <p:cNvSpPr/>
          <p:nvPr/>
        </p:nvSpPr>
        <p:spPr>
          <a:xfrm>
            <a:off x="2946402" y="4254189"/>
            <a:ext cx="1540990" cy="420915"/>
          </a:xfrm>
          <a:prstGeom prst="rect">
            <a:avLst/>
          </a:prstGeom>
          <a:solidFill>
            <a:srgbClr val="A4A3A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2" name="椭圆 51"/>
          <p:cNvSpPr/>
          <p:nvPr/>
        </p:nvSpPr>
        <p:spPr>
          <a:xfrm>
            <a:off x="4276933" y="4254188"/>
            <a:ext cx="420916" cy="420916"/>
          </a:xfrm>
          <a:prstGeom prst="ellipse">
            <a:avLst/>
          </a:prstGeom>
          <a:solidFill>
            <a:srgbClr val="D32F2F"/>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sp>
        <p:nvSpPr>
          <p:cNvPr id="53" name="文本框 52"/>
          <p:cNvSpPr txBox="1"/>
          <p:nvPr/>
        </p:nvSpPr>
        <p:spPr>
          <a:xfrm>
            <a:off x="1117601" y="2040597"/>
            <a:ext cx="1828800" cy="523220"/>
          </a:xfrm>
          <a:prstGeom prst="rect">
            <a:avLst/>
          </a:prstGeom>
          <a:noFill/>
        </p:spPr>
        <p:txBody>
          <a:bodyPr wrap="square" rtlCol="0">
            <a:spAutoFit/>
          </a:bodyPr>
          <a:lstStyle/>
          <a:p>
            <a:r>
              <a:rPr lang="zh-CN" altLang="en-US" sz="2800" dirty="0">
                <a:solidFill>
                  <a:prstClr val="black"/>
                </a:solidFill>
                <a:latin typeface="方正清刻本悦宋简体" panose="02000000000000000000" pitchFamily="2" charset="-122"/>
                <a:ea typeface="方正清刻本悦宋简体" panose="02000000000000000000" pitchFamily="2" charset="-122"/>
              </a:rPr>
              <a:t>人际交往</a:t>
            </a:r>
            <a:endParaRPr lang="zh-CN" altLang="en-US" sz="2800" dirty="0">
              <a:solidFill>
                <a:prstClr val="black"/>
              </a:solidFill>
              <a:latin typeface="方正清刻本悦宋简体" panose="02000000000000000000" pitchFamily="2" charset="-122"/>
              <a:ea typeface="方正清刻本悦宋简体" panose="02000000000000000000" pitchFamily="2" charset="-122"/>
            </a:endParaRPr>
          </a:p>
        </p:txBody>
      </p:sp>
      <p:sp>
        <p:nvSpPr>
          <p:cNvPr id="54" name="文本框 53"/>
          <p:cNvSpPr txBox="1"/>
          <p:nvPr/>
        </p:nvSpPr>
        <p:spPr>
          <a:xfrm>
            <a:off x="1117601" y="2802760"/>
            <a:ext cx="1828800" cy="523220"/>
          </a:xfrm>
          <a:prstGeom prst="rect">
            <a:avLst/>
          </a:prstGeom>
          <a:noFill/>
        </p:spPr>
        <p:txBody>
          <a:bodyPr wrap="square" rtlCol="0">
            <a:spAutoFit/>
          </a:bodyPr>
          <a:lstStyle/>
          <a:p>
            <a:r>
              <a:rPr lang="zh-CN" altLang="en-US" sz="2800">
                <a:solidFill>
                  <a:prstClr val="black"/>
                </a:solidFill>
                <a:latin typeface="方正清刻本悦宋简体" panose="02000000000000000000" pitchFamily="2" charset="-122"/>
                <a:ea typeface="方正清刻本悦宋简体" panose="02000000000000000000" pitchFamily="2" charset="-122"/>
              </a:rPr>
              <a:t>语言表达</a:t>
            </a:r>
            <a:endParaRPr lang="zh-CN" altLang="en-US" sz="2800" dirty="0">
              <a:solidFill>
                <a:prstClr val="black"/>
              </a:solidFill>
              <a:latin typeface="方正清刻本悦宋简体" panose="02000000000000000000" pitchFamily="2" charset="-122"/>
              <a:ea typeface="方正清刻本悦宋简体" panose="02000000000000000000" pitchFamily="2" charset="-122"/>
            </a:endParaRPr>
          </a:p>
        </p:txBody>
      </p:sp>
      <p:sp>
        <p:nvSpPr>
          <p:cNvPr id="55" name="文本框 54"/>
          <p:cNvSpPr txBox="1"/>
          <p:nvPr/>
        </p:nvSpPr>
        <p:spPr>
          <a:xfrm>
            <a:off x="1117601" y="3475083"/>
            <a:ext cx="1828800" cy="523220"/>
          </a:xfrm>
          <a:prstGeom prst="rect">
            <a:avLst/>
          </a:prstGeom>
          <a:noFill/>
        </p:spPr>
        <p:txBody>
          <a:bodyPr wrap="square" rtlCol="0">
            <a:spAutoFit/>
          </a:bodyPr>
          <a:lstStyle/>
          <a:p>
            <a:r>
              <a:rPr lang="zh-CN" altLang="en-US" sz="2800">
                <a:solidFill>
                  <a:prstClr val="black"/>
                </a:solidFill>
                <a:latin typeface="方正清刻本悦宋简体" panose="02000000000000000000" pitchFamily="2" charset="-122"/>
                <a:ea typeface="方正清刻本悦宋简体" panose="02000000000000000000" pitchFamily="2" charset="-122"/>
              </a:rPr>
              <a:t>管理能力</a:t>
            </a:r>
            <a:endParaRPr lang="zh-CN" altLang="en-US" sz="2800" dirty="0">
              <a:solidFill>
                <a:prstClr val="black"/>
              </a:solidFill>
              <a:latin typeface="方正清刻本悦宋简体" panose="02000000000000000000" pitchFamily="2" charset="-122"/>
              <a:ea typeface="方正清刻本悦宋简体" panose="02000000000000000000" pitchFamily="2" charset="-122"/>
            </a:endParaRPr>
          </a:p>
        </p:txBody>
      </p:sp>
      <p:sp>
        <p:nvSpPr>
          <p:cNvPr id="56" name="文本框 55"/>
          <p:cNvSpPr txBox="1"/>
          <p:nvPr/>
        </p:nvSpPr>
        <p:spPr>
          <a:xfrm>
            <a:off x="1117601" y="4178131"/>
            <a:ext cx="1828800" cy="523220"/>
          </a:xfrm>
          <a:prstGeom prst="rect">
            <a:avLst/>
          </a:prstGeom>
          <a:noFill/>
        </p:spPr>
        <p:txBody>
          <a:bodyPr wrap="square" rtlCol="0">
            <a:spAutoFit/>
          </a:bodyPr>
          <a:lstStyle/>
          <a:p>
            <a:r>
              <a:rPr lang="zh-CN" altLang="en-US" sz="2800">
                <a:solidFill>
                  <a:prstClr val="black"/>
                </a:solidFill>
                <a:latin typeface="方正清刻本悦宋简体" panose="02000000000000000000" pitchFamily="2" charset="-122"/>
                <a:ea typeface="方正清刻本悦宋简体" panose="02000000000000000000" pitchFamily="2" charset="-122"/>
              </a:rPr>
              <a:t>动手能力</a:t>
            </a:r>
            <a:endParaRPr lang="zh-CN" altLang="en-US" sz="2800" dirty="0">
              <a:solidFill>
                <a:prstClr val="black"/>
              </a:solidFill>
              <a:latin typeface="方正清刻本悦宋简体" panose="02000000000000000000" pitchFamily="2" charset="-122"/>
              <a:ea typeface="方正清刻本悦宋简体" panose="02000000000000000000" pitchFamily="2" charset="-122"/>
            </a:endParaRPr>
          </a:p>
        </p:txBody>
      </p:sp>
      <p:sp>
        <p:nvSpPr>
          <p:cNvPr id="57" name="文本框 56"/>
          <p:cNvSpPr txBox="1"/>
          <p:nvPr/>
        </p:nvSpPr>
        <p:spPr>
          <a:xfrm>
            <a:off x="1763486" y="5133022"/>
            <a:ext cx="8665028" cy="878638"/>
          </a:xfrm>
          <a:prstGeom prst="rect">
            <a:avLst/>
          </a:prstGeom>
          <a:noFill/>
        </p:spPr>
        <p:txBody>
          <a:bodyPr wrap="square" rtlCol="0">
            <a:spAutoFit/>
          </a:bodyPr>
          <a:lstStyle/>
          <a:p>
            <a:pPr algn="ctr">
              <a:lnSpc>
                <a:spcPct val="150000"/>
              </a:lnSpc>
            </a:pPr>
            <a:r>
              <a:rPr lang="zh-CN" altLang="en-US" dirty="0">
                <a:solidFill>
                  <a:prstClr val="black"/>
                </a:solidFill>
                <a:latin typeface="方正隶变简体" panose="03000509000000000000" pitchFamily="65" charset="-122"/>
                <a:ea typeface="方正隶变简体" panose="03000509000000000000" pitchFamily="65" charset="-122"/>
              </a:rPr>
              <a:t>请输入适量文字在此处进行解释说明，以便于读者合理理解上述标题的内容。请输入适量文字在此处进行解释说明，以便于读者合理理解上述标题的内容。</a:t>
            </a:r>
            <a:endParaRPr lang="zh-CN" altLang="en-US" dirty="0">
              <a:solidFill>
                <a:prstClr val="black"/>
              </a:solidFill>
              <a:latin typeface="方正隶变简体" panose="03000509000000000000" pitchFamily="65" charset="-122"/>
              <a:ea typeface="方正隶变简体" panose="03000509000000000000" pitchFamily="65" charset="-122"/>
            </a:endParaRPr>
          </a:p>
        </p:txBody>
      </p:sp>
      <p:sp>
        <p:nvSpPr>
          <p:cNvPr id="58" name="文本框 57"/>
          <p:cNvSpPr txBox="1"/>
          <p:nvPr/>
        </p:nvSpPr>
        <p:spPr>
          <a:xfrm>
            <a:off x="9630229" y="1842977"/>
            <a:ext cx="1538514" cy="830997"/>
          </a:xfrm>
          <a:prstGeom prst="rect">
            <a:avLst/>
          </a:prstGeom>
          <a:noFill/>
        </p:spPr>
        <p:txBody>
          <a:bodyPr wrap="square" rtlCol="0">
            <a:spAutoFit/>
          </a:bodyPr>
          <a:lstStyle/>
          <a:p>
            <a:pPr algn="ctr">
              <a:lnSpc>
                <a:spcPct val="150000"/>
              </a:lnSpc>
            </a:pPr>
            <a:r>
              <a:rPr lang="en-US" altLang="zh-CN" sz="3200">
                <a:solidFill>
                  <a:prstClr val="black"/>
                </a:solidFill>
                <a:latin typeface="微软雅黑" panose="020B0503020204020204" pitchFamily="34" charset="-122"/>
                <a:ea typeface="微软雅黑" panose="020B0503020204020204" pitchFamily="34" charset="-122"/>
              </a:rPr>
              <a:t>85%</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
        <p:nvSpPr>
          <p:cNvPr id="59" name="文本框 58"/>
          <p:cNvSpPr txBox="1"/>
          <p:nvPr/>
        </p:nvSpPr>
        <p:spPr>
          <a:xfrm>
            <a:off x="5674068" y="2484951"/>
            <a:ext cx="1538514" cy="830997"/>
          </a:xfrm>
          <a:prstGeom prst="rect">
            <a:avLst/>
          </a:prstGeom>
          <a:noFill/>
        </p:spPr>
        <p:txBody>
          <a:bodyPr wrap="square" rtlCol="0">
            <a:spAutoFit/>
          </a:bodyPr>
          <a:lstStyle/>
          <a:p>
            <a:pPr algn="ctr">
              <a:lnSpc>
                <a:spcPct val="150000"/>
              </a:lnSpc>
            </a:pPr>
            <a:r>
              <a:rPr lang="en-US" altLang="zh-CN" sz="3200">
                <a:solidFill>
                  <a:prstClr val="black"/>
                </a:solidFill>
                <a:latin typeface="微软雅黑" panose="020B0503020204020204" pitchFamily="34" charset="-122"/>
                <a:ea typeface="微软雅黑" panose="020B0503020204020204" pitchFamily="34" charset="-122"/>
              </a:rPr>
              <a:t>45%</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
        <p:nvSpPr>
          <p:cNvPr id="60" name="文本框 59"/>
          <p:cNvSpPr txBox="1"/>
          <p:nvPr/>
        </p:nvSpPr>
        <p:spPr>
          <a:xfrm>
            <a:off x="7212582" y="3268599"/>
            <a:ext cx="1538514" cy="830997"/>
          </a:xfrm>
          <a:prstGeom prst="rect">
            <a:avLst/>
          </a:prstGeom>
          <a:noFill/>
        </p:spPr>
        <p:txBody>
          <a:bodyPr wrap="square" rtlCol="0">
            <a:spAutoFit/>
          </a:bodyPr>
          <a:lstStyle/>
          <a:p>
            <a:pPr algn="ctr">
              <a:lnSpc>
                <a:spcPct val="150000"/>
              </a:lnSpc>
            </a:pPr>
            <a:r>
              <a:rPr lang="en-US" altLang="zh-CN" sz="3200">
                <a:solidFill>
                  <a:prstClr val="black"/>
                </a:solidFill>
                <a:latin typeface="微软雅黑" panose="020B0503020204020204" pitchFamily="34" charset="-122"/>
                <a:ea typeface="微软雅黑" panose="020B0503020204020204" pitchFamily="34" charset="-122"/>
              </a:rPr>
              <a:t>65%</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
        <p:nvSpPr>
          <p:cNvPr id="61" name="文本框 60"/>
          <p:cNvSpPr txBox="1"/>
          <p:nvPr/>
        </p:nvSpPr>
        <p:spPr>
          <a:xfrm>
            <a:off x="4557486" y="3957645"/>
            <a:ext cx="1538514" cy="830997"/>
          </a:xfrm>
          <a:prstGeom prst="rect">
            <a:avLst/>
          </a:prstGeom>
          <a:noFill/>
        </p:spPr>
        <p:txBody>
          <a:bodyPr wrap="square" rtlCol="0">
            <a:spAutoFit/>
          </a:bodyPr>
          <a:lstStyle/>
          <a:p>
            <a:pPr algn="ctr">
              <a:lnSpc>
                <a:spcPct val="150000"/>
              </a:lnSpc>
            </a:pPr>
            <a:r>
              <a:rPr lang="en-US" altLang="zh-CN" sz="3200">
                <a:solidFill>
                  <a:prstClr val="black"/>
                </a:solidFill>
                <a:latin typeface="微软雅黑" panose="020B0503020204020204" pitchFamily="34" charset="-122"/>
                <a:ea typeface="微软雅黑" panose="020B0503020204020204" pitchFamily="34" charset="-122"/>
              </a:rPr>
              <a:t>30%</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rotWithShape="1">
          <a:blip r:embed="rId1" cstate="screen"/>
          <a:srcRect/>
          <a:stretch>
            <a:fillRect/>
          </a:stretch>
        </p:blipFill>
        <p:spPr>
          <a:xfrm rot="6526139">
            <a:off x="6103928" y="595944"/>
            <a:ext cx="6456953" cy="4445000"/>
          </a:xfrm>
          <a:prstGeom prst="rect">
            <a:avLst/>
          </a:prstGeom>
        </p:spPr>
      </p:pic>
      <p:sp>
        <p:nvSpPr>
          <p:cNvPr id="17" name="矩形 16"/>
          <p:cNvSpPr/>
          <p:nvPr/>
        </p:nvSpPr>
        <p:spPr>
          <a:xfrm>
            <a:off x="5396588" y="765175"/>
            <a:ext cx="1790700" cy="532447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19" name="矩形 18"/>
          <p:cNvSpPr/>
          <p:nvPr/>
        </p:nvSpPr>
        <p:spPr>
          <a:xfrm>
            <a:off x="1199239" y="765175"/>
            <a:ext cx="4197349" cy="5324475"/>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20" name="图片 19"/>
          <p:cNvPicPr>
            <a:picLocks noChangeAspect="1"/>
          </p:cNvPicPr>
          <p:nvPr/>
        </p:nvPicPr>
        <p:blipFill>
          <a:blip r:embed="rId2"/>
          <a:stretch>
            <a:fillRect/>
          </a:stretch>
        </p:blipFill>
        <p:spPr>
          <a:xfrm>
            <a:off x="5184498" y="765174"/>
            <a:ext cx="679450" cy="5324476"/>
          </a:xfrm>
          <a:prstGeom prst="rect">
            <a:avLst/>
          </a:prstGeom>
        </p:spPr>
      </p:pic>
      <p:sp>
        <p:nvSpPr>
          <p:cNvPr id="21" name="矩形 20"/>
          <p:cNvSpPr/>
          <p:nvPr/>
        </p:nvSpPr>
        <p:spPr>
          <a:xfrm>
            <a:off x="1199239" y="5832476"/>
            <a:ext cx="247650" cy="247650"/>
          </a:xfrm>
          <a:prstGeom prst="rect">
            <a:avLst/>
          </a:prstGeom>
          <a:solidFill>
            <a:srgbClr val="C00000"/>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22" name="文本框 21"/>
          <p:cNvSpPr txBox="1"/>
          <p:nvPr/>
        </p:nvSpPr>
        <p:spPr>
          <a:xfrm>
            <a:off x="1308099" y="1113256"/>
            <a:ext cx="4132819" cy="4662815"/>
          </a:xfrm>
          <a:prstGeom prst="rect">
            <a:avLst/>
          </a:prstGeom>
          <a:noFill/>
        </p:spPr>
        <p:txBody>
          <a:bodyPr vert="horz" wrap="square" rtlCol="0">
            <a:spAutoFit/>
          </a:bodyPr>
          <a:lstStyle/>
          <a:p>
            <a:pPr lvl="0">
              <a:lnSpc>
                <a:spcPct val="150000"/>
              </a:lnSpc>
              <a:defRPr/>
            </a:pPr>
            <a:r>
              <a:rPr lang="zh-CN" altLang="en-US">
                <a:solidFill>
                  <a:prstClr val="black"/>
                </a:solidFill>
                <a:latin typeface="等线" panose="02010600030101010101" charset="-122"/>
                <a:ea typeface="汉鼎简行书" panose="02010609000101010101" pitchFamily="49" charset="-122"/>
              </a:rPr>
              <a:t>    真实是昨日的路，期盼是我脚下延伸的根，我用年轻而诚挚的心，叩响期望之门，而您愿为我打开这扇门吗</a:t>
            </a:r>
            <a:r>
              <a:rPr lang="en-US" altLang="zh-CN">
                <a:solidFill>
                  <a:prstClr val="black"/>
                </a:solidFill>
                <a:latin typeface="等线" panose="02010600030101010101" charset="-122"/>
                <a:ea typeface="汉鼎简行书" panose="02010609000101010101" pitchFamily="49" charset="-122"/>
              </a:rPr>
              <a:t>?</a:t>
            </a:r>
            <a:endParaRPr lang="en-US" altLang="zh-CN">
              <a:solidFill>
                <a:prstClr val="black"/>
              </a:solidFill>
              <a:latin typeface="等线" panose="02010600030101010101" charset="-122"/>
              <a:ea typeface="汉鼎简行书" panose="02010609000101010101" pitchFamily="49" charset="-122"/>
            </a:endParaRPr>
          </a:p>
          <a:p>
            <a:pPr lvl="0">
              <a:lnSpc>
                <a:spcPct val="150000"/>
              </a:lnSpc>
              <a:defRPr/>
            </a:pPr>
            <a:r>
              <a:rPr lang="zh-CN" altLang="en-US">
                <a:solidFill>
                  <a:prstClr val="black"/>
                </a:solidFill>
                <a:latin typeface="等线" panose="02010600030101010101" charset="-122"/>
                <a:ea typeface="汉鼎简行书" panose="02010609000101010101" pitchFamily="49" charset="-122"/>
              </a:rPr>
              <a:t>　　诚信、严谨、负责、好学、进取是我的个性，不断完善自我，发挥自我的特长，执著追求我的目标。我坚信透过自我的努力和勤奋必须不会辜负大家对我的期望。</a:t>
            </a:r>
            <a:endParaRPr lang="zh-CN" altLang="en-US">
              <a:solidFill>
                <a:prstClr val="black"/>
              </a:solidFill>
              <a:latin typeface="等线" panose="02010600030101010101" charset="-122"/>
              <a:ea typeface="汉鼎简行书" panose="02010609000101010101" pitchFamily="49" charset="-122"/>
            </a:endParaRPr>
          </a:p>
          <a:p>
            <a:pPr lvl="0">
              <a:lnSpc>
                <a:spcPct val="150000"/>
              </a:lnSpc>
              <a:defRPr/>
            </a:pPr>
            <a:r>
              <a:rPr lang="zh-CN" altLang="en-US">
                <a:solidFill>
                  <a:prstClr val="black"/>
                </a:solidFill>
                <a:latin typeface="等线" panose="02010600030101010101" charset="-122"/>
                <a:ea typeface="汉鼎简行书" panose="02010609000101010101" pitchFamily="49" charset="-122"/>
              </a:rPr>
              <a:t>　　如有机会成为贵校的一员，我将尽己所能地为学校添砖加瓦，创造佳绩。</a:t>
            </a:r>
            <a:endParaRPr lang="zh-CN" altLang="en-US">
              <a:solidFill>
                <a:prstClr val="black"/>
              </a:solidFill>
              <a:latin typeface="等线" panose="02010600030101010101" charset="-122"/>
              <a:ea typeface="汉鼎简行书" panose="02010609000101010101" pitchFamily="49" charset="-122"/>
            </a:endParaRPr>
          </a:p>
          <a:p>
            <a:pPr lvl="0" algn="r">
              <a:lnSpc>
                <a:spcPct val="150000"/>
              </a:lnSpc>
              <a:defRPr/>
            </a:pPr>
            <a:r>
              <a:rPr lang="zh-CN" altLang="en-US">
                <a:solidFill>
                  <a:prstClr val="black"/>
                </a:solidFill>
                <a:latin typeface="等线" panose="02010600030101010101" charset="-122"/>
                <a:ea typeface="汉鼎简行书" panose="02010609000101010101" pitchFamily="49" charset="-122"/>
              </a:rPr>
              <a:t>　　静盼回音。</a:t>
            </a:r>
            <a:endParaRPr kumimoji="0" lang="zh-CN" altLang="en-US" sz="1800" b="0" i="0" u="none" strike="noStrike" kern="1200" cap="none" spc="0" normalizeH="0" baseline="0" noProof="0" dirty="0">
              <a:ln>
                <a:noFill/>
              </a:ln>
              <a:solidFill>
                <a:prstClr val="black"/>
              </a:solidFill>
              <a:effectLst/>
              <a:uLnTx/>
              <a:uFillTx/>
              <a:latin typeface="等线" panose="02010600030101010101" charset="-122"/>
              <a:ea typeface="汉鼎简行书" panose="02010609000101010101" pitchFamily="49" charset="-122"/>
              <a:cs typeface="+mn-cs"/>
            </a:endParaRPr>
          </a:p>
        </p:txBody>
      </p:sp>
      <p:sp>
        <p:nvSpPr>
          <p:cNvPr id="23" name="文本框 22"/>
          <p:cNvSpPr txBox="1"/>
          <p:nvPr/>
        </p:nvSpPr>
        <p:spPr>
          <a:xfrm>
            <a:off x="5952094" y="1602052"/>
            <a:ext cx="800219" cy="3705225"/>
          </a:xfrm>
          <a:prstGeom prst="rect">
            <a:avLst/>
          </a:prstGeom>
          <a:noFill/>
        </p:spPr>
        <p:txBody>
          <a:bodyPr vert="eaVert" wrap="square" rtlCol="0">
            <a:spAutoFit/>
          </a:bodyPr>
          <a:lstStyle/>
          <a:p>
            <a:pPr lvl="0" algn="dist"/>
            <a:r>
              <a:rPr lang="zh-CN" altLang="en-US" sz="4000">
                <a:solidFill>
                  <a:prstClr val="black"/>
                </a:solidFill>
                <a:ea typeface="汉鼎简行书" panose="02010609000101010101" pitchFamily="49" charset="-122"/>
              </a:rPr>
              <a:t>自我推荐信</a:t>
            </a:r>
            <a:endParaRPr kumimoji="0" lang="zh-CN" altLang="en-US" sz="4000" b="0" i="0" u="none" strike="noStrike" kern="1200" cap="none" spc="0" normalizeH="0" baseline="0" noProof="0" dirty="0">
              <a:ln>
                <a:noFill/>
              </a:ln>
              <a:solidFill>
                <a:prstClr val="black"/>
              </a:solidFill>
              <a:effectLst/>
              <a:uLnTx/>
              <a:uFillTx/>
              <a:latin typeface="Calibri" panose="020F0502020204030204"/>
              <a:ea typeface="汉鼎简行书" panose="02010609000101010101" pitchFamily="49" charset="-122"/>
              <a:cs typeface="+mn-cs"/>
            </a:endParaRPr>
          </a:p>
        </p:txBody>
      </p:sp>
    </p:spTree>
  </p:cSld>
  <p:clrMapOvr>
    <a:masterClrMapping/>
  </p:clrMapOvr>
</p:sld>
</file>

<file path=ppt/tags/tag1.xml><?xml version="1.0" encoding="utf-8"?>
<p:tagLst xmlns:p="http://schemas.openxmlformats.org/presentationml/2006/main">
  <p:tag name="commondata" val="eyJoZGlkIjoiZGNhZmE2NDBkNDJkMTExZWJjNGYzYzk5NTUzODY3ZTQifQ=="/>
</p:tagLst>
</file>

<file path=ppt/theme/theme1.xml><?xml version="1.0" encoding="utf-8"?>
<a:theme xmlns:a="http://schemas.openxmlformats.org/drawingml/2006/main" name="www.pptying.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1174</Words>
  <Application>WPS 演示</Application>
  <PresentationFormat>宽屏</PresentationFormat>
  <Paragraphs>136</Paragraphs>
  <Slides>11</Slides>
  <Notes>11</Notes>
  <HiddenSlides>0</HiddenSlides>
  <MMClips>0</MMClips>
  <ScaleCrop>false</ScaleCrop>
  <HeadingPairs>
    <vt:vector size="6" baseType="variant">
      <vt:variant>
        <vt:lpstr>已用的字体</vt:lpstr>
      </vt:variant>
      <vt:variant>
        <vt:i4>30</vt:i4>
      </vt:variant>
      <vt:variant>
        <vt:lpstr>主题</vt:lpstr>
      </vt:variant>
      <vt:variant>
        <vt:i4>1</vt:i4>
      </vt:variant>
      <vt:variant>
        <vt:lpstr>幻灯片标题</vt:lpstr>
      </vt:variant>
      <vt:variant>
        <vt:i4>11</vt:i4>
      </vt:variant>
    </vt:vector>
  </HeadingPairs>
  <TitlesOfParts>
    <vt:vector size="42" baseType="lpstr">
      <vt:lpstr>Arial</vt:lpstr>
      <vt:lpstr>宋体</vt:lpstr>
      <vt:lpstr>Wingdings</vt:lpstr>
      <vt:lpstr>华文中宋</vt:lpstr>
      <vt:lpstr>Calibri</vt:lpstr>
      <vt:lpstr>Tahoma</vt:lpstr>
      <vt:lpstr>仿宋_GB2312</vt:lpstr>
      <vt:lpstr>仿宋</vt:lpstr>
      <vt:lpstr>等线</vt:lpstr>
      <vt:lpstr>汉鼎简行书</vt:lpstr>
      <vt:lpstr>Algerian</vt:lpstr>
      <vt:lpstr>Juice ITC</vt:lpstr>
      <vt:lpstr>造字工房悦黑体验版常规体</vt:lpstr>
      <vt:lpstr>Times New Roman</vt:lpstr>
      <vt:lpstr>方正正中黑简体</vt:lpstr>
      <vt:lpstr>汉仪颜楷繁</vt:lpstr>
      <vt:lpstr>微软雅黑</vt:lpstr>
      <vt:lpstr>Calibri</vt:lpstr>
      <vt:lpstr>方正隶变简体</vt:lpstr>
      <vt:lpstr>隶书</vt:lpstr>
      <vt:lpstr>方正古隶简体</vt:lpstr>
      <vt:lpstr>方正清刻本悦宋简体</vt:lpstr>
      <vt:lpstr>Meiryo</vt:lpstr>
      <vt:lpstr>Yu Gothic UI</vt:lpstr>
      <vt:lpstr>Arial Narrow</vt:lpstr>
      <vt:lpstr>Arial Unicode MS</vt:lpstr>
      <vt:lpstr>Calibri Light</vt:lpstr>
      <vt:lpstr>Malgun Gothic</vt:lpstr>
      <vt:lpstr>黑体</vt:lpstr>
      <vt:lpstr>新宋体</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131</cp:revision>
  <dcterms:created xsi:type="dcterms:W3CDTF">2015-09-21T06:44:00Z</dcterms:created>
  <dcterms:modified xsi:type="dcterms:W3CDTF">2024-03-30T11:15:21Z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2052-12.1.0.16412</vt:lpwstr>
  </property>
  <property fmtid="{D5CDD505-2E9C-101B-9397-08002B2CF9AE}" pid="3" name="ICV">
    <vt:lpwstr>FEDA3EC048464B7FB13D3EF925E700A1_13</vt:lpwstr>
  </property>
</Properties>
</file>