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8"/>
  </p:notesMasterIdLst>
  <p:sldIdLst>
    <p:sldId id="352" r:id="rId4"/>
    <p:sldId id="383" r:id="rId5"/>
    <p:sldId id="412" r:id="rId6"/>
    <p:sldId id="258" r:id="rId7"/>
    <p:sldId id="260" r:id="rId8"/>
    <p:sldId id="259" r:id="rId9"/>
    <p:sldId id="286" r:id="rId10"/>
    <p:sldId id="287" r:id="rId11"/>
    <p:sldId id="288" r:id="rId12"/>
    <p:sldId id="413" r:id="rId13"/>
    <p:sldId id="289" r:id="rId14"/>
    <p:sldId id="292" r:id="rId15"/>
    <p:sldId id="261" r:id="rId16"/>
    <p:sldId id="270" r:id="rId17"/>
    <p:sldId id="268" r:id="rId19"/>
    <p:sldId id="414" r:id="rId20"/>
    <p:sldId id="273" r:id="rId21"/>
    <p:sldId id="276" r:id="rId22"/>
    <p:sldId id="274" r:id="rId23"/>
    <p:sldId id="306" r:id="rId24"/>
    <p:sldId id="272" r:id="rId25"/>
    <p:sldId id="307" r:id="rId26"/>
    <p:sldId id="308" r:id="rId27"/>
    <p:sldId id="278" r:id="rId28"/>
    <p:sldId id="443" r:id="rId29"/>
    <p:sldId id="277" r:id="rId30"/>
    <p:sldId id="310" r:id="rId31"/>
    <p:sldId id="447"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4" userDrawn="1">
          <p15:clr>
            <a:srgbClr val="A4A3A4"/>
          </p15:clr>
        </p15:guide>
        <p15:guide id="2" pos="3655" userDrawn="1">
          <p15:clr>
            <a:srgbClr val="A4A3A4"/>
          </p15:clr>
        </p15:guide>
        <p15:guide id="3" pos="3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BCB3"/>
    <a:srgbClr val="CAEBE8"/>
    <a:srgbClr val="1C67D6"/>
    <a:srgbClr val="0DA8ED"/>
    <a:srgbClr val="1C6BD8"/>
    <a:srgbClr val="1D5FD3"/>
    <a:srgbClr val="07ACEE"/>
    <a:srgbClr val="6096E6"/>
    <a:srgbClr val="3EA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6314" autoAdjust="0"/>
  </p:normalViewPr>
  <p:slideViewPr>
    <p:cSldViewPr snapToGrid="0" showGuides="1">
      <p:cViewPr varScale="1">
        <p:scale>
          <a:sx n="108" d="100"/>
          <a:sy n="108" d="100"/>
        </p:scale>
        <p:origin x="780" y="114"/>
      </p:cViewPr>
      <p:guideLst>
        <p:guide orient="horz" pos="2704"/>
        <p:guide pos="3655"/>
        <p:guide pos="30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gs" Target="tags/tag115.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smtClean="0"/>
              <a:t>https://www.ypppt.com/</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1" name="TextBox 10"/>
          <p:cNvSpPr txBox="1"/>
          <p:nvPr userDrawn="1"/>
        </p:nvSpPr>
        <p:spPr>
          <a:xfrm>
            <a:off x="1295636" y="67243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28.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9.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tags" Target="../tags/tag100.xml"/><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3.xml"/><Relationship Id="rId2" Type="http://schemas.openxmlformats.org/officeDocument/2006/relationships/image" Target="../media/image40.jpeg"/><Relationship Id="rId1" Type="http://schemas.openxmlformats.org/officeDocument/2006/relationships/image" Target="../media/image39.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5.xml"/><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tags" Target="../tags/tag104.xml"/><Relationship Id="rId1" Type="http://schemas.openxmlformats.org/officeDocument/2006/relationships/image" Target="../media/image41.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6.xml"/><Relationship Id="rId5" Type="http://schemas.openxmlformats.org/officeDocument/2006/relationships/image" Target="../media/image49.jpeg"/><Relationship Id="rId4" Type="http://schemas.openxmlformats.org/officeDocument/2006/relationships/image" Target="../media/image48.jpeg"/><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9.xml"/><Relationship Id="rId7" Type="http://schemas.openxmlformats.org/officeDocument/2006/relationships/image" Target="../media/image63.jpeg"/><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image" Target="../media/image6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image" Target="../media/image69.jpeg"/><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image" Target="../media/image66.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71.jpeg"/><Relationship Id="rId1" Type="http://schemas.openxmlformats.org/officeDocument/2006/relationships/image" Target="../media/image70.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5.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image" Target="../media/image12.jpeg"/><Relationship Id="rId5" Type="http://schemas.openxmlformats.org/officeDocument/2006/relationships/tags" Target="../tags/tag78.xml"/><Relationship Id="rId4" Type="http://schemas.openxmlformats.org/officeDocument/2006/relationships/image" Target="../media/image11.jpeg"/><Relationship Id="rId3" Type="http://schemas.openxmlformats.org/officeDocument/2006/relationships/tags" Target="../tags/tag77.xml"/><Relationship Id="rId2" Type="http://schemas.openxmlformats.org/officeDocument/2006/relationships/image" Target="../media/image10.jpeg"/><Relationship Id="rId11" Type="http://schemas.openxmlformats.org/officeDocument/2006/relationships/slideLayout" Target="../slideLayouts/slideLayout2.xml"/><Relationship Id="rId10" Type="http://schemas.openxmlformats.org/officeDocument/2006/relationships/tags" Target="../tags/tag82.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89.xml"/><Relationship Id="rId7" Type="http://schemas.openxmlformats.org/officeDocument/2006/relationships/image" Target="../media/image13.jpeg"/><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7" Type="http://schemas.openxmlformats.org/officeDocument/2006/relationships/slideLayout" Target="../slideLayouts/slideLayout2.xml"/><Relationship Id="rId16" Type="http://schemas.openxmlformats.org/officeDocument/2006/relationships/tags" Target="../tags/tag93.xml"/><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image" Target="../media/image15.jpeg"/><Relationship Id="rId10" Type="http://schemas.openxmlformats.org/officeDocument/2006/relationships/tags" Target="../tags/tag90.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endParaRPr lang="en-US" altLang="zh-CN" dirty="0">
              <a:solidFill>
                <a:srgbClr val="3EA09A"/>
              </a:solidFill>
              <a:cs typeface="+mn-ea"/>
              <a:sym typeface="+mn-lt"/>
            </a:endParaRPr>
          </a:p>
        </p:txBody>
      </p:sp>
      <p:sp>
        <p:nvSpPr>
          <p:cNvPr id="34" name="文本框 33"/>
          <p:cNvSpPr txBox="1"/>
          <p:nvPr/>
        </p:nvSpPr>
        <p:spPr>
          <a:xfrm>
            <a:off x="8981632" y="2451865"/>
            <a:ext cx="2711000" cy="1323439"/>
          </a:xfrm>
          <a:prstGeom prst="rect">
            <a:avLst/>
          </a:prstGeom>
          <a:noFill/>
        </p:spPr>
        <p:txBody>
          <a:bodyPr wrap="none" rtlCol="0">
            <a:spAutoFit/>
          </a:bodyPr>
          <a:lstStyle/>
          <a:p>
            <a:pPr algn="r"/>
            <a:r>
              <a:rPr lang="en-US" altLang="zh-CN" sz="8000" dirty="0" smtClean="0">
                <a:solidFill>
                  <a:srgbClr val="2F5597"/>
                </a:solidFill>
                <a:cs typeface="+mn-ea"/>
                <a:sym typeface="+mn-lt"/>
              </a:rPr>
              <a:t>20XX</a:t>
            </a:r>
            <a:endParaRPr lang="en-US" altLang="zh-CN" sz="8000" dirty="0">
              <a:solidFill>
                <a:srgbClr val="2F5597"/>
              </a:solidFill>
              <a:cs typeface="+mn-ea"/>
              <a:sym typeface="+mn-lt"/>
            </a:endParaRPr>
          </a:p>
        </p:txBody>
      </p:sp>
      <p:sp>
        <p:nvSpPr>
          <p:cNvPr id="36" name="矩形 35"/>
          <p:cNvSpPr/>
          <p:nvPr/>
        </p:nvSpPr>
        <p:spPr>
          <a:xfrm>
            <a:off x="5721727" y="5072765"/>
            <a:ext cx="6096000" cy="1076325"/>
          </a:xfrm>
          <a:prstGeom prst="rect">
            <a:avLst/>
          </a:prstGeom>
        </p:spPr>
        <p:txBody>
          <a:bodyPr>
            <a:spAutoFit/>
          </a:bodyPr>
          <a:lstStyle/>
          <a:p>
            <a:pPr algn="r"/>
            <a:r>
              <a:rPr lang="en-US" altLang="zh-CN" sz="4000" dirty="0">
                <a:solidFill>
                  <a:schemeClr val="accent1"/>
                </a:solidFill>
                <a:cs typeface="+mn-ea"/>
                <a:sym typeface="+mn-lt"/>
              </a:rPr>
              <a:t>POWER</a:t>
            </a:r>
            <a:r>
              <a:rPr lang="en-US" altLang="zh-CN" sz="4000" dirty="0">
                <a:solidFill>
                  <a:schemeClr val="accent1">
                    <a:lumMod val="60000"/>
                    <a:lumOff val="40000"/>
                  </a:schemeClr>
                </a:solidFill>
                <a:cs typeface="+mn-ea"/>
                <a:sym typeface="+mn-lt"/>
              </a:rPr>
              <a:t>POINT</a:t>
            </a:r>
            <a:br>
              <a:rPr lang="en-US" altLang="zh-CN" sz="4000" b="0" spc="300" dirty="0">
                <a:solidFill>
                  <a:srgbClr val="FFFFFF"/>
                </a:solidFill>
                <a:cs typeface="+mn-ea"/>
                <a:sym typeface="+mn-lt"/>
              </a:rPr>
            </a:br>
            <a:r>
              <a:rPr lang="en-US" altLang="zh-CN" sz="1200" dirty="0">
                <a:solidFill>
                  <a:schemeClr val="accent3"/>
                </a:solidFill>
                <a:cs typeface="+mn-ea"/>
                <a:sym typeface="+mn-lt"/>
              </a:rPr>
              <a:t>STANDARD </a:t>
            </a:r>
            <a:r>
              <a:rPr lang="en-US" altLang="zh-CN" sz="1200" b="0" dirty="0">
                <a:solidFill>
                  <a:schemeClr val="accent3"/>
                </a:solidFill>
                <a:cs typeface="+mn-ea"/>
                <a:sym typeface="+mn-lt"/>
              </a:rPr>
              <a:t> </a:t>
            </a:r>
            <a:r>
              <a:rPr lang="en-US" altLang="zh-CN" sz="1200" dirty="0">
                <a:solidFill>
                  <a:schemeClr val="accent3"/>
                </a:solidFill>
                <a:cs typeface="+mn-ea"/>
                <a:sym typeface="+mn-lt"/>
              </a:rPr>
              <a:t>TEMPLATE   </a:t>
            </a:r>
            <a:endParaRPr lang="en-US" altLang="zh-CN" sz="1200" dirty="0">
              <a:solidFill>
                <a:schemeClr val="accent3"/>
              </a:solidFill>
              <a:cs typeface="+mn-ea"/>
              <a:sym typeface="+mn-lt"/>
            </a:endParaRPr>
          </a:p>
          <a:p>
            <a:pPr algn="r"/>
            <a:endParaRPr lang="zh-CN" altLang="en-US" sz="1200" dirty="0">
              <a:cs typeface="+mn-ea"/>
              <a:sym typeface="+mn-lt"/>
            </a:endParaRPr>
          </a:p>
        </p:txBody>
      </p:sp>
      <p:grpSp>
        <p:nvGrpSpPr>
          <p:cNvPr id="37" name="组合 36"/>
          <p:cNvGrpSpPr/>
          <p:nvPr/>
        </p:nvGrpSpPr>
        <p:grpSpPr>
          <a:xfrm>
            <a:off x="1071436" y="5758138"/>
            <a:ext cx="2248665" cy="441789"/>
            <a:chOff x="936324" y="5774076"/>
            <a:chExt cx="2248665" cy="441789"/>
          </a:xfrm>
        </p:grpSpPr>
        <p:sp>
          <p:nvSpPr>
            <p:cNvPr id="38" name="矩形: 圆角 37"/>
            <p:cNvSpPr/>
            <p:nvPr/>
          </p:nvSpPr>
          <p:spPr>
            <a:xfrm>
              <a:off x="936324" y="5774076"/>
              <a:ext cx="2248665" cy="441789"/>
            </a:xfrm>
            <a:prstGeom prst="roundRect">
              <a:avLst>
                <a:gd name="adj" fmla="val 50000"/>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1087839" y="5810304"/>
              <a:ext cx="1736090" cy="368300"/>
            </a:xfrm>
            <a:prstGeom prst="rect">
              <a:avLst/>
            </a:prstGeom>
            <a:noFill/>
          </p:spPr>
          <p:txBody>
            <a:bodyPr wrap="none" rtlCol="0">
              <a:spAutoFit/>
            </a:bodyPr>
            <a:lstStyle/>
            <a:p>
              <a:r>
                <a:rPr lang="zh-CN" altLang="en-US" dirty="0">
                  <a:solidFill>
                    <a:schemeClr val="bg1"/>
                  </a:solidFill>
                  <a:cs typeface="+mn-ea"/>
                  <a:sym typeface="+mn-lt"/>
                </a:rPr>
                <a:t>汇报人</a:t>
              </a:r>
              <a:r>
                <a:rPr lang="zh-CN" altLang="en-US" dirty="0" smtClean="0">
                  <a:solidFill>
                    <a:schemeClr val="bg1"/>
                  </a:solidFill>
                  <a:cs typeface="+mn-ea"/>
                  <a:sym typeface="+mn-lt"/>
                </a:rPr>
                <a:t>：</a:t>
              </a:r>
              <a:r>
                <a:rPr lang="en-US" altLang="zh-CN" dirty="0" smtClean="0">
                  <a:solidFill>
                    <a:schemeClr val="bg1"/>
                  </a:solidFill>
                  <a:cs typeface="+mn-ea"/>
                  <a:sym typeface="+mn-lt"/>
                </a:rPr>
                <a:t>PPT</a:t>
              </a:r>
              <a:r>
                <a:rPr lang="zh-CN" altLang="en-US" dirty="0" smtClean="0">
                  <a:solidFill>
                    <a:schemeClr val="bg1"/>
                  </a:solidFill>
                  <a:cs typeface="+mn-ea"/>
                  <a:sym typeface="+mn-lt"/>
                </a:rPr>
                <a:t>营</a:t>
              </a:r>
              <a:endParaRPr lang="zh-CN" altLang="en-US" dirty="0" smtClean="0">
                <a:solidFill>
                  <a:schemeClr val="bg1"/>
                </a:solidFill>
                <a:cs typeface="+mn-ea"/>
                <a:sym typeface="+mn-lt"/>
              </a:endParaRPr>
            </a:p>
          </p:txBody>
        </p:sp>
      </p:grpSp>
      <p:sp>
        <p:nvSpPr>
          <p:cNvPr id="86" name="任意多边形: 形状 85"/>
          <p:cNvSpPr/>
          <p:nvPr/>
        </p:nvSpPr>
        <p:spPr>
          <a:xfrm rot="21364925">
            <a:off x="-149225" y="-424180"/>
            <a:ext cx="12576810" cy="4878705"/>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278765" y="-380365"/>
            <a:ext cx="12921615" cy="4789170"/>
            <a:chOff x="-105166" y="-354271"/>
            <a:chExt cx="12633352" cy="4682063"/>
          </a:xfrm>
        </p:grpSpPr>
        <p:sp>
          <p:nvSpPr>
            <p:cNvPr id="96" name="任意多边形: 形状 95"/>
            <p:cNvSpPr/>
            <p:nvPr/>
          </p:nvSpPr>
          <p:spPr>
            <a:xfrm rot="21364925">
              <a:off x="-93366" y="-354271"/>
              <a:ext cx="10994057" cy="4682063"/>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5" name="文本框 34"/>
          <p:cNvSpPr txBox="1"/>
          <p:nvPr/>
        </p:nvSpPr>
        <p:spPr>
          <a:xfrm>
            <a:off x="5267535" y="3734265"/>
            <a:ext cx="6569242" cy="1322070"/>
          </a:xfrm>
          <a:prstGeom prst="rect">
            <a:avLst/>
          </a:prstGeom>
          <a:noFill/>
        </p:spPr>
        <p:txBody>
          <a:bodyPr wrap="square" rtlCol="0">
            <a:spAutoFit/>
          </a:bodyPr>
          <a:lstStyle/>
          <a:p>
            <a:pPr algn="r"/>
            <a:r>
              <a:rPr lang="zh-CN" sz="8000" spc="300" dirty="0">
                <a:solidFill>
                  <a:schemeClr val="tx1">
                    <a:lumMod val="65000"/>
                    <a:lumOff val="35000"/>
                  </a:schemeClr>
                </a:solidFill>
                <a:latin typeface="方正尚酷简体" panose="02000000000000000000" pitchFamily="2" charset="-122"/>
                <a:ea typeface="方正尚酷简体" panose="02000000000000000000" pitchFamily="2" charset="-122"/>
                <a:cs typeface="+mn-ea"/>
                <a:sym typeface="+mn-lt"/>
              </a:rPr>
              <a:t>企业宣传画册</a:t>
            </a:r>
            <a:endParaRPr lang="zh-CN" sz="8000" spc="300" dirty="0">
              <a:solidFill>
                <a:schemeClr val="tx1">
                  <a:lumMod val="65000"/>
                  <a:lumOff val="35000"/>
                </a:schemeClr>
              </a:solidFill>
              <a:latin typeface="方正尚酷简体" panose="02000000000000000000" pitchFamily="2" charset="-122"/>
              <a:ea typeface="方正尚酷简体" panose="02000000000000000000" pitchFamily="2" charset="-122"/>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49" presetClass="entr" presetSubtype="0" decel="100000" fill="hold" nodeType="afterEffect">
                                  <p:stCondLst>
                                    <p:cond delay="0"/>
                                  </p:stCondLst>
                                  <p:iterate type="lt">
                                    <p:tmPct val="10000"/>
                                  </p:iterate>
                                  <p:childTnLst>
                                    <p:set>
                                      <p:cBhvr>
                                        <p:cTn id="33" dur="1" fill="hold">
                                          <p:stCondLst>
                                            <p:cond delay="0"/>
                                          </p:stCondLst>
                                        </p:cTn>
                                        <p:tgtEl>
                                          <p:spTgt spid="35">
                                            <p:txEl>
                                              <p:pRg st="0" end="0"/>
                                            </p:txEl>
                                          </p:spTgt>
                                        </p:tgtEl>
                                        <p:attrNameLst>
                                          <p:attrName>style.visibility</p:attrName>
                                        </p:attrNameLst>
                                      </p:cBhvr>
                                      <p:to>
                                        <p:strVal val="visible"/>
                                      </p:to>
                                    </p:set>
                                    <p:anim calcmode="lin" valueType="num">
                                      <p:cBhvr>
                                        <p:cTn id="34"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35">
                                            <p:txEl>
                                              <p:pRg st="0" end="0"/>
                                            </p:txEl>
                                          </p:spTgt>
                                        </p:tgtEl>
                                        <p:attrNameLst>
                                          <p:attrName>ppt_h</p:attrName>
                                        </p:attrNameLst>
                                      </p:cBhvr>
                                      <p:tavLst>
                                        <p:tav tm="0">
                                          <p:val>
                                            <p:fltVal val="0"/>
                                          </p:val>
                                        </p:tav>
                                        <p:tav tm="100000">
                                          <p:val>
                                            <p:strVal val="#ppt_h"/>
                                          </p:val>
                                        </p:tav>
                                      </p:tavLst>
                                    </p:anim>
                                    <p:anim calcmode="lin" valueType="num">
                                      <p:cBhvr>
                                        <p:cTn id="36" dur="500" fill="hold"/>
                                        <p:tgtEl>
                                          <p:spTgt spid="35">
                                            <p:txEl>
                                              <p:pRg st="0" end="0"/>
                                            </p:txEl>
                                          </p:spTgt>
                                        </p:tgtEl>
                                        <p:attrNameLst>
                                          <p:attrName>style.rotation</p:attrName>
                                        </p:attrNameLst>
                                      </p:cBhvr>
                                      <p:tavLst>
                                        <p:tav tm="0">
                                          <p:val>
                                            <p:fltVal val="360"/>
                                          </p:val>
                                        </p:tav>
                                        <p:tav tm="100000">
                                          <p:val>
                                            <p:fltVal val="0"/>
                                          </p:val>
                                        </p:tav>
                                      </p:tavLst>
                                    </p:anim>
                                    <p:animEffect transition="in" filter="fade">
                                      <p:cBhvr>
                                        <p:cTn id="3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业务篇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第二节</a:t>
            </a:r>
            <a:endParaRPr lang="zh-CN" altLang="en-US" sz="2000" b="1" dirty="0">
              <a:solidFill>
                <a:schemeClr val="bg1"/>
              </a:solidFill>
              <a:cs typeface="+mn-ea"/>
              <a:sym typeface="+mn-lt"/>
            </a:endParaRP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02</a:t>
            </a:r>
            <a:endParaRPr lang="en-US" altLang="zh-CN" sz="6600" b="1" dirty="0">
              <a:ln>
                <a:noFill/>
              </a:ln>
              <a:solidFill>
                <a:srgbClr val="47BCB3"/>
              </a:solidFill>
              <a:effectLst/>
              <a:cs typeface="+mn-ea"/>
              <a:sym typeface="+mn-lt"/>
            </a:endParaRPr>
          </a:p>
        </p:txBody>
      </p:sp>
      <p:grpSp>
        <p:nvGrpSpPr>
          <p:cNvPr id="7" name="组合 6"/>
          <p:cNvGrpSpPr/>
          <p:nvPr/>
        </p:nvGrpSpPr>
        <p:grpSpPr>
          <a:xfrm>
            <a:off x="-119270" y="-425391"/>
            <a:ext cx="12647456" cy="4823013"/>
            <a:chOff x="-119270" y="-425391"/>
            <a:chExt cx="12647456" cy="48230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425391"/>
              <a:ext cx="12633352" cy="4752975"/>
              <a:chOff x="-105166" y="-425391"/>
              <a:chExt cx="12633352" cy="4752975"/>
            </a:xfrm>
          </p:grpSpPr>
          <p:sp>
            <p:nvSpPr>
              <p:cNvPr id="96" name="任意多边形: 形状 95"/>
              <p:cNvSpPr/>
              <p:nvPr/>
            </p:nvSpPr>
            <p:spPr>
              <a:xfrm rot="21364925">
                <a:off x="-95641" y="-425391"/>
                <a:ext cx="10993755" cy="4752975"/>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526" y="5551917"/>
            <a:ext cx="4267200"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TWO</a:t>
            </a:r>
            <a:endParaRPr lang="en-US" altLang="zh-CN" sz="4800" b="1" dirty="0">
              <a:solidFill>
                <a:schemeClr val="accent1">
                  <a:lumMod val="75000"/>
                </a:schemeClr>
              </a:solidFill>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endParaRPr lang="en-US" altLang="zh-CN" dirty="0">
              <a:solidFill>
                <a:srgbClr val="3EA09A"/>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服务团队</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pic>
        <p:nvPicPr>
          <p:cNvPr id="6" name="图片 5" descr="F:\图库\人物\P-1502422-B2D41E5F.jpgP-1502422-B2D41E5F"/>
          <p:cNvPicPr>
            <a:picLocks noChangeAspect="1"/>
          </p:cNvPicPr>
          <p:nvPr/>
        </p:nvPicPr>
        <p:blipFill rotWithShape="1">
          <a:blip r:embed="rId1" cstate="screen"/>
          <a:srcRect/>
          <a:stretch>
            <a:fillRect/>
          </a:stretch>
        </p:blipFill>
        <p:spPr>
          <a:xfrm>
            <a:off x="8684895" y="2035810"/>
            <a:ext cx="3493135" cy="1774190"/>
          </a:xfrm>
          <a:prstGeom prst="rect">
            <a:avLst/>
          </a:prstGeom>
        </p:spPr>
      </p:pic>
      <p:pic>
        <p:nvPicPr>
          <p:cNvPr id="15" name="图片 14"/>
          <p:cNvPicPr>
            <a:picLocks noChangeAspect="1"/>
          </p:cNvPicPr>
          <p:nvPr/>
        </p:nvPicPr>
        <p:blipFill>
          <a:blip r:embed="rId2"/>
          <a:stretch>
            <a:fillRect/>
          </a:stretch>
        </p:blipFill>
        <p:spPr>
          <a:xfrm>
            <a:off x="6111303" y="4173766"/>
            <a:ext cx="4450073" cy="2712174"/>
          </a:xfrm>
          <a:prstGeom prst="rect">
            <a:avLst/>
          </a:prstGeom>
        </p:spPr>
      </p:pic>
      <p:pic>
        <p:nvPicPr>
          <p:cNvPr id="17" name="图片 16"/>
          <p:cNvPicPr>
            <a:picLocks noChangeAspect="1"/>
          </p:cNvPicPr>
          <p:nvPr/>
        </p:nvPicPr>
        <p:blipFill>
          <a:blip r:embed="rId3"/>
          <a:stretch>
            <a:fillRect/>
          </a:stretch>
        </p:blipFill>
        <p:spPr>
          <a:xfrm>
            <a:off x="6111304" y="990600"/>
            <a:ext cx="2421268" cy="2867996"/>
          </a:xfrm>
          <a:prstGeom prst="rect">
            <a:avLst/>
          </a:prstGeom>
        </p:spPr>
      </p:pic>
      <p:sp>
        <p:nvSpPr>
          <p:cNvPr id="18" name="矩形 17"/>
          <p:cNvSpPr/>
          <p:nvPr/>
        </p:nvSpPr>
        <p:spPr>
          <a:xfrm>
            <a:off x="939800" y="1682194"/>
            <a:ext cx="762000" cy="762000"/>
          </a:xfrm>
          <a:prstGeom prst="rect">
            <a:avLst/>
          </a:prstGeom>
          <a:solidFill>
            <a:srgbClr val="5D74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01</a:t>
            </a:r>
            <a:endParaRPr lang="en-US" altLang="zh-CN" sz="2400" dirty="0">
              <a:cs typeface="+mn-ea"/>
              <a:sym typeface="+mn-lt"/>
            </a:endParaRPr>
          </a:p>
        </p:txBody>
      </p:sp>
      <p:sp>
        <p:nvSpPr>
          <p:cNvPr id="19" name="矩形 18"/>
          <p:cNvSpPr/>
          <p:nvPr/>
        </p:nvSpPr>
        <p:spPr>
          <a:xfrm>
            <a:off x="8704580" y="1004595"/>
            <a:ext cx="762000" cy="762000"/>
          </a:xfrm>
          <a:prstGeom prst="rect">
            <a:avLst/>
          </a:prstGeom>
          <a:solidFill>
            <a:srgbClr val="47BC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02</a:t>
            </a:r>
            <a:endParaRPr lang="en-US" altLang="zh-CN" sz="3200" dirty="0">
              <a:cs typeface="+mn-ea"/>
              <a:sym typeface="+mn-lt"/>
            </a:endParaRPr>
          </a:p>
        </p:txBody>
      </p:sp>
      <p:sp>
        <p:nvSpPr>
          <p:cNvPr id="21" name="文本框 20"/>
          <p:cNvSpPr txBox="1"/>
          <p:nvPr/>
        </p:nvSpPr>
        <p:spPr>
          <a:xfrm>
            <a:off x="2006657" y="1517094"/>
            <a:ext cx="1290418" cy="307777"/>
          </a:xfrm>
          <a:prstGeom prst="rect">
            <a:avLst/>
          </a:prstGeom>
          <a:noFill/>
        </p:spPr>
        <p:txBody>
          <a:bodyPr wrap="none" lIns="0" tIns="0" rIns="0" bIns="0" rtlCol="0">
            <a:spAutoFit/>
          </a:bodyPr>
          <a:lstStyle/>
          <a:p>
            <a:r>
              <a:rPr lang="zh-CN" altLang="en-US" sz="2000" b="1" dirty="0">
                <a:solidFill>
                  <a:srgbClr val="324068"/>
                </a:solidFill>
                <a:cs typeface="+mn-ea"/>
                <a:sym typeface="+mn-lt"/>
              </a:rPr>
              <a:t>团队名称一</a:t>
            </a:r>
            <a:endParaRPr lang="zh-CN" altLang="en-US" sz="2000" b="1" dirty="0">
              <a:solidFill>
                <a:srgbClr val="324068"/>
              </a:solidFill>
              <a:cs typeface="+mn-ea"/>
              <a:sym typeface="+mn-lt"/>
            </a:endParaRPr>
          </a:p>
        </p:txBody>
      </p:sp>
      <p:sp>
        <p:nvSpPr>
          <p:cNvPr id="22" name="TextBox 11"/>
          <p:cNvSpPr txBox="1"/>
          <p:nvPr/>
        </p:nvSpPr>
        <p:spPr>
          <a:xfrm>
            <a:off x="2006600" y="1903730"/>
            <a:ext cx="2943860" cy="931409"/>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spcAft>
                <a:spcPts val="1000"/>
              </a:spcAft>
            </a:pPr>
            <a:r>
              <a:rPr lang="zh-CN" altLang="en-US" sz="1400" dirty="0">
                <a:latin typeface="+mn-lt"/>
                <a:ea typeface="+mn-ea"/>
                <a:cs typeface="+mn-ea"/>
                <a:sym typeface="+mn-lt"/>
              </a:rPr>
              <a:t>您的内容打在这里，或者通过复制您的文本后，在此框中选择粘贴，并选择只保留文字。</a:t>
            </a:r>
            <a:endParaRPr lang="zh-CN" altLang="en-US" sz="1400" dirty="0">
              <a:latin typeface="+mn-lt"/>
              <a:ea typeface="+mn-ea"/>
              <a:cs typeface="+mn-ea"/>
              <a:sym typeface="+mn-lt"/>
            </a:endParaRPr>
          </a:p>
        </p:txBody>
      </p:sp>
      <p:sp>
        <p:nvSpPr>
          <p:cNvPr id="23" name="文本框 22"/>
          <p:cNvSpPr txBox="1"/>
          <p:nvPr/>
        </p:nvSpPr>
        <p:spPr>
          <a:xfrm>
            <a:off x="9771437" y="839495"/>
            <a:ext cx="1290418" cy="307777"/>
          </a:xfrm>
          <a:prstGeom prst="rect">
            <a:avLst/>
          </a:prstGeom>
          <a:noFill/>
        </p:spPr>
        <p:txBody>
          <a:bodyPr wrap="none" lIns="0" tIns="0" rIns="0" bIns="0" rtlCol="0">
            <a:spAutoFit/>
          </a:bodyPr>
          <a:lstStyle/>
          <a:p>
            <a:r>
              <a:rPr lang="zh-CN" altLang="en-US" sz="2000" b="1" dirty="0">
                <a:solidFill>
                  <a:srgbClr val="324068"/>
                </a:solidFill>
                <a:cs typeface="+mn-ea"/>
                <a:sym typeface="+mn-lt"/>
              </a:rPr>
              <a:t>项目名称二</a:t>
            </a:r>
            <a:endParaRPr lang="zh-CN" altLang="en-US" sz="2000" b="1" dirty="0">
              <a:solidFill>
                <a:srgbClr val="324068"/>
              </a:solidFill>
              <a:cs typeface="+mn-ea"/>
              <a:sym typeface="+mn-lt"/>
            </a:endParaRPr>
          </a:p>
        </p:txBody>
      </p:sp>
      <p:sp>
        <p:nvSpPr>
          <p:cNvPr id="24" name="TextBox 11"/>
          <p:cNvSpPr txBox="1"/>
          <p:nvPr/>
        </p:nvSpPr>
        <p:spPr>
          <a:xfrm>
            <a:off x="9771380" y="1219835"/>
            <a:ext cx="1961515" cy="608243"/>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000"/>
              </a:spcAft>
              <a:buClrTx/>
              <a:buSzTx/>
              <a:buFontTx/>
            </a:pPr>
            <a:r>
              <a:rPr lang="zh-CN" altLang="en-US" sz="1400" dirty="0">
                <a:latin typeface="+mn-lt"/>
                <a:ea typeface="+mn-ea"/>
                <a:cs typeface="+mn-ea"/>
                <a:sym typeface="+mn-lt"/>
              </a:rPr>
              <a:t>您的内容打在这里，或者通过复制您的文本</a:t>
            </a:r>
            <a:endParaRPr lang="zh-CN" altLang="en-US" sz="1400" dirty="0">
              <a:latin typeface="+mn-lt"/>
              <a:ea typeface="+mn-ea"/>
              <a:cs typeface="+mn-ea"/>
              <a:sym typeface="+mn-lt"/>
            </a:endParaRPr>
          </a:p>
        </p:txBody>
      </p:sp>
      <p:pic>
        <p:nvPicPr>
          <p:cNvPr id="2" name="图片 1" descr="51miz-E1183413-8D29BDB9-3840x1920"/>
          <p:cNvPicPr>
            <a:picLocks noChangeAspect="1"/>
          </p:cNvPicPr>
          <p:nvPr/>
        </p:nvPicPr>
        <p:blipFill>
          <a:blip r:embed="rId4" cstate="screen"/>
          <a:srcRect/>
          <a:stretch>
            <a:fillRect/>
          </a:stretch>
        </p:blipFill>
        <p:spPr>
          <a:xfrm>
            <a:off x="-223520" y="3188335"/>
            <a:ext cx="6054725" cy="303593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300"/>
                                        <p:tgtEl>
                                          <p:spTgt spid="1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Effect transition="in" filter="fade">
                                      <p:cBhvr>
                                        <p:cTn id="21" dur="300"/>
                                        <p:tgtEl>
                                          <p:spTgt spid="1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300" fill="hold"/>
                                        <p:tgtEl>
                                          <p:spTgt spid="19"/>
                                        </p:tgtEl>
                                        <p:attrNameLst>
                                          <p:attrName>ppt_w</p:attrName>
                                        </p:attrNameLst>
                                      </p:cBhvr>
                                      <p:tavLst>
                                        <p:tav tm="0">
                                          <p:val>
                                            <p:fltVal val="0"/>
                                          </p:val>
                                        </p:tav>
                                        <p:tav tm="100000">
                                          <p:val>
                                            <p:strVal val="#ppt_w"/>
                                          </p:val>
                                        </p:tav>
                                      </p:tavLst>
                                    </p:anim>
                                    <p:anim calcmode="lin" valueType="num">
                                      <p:cBhvr>
                                        <p:cTn id="26" dur="300" fill="hold"/>
                                        <p:tgtEl>
                                          <p:spTgt spid="19"/>
                                        </p:tgtEl>
                                        <p:attrNameLst>
                                          <p:attrName>ppt_h</p:attrName>
                                        </p:attrNameLst>
                                      </p:cBhvr>
                                      <p:tavLst>
                                        <p:tav tm="0">
                                          <p:val>
                                            <p:fltVal val="0"/>
                                          </p:val>
                                        </p:tav>
                                        <p:tav tm="100000">
                                          <p:val>
                                            <p:strVal val="#ppt_h"/>
                                          </p:val>
                                        </p:tav>
                                      </p:tavLst>
                                    </p:anim>
                                    <p:animEffect transition="in" filter="fade">
                                      <p:cBhvr>
                                        <p:cTn id="27" dur="300"/>
                                        <p:tgtEl>
                                          <p:spTgt spid="19"/>
                                        </p:tgtEl>
                                      </p:cBhvr>
                                    </p:animEffect>
                                  </p:childTnLst>
                                </p:cTn>
                              </p:par>
                            </p:childTnLst>
                          </p:cTn>
                        </p:par>
                        <p:par>
                          <p:cTn id="28" fill="hold">
                            <p:stCondLst>
                              <p:cond delay="2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par>
                                <p:cTn id="36"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37" dur="250" accel="50000" decel="50000" autoRev="1" fill="hold">
                                          <p:stCondLst>
                                            <p:cond delay="0"/>
                                          </p:stCondLst>
                                        </p:cTn>
                                        <p:tgtEl>
                                          <p:spTgt spid="21"/>
                                        </p:tgtEl>
                                        <p:attrNameLst>
                                          <p:attrName>ppt_x</p:attrName>
                                          <p:attrName>ppt_y</p:attrName>
                                        </p:attrNameLst>
                                      </p:cBhvr>
                                      <p:rCtr x="0" y="-3704"/>
                                    </p:animMotion>
                                    <p:animRot by="1500000">
                                      <p:cBhvr>
                                        <p:cTn id="38" dur="125" fill="hold">
                                          <p:stCondLst>
                                            <p:cond delay="0"/>
                                          </p:stCondLst>
                                        </p:cTn>
                                        <p:tgtEl>
                                          <p:spTgt spid="21"/>
                                        </p:tgtEl>
                                        <p:attrNameLst>
                                          <p:attrName>r</p:attrName>
                                        </p:attrNameLst>
                                      </p:cBhvr>
                                    </p:animRot>
                                    <p:animRot by="-1500000">
                                      <p:cBhvr>
                                        <p:cTn id="39" dur="125" fill="hold">
                                          <p:stCondLst>
                                            <p:cond delay="125"/>
                                          </p:stCondLst>
                                        </p:cTn>
                                        <p:tgtEl>
                                          <p:spTgt spid="21"/>
                                        </p:tgtEl>
                                        <p:attrNameLst>
                                          <p:attrName>r</p:attrName>
                                        </p:attrNameLst>
                                      </p:cBhvr>
                                    </p:animRot>
                                    <p:animRot by="-1500000">
                                      <p:cBhvr>
                                        <p:cTn id="40" dur="125" fill="hold">
                                          <p:stCondLst>
                                            <p:cond delay="250"/>
                                          </p:stCondLst>
                                        </p:cTn>
                                        <p:tgtEl>
                                          <p:spTgt spid="21"/>
                                        </p:tgtEl>
                                        <p:attrNameLst>
                                          <p:attrName>r</p:attrName>
                                        </p:attrNameLst>
                                      </p:cBhvr>
                                    </p:animRot>
                                    <p:animRot by="1500000">
                                      <p:cBhvr>
                                        <p:cTn id="41" dur="125" fill="hold">
                                          <p:stCondLst>
                                            <p:cond delay="375"/>
                                          </p:stCondLst>
                                        </p:cTn>
                                        <p:tgtEl>
                                          <p:spTgt spid="21"/>
                                        </p:tgtEl>
                                        <p:attrNameLst>
                                          <p:attrName>r</p:attrName>
                                        </p:attrNameLst>
                                      </p:cBhvr>
                                    </p:animRot>
                                  </p:childTnLst>
                                </p:cTn>
                              </p:par>
                              <p:par>
                                <p:cTn id="42" presetID="4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3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5" dur="300" fill="hold"/>
                                        <p:tgtEl>
                                          <p:spTgt spid="22"/>
                                        </p:tgtEl>
                                        <p:attrNameLst>
                                          <p:attrName>ppt_y</p:attrName>
                                        </p:attrNameLst>
                                      </p:cBhvr>
                                      <p:tavLst>
                                        <p:tav tm="0">
                                          <p:val>
                                            <p:strVal val="#ppt_y"/>
                                          </p:val>
                                        </p:tav>
                                        <p:tav tm="100000">
                                          <p:val>
                                            <p:strVal val="#ppt_y"/>
                                          </p:val>
                                        </p:tav>
                                      </p:tavLst>
                                    </p:anim>
                                    <p:anim calcmode="lin" valueType="num">
                                      <p:cBhvr>
                                        <p:cTn id="46" dur="3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7" dur="3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300" tmFilter="0,0; .5, 1; 1, 1"/>
                                        <p:tgtEl>
                                          <p:spTgt spid="22"/>
                                        </p:tgtEl>
                                      </p:cBhvr>
                                    </p:animEffect>
                                  </p:childTnLst>
                                </p:cTn>
                              </p:par>
                            </p:childTnLst>
                          </p:cTn>
                        </p:par>
                        <p:par>
                          <p:cTn id="49" fill="hold">
                            <p:stCondLst>
                              <p:cond delay="219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3"/>
                                        </p:tgtEl>
                                        <p:attrNameLst>
                                          <p:attrName>ppt_y</p:attrName>
                                        </p:attrNameLst>
                                      </p:cBhvr>
                                      <p:tavLst>
                                        <p:tav tm="0">
                                          <p:val>
                                            <p:strVal val="#ppt_y"/>
                                          </p:val>
                                        </p:tav>
                                        <p:tav tm="100000">
                                          <p:val>
                                            <p:strVal val="#ppt_y"/>
                                          </p:val>
                                        </p:tav>
                                      </p:tavLst>
                                    </p:anim>
                                    <p:anim calcmode="lin" valueType="num">
                                      <p:cBhvr>
                                        <p:cTn id="5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3"/>
                                        </p:tgtEl>
                                      </p:cBhvr>
                                    </p:animEffect>
                                  </p:childTnLst>
                                </p:cTn>
                              </p:par>
                              <p:par>
                                <p:cTn id="57"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58" dur="250" accel="50000" decel="50000" autoRev="1" fill="hold">
                                          <p:stCondLst>
                                            <p:cond delay="0"/>
                                          </p:stCondLst>
                                        </p:cTn>
                                        <p:tgtEl>
                                          <p:spTgt spid="23"/>
                                        </p:tgtEl>
                                        <p:attrNameLst>
                                          <p:attrName>ppt_x</p:attrName>
                                          <p:attrName>ppt_y</p:attrName>
                                        </p:attrNameLst>
                                      </p:cBhvr>
                                      <p:rCtr x="0" y="-3704"/>
                                    </p:animMotion>
                                    <p:animRot by="1500000">
                                      <p:cBhvr>
                                        <p:cTn id="59" dur="125" fill="hold">
                                          <p:stCondLst>
                                            <p:cond delay="0"/>
                                          </p:stCondLst>
                                        </p:cTn>
                                        <p:tgtEl>
                                          <p:spTgt spid="23"/>
                                        </p:tgtEl>
                                        <p:attrNameLst>
                                          <p:attrName>r</p:attrName>
                                        </p:attrNameLst>
                                      </p:cBhvr>
                                    </p:animRot>
                                    <p:animRot by="-1500000">
                                      <p:cBhvr>
                                        <p:cTn id="60" dur="125" fill="hold">
                                          <p:stCondLst>
                                            <p:cond delay="125"/>
                                          </p:stCondLst>
                                        </p:cTn>
                                        <p:tgtEl>
                                          <p:spTgt spid="23"/>
                                        </p:tgtEl>
                                        <p:attrNameLst>
                                          <p:attrName>r</p:attrName>
                                        </p:attrNameLst>
                                      </p:cBhvr>
                                    </p:animRot>
                                    <p:animRot by="-1500000">
                                      <p:cBhvr>
                                        <p:cTn id="61" dur="125" fill="hold">
                                          <p:stCondLst>
                                            <p:cond delay="250"/>
                                          </p:stCondLst>
                                        </p:cTn>
                                        <p:tgtEl>
                                          <p:spTgt spid="23"/>
                                        </p:tgtEl>
                                        <p:attrNameLst>
                                          <p:attrName>r</p:attrName>
                                        </p:attrNameLst>
                                      </p:cBhvr>
                                    </p:animRot>
                                    <p:animRot by="1500000">
                                      <p:cBhvr>
                                        <p:cTn id="62" dur="125" fill="hold">
                                          <p:stCondLst>
                                            <p:cond delay="375"/>
                                          </p:stCondLst>
                                        </p:cTn>
                                        <p:tgtEl>
                                          <p:spTgt spid="23"/>
                                        </p:tgtEl>
                                        <p:attrNameLst>
                                          <p:attrName>r</p:attrName>
                                        </p:attrNameLst>
                                      </p:cBhvr>
                                    </p:animRot>
                                  </p:childTnLst>
                                </p:cTn>
                              </p:par>
                              <p:par>
                                <p:cTn id="63" presetID="4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6" dur="300" fill="hold"/>
                                        <p:tgtEl>
                                          <p:spTgt spid="24"/>
                                        </p:tgtEl>
                                        <p:attrNameLst>
                                          <p:attrName>ppt_y</p:attrName>
                                        </p:attrNameLst>
                                      </p:cBhvr>
                                      <p:tavLst>
                                        <p:tav tm="0">
                                          <p:val>
                                            <p:strVal val="#ppt_y"/>
                                          </p:val>
                                        </p:tav>
                                        <p:tav tm="100000">
                                          <p:val>
                                            <p:strVal val="#ppt_y"/>
                                          </p:val>
                                        </p:tav>
                                      </p:tavLst>
                                    </p:anim>
                                    <p:anim calcmode="lin" valueType="num">
                                      <p:cBhvr>
                                        <p:cTn id="67"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8"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3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1" grpId="0"/>
      <p:bldP spid="21" grpId="1"/>
      <p:bldP spid="22" grpId="0"/>
      <p:bldP spid="23" grpId="0"/>
      <p:bldP spid="23" grpId="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F:\图库\城市、建筑\51miz-P1503198-27092521-3840x1735.jpg51miz-P1503198-27092521-3840x1735"/>
          <p:cNvPicPr>
            <a:picLocks noChangeAspect="1"/>
          </p:cNvPicPr>
          <p:nvPr/>
        </p:nvPicPr>
        <p:blipFill>
          <a:blip r:embed="rId1" cstate="screen"/>
          <a:srcRect/>
          <a:stretch>
            <a:fillRect/>
          </a:stretch>
        </p:blipFill>
        <p:spPr>
          <a:xfrm>
            <a:off x="3175" y="1388745"/>
            <a:ext cx="12188825" cy="4756785"/>
          </a:xfrm>
          <a:prstGeom prst="rect">
            <a:avLst/>
          </a:prstGeom>
        </p:spPr>
      </p:pic>
      <p:sp>
        <p:nvSpPr>
          <p:cNvPr id="7" name="iSḻïḑè"/>
          <p:cNvSpPr/>
          <p:nvPr/>
        </p:nvSpPr>
        <p:spPr>
          <a:xfrm>
            <a:off x="0" y="1403350"/>
            <a:ext cx="5295900" cy="4730750"/>
          </a:xfrm>
          <a:prstGeom prst="rect">
            <a:avLst/>
          </a:prstGeom>
          <a:gradFill>
            <a:gsLst>
              <a:gs pos="0">
                <a:srgbClr val="07ACEE">
                  <a:alpha val="70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 name="组合 9"/>
          <p:cNvGrpSpPr/>
          <p:nvPr/>
        </p:nvGrpSpPr>
        <p:grpSpPr>
          <a:xfrm>
            <a:off x="546100" y="430530"/>
            <a:ext cx="518160" cy="518160"/>
            <a:chOff x="9975" y="8043"/>
            <a:chExt cx="792" cy="792"/>
          </a:xfrm>
          <a:solidFill>
            <a:schemeClr val="bg1"/>
          </a:soli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2" name="组合 1"/>
          <p:cNvGrpSpPr/>
          <p:nvPr/>
        </p:nvGrpSpPr>
        <p:grpSpPr>
          <a:xfrm>
            <a:off x="673100" y="557530"/>
            <a:ext cx="518160" cy="518160"/>
            <a:chOff x="9975" y="8043"/>
            <a:chExt cx="792" cy="792"/>
          </a:xfrm>
          <a:gradFill>
            <a:gsLst>
              <a:gs pos="0">
                <a:srgbClr val="007BD3"/>
              </a:gs>
              <a:gs pos="100000">
                <a:srgbClr val="034373"/>
              </a:gs>
            </a:gsLst>
            <a:lin scaled="0"/>
          </a:gradFill>
        </p:grpSpPr>
        <p:sp>
          <p:nvSpPr>
            <p:cNvPr id="3"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6" name="文本框 5"/>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供应产品</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9" name="文本框 8"/>
          <p:cNvSpPr txBox="1"/>
          <p:nvPr/>
        </p:nvSpPr>
        <p:spPr>
          <a:xfrm>
            <a:off x="1426210" y="2978785"/>
            <a:ext cx="3175000" cy="922020"/>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点此输入内容或者复制您的内容在这里，通过复制您的文本后点此输入内容或者复制您的内容在这里，通过复制您的文本后</a:t>
            </a:r>
            <a:endParaRPr lang="zh-CN" altLang="en-US" sz="1200" dirty="0">
              <a:solidFill>
                <a:schemeClr val="bg1"/>
              </a:solidFill>
              <a:cs typeface="+mn-ea"/>
              <a:sym typeface="+mn-lt"/>
            </a:endParaRPr>
          </a:p>
        </p:txBody>
      </p:sp>
      <p:sp>
        <p:nvSpPr>
          <p:cNvPr id="18" name="文本框 17"/>
          <p:cNvSpPr txBox="1"/>
          <p:nvPr/>
        </p:nvSpPr>
        <p:spPr>
          <a:xfrm>
            <a:off x="1426210" y="4081780"/>
            <a:ext cx="3175000" cy="922020"/>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点此输入内容或者复制您的内容在这里，通过复制您的文本后点此输入内容或者复制您的内容在这里，通过复制您的文本后</a:t>
            </a:r>
            <a:endParaRPr lang="zh-CN" altLang="en-US" sz="1200" dirty="0">
              <a:solidFill>
                <a:schemeClr val="bg1"/>
              </a:solidFill>
              <a:cs typeface="+mn-ea"/>
              <a:sym typeface="+mn-lt"/>
            </a:endParaRPr>
          </a:p>
        </p:txBody>
      </p:sp>
      <p:grpSp>
        <p:nvGrpSpPr>
          <p:cNvPr id="17" name="组合 16"/>
          <p:cNvGrpSpPr/>
          <p:nvPr/>
        </p:nvGrpSpPr>
        <p:grpSpPr>
          <a:xfrm>
            <a:off x="1501775" y="5297170"/>
            <a:ext cx="1329690" cy="321310"/>
            <a:chOff x="2365" y="8342"/>
            <a:chExt cx="2094" cy="506"/>
          </a:xfrm>
        </p:grpSpPr>
        <p:sp>
          <p:nvSpPr>
            <p:cNvPr id="19" name="椭圆 18"/>
            <p:cNvSpPr/>
            <p:nvPr/>
          </p:nvSpPr>
          <p:spPr>
            <a:xfrm>
              <a:off x="2365" y="8342"/>
              <a:ext cx="506" cy="506"/>
            </a:xfrm>
            <a:prstGeom prst="ellipse">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dollar-bag_17794"/>
            <p:cNvSpPr/>
            <p:nvPr/>
          </p:nvSpPr>
          <p:spPr>
            <a:xfrm>
              <a:off x="2530" y="8481"/>
              <a:ext cx="175" cy="2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1" name="椭圆 20"/>
            <p:cNvSpPr/>
            <p:nvPr/>
          </p:nvSpPr>
          <p:spPr>
            <a:xfrm>
              <a:off x="3159" y="8342"/>
              <a:ext cx="506" cy="50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dollar-bag_17794"/>
            <p:cNvSpPr/>
            <p:nvPr/>
          </p:nvSpPr>
          <p:spPr>
            <a:xfrm>
              <a:off x="3324" y="8481"/>
              <a:ext cx="175" cy="2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1D5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4" name="椭圆 23"/>
            <p:cNvSpPr/>
            <p:nvPr/>
          </p:nvSpPr>
          <p:spPr>
            <a:xfrm>
              <a:off x="3953" y="8342"/>
              <a:ext cx="506" cy="506"/>
            </a:xfrm>
            <a:prstGeom prst="ellipse">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6" name="dollar-bag_17794"/>
            <p:cNvSpPr/>
            <p:nvPr/>
          </p:nvSpPr>
          <p:spPr>
            <a:xfrm>
              <a:off x="4119" y="8481"/>
              <a:ext cx="175" cy="2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grpSp>
        <p:nvGrpSpPr>
          <p:cNvPr id="23" name="组合 22"/>
          <p:cNvGrpSpPr/>
          <p:nvPr/>
        </p:nvGrpSpPr>
        <p:grpSpPr>
          <a:xfrm>
            <a:off x="1426210" y="1813560"/>
            <a:ext cx="3348990" cy="941705"/>
            <a:chOff x="2246" y="2856"/>
            <a:chExt cx="5274" cy="1483"/>
          </a:xfrm>
        </p:grpSpPr>
        <p:sp>
          <p:nvSpPr>
            <p:cNvPr id="15" name="文本框 14"/>
            <p:cNvSpPr txBox="1"/>
            <p:nvPr/>
          </p:nvSpPr>
          <p:spPr>
            <a:xfrm>
              <a:off x="2246" y="3422"/>
              <a:ext cx="5274" cy="678"/>
            </a:xfrm>
            <a:prstGeom prst="rect">
              <a:avLst/>
            </a:prstGeom>
            <a:noFill/>
          </p:spPr>
          <p:txBody>
            <a:bodyPr wrap="square">
              <a:spAutoFit/>
            </a:bodyPr>
            <a:lstStyle/>
            <a:p>
              <a:pPr algn="just">
                <a:lnSpc>
                  <a:spcPct val="120000"/>
                </a:lnSpc>
              </a:pPr>
              <a:r>
                <a:rPr lang="zh-CN" sz="2000" b="1" dirty="0">
                  <a:solidFill>
                    <a:schemeClr val="bg1"/>
                  </a:solidFill>
                  <a:cs typeface="+mn-ea"/>
                  <a:sym typeface="+mn-lt"/>
                </a:rPr>
                <a:t>产品介绍</a:t>
              </a:r>
              <a:endParaRPr lang="zh-CN" sz="2000" b="1" dirty="0">
                <a:solidFill>
                  <a:schemeClr val="bg1"/>
                </a:solidFill>
                <a:cs typeface="+mn-ea"/>
                <a:sym typeface="+mn-lt"/>
              </a:endParaRPr>
            </a:p>
          </p:txBody>
        </p:sp>
        <p:sp>
          <p:nvSpPr>
            <p:cNvPr id="16" name="文本框 15"/>
            <p:cNvSpPr txBox="1"/>
            <p:nvPr/>
          </p:nvSpPr>
          <p:spPr>
            <a:xfrm>
              <a:off x="2246" y="2856"/>
              <a:ext cx="2993" cy="465"/>
            </a:xfrm>
            <a:prstGeom prst="rect">
              <a:avLst/>
            </a:prstGeom>
            <a:noFill/>
          </p:spPr>
          <p:txBody>
            <a:bodyPr wrap="square">
              <a:spAutoFit/>
            </a:bodyPr>
            <a:lstStyle/>
            <a:p>
              <a:pPr algn="just">
                <a:lnSpc>
                  <a:spcPct val="120000"/>
                </a:lnSpc>
              </a:pPr>
              <a:r>
                <a:rPr lang="en-US" altLang="zh-CN" sz="1200" dirty="0">
                  <a:solidFill>
                    <a:schemeClr val="bg1"/>
                  </a:solidFill>
                  <a:cs typeface="+mn-ea"/>
                  <a:sym typeface="+mn-lt"/>
                </a:rPr>
                <a:t>ENTER THE TITLE</a:t>
              </a:r>
              <a:endParaRPr lang="en-US" altLang="zh-CN" sz="1200" dirty="0">
                <a:solidFill>
                  <a:schemeClr val="bg1"/>
                </a:solidFill>
                <a:cs typeface="+mn-ea"/>
                <a:sym typeface="+mn-lt"/>
              </a:endParaRPr>
            </a:p>
          </p:txBody>
        </p:sp>
        <p:cxnSp>
          <p:nvCxnSpPr>
            <p:cNvPr id="29" name="直接连接符 28"/>
            <p:cNvCxnSpPr/>
            <p:nvPr/>
          </p:nvCxnSpPr>
          <p:spPr>
            <a:xfrm>
              <a:off x="2395" y="4339"/>
              <a:ext cx="75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p:bldP spid="9" grpId="1"/>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摄图网_500647192_城市地面背景素材（非企业商用）"/>
          <p:cNvPicPr>
            <a:picLocks noChangeAspect="1"/>
          </p:cNvPicPr>
          <p:nvPr/>
        </p:nvPicPr>
        <p:blipFill>
          <a:blip r:embed="rId1" cstate="screen"/>
          <a:srcRect/>
          <a:stretch>
            <a:fillRect/>
          </a:stretch>
        </p:blipFill>
        <p:spPr>
          <a:xfrm>
            <a:off x="0" y="0"/>
            <a:ext cx="12241530" cy="3319145"/>
          </a:xfrm>
          <a:prstGeom prst="rect">
            <a:avLst/>
          </a:prstGeom>
        </p:spPr>
      </p:pic>
      <p:sp>
        <p:nvSpPr>
          <p:cNvPr id="25" name="iSḻïḑè"/>
          <p:cNvSpPr/>
          <p:nvPr/>
        </p:nvSpPr>
        <p:spPr>
          <a:xfrm>
            <a:off x="0" y="0"/>
            <a:ext cx="12439015" cy="3331210"/>
          </a:xfrm>
          <a:prstGeom prst="rect">
            <a:avLst/>
          </a:prstGeom>
          <a:gradFill>
            <a:gsLst>
              <a:gs pos="0">
                <a:srgbClr val="07ACEE">
                  <a:alpha val="31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文本框 28"/>
          <p:cNvSpPr txBox="1"/>
          <p:nvPr/>
        </p:nvSpPr>
        <p:spPr>
          <a:xfrm>
            <a:off x="7771765" y="4674870"/>
            <a:ext cx="2631440" cy="1645285"/>
          </a:xfrm>
          <a:prstGeom prst="rect">
            <a:avLst/>
          </a:prstGeom>
          <a:noFill/>
        </p:spPr>
        <p:txBody>
          <a:bodyPr wrap="square" rtlCol="0">
            <a:spAutoFit/>
          </a:bodyPr>
          <a:lstStyle/>
          <a:p>
            <a:pPr algn="ctr" fontAlgn="auto">
              <a:lnSpc>
                <a:spcPts val="1740"/>
              </a:lnSpc>
              <a:buClrTx/>
              <a:buSzTx/>
              <a:buFontTx/>
            </a:pPr>
            <a:r>
              <a:rPr lang="zh-CN" altLang="en-US" sz="2800" b="1" dirty="0">
                <a:solidFill>
                  <a:schemeClr val="tx1">
                    <a:lumMod val="65000"/>
                    <a:lumOff val="35000"/>
                  </a:schemeClr>
                </a:solidFill>
                <a:cs typeface="+mn-ea"/>
                <a:sym typeface="+mn-lt"/>
              </a:rPr>
              <a:t>关键字内容</a:t>
            </a:r>
            <a:endParaRPr lang="zh-CN" altLang="en-US" sz="2800" b="1" dirty="0">
              <a:solidFill>
                <a:schemeClr val="tx1">
                  <a:lumMod val="65000"/>
                  <a:lumOff val="35000"/>
                </a:schemeClr>
              </a:solidFill>
              <a:cs typeface="+mn-ea"/>
              <a:sym typeface="+mn-lt"/>
            </a:endParaRPr>
          </a:p>
          <a:p>
            <a:pPr algn="ctr" fontAlgn="auto">
              <a:lnSpc>
                <a:spcPts val="1740"/>
              </a:lnSpc>
              <a:buClrTx/>
              <a:buSzTx/>
              <a:buFontTx/>
            </a:pPr>
            <a:endParaRPr lang="zh-CN" altLang="en-US" sz="2800" b="1" dirty="0">
              <a:solidFill>
                <a:schemeClr val="tx1">
                  <a:lumMod val="65000"/>
                  <a:lumOff val="35000"/>
                </a:schemeClr>
              </a:solidFill>
              <a:cs typeface="+mn-ea"/>
              <a:sym typeface="+mn-lt"/>
            </a:endParaRPr>
          </a:p>
          <a:p>
            <a:pPr algn="ctr" fontAlgn="auto">
              <a:lnSpc>
                <a:spcPct val="150000"/>
              </a:lnSpc>
            </a:pPr>
            <a:r>
              <a:rPr lang="zh-CN" altLang="en-US" sz="1200" dirty="0">
                <a:solidFill>
                  <a:schemeClr val="tx1">
                    <a:lumMod val="65000"/>
                    <a:lumOff val="35000"/>
                  </a:schemeClr>
                </a:solidFill>
                <a:cs typeface="+mn-ea"/>
                <a:sym typeface="+mn-lt"/>
              </a:rPr>
              <a:t>点此输入内容或者复制您的内容在这里，通过复制您的文本后点此输入内容或者复制您的内容在这里，通过复制您的文本后</a:t>
            </a:r>
            <a:endParaRPr lang="zh-CN" altLang="en-US" sz="1200" dirty="0">
              <a:solidFill>
                <a:schemeClr val="tx1">
                  <a:lumMod val="65000"/>
                  <a:lumOff val="35000"/>
                </a:schemeClr>
              </a:solidFill>
              <a:cs typeface="+mn-ea"/>
              <a:sym typeface="+mn-lt"/>
            </a:endParaRPr>
          </a:p>
        </p:txBody>
      </p:sp>
      <p:grpSp>
        <p:nvGrpSpPr>
          <p:cNvPr id="10" name="组合 9"/>
          <p:cNvGrpSpPr/>
          <p:nvPr/>
        </p:nvGrpSpPr>
        <p:grpSpPr>
          <a:xfrm>
            <a:off x="546100" y="430530"/>
            <a:ext cx="518160" cy="518160"/>
            <a:chOff x="9975" y="8043"/>
            <a:chExt cx="792" cy="792"/>
          </a:xfrm>
          <a:solidFill>
            <a:schemeClr val="bg1"/>
          </a:soli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服务项目</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sp>
        <p:nvSpPr>
          <p:cNvPr id="8" name="文本框 7"/>
          <p:cNvSpPr txBox="1"/>
          <p:nvPr/>
        </p:nvSpPr>
        <p:spPr>
          <a:xfrm>
            <a:off x="4345940" y="4662805"/>
            <a:ext cx="2631440" cy="1922145"/>
          </a:xfrm>
          <a:prstGeom prst="rect">
            <a:avLst/>
          </a:prstGeom>
          <a:noFill/>
        </p:spPr>
        <p:txBody>
          <a:bodyPr wrap="square" rtlCol="0">
            <a:spAutoFit/>
          </a:bodyPr>
          <a:lstStyle/>
          <a:p>
            <a:pPr algn="ctr" fontAlgn="auto">
              <a:lnSpc>
                <a:spcPts val="1740"/>
              </a:lnSpc>
              <a:buClrTx/>
              <a:buSzTx/>
              <a:buFontTx/>
            </a:pPr>
            <a:r>
              <a:rPr lang="zh-CN" altLang="en-US" sz="2800" b="1" dirty="0">
                <a:solidFill>
                  <a:schemeClr val="tx1">
                    <a:lumMod val="65000"/>
                    <a:lumOff val="35000"/>
                  </a:schemeClr>
                </a:solidFill>
                <a:cs typeface="+mn-ea"/>
                <a:sym typeface="+mn-lt"/>
              </a:rPr>
              <a:t>关键字内容</a:t>
            </a:r>
            <a:endParaRPr lang="zh-CN" altLang="en-US" sz="2800" b="1" dirty="0">
              <a:solidFill>
                <a:schemeClr val="tx1">
                  <a:lumMod val="65000"/>
                  <a:lumOff val="35000"/>
                </a:schemeClr>
              </a:solidFill>
              <a:cs typeface="+mn-ea"/>
              <a:sym typeface="+mn-lt"/>
            </a:endParaRPr>
          </a:p>
          <a:p>
            <a:pPr algn="ctr" fontAlgn="auto">
              <a:lnSpc>
                <a:spcPts val="1740"/>
              </a:lnSpc>
              <a:buClrTx/>
              <a:buSzTx/>
              <a:buFontTx/>
            </a:pPr>
            <a:endParaRPr lang="zh-CN" altLang="en-US" sz="2800" b="1" dirty="0">
              <a:solidFill>
                <a:schemeClr val="tx1">
                  <a:lumMod val="65000"/>
                  <a:lumOff val="35000"/>
                </a:schemeClr>
              </a:solidFill>
              <a:cs typeface="+mn-ea"/>
              <a:sym typeface="+mn-lt"/>
            </a:endParaRPr>
          </a:p>
          <a:p>
            <a:pPr algn="ctr" fontAlgn="auto">
              <a:lnSpc>
                <a:spcPct val="150000"/>
              </a:lnSpc>
            </a:pPr>
            <a:r>
              <a:rPr lang="zh-CN" altLang="en-US" sz="1200" dirty="0">
                <a:solidFill>
                  <a:schemeClr val="tx1">
                    <a:lumMod val="65000"/>
                    <a:lumOff val="35000"/>
                  </a:schemeClr>
                </a:solidFill>
                <a:cs typeface="+mn-ea"/>
                <a:sym typeface="+mn-lt"/>
              </a:rPr>
              <a:t>点此输入内容或者复制您的内容在这里，通过复制您的文本后点此输入内容或者复制您的内容在这里，通过复制您的文本后</a:t>
            </a:r>
            <a:endParaRPr lang="zh-CN" altLang="en-US" sz="1200" dirty="0">
              <a:solidFill>
                <a:schemeClr val="tx1">
                  <a:lumMod val="65000"/>
                  <a:lumOff val="35000"/>
                </a:schemeClr>
              </a:solidFill>
              <a:cs typeface="+mn-ea"/>
              <a:sym typeface="+mn-lt"/>
            </a:endParaRPr>
          </a:p>
          <a:p>
            <a:pPr algn="ctr" fontAlgn="auto">
              <a:lnSpc>
                <a:spcPct val="150000"/>
              </a:lnSpc>
            </a:pPr>
            <a:endParaRPr lang="zh-CN" altLang="en-US" sz="1200" dirty="0">
              <a:solidFill>
                <a:schemeClr val="tx1">
                  <a:lumMod val="65000"/>
                  <a:lumOff val="35000"/>
                </a:schemeClr>
              </a:solidFill>
              <a:cs typeface="+mn-ea"/>
              <a:sym typeface="+mn-lt"/>
            </a:endParaRPr>
          </a:p>
        </p:txBody>
      </p:sp>
      <p:sp>
        <p:nvSpPr>
          <p:cNvPr id="9" name="文本框 8"/>
          <p:cNvSpPr txBox="1"/>
          <p:nvPr/>
        </p:nvSpPr>
        <p:spPr>
          <a:xfrm>
            <a:off x="920115" y="4662805"/>
            <a:ext cx="2631440" cy="1699260"/>
          </a:xfrm>
          <a:prstGeom prst="rect">
            <a:avLst/>
          </a:prstGeom>
          <a:noFill/>
        </p:spPr>
        <p:txBody>
          <a:bodyPr wrap="square" rtlCol="0">
            <a:spAutoFit/>
          </a:bodyPr>
          <a:lstStyle/>
          <a:p>
            <a:pPr algn="ctr" fontAlgn="auto">
              <a:lnSpc>
                <a:spcPts val="1740"/>
              </a:lnSpc>
              <a:buClrTx/>
              <a:buSzTx/>
              <a:buFontTx/>
            </a:pPr>
            <a:r>
              <a:rPr lang="zh-CN" altLang="en-US" sz="2800" b="1" dirty="0">
                <a:solidFill>
                  <a:schemeClr val="tx1">
                    <a:lumMod val="65000"/>
                    <a:lumOff val="35000"/>
                  </a:schemeClr>
                </a:solidFill>
                <a:cs typeface="+mn-ea"/>
                <a:sym typeface="+mn-lt"/>
              </a:rPr>
              <a:t>关键字内容</a:t>
            </a:r>
            <a:endParaRPr lang="zh-CN" altLang="en-US" sz="2800" b="1" dirty="0">
              <a:solidFill>
                <a:schemeClr val="tx1">
                  <a:lumMod val="65000"/>
                  <a:lumOff val="35000"/>
                </a:schemeClr>
              </a:solidFill>
              <a:cs typeface="+mn-ea"/>
              <a:sym typeface="+mn-lt"/>
            </a:endParaRPr>
          </a:p>
          <a:p>
            <a:pPr algn="ctr" fontAlgn="auto">
              <a:lnSpc>
                <a:spcPct val="150000"/>
              </a:lnSpc>
            </a:pPr>
            <a:r>
              <a:rPr lang="zh-CN" altLang="en-US" sz="1200" dirty="0">
                <a:solidFill>
                  <a:schemeClr val="tx1">
                    <a:lumMod val="65000"/>
                    <a:lumOff val="35000"/>
                  </a:schemeClr>
                </a:solidFill>
                <a:cs typeface="+mn-ea"/>
                <a:sym typeface="+mn-lt"/>
              </a:rPr>
              <a:t>点此输入内容或者复制您的内容在这里，通过复制您的文本后点此输入内容或者复制您的内容在这里，通过复制您的文本后</a:t>
            </a:r>
            <a:endParaRPr lang="zh-CN" altLang="en-US" sz="1200" dirty="0">
              <a:solidFill>
                <a:schemeClr val="tx1">
                  <a:lumMod val="65000"/>
                  <a:lumOff val="35000"/>
                </a:schemeClr>
              </a:solidFill>
              <a:cs typeface="+mn-ea"/>
              <a:sym typeface="+mn-lt"/>
            </a:endParaRPr>
          </a:p>
          <a:p>
            <a:pPr algn="ctr" fontAlgn="auto">
              <a:lnSpc>
                <a:spcPct val="150000"/>
              </a:lnSpc>
            </a:pPr>
            <a:endParaRPr lang="zh-CN" altLang="en-US" sz="1200" dirty="0">
              <a:solidFill>
                <a:schemeClr val="tx1">
                  <a:lumMod val="65000"/>
                  <a:lumOff val="35000"/>
                </a:schemeClr>
              </a:solidFill>
              <a:cs typeface="+mn-ea"/>
              <a:sym typeface="+mn-lt"/>
            </a:endParaRPr>
          </a:p>
        </p:txBody>
      </p:sp>
      <p:pic>
        <p:nvPicPr>
          <p:cNvPr id="15" name="图片 14" descr="51miz-P213710-EA8F8F58-3840x2560"/>
          <p:cNvPicPr>
            <a:picLocks noChangeAspect="1"/>
          </p:cNvPicPr>
          <p:nvPr/>
        </p:nvPicPr>
        <p:blipFill>
          <a:blip r:embed="rId2" cstate="screen"/>
          <a:srcRect/>
          <a:stretch>
            <a:fillRect/>
          </a:stretch>
        </p:blipFill>
        <p:spPr>
          <a:xfrm>
            <a:off x="1031875" y="1419225"/>
            <a:ext cx="3406140" cy="2972435"/>
          </a:xfrm>
          <a:prstGeom prst="parallelogram">
            <a:avLst/>
          </a:prstGeom>
        </p:spPr>
      </p:pic>
      <p:pic>
        <p:nvPicPr>
          <p:cNvPr id="16" name="图片 15" descr="51miz-P1230244-CBA02D87-3840x2560"/>
          <p:cNvPicPr>
            <a:picLocks noChangeAspect="1"/>
          </p:cNvPicPr>
          <p:nvPr/>
        </p:nvPicPr>
        <p:blipFill>
          <a:blip r:embed="rId3" cstate="screen"/>
          <a:srcRect/>
          <a:stretch>
            <a:fillRect/>
          </a:stretch>
        </p:blipFill>
        <p:spPr>
          <a:xfrm>
            <a:off x="4455160" y="1419225"/>
            <a:ext cx="3299460" cy="2995930"/>
          </a:xfrm>
          <a:prstGeom prst="parallelogram">
            <a:avLst/>
          </a:prstGeom>
        </p:spPr>
      </p:pic>
      <p:pic>
        <p:nvPicPr>
          <p:cNvPr id="17" name="图片 16" descr="51miz-P212823-9AC5E7C1-3840x2883"/>
          <p:cNvPicPr>
            <a:picLocks noChangeAspect="1"/>
          </p:cNvPicPr>
          <p:nvPr/>
        </p:nvPicPr>
        <p:blipFill>
          <a:blip r:embed="rId4" cstate="screen"/>
          <a:srcRect/>
          <a:stretch>
            <a:fillRect/>
          </a:stretch>
        </p:blipFill>
        <p:spPr>
          <a:xfrm>
            <a:off x="7771765" y="1310005"/>
            <a:ext cx="3305810" cy="2984500"/>
          </a:xfrm>
          <a:prstGeom prst="parallelogram">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831850" y="3783330"/>
            <a:ext cx="176276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品牌</a:t>
            </a:r>
            <a:endParaRPr lang="zh-CN" altLang="en-US" sz="2800" b="1" dirty="0">
              <a:solidFill>
                <a:srgbClr val="244690"/>
              </a:solidFill>
              <a:cs typeface="+mn-ea"/>
              <a:sym typeface="+mn-lt"/>
            </a:endParaRPr>
          </a:p>
        </p:txBody>
      </p:sp>
      <p:sp>
        <p:nvSpPr>
          <p:cNvPr id="22" name="文本框 21"/>
          <p:cNvSpPr txBox="1"/>
          <p:nvPr/>
        </p:nvSpPr>
        <p:spPr>
          <a:xfrm>
            <a:off x="2957830" y="243078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网络</a:t>
            </a:r>
            <a:endParaRPr lang="zh-CN" altLang="en-US" sz="2800" b="1" dirty="0">
              <a:solidFill>
                <a:srgbClr val="244690"/>
              </a:solidFill>
              <a:cs typeface="+mn-ea"/>
              <a:sym typeface="+mn-lt"/>
            </a:endParaRPr>
          </a:p>
        </p:txBody>
      </p:sp>
      <p:sp>
        <p:nvSpPr>
          <p:cNvPr id="29" name="文本框 28"/>
          <p:cNvSpPr txBox="1"/>
          <p:nvPr/>
        </p:nvSpPr>
        <p:spPr>
          <a:xfrm>
            <a:off x="5205095" y="168783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视频</a:t>
            </a:r>
            <a:endParaRPr lang="zh-CN" altLang="en-US" sz="2800" b="1" dirty="0">
              <a:solidFill>
                <a:srgbClr val="244690"/>
              </a:solidFill>
              <a:cs typeface="+mn-ea"/>
              <a:sym typeface="+mn-lt"/>
            </a:endParaRPr>
          </a:p>
        </p:txBody>
      </p:sp>
      <p:sp>
        <p:nvSpPr>
          <p:cNvPr id="24" name="文本框 23"/>
          <p:cNvSpPr txBox="1"/>
          <p:nvPr/>
        </p:nvSpPr>
        <p:spPr>
          <a:xfrm>
            <a:off x="7573010" y="243078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导示</a:t>
            </a:r>
            <a:endParaRPr lang="zh-CN" altLang="en-US" sz="2800" b="1" dirty="0">
              <a:solidFill>
                <a:srgbClr val="244690"/>
              </a:solidFill>
              <a:cs typeface="+mn-ea"/>
              <a:sym typeface="+mn-lt"/>
            </a:endParaRPr>
          </a:p>
        </p:txBody>
      </p:sp>
      <p:sp>
        <p:nvSpPr>
          <p:cNvPr id="31" name="文本框 30"/>
          <p:cNvSpPr txBox="1"/>
          <p:nvPr/>
        </p:nvSpPr>
        <p:spPr>
          <a:xfrm>
            <a:off x="9694545" y="400812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包装</a:t>
            </a:r>
            <a:endParaRPr lang="zh-CN" altLang="en-US" sz="2800" b="1" dirty="0">
              <a:solidFill>
                <a:srgbClr val="244690"/>
              </a:solidFill>
              <a:cs typeface="+mn-ea"/>
              <a:sym typeface="+mn-lt"/>
            </a:endParaRPr>
          </a:p>
        </p:txBody>
      </p:sp>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8"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5" name="文本框 14"/>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核心技术</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9" name="组合 8"/>
          <p:cNvGrpSpPr/>
          <p:nvPr/>
        </p:nvGrpSpPr>
        <p:grpSpPr>
          <a:xfrm>
            <a:off x="2012315" y="2633980"/>
            <a:ext cx="8246110" cy="4224020"/>
            <a:chOff x="3169" y="4148"/>
            <a:chExt cx="12986" cy="6652"/>
          </a:xfrm>
        </p:grpSpPr>
        <p:sp>
          <p:nvSpPr>
            <p:cNvPr id="32" name="任意多边形 31"/>
            <p:cNvSpPr/>
            <p:nvPr/>
          </p:nvSpPr>
          <p:spPr>
            <a:xfrm>
              <a:off x="3482" y="4992"/>
              <a:ext cx="12620" cy="580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6" h="6801">
                  <a:moveTo>
                    <a:pt x="7388" y="0"/>
                  </a:moveTo>
                  <a:cubicBezTo>
                    <a:pt x="11258" y="0"/>
                    <a:pt x="14436" y="2966"/>
                    <a:pt x="14772" y="6749"/>
                  </a:cubicBezTo>
                  <a:lnTo>
                    <a:pt x="14776" y="6801"/>
                  </a:lnTo>
                  <a:lnTo>
                    <a:pt x="0" y="6801"/>
                  </a:lnTo>
                  <a:lnTo>
                    <a:pt x="4" y="6749"/>
                  </a:lnTo>
                  <a:cubicBezTo>
                    <a:pt x="340" y="2966"/>
                    <a:pt x="3518" y="0"/>
                    <a:pt x="7388" y="0"/>
                  </a:cubicBezTo>
                  <a:close/>
                </a:path>
              </a:pathLst>
            </a:custGeom>
            <a:solidFill>
              <a:schemeClr val="bg1"/>
            </a:solidFill>
            <a:ln>
              <a:noFill/>
            </a:ln>
            <a:effectLst>
              <a:innerShdw blurRad="63500" dist="50800" dir="16200000">
                <a:schemeClr val="tx2">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pic>
          <p:nvPicPr>
            <p:cNvPr id="2" name="图片 1" descr="E:\PPT 模板\制作PPT\完成\物业公司介绍\图片\51miz-E1203326-9E79EBDA-3840x1920.jpg51miz-E1203326-9E79EBDA-3840x1920"/>
            <p:cNvPicPr>
              <a:picLocks noChangeAspect="1"/>
            </p:cNvPicPr>
            <p:nvPr/>
          </p:nvPicPr>
          <p:blipFill>
            <a:blip r:embed="rId1" cstate="screen"/>
            <a:srcRect/>
            <a:stretch>
              <a:fillRect/>
            </a:stretch>
          </p:blipFill>
          <p:spPr>
            <a:xfrm>
              <a:off x="5140" y="6525"/>
              <a:ext cx="9289" cy="4275"/>
            </a:xfrm>
            <a:custGeom>
              <a:avLst/>
              <a:gdLst/>
              <a:ahLst/>
              <a:cxnLst>
                <a:cxn ang="3">
                  <a:pos x="hc" y="t"/>
                </a:cxn>
                <a:cxn ang="cd2">
                  <a:pos x="l" y="vc"/>
                </a:cxn>
                <a:cxn ang="cd4">
                  <a:pos x="hc" y="b"/>
                </a:cxn>
                <a:cxn ang="0">
                  <a:pos x="r" y="vc"/>
                </a:cxn>
              </a:cxnLst>
              <a:rect l="l" t="t" r="r" b="b"/>
              <a:pathLst>
                <a:path w="9289" h="4275">
                  <a:moveTo>
                    <a:pt x="4645" y="0"/>
                  </a:moveTo>
                  <a:cubicBezTo>
                    <a:pt x="7077" y="0"/>
                    <a:pt x="9075" y="1864"/>
                    <a:pt x="9286" y="4242"/>
                  </a:cubicBezTo>
                  <a:lnTo>
                    <a:pt x="9289" y="4275"/>
                  </a:lnTo>
                  <a:lnTo>
                    <a:pt x="0" y="4275"/>
                  </a:lnTo>
                  <a:lnTo>
                    <a:pt x="3" y="4242"/>
                  </a:lnTo>
                  <a:cubicBezTo>
                    <a:pt x="214" y="1864"/>
                    <a:pt x="2212" y="0"/>
                    <a:pt x="4645" y="0"/>
                  </a:cubicBezTo>
                  <a:close/>
                </a:path>
              </a:pathLst>
            </a:custGeom>
          </p:spPr>
        </p:pic>
        <p:pic>
          <p:nvPicPr>
            <p:cNvPr id="33" name="图片 32" descr="51miz-P1290944-CP3NDSEK-3840x2563"/>
            <p:cNvPicPr>
              <a:picLocks noChangeAspect="1"/>
            </p:cNvPicPr>
            <p:nvPr/>
          </p:nvPicPr>
          <p:blipFill>
            <a:blip r:embed="rId2" cstate="screen"/>
            <a:srcRect b="-2147"/>
            <a:stretch>
              <a:fillRect/>
            </a:stretch>
          </p:blipFill>
          <p:spPr>
            <a:xfrm>
              <a:off x="3169" y="7022"/>
              <a:ext cx="1768" cy="1768"/>
            </a:xfrm>
            <a:prstGeom prst="ellipse">
              <a:avLst/>
            </a:prstGeom>
          </p:spPr>
        </p:pic>
        <p:pic>
          <p:nvPicPr>
            <p:cNvPr id="38" name="图片 37" descr="E:\PPT 模板\制作PPT\完成\物业公司介绍\图片\51miz-P1320174-XBDPTJ6K-3840x2550.jpg51miz-P1320174-XBDPTJ6K-3840x2550"/>
            <p:cNvPicPr>
              <a:picLocks noChangeAspect="1"/>
            </p:cNvPicPr>
            <p:nvPr/>
          </p:nvPicPr>
          <p:blipFill>
            <a:blip r:embed="rId3" cstate="screen"/>
            <a:srcRect/>
            <a:stretch>
              <a:fillRect/>
            </a:stretch>
          </p:blipFill>
          <p:spPr>
            <a:xfrm>
              <a:off x="5962" y="4851"/>
              <a:ext cx="1710" cy="1710"/>
            </a:xfrm>
            <a:prstGeom prst="ellipse">
              <a:avLst/>
            </a:prstGeom>
          </p:spPr>
        </p:pic>
        <p:pic>
          <p:nvPicPr>
            <p:cNvPr id="39" name="图片 38" descr="E:\PPT 模板\制作PPT\完成\物业公司介绍\图片\51miz-P1498489-F6668492-3840x2465.jpg51miz-P1498489-F6668492-3840x2465"/>
            <p:cNvPicPr>
              <a:picLocks noChangeAspect="1"/>
            </p:cNvPicPr>
            <p:nvPr/>
          </p:nvPicPr>
          <p:blipFill>
            <a:blip r:embed="rId4" cstate="screen"/>
            <a:srcRect/>
            <a:stretch>
              <a:fillRect/>
            </a:stretch>
          </p:blipFill>
          <p:spPr>
            <a:xfrm>
              <a:off x="9021" y="4148"/>
              <a:ext cx="1740" cy="1740"/>
            </a:xfrm>
            <a:prstGeom prst="ellipse">
              <a:avLst/>
            </a:prstGeom>
          </p:spPr>
        </p:pic>
        <p:pic>
          <p:nvPicPr>
            <p:cNvPr id="40" name="图片 39" descr="E:\PPT 模板\制作PPT\完成\物业公司介绍\图片\51miz-P1503178-6EB5F42C-1920x923 (1)_proc.jpg51miz-P1503178-6EB5F42C-1920x923 (1)_proc"/>
            <p:cNvPicPr>
              <a:picLocks noChangeAspect="1"/>
            </p:cNvPicPr>
            <p:nvPr/>
          </p:nvPicPr>
          <p:blipFill>
            <a:blip r:embed="rId5" cstate="screen"/>
            <a:srcRect/>
            <a:stretch>
              <a:fillRect/>
            </a:stretch>
          </p:blipFill>
          <p:spPr>
            <a:xfrm>
              <a:off x="12103" y="4828"/>
              <a:ext cx="1698" cy="1698"/>
            </a:xfrm>
            <a:prstGeom prst="ellipse">
              <a:avLst/>
            </a:prstGeom>
          </p:spPr>
        </p:pic>
        <p:pic>
          <p:nvPicPr>
            <p:cNvPr id="41" name="图片 40" descr="E:\PPT 模板\制作PPT\完成\物业公司介绍\图片\摄图网_401715802_科技感三维旋转地球动画GIF（非企业商用）.gif摄图网_401715802_科技感三维旋转地球动画GIF（非企业商用）"/>
            <p:cNvPicPr>
              <a:picLocks noChangeAspect="1"/>
            </p:cNvPicPr>
            <p:nvPr/>
          </p:nvPicPr>
          <p:blipFill>
            <a:blip/>
            <a:srcRect/>
            <a:stretch>
              <a:fillRect/>
            </a:stretch>
          </p:blipFill>
          <p:spPr>
            <a:xfrm>
              <a:off x="14471" y="7106"/>
              <a:ext cx="1685" cy="1609"/>
            </a:xfrm>
            <a:prstGeom prst="ellipse">
              <a:avLst/>
            </a:prstGeom>
          </p:spPr>
        </p:pic>
      </p:gr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2" grpId="0"/>
      <p:bldP spid="22" grpId="1"/>
      <p:bldP spid="29" grpId="0"/>
      <p:bldP spid="29" grpId="1"/>
      <p:bldP spid="24" grpId="0"/>
      <p:bldP spid="24" grpId="1"/>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26669" y="1415366"/>
            <a:ext cx="12192000" cy="4051300"/>
          </a:xfrm>
          <a:prstGeom prst="roundRect">
            <a:avLst>
              <a:gd name="adj" fmla="val 0"/>
            </a:avLst>
          </a:pr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cs typeface="+mn-ea"/>
              <a:sym typeface="+mn-lt"/>
            </a:endParaRPr>
          </a:p>
        </p:txBody>
      </p:sp>
      <p:sp>
        <p:nvSpPr>
          <p:cNvPr id="23" name="圆角矩形 2"/>
          <p:cNvSpPr/>
          <p:nvPr/>
        </p:nvSpPr>
        <p:spPr>
          <a:xfrm>
            <a:off x="-12064" y="1415366"/>
            <a:ext cx="12192000" cy="4051300"/>
          </a:xfrm>
          <a:prstGeom prst="roundRect">
            <a:avLst>
              <a:gd name="adj" fmla="val 0"/>
            </a:avLst>
          </a:pr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cs typeface="+mn-ea"/>
              <a:sym typeface="+mn-lt"/>
            </a:endParaRPr>
          </a:p>
        </p:txBody>
      </p:sp>
      <p:sp>
        <p:nvSpPr>
          <p:cNvPr id="25" name="iSḻïḑè"/>
          <p:cNvSpPr/>
          <p:nvPr/>
        </p:nvSpPr>
        <p:spPr>
          <a:xfrm>
            <a:off x="-135572" y="1421716"/>
            <a:ext cx="12439015" cy="4038600"/>
          </a:xfrm>
          <a:prstGeom prst="rect">
            <a:avLst/>
          </a:prstGeom>
          <a:gradFill>
            <a:gsLst>
              <a:gs pos="0">
                <a:srgbClr val="07ACEE">
                  <a:alpha val="31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546100" y="430530"/>
            <a:ext cx="518160" cy="518160"/>
            <a:chOff x="9975" y="8043"/>
            <a:chExt cx="792" cy="792"/>
          </a:xfrm>
          <a:solidFill>
            <a:schemeClr val="bg1"/>
          </a:solidFill>
        </p:grpSpPr>
        <p:sp>
          <p:nvSpPr>
            <p:cNvPr id="2"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工程案例</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36" name="文本框 22"/>
          <p:cNvSpPr txBox="1"/>
          <p:nvPr/>
        </p:nvSpPr>
        <p:spPr>
          <a:xfrm flipH="1">
            <a:off x="1063308" y="5754370"/>
            <a:ext cx="10059670" cy="328936"/>
          </a:xfrm>
          <a:prstGeom prst="rect">
            <a:avLst/>
          </a:prstGeom>
          <a:noFill/>
          <a:ln w="9525">
            <a:noFill/>
            <a:miter/>
          </a:ln>
          <a:effectLst>
            <a:outerShdw sx="999" sy="999" algn="ctr" rotWithShape="0">
              <a:srgbClr val="000000"/>
            </a:outerShdw>
          </a:effectLst>
        </p:spPr>
        <p:txBody>
          <a:bodyPr wrap="square" lIns="0" rIns="0" anchor="t">
            <a:spAutoFit/>
          </a:bodyPr>
          <a:lstStyle/>
          <a:p>
            <a:pPr algn="just">
              <a:lnSpc>
                <a:spcPct val="120000"/>
              </a:lnSpc>
            </a:pPr>
            <a:r>
              <a:rPr lang="zh-CN" altLang="en-US" sz="1400" dirty="0">
                <a:solidFill>
                  <a:schemeClr val="tx1">
                    <a:lumMod val="85000"/>
                    <a:lumOff val="15000"/>
                  </a:schemeClr>
                </a:solidFill>
                <a:cs typeface="+mn-ea"/>
                <a:sym typeface="+mn-lt"/>
              </a:rPr>
              <a:t>单击此处添加本章节的简要内容。本模板精心设计，模板所有素材均可自由编辑替换移动。单击此处添加本章节的简要内容。</a:t>
            </a:r>
            <a:endParaRPr lang="zh-CN" altLang="en-US" sz="1400" dirty="0">
              <a:solidFill>
                <a:schemeClr val="tx1">
                  <a:lumMod val="85000"/>
                  <a:lumOff val="15000"/>
                </a:schemeClr>
              </a:solidFill>
              <a:cs typeface="+mn-ea"/>
              <a:sym typeface="+mn-lt"/>
            </a:endParaRPr>
          </a:p>
        </p:txBody>
      </p:sp>
      <p:grpSp>
        <p:nvGrpSpPr>
          <p:cNvPr id="46" name="组合 45"/>
          <p:cNvGrpSpPr/>
          <p:nvPr/>
        </p:nvGrpSpPr>
        <p:grpSpPr>
          <a:xfrm>
            <a:off x="1349375" y="2450465"/>
            <a:ext cx="2377440" cy="2427605"/>
            <a:chOff x="2125" y="3859"/>
            <a:chExt cx="3744" cy="3823"/>
          </a:xfrm>
        </p:grpSpPr>
        <p:sp>
          <p:nvSpPr>
            <p:cNvPr id="27" name="文本框 22"/>
            <p:cNvSpPr txBox="1"/>
            <p:nvPr/>
          </p:nvSpPr>
          <p:spPr>
            <a:xfrm flipH="1">
              <a:off x="2125" y="6726"/>
              <a:ext cx="3745" cy="957"/>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bg1"/>
                  </a:solidFill>
                  <a:cs typeface="+mn-ea"/>
                  <a:sym typeface="+mn-lt"/>
                </a:rPr>
                <a:t>本模板精心设计，模板所有素材均可自由编辑替换移动。</a:t>
              </a:r>
              <a:endParaRPr lang="zh-CN" altLang="en-US" sz="1400" dirty="0">
                <a:solidFill>
                  <a:schemeClr val="bg1"/>
                </a:solidFill>
                <a:cs typeface="+mn-ea"/>
                <a:sym typeface="+mn-lt"/>
              </a:endParaRPr>
            </a:p>
          </p:txBody>
        </p:sp>
        <p:sp>
          <p:nvSpPr>
            <p:cNvPr id="28" name="文本框 27"/>
            <p:cNvSpPr txBox="1"/>
            <p:nvPr/>
          </p:nvSpPr>
          <p:spPr>
            <a:xfrm flipH="1">
              <a:off x="2156" y="6022"/>
              <a:ext cx="3496" cy="62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cs typeface="+mn-ea"/>
                  <a:sym typeface="+mn-lt"/>
                </a:rPr>
                <a:t>项目一</a:t>
              </a:r>
              <a:endParaRPr lang="zh-CN" altLang="en-US" sz="2000" dirty="0">
                <a:solidFill>
                  <a:schemeClr val="bg1"/>
                </a:solidFill>
                <a:cs typeface="+mn-ea"/>
                <a:sym typeface="+mn-lt"/>
              </a:endParaRPr>
            </a:p>
          </p:txBody>
        </p:sp>
        <p:sp>
          <p:nvSpPr>
            <p:cNvPr id="29" name="checked_158820"/>
            <p:cNvSpPr>
              <a:spLocks noChangeAspect="1"/>
            </p:cNvSpPr>
            <p:nvPr/>
          </p:nvSpPr>
          <p:spPr bwMode="auto">
            <a:xfrm>
              <a:off x="3465" y="3859"/>
              <a:ext cx="877" cy="840"/>
            </a:xfrm>
            <a:custGeom>
              <a:avLst/>
              <a:gdLst>
                <a:gd name="connsiteX0" fmla="*/ 514248 w 607427"/>
                <a:gd name="connsiteY0" fmla="*/ 450630 h 582023"/>
                <a:gd name="connsiteX1" fmla="*/ 561968 w 607427"/>
                <a:gd name="connsiteY1" fmla="*/ 547065 h 582023"/>
                <a:gd name="connsiteX2" fmla="*/ 561411 w 607427"/>
                <a:gd name="connsiteY2" fmla="*/ 551052 h 582023"/>
                <a:gd name="connsiteX3" fmla="*/ 558719 w 607427"/>
                <a:gd name="connsiteY3" fmla="*/ 552258 h 582023"/>
                <a:gd name="connsiteX4" fmla="*/ 557512 w 607427"/>
                <a:gd name="connsiteY4" fmla="*/ 552072 h 582023"/>
                <a:gd name="connsiteX5" fmla="*/ 519169 w 607427"/>
                <a:gd name="connsiteY5" fmla="*/ 538627 h 582023"/>
                <a:gd name="connsiteX6" fmla="*/ 517962 w 607427"/>
                <a:gd name="connsiteY6" fmla="*/ 538442 h 582023"/>
                <a:gd name="connsiteX7" fmla="*/ 516384 w 607427"/>
                <a:gd name="connsiteY7" fmla="*/ 538720 h 582023"/>
                <a:gd name="connsiteX8" fmla="*/ 514527 w 607427"/>
                <a:gd name="connsiteY8" fmla="*/ 540853 h 582023"/>
                <a:gd name="connsiteX9" fmla="*/ 501901 w 607427"/>
                <a:gd name="connsiteY9" fmla="*/ 579519 h 582023"/>
                <a:gd name="connsiteX10" fmla="*/ 498744 w 607427"/>
                <a:gd name="connsiteY10" fmla="*/ 582023 h 582023"/>
                <a:gd name="connsiteX11" fmla="*/ 498465 w 607427"/>
                <a:gd name="connsiteY11" fmla="*/ 582023 h 582023"/>
                <a:gd name="connsiteX12" fmla="*/ 495216 w 607427"/>
                <a:gd name="connsiteY12" fmla="*/ 579983 h 582023"/>
                <a:gd name="connsiteX13" fmla="*/ 445268 w 607427"/>
                <a:gd name="connsiteY13" fmla="*/ 479097 h 582023"/>
                <a:gd name="connsiteX14" fmla="*/ 514248 w 607427"/>
                <a:gd name="connsiteY14" fmla="*/ 450630 h 582023"/>
                <a:gd name="connsiteX15" fmla="*/ 388106 w 607427"/>
                <a:gd name="connsiteY15" fmla="*/ 450630 h 582023"/>
                <a:gd name="connsiteX16" fmla="*/ 388291 w 607427"/>
                <a:gd name="connsiteY16" fmla="*/ 450815 h 582023"/>
                <a:gd name="connsiteX17" fmla="*/ 418843 w 607427"/>
                <a:gd name="connsiteY17" fmla="*/ 472513 h 582023"/>
                <a:gd name="connsiteX18" fmla="*/ 439552 w 607427"/>
                <a:gd name="connsiteY18" fmla="*/ 514426 h 582023"/>
                <a:gd name="connsiteX19" fmla="*/ 407143 w 607427"/>
                <a:gd name="connsiteY19" fmla="*/ 579983 h 582023"/>
                <a:gd name="connsiteX20" fmla="*/ 403892 w 607427"/>
                <a:gd name="connsiteY20" fmla="*/ 582023 h 582023"/>
                <a:gd name="connsiteX21" fmla="*/ 403614 w 607427"/>
                <a:gd name="connsiteY21" fmla="*/ 582023 h 582023"/>
                <a:gd name="connsiteX22" fmla="*/ 400457 w 607427"/>
                <a:gd name="connsiteY22" fmla="*/ 579519 h 582023"/>
                <a:gd name="connsiteX23" fmla="*/ 387827 w 607427"/>
                <a:gd name="connsiteY23" fmla="*/ 540945 h 582023"/>
                <a:gd name="connsiteX24" fmla="*/ 385970 w 607427"/>
                <a:gd name="connsiteY24" fmla="*/ 538720 h 582023"/>
                <a:gd name="connsiteX25" fmla="*/ 384391 w 607427"/>
                <a:gd name="connsiteY25" fmla="*/ 538442 h 582023"/>
                <a:gd name="connsiteX26" fmla="*/ 383184 w 607427"/>
                <a:gd name="connsiteY26" fmla="*/ 538627 h 582023"/>
                <a:gd name="connsiteX27" fmla="*/ 344831 w 607427"/>
                <a:gd name="connsiteY27" fmla="*/ 552072 h 582023"/>
                <a:gd name="connsiteX28" fmla="*/ 343624 w 607427"/>
                <a:gd name="connsiteY28" fmla="*/ 552258 h 582023"/>
                <a:gd name="connsiteX29" fmla="*/ 340838 w 607427"/>
                <a:gd name="connsiteY29" fmla="*/ 551052 h 582023"/>
                <a:gd name="connsiteX30" fmla="*/ 340281 w 607427"/>
                <a:gd name="connsiteY30" fmla="*/ 546973 h 582023"/>
                <a:gd name="connsiteX31" fmla="*/ 100374 w 607427"/>
                <a:gd name="connsiteY31" fmla="*/ 279227 h 582023"/>
                <a:gd name="connsiteX32" fmla="*/ 285525 w 607427"/>
                <a:gd name="connsiteY32" fmla="*/ 279227 h 582023"/>
                <a:gd name="connsiteX33" fmla="*/ 306324 w 607427"/>
                <a:gd name="connsiteY33" fmla="*/ 299892 h 582023"/>
                <a:gd name="connsiteX34" fmla="*/ 285525 w 607427"/>
                <a:gd name="connsiteY34" fmla="*/ 320649 h 582023"/>
                <a:gd name="connsiteX35" fmla="*/ 100374 w 607427"/>
                <a:gd name="connsiteY35" fmla="*/ 320649 h 582023"/>
                <a:gd name="connsiteX36" fmla="*/ 79668 w 607427"/>
                <a:gd name="connsiteY36" fmla="*/ 299892 h 582023"/>
                <a:gd name="connsiteX37" fmla="*/ 100374 w 607427"/>
                <a:gd name="connsiteY37" fmla="*/ 279227 h 582023"/>
                <a:gd name="connsiteX38" fmla="*/ 451125 w 607427"/>
                <a:gd name="connsiteY38" fmla="*/ 270124 h 582023"/>
                <a:gd name="connsiteX39" fmla="*/ 525854 w 607427"/>
                <a:gd name="connsiteY39" fmla="*/ 364400 h 582023"/>
                <a:gd name="connsiteX40" fmla="*/ 451125 w 607427"/>
                <a:gd name="connsiteY40" fmla="*/ 458676 h 582023"/>
                <a:gd name="connsiteX41" fmla="*/ 376396 w 607427"/>
                <a:gd name="connsiteY41" fmla="*/ 364400 h 582023"/>
                <a:gd name="connsiteX42" fmla="*/ 451125 w 607427"/>
                <a:gd name="connsiteY42" fmla="*/ 270124 h 582023"/>
                <a:gd name="connsiteX43" fmla="*/ 100373 w 607427"/>
                <a:gd name="connsiteY43" fmla="*/ 185869 h 582023"/>
                <a:gd name="connsiteX44" fmla="*/ 493201 w 607427"/>
                <a:gd name="connsiteY44" fmla="*/ 185869 h 582023"/>
                <a:gd name="connsiteX45" fmla="*/ 513998 w 607427"/>
                <a:gd name="connsiteY45" fmla="*/ 206626 h 582023"/>
                <a:gd name="connsiteX46" fmla="*/ 493201 w 607427"/>
                <a:gd name="connsiteY46" fmla="*/ 227291 h 582023"/>
                <a:gd name="connsiteX47" fmla="*/ 100373 w 607427"/>
                <a:gd name="connsiteY47" fmla="*/ 227291 h 582023"/>
                <a:gd name="connsiteX48" fmla="*/ 79668 w 607427"/>
                <a:gd name="connsiteY48" fmla="*/ 206626 h 582023"/>
                <a:gd name="connsiteX49" fmla="*/ 100373 w 607427"/>
                <a:gd name="connsiteY49" fmla="*/ 185869 h 582023"/>
                <a:gd name="connsiteX50" fmla="*/ 100374 w 607427"/>
                <a:gd name="connsiteY50" fmla="*/ 92652 h 582023"/>
                <a:gd name="connsiteX51" fmla="*/ 285525 w 607427"/>
                <a:gd name="connsiteY51" fmla="*/ 92652 h 582023"/>
                <a:gd name="connsiteX52" fmla="*/ 306324 w 607427"/>
                <a:gd name="connsiteY52" fmla="*/ 113317 h 582023"/>
                <a:gd name="connsiteX53" fmla="*/ 285525 w 607427"/>
                <a:gd name="connsiteY53" fmla="*/ 134074 h 582023"/>
                <a:gd name="connsiteX54" fmla="*/ 100374 w 607427"/>
                <a:gd name="connsiteY54" fmla="*/ 134074 h 582023"/>
                <a:gd name="connsiteX55" fmla="*/ 79668 w 607427"/>
                <a:gd name="connsiteY55" fmla="*/ 113317 h 582023"/>
                <a:gd name="connsiteX56" fmla="*/ 100374 w 607427"/>
                <a:gd name="connsiteY56" fmla="*/ 92652 h 582023"/>
                <a:gd name="connsiteX57" fmla="*/ 42154 w 607427"/>
                <a:gd name="connsiteY57" fmla="*/ 0 h 582023"/>
                <a:gd name="connsiteX58" fmla="*/ 565273 w 607427"/>
                <a:gd name="connsiteY58" fmla="*/ 0 h 582023"/>
                <a:gd name="connsiteX59" fmla="*/ 607427 w 607427"/>
                <a:gd name="connsiteY59" fmla="*/ 42085 h 582023"/>
                <a:gd name="connsiteX60" fmla="*/ 607427 w 607427"/>
                <a:gd name="connsiteY60" fmla="*/ 371167 h 582023"/>
                <a:gd name="connsiteX61" fmla="*/ 565273 w 607427"/>
                <a:gd name="connsiteY61" fmla="*/ 413160 h 582023"/>
                <a:gd name="connsiteX62" fmla="*/ 537604 w 607427"/>
                <a:gd name="connsiteY62" fmla="*/ 413160 h 582023"/>
                <a:gd name="connsiteX63" fmla="*/ 546424 w 607427"/>
                <a:gd name="connsiteY63" fmla="*/ 371723 h 582023"/>
                <a:gd name="connsiteX64" fmla="*/ 565273 w 607427"/>
                <a:gd name="connsiteY64" fmla="*/ 371723 h 582023"/>
                <a:gd name="connsiteX65" fmla="*/ 565923 w 607427"/>
                <a:gd name="connsiteY65" fmla="*/ 371167 h 582023"/>
                <a:gd name="connsiteX66" fmla="*/ 565923 w 607427"/>
                <a:gd name="connsiteY66" fmla="*/ 42085 h 582023"/>
                <a:gd name="connsiteX67" fmla="*/ 42154 w 607427"/>
                <a:gd name="connsiteY67" fmla="*/ 41437 h 582023"/>
                <a:gd name="connsiteX68" fmla="*/ 41504 w 607427"/>
                <a:gd name="connsiteY68" fmla="*/ 371167 h 582023"/>
                <a:gd name="connsiteX69" fmla="*/ 355988 w 607427"/>
                <a:gd name="connsiteY69" fmla="*/ 371538 h 582023"/>
                <a:gd name="connsiteX70" fmla="*/ 364809 w 607427"/>
                <a:gd name="connsiteY70" fmla="*/ 413160 h 582023"/>
                <a:gd name="connsiteX71" fmla="*/ 42154 w 607427"/>
                <a:gd name="connsiteY71" fmla="*/ 413160 h 582023"/>
                <a:gd name="connsiteX72" fmla="*/ 0 w 607427"/>
                <a:gd name="connsiteY72" fmla="*/ 371167 h 582023"/>
                <a:gd name="connsiteX73" fmla="*/ 0 w 607427"/>
                <a:gd name="connsiteY73" fmla="*/ 42085 h 582023"/>
                <a:gd name="connsiteX74" fmla="*/ 42154 w 607427"/>
                <a:gd name="connsiteY74" fmla="*/ 0 h 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7427" h="582023">
                  <a:moveTo>
                    <a:pt x="514248" y="450630"/>
                  </a:moveTo>
                  <a:lnTo>
                    <a:pt x="561968" y="547065"/>
                  </a:lnTo>
                  <a:cubicBezTo>
                    <a:pt x="562618" y="548363"/>
                    <a:pt x="562432" y="549940"/>
                    <a:pt x="561411" y="551052"/>
                  </a:cubicBezTo>
                  <a:cubicBezTo>
                    <a:pt x="560761" y="551794"/>
                    <a:pt x="559740" y="552258"/>
                    <a:pt x="558719" y="552258"/>
                  </a:cubicBezTo>
                  <a:cubicBezTo>
                    <a:pt x="558347" y="552258"/>
                    <a:pt x="557883" y="552165"/>
                    <a:pt x="557512" y="552072"/>
                  </a:cubicBezTo>
                  <a:lnTo>
                    <a:pt x="519169" y="538627"/>
                  </a:lnTo>
                  <a:cubicBezTo>
                    <a:pt x="518797" y="538442"/>
                    <a:pt x="518333" y="538442"/>
                    <a:pt x="517962" y="538442"/>
                  </a:cubicBezTo>
                  <a:cubicBezTo>
                    <a:pt x="517405" y="538442"/>
                    <a:pt x="516848" y="538534"/>
                    <a:pt x="516384" y="538720"/>
                  </a:cubicBezTo>
                  <a:cubicBezTo>
                    <a:pt x="515455" y="539183"/>
                    <a:pt x="514805" y="540018"/>
                    <a:pt x="514527" y="540853"/>
                  </a:cubicBezTo>
                  <a:lnTo>
                    <a:pt x="501901" y="579519"/>
                  </a:lnTo>
                  <a:cubicBezTo>
                    <a:pt x="501436" y="580910"/>
                    <a:pt x="500137" y="581930"/>
                    <a:pt x="498744" y="582023"/>
                  </a:cubicBezTo>
                  <a:lnTo>
                    <a:pt x="498465" y="582023"/>
                  </a:lnTo>
                  <a:cubicBezTo>
                    <a:pt x="497073" y="582023"/>
                    <a:pt x="495773" y="581281"/>
                    <a:pt x="495216" y="579983"/>
                  </a:cubicBezTo>
                  <a:lnTo>
                    <a:pt x="445268" y="479097"/>
                  </a:lnTo>
                  <a:cubicBezTo>
                    <a:pt x="485375" y="483826"/>
                    <a:pt x="514155" y="450723"/>
                    <a:pt x="514248" y="450630"/>
                  </a:cubicBezTo>
                  <a:close/>
                  <a:moveTo>
                    <a:pt x="388106" y="450630"/>
                  </a:moveTo>
                  <a:cubicBezTo>
                    <a:pt x="388106" y="450630"/>
                    <a:pt x="388199" y="450723"/>
                    <a:pt x="388291" y="450815"/>
                  </a:cubicBezTo>
                  <a:cubicBezTo>
                    <a:pt x="400642" y="465281"/>
                    <a:pt x="418751" y="472513"/>
                    <a:pt x="418843" y="472513"/>
                  </a:cubicBezTo>
                  <a:lnTo>
                    <a:pt x="439552" y="514426"/>
                  </a:lnTo>
                  <a:lnTo>
                    <a:pt x="407143" y="579983"/>
                  </a:lnTo>
                  <a:cubicBezTo>
                    <a:pt x="406493" y="581188"/>
                    <a:pt x="405285" y="582023"/>
                    <a:pt x="403892" y="582023"/>
                  </a:cubicBezTo>
                  <a:lnTo>
                    <a:pt x="403614" y="582023"/>
                  </a:lnTo>
                  <a:cubicBezTo>
                    <a:pt x="402128" y="581930"/>
                    <a:pt x="400921" y="580910"/>
                    <a:pt x="400457" y="579519"/>
                  </a:cubicBezTo>
                  <a:lnTo>
                    <a:pt x="387827" y="540945"/>
                  </a:lnTo>
                  <a:cubicBezTo>
                    <a:pt x="387549" y="540018"/>
                    <a:pt x="386898" y="539183"/>
                    <a:pt x="385970" y="538720"/>
                  </a:cubicBezTo>
                  <a:cubicBezTo>
                    <a:pt x="385506" y="538534"/>
                    <a:pt x="384948" y="538442"/>
                    <a:pt x="384391" y="538442"/>
                  </a:cubicBezTo>
                  <a:cubicBezTo>
                    <a:pt x="384020" y="538442"/>
                    <a:pt x="383555" y="538442"/>
                    <a:pt x="383184" y="538627"/>
                  </a:cubicBezTo>
                  <a:lnTo>
                    <a:pt x="344831" y="552072"/>
                  </a:lnTo>
                  <a:cubicBezTo>
                    <a:pt x="344460" y="552165"/>
                    <a:pt x="343996" y="552258"/>
                    <a:pt x="343624" y="552258"/>
                  </a:cubicBezTo>
                  <a:cubicBezTo>
                    <a:pt x="342603" y="552258"/>
                    <a:pt x="341581" y="551794"/>
                    <a:pt x="340838" y="551052"/>
                  </a:cubicBezTo>
                  <a:cubicBezTo>
                    <a:pt x="339910" y="549940"/>
                    <a:pt x="339631" y="548363"/>
                    <a:pt x="340281" y="546973"/>
                  </a:cubicBezTo>
                  <a:close/>
                  <a:moveTo>
                    <a:pt x="100374" y="279227"/>
                  </a:moveTo>
                  <a:lnTo>
                    <a:pt x="285525" y="279227"/>
                  </a:lnTo>
                  <a:cubicBezTo>
                    <a:pt x="297039" y="279227"/>
                    <a:pt x="306324" y="288494"/>
                    <a:pt x="306324" y="299892"/>
                  </a:cubicBezTo>
                  <a:cubicBezTo>
                    <a:pt x="306324" y="311382"/>
                    <a:pt x="297039" y="320649"/>
                    <a:pt x="285525" y="320649"/>
                  </a:cubicBezTo>
                  <a:lnTo>
                    <a:pt x="100374" y="320649"/>
                  </a:lnTo>
                  <a:cubicBezTo>
                    <a:pt x="88953" y="320649"/>
                    <a:pt x="79668" y="311382"/>
                    <a:pt x="79668" y="299892"/>
                  </a:cubicBezTo>
                  <a:cubicBezTo>
                    <a:pt x="79668" y="288494"/>
                    <a:pt x="88953" y="279227"/>
                    <a:pt x="100374" y="279227"/>
                  </a:cubicBezTo>
                  <a:close/>
                  <a:moveTo>
                    <a:pt x="451125" y="270124"/>
                  </a:moveTo>
                  <a:cubicBezTo>
                    <a:pt x="492397" y="270124"/>
                    <a:pt x="525854" y="312333"/>
                    <a:pt x="525854" y="364400"/>
                  </a:cubicBezTo>
                  <a:cubicBezTo>
                    <a:pt x="525854" y="416467"/>
                    <a:pt x="492397" y="458676"/>
                    <a:pt x="451125" y="458676"/>
                  </a:cubicBezTo>
                  <a:cubicBezTo>
                    <a:pt x="409853" y="458676"/>
                    <a:pt x="376396" y="416467"/>
                    <a:pt x="376396" y="364400"/>
                  </a:cubicBezTo>
                  <a:cubicBezTo>
                    <a:pt x="376396" y="312333"/>
                    <a:pt x="409853" y="270124"/>
                    <a:pt x="451125" y="270124"/>
                  </a:cubicBezTo>
                  <a:close/>
                  <a:moveTo>
                    <a:pt x="100373" y="185869"/>
                  </a:moveTo>
                  <a:lnTo>
                    <a:pt x="493201" y="185869"/>
                  </a:lnTo>
                  <a:cubicBezTo>
                    <a:pt x="504621" y="185869"/>
                    <a:pt x="513998" y="195136"/>
                    <a:pt x="513998" y="206626"/>
                  </a:cubicBezTo>
                  <a:cubicBezTo>
                    <a:pt x="513998" y="218024"/>
                    <a:pt x="504621" y="227291"/>
                    <a:pt x="493201" y="227291"/>
                  </a:cubicBezTo>
                  <a:lnTo>
                    <a:pt x="100373" y="227291"/>
                  </a:lnTo>
                  <a:cubicBezTo>
                    <a:pt x="88953" y="227291"/>
                    <a:pt x="79668" y="218024"/>
                    <a:pt x="79668" y="206626"/>
                  </a:cubicBezTo>
                  <a:cubicBezTo>
                    <a:pt x="79668" y="195136"/>
                    <a:pt x="88953" y="185869"/>
                    <a:pt x="100373" y="185869"/>
                  </a:cubicBezTo>
                  <a:close/>
                  <a:moveTo>
                    <a:pt x="100374" y="92652"/>
                  </a:moveTo>
                  <a:lnTo>
                    <a:pt x="285525" y="92652"/>
                  </a:lnTo>
                  <a:cubicBezTo>
                    <a:pt x="297039" y="92652"/>
                    <a:pt x="306324" y="101919"/>
                    <a:pt x="306324" y="113317"/>
                  </a:cubicBezTo>
                  <a:cubicBezTo>
                    <a:pt x="306324" y="124807"/>
                    <a:pt x="297039" y="134074"/>
                    <a:pt x="285525" y="134074"/>
                  </a:cubicBezTo>
                  <a:lnTo>
                    <a:pt x="100374" y="134074"/>
                  </a:lnTo>
                  <a:cubicBezTo>
                    <a:pt x="88953" y="134074"/>
                    <a:pt x="79668" y="124807"/>
                    <a:pt x="79668" y="113317"/>
                  </a:cubicBezTo>
                  <a:cubicBezTo>
                    <a:pt x="79668" y="101919"/>
                    <a:pt x="88953" y="92652"/>
                    <a:pt x="100374" y="92652"/>
                  </a:cubicBezTo>
                  <a:close/>
                  <a:moveTo>
                    <a:pt x="42154" y="0"/>
                  </a:moveTo>
                  <a:lnTo>
                    <a:pt x="565273" y="0"/>
                  </a:lnTo>
                  <a:cubicBezTo>
                    <a:pt x="588486" y="0"/>
                    <a:pt x="607427" y="18911"/>
                    <a:pt x="607427" y="42085"/>
                  </a:cubicBezTo>
                  <a:lnTo>
                    <a:pt x="607427" y="371167"/>
                  </a:lnTo>
                  <a:cubicBezTo>
                    <a:pt x="607427" y="394342"/>
                    <a:pt x="588486" y="413160"/>
                    <a:pt x="565273" y="413160"/>
                  </a:cubicBezTo>
                  <a:lnTo>
                    <a:pt x="537604" y="413160"/>
                  </a:lnTo>
                  <a:cubicBezTo>
                    <a:pt x="542525" y="400460"/>
                    <a:pt x="545589" y="386463"/>
                    <a:pt x="546424" y="371723"/>
                  </a:cubicBezTo>
                  <a:lnTo>
                    <a:pt x="565273" y="371723"/>
                  </a:lnTo>
                  <a:cubicBezTo>
                    <a:pt x="565644" y="371723"/>
                    <a:pt x="565923" y="371445"/>
                    <a:pt x="565923" y="371167"/>
                  </a:cubicBezTo>
                  <a:lnTo>
                    <a:pt x="565923" y="42085"/>
                  </a:lnTo>
                  <a:lnTo>
                    <a:pt x="42154" y="41437"/>
                  </a:lnTo>
                  <a:lnTo>
                    <a:pt x="41504" y="371167"/>
                  </a:lnTo>
                  <a:lnTo>
                    <a:pt x="355988" y="371538"/>
                  </a:lnTo>
                  <a:cubicBezTo>
                    <a:pt x="356731" y="386370"/>
                    <a:pt x="359795" y="400368"/>
                    <a:pt x="364809" y="413160"/>
                  </a:cubicBezTo>
                  <a:lnTo>
                    <a:pt x="42154" y="413160"/>
                  </a:lnTo>
                  <a:cubicBezTo>
                    <a:pt x="18941" y="413160"/>
                    <a:pt x="0" y="394342"/>
                    <a:pt x="0" y="371167"/>
                  </a:cubicBezTo>
                  <a:lnTo>
                    <a:pt x="0" y="42085"/>
                  </a:lnTo>
                  <a:cubicBezTo>
                    <a:pt x="0" y="18911"/>
                    <a:pt x="18941" y="0"/>
                    <a:pt x="42154" y="0"/>
                  </a:cubicBezTo>
                  <a:close/>
                </a:path>
              </a:pathLst>
            </a:custGeom>
            <a:solidFill>
              <a:schemeClr val="bg1"/>
            </a:solidFill>
            <a:ln>
              <a:noFill/>
            </a:ln>
          </p:spPr>
          <p:txBody>
            <a:bodyPr/>
            <a:lstStyle/>
            <a:p>
              <a:endParaRPr lang="zh-CN" altLang="en-US" dirty="0">
                <a:cs typeface="+mn-ea"/>
                <a:sym typeface="+mn-lt"/>
              </a:endParaRPr>
            </a:p>
          </p:txBody>
        </p:sp>
        <p:grpSp>
          <p:nvGrpSpPr>
            <p:cNvPr id="37" name="组合 36"/>
            <p:cNvGrpSpPr/>
            <p:nvPr/>
          </p:nvGrpSpPr>
          <p:grpSpPr>
            <a:xfrm>
              <a:off x="3647" y="5089"/>
              <a:ext cx="511" cy="511"/>
              <a:chOff x="20161" y="-1327"/>
              <a:chExt cx="1418" cy="1418"/>
            </a:xfrm>
          </p:grpSpPr>
          <p:cxnSp>
            <p:nvCxnSpPr>
              <p:cNvPr id="38" name="直接连接符 37"/>
              <p:cNvCxnSpPr/>
              <p:nvPr/>
            </p:nvCxnSpPr>
            <p:spPr>
              <a:xfrm>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7" name="组合 46"/>
          <p:cNvGrpSpPr/>
          <p:nvPr/>
        </p:nvGrpSpPr>
        <p:grpSpPr>
          <a:xfrm>
            <a:off x="4964430" y="2439035"/>
            <a:ext cx="2560320" cy="2439035"/>
            <a:chOff x="7818" y="3841"/>
            <a:chExt cx="4032" cy="3841"/>
          </a:xfrm>
        </p:grpSpPr>
        <p:sp>
          <p:nvSpPr>
            <p:cNvPr id="30" name="文本框 22"/>
            <p:cNvSpPr txBox="1"/>
            <p:nvPr/>
          </p:nvSpPr>
          <p:spPr>
            <a:xfrm flipH="1">
              <a:off x="7818" y="6726"/>
              <a:ext cx="4032" cy="957"/>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bg1"/>
                  </a:solidFill>
                  <a:cs typeface="+mn-ea"/>
                  <a:sym typeface="+mn-lt"/>
                </a:rPr>
                <a:t>本模板精心设计，模板所有素材均可自由编辑替换移动。</a:t>
              </a:r>
              <a:endParaRPr lang="zh-CN" altLang="en-US" sz="1400" dirty="0">
                <a:solidFill>
                  <a:schemeClr val="bg1"/>
                </a:solidFill>
                <a:cs typeface="+mn-ea"/>
                <a:sym typeface="+mn-lt"/>
              </a:endParaRPr>
            </a:p>
          </p:txBody>
        </p:sp>
        <p:sp>
          <p:nvSpPr>
            <p:cNvPr id="31" name="文本框 30"/>
            <p:cNvSpPr txBox="1"/>
            <p:nvPr/>
          </p:nvSpPr>
          <p:spPr>
            <a:xfrm flipH="1">
              <a:off x="7849" y="6022"/>
              <a:ext cx="3496" cy="62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cs typeface="+mn-ea"/>
                  <a:sym typeface="+mn-lt"/>
                </a:rPr>
                <a:t>项目二</a:t>
              </a:r>
              <a:endParaRPr lang="zh-CN" altLang="en-US" sz="2000" dirty="0">
                <a:solidFill>
                  <a:schemeClr val="bg1"/>
                </a:solidFill>
                <a:cs typeface="+mn-ea"/>
                <a:sym typeface="+mn-lt"/>
              </a:endParaRPr>
            </a:p>
          </p:txBody>
        </p:sp>
        <p:sp>
          <p:nvSpPr>
            <p:cNvPr id="32" name="checked_158820"/>
            <p:cNvSpPr>
              <a:spLocks noChangeAspect="1"/>
            </p:cNvSpPr>
            <p:nvPr/>
          </p:nvSpPr>
          <p:spPr bwMode="auto">
            <a:xfrm>
              <a:off x="9158" y="3841"/>
              <a:ext cx="877" cy="875"/>
            </a:xfrm>
            <a:custGeom>
              <a:avLst/>
              <a:gdLst>
                <a:gd name="connsiteX0" fmla="*/ 404901 w 606086"/>
                <a:gd name="connsiteY0" fmla="*/ 324111 h 604957"/>
                <a:gd name="connsiteX1" fmla="*/ 324594 w 606086"/>
                <a:gd name="connsiteY1" fmla="*/ 404287 h 604957"/>
                <a:gd name="connsiteX2" fmla="*/ 404901 w 606086"/>
                <a:gd name="connsiteY2" fmla="*/ 484462 h 604957"/>
                <a:gd name="connsiteX3" fmla="*/ 485301 w 606086"/>
                <a:gd name="connsiteY3" fmla="*/ 404287 h 604957"/>
                <a:gd name="connsiteX4" fmla="*/ 404901 w 606086"/>
                <a:gd name="connsiteY4" fmla="*/ 324111 h 604957"/>
                <a:gd name="connsiteX5" fmla="*/ 375470 w 606086"/>
                <a:gd name="connsiteY5" fmla="*/ 202875 h 604957"/>
                <a:gd name="connsiteX6" fmla="*/ 434146 w 606086"/>
                <a:gd name="connsiteY6" fmla="*/ 202875 h 604957"/>
                <a:gd name="connsiteX7" fmla="*/ 434146 w 606086"/>
                <a:gd name="connsiteY7" fmla="*/ 233092 h 604957"/>
                <a:gd name="connsiteX8" fmla="*/ 505447 w 606086"/>
                <a:gd name="connsiteY8" fmla="*/ 262381 h 604957"/>
                <a:gd name="connsiteX9" fmla="*/ 527079 w 606086"/>
                <a:gd name="connsiteY9" fmla="*/ 240785 h 604957"/>
                <a:gd name="connsiteX10" fmla="*/ 568579 w 606086"/>
                <a:gd name="connsiteY10" fmla="*/ 282031 h 604957"/>
                <a:gd name="connsiteX11" fmla="*/ 546947 w 606086"/>
                <a:gd name="connsiteY11" fmla="*/ 303720 h 604957"/>
                <a:gd name="connsiteX12" fmla="*/ 576284 w 606086"/>
                <a:gd name="connsiteY12" fmla="*/ 374905 h 604957"/>
                <a:gd name="connsiteX13" fmla="*/ 576284 w 606086"/>
                <a:gd name="connsiteY13" fmla="*/ 374719 h 604957"/>
                <a:gd name="connsiteX14" fmla="*/ 606086 w 606086"/>
                <a:gd name="connsiteY14" fmla="*/ 374719 h 604957"/>
                <a:gd name="connsiteX15" fmla="*/ 606086 w 606086"/>
                <a:gd name="connsiteY15" fmla="*/ 432928 h 604957"/>
                <a:gd name="connsiteX16" fmla="*/ 575727 w 606086"/>
                <a:gd name="connsiteY16" fmla="*/ 432928 h 604957"/>
                <a:gd name="connsiteX17" fmla="*/ 546390 w 606086"/>
                <a:gd name="connsiteY17" fmla="*/ 504112 h 604957"/>
                <a:gd name="connsiteX18" fmla="*/ 568114 w 606086"/>
                <a:gd name="connsiteY18" fmla="*/ 525801 h 604957"/>
                <a:gd name="connsiteX19" fmla="*/ 526708 w 606086"/>
                <a:gd name="connsiteY19" fmla="*/ 567048 h 604957"/>
                <a:gd name="connsiteX20" fmla="*/ 505076 w 606086"/>
                <a:gd name="connsiteY20" fmla="*/ 545451 h 604957"/>
                <a:gd name="connsiteX21" fmla="*/ 433774 w 606086"/>
                <a:gd name="connsiteY21" fmla="*/ 574741 h 604957"/>
                <a:gd name="connsiteX22" fmla="*/ 433774 w 606086"/>
                <a:gd name="connsiteY22" fmla="*/ 604957 h 604957"/>
                <a:gd name="connsiteX23" fmla="*/ 375470 w 606086"/>
                <a:gd name="connsiteY23" fmla="*/ 604957 h 604957"/>
                <a:gd name="connsiteX24" fmla="*/ 375470 w 606086"/>
                <a:gd name="connsiteY24" fmla="*/ 574741 h 604957"/>
                <a:gd name="connsiteX25" fmla="*/ 304169 w 606086"/>
                <a:gd name="connsiteY25" fmla="*/ 545451 h 604957"/>
                <a:gd name="connsiteX26" fmla="*/ 282537 w 606086"/>
                <a:gd name="connsiteY26" fmla="*/ 567048 h 604957"/>
                <a:gd name="connsiteX27" fmla="*/ 241130 w 606086"/>
                <a:gd name="connsiteY27" fmla="*/ 525801 h 604957"/>
                <a:gd name="connsiteX28" fmla="*/ 262855 w 606086"/>
                <a:gd name="connsiteY28" fmla="*/ 504390 h 604957"/>
                <a:gd name="connsiteX29" fmla="*/ 233517 w 606086"/>
                <a:gd name="connsiteY29" fmla="*/ 433206 h 604957"/>
                <a:gd name="connsiteX30" fmla="*/ 203158 w 606086"/>
                <a:gd name="connsiteY30" fmla="*/ 433206 h 604957"/>
                <a:gd name="connsiteX31" fmla="*/ 203158 w 606086"/>
                <a:gd name="connsiteY31" fmla="*/ 374997 h 604957"/>
                <a:gd name="connsiteX32" fmla="*/ 233517 w 606086"/>
                <a:gd name="connsiteY32" fmla="*/ 374997 h 604957"/>
                <a:gd name="connsiteX33" fmla="*/ 262855 w 606086"/>
                <a:gd name="connsiteY33" fmla="*/ 303813 h 604957"/>
                <a:gd name="connsiteX34" fmla="*/ 241130 w 606086"/>
                <a:gd name="connsiteY34" fmla="*/ 282216 h 604957"/>
                <a:gd name="connsiteX35" fmla="*/ 282630 w 606086"/>
                <a:gd name="connsiteY35" fmla="*/ 240785 h 604957"/>
                <a:gd name="connsiteX36" fmla="*/ 304169 w 606086"/>
                <a:gd name="connsiteY36" fmla="*/ 262381 h 604957"/>
                <a:gd name="connsiteX37" fmla="*/ 375470 w 606086"/>
                <a:gd name="connsiteY37" fmla="*/ 233092 h 604957"/>
                <a:gd name="connsiteX38" fmla="*/ 131840 w 606086"/>
                <a:gd name="connsiteY38" fmla="*/ 79163 h 604957"/>
                <a:gd name="connsiteX39" fmla="*/ 79383 w 606086"/>
                <a:gd name="connsiteY39" fmla="*/ 131629 h 604957"/>
                <a:gd name="connsiteX40" fmla="*/ 131840 w 606086"/>
                <a:gd name="connsiteY40" fmla="*/ 184002 h 604957"/>
                <a:gd name="connsiteX41" fmla="*/ 184298 w 606086"/>
                <a:gd name="connsiteY41" fmla="*/ 131629 h 604957"/>
                <a:gd name="connsiteX42" fmla="*/ 131840 w 606086"/>
                <a:gd name="connsiteY42" fmla="*/ 79163 h 604957"/>
                <a:gd name="connsiteX43" fmla="*/ 112621 w 606086"/>
                <a:gd name="connsiteY43" fmla="*/ 0 h 604957"/>
                <a:gd name="connsiteX44" fmla="*/ 150688 w 606086"/>
                <a:gd name="connsiteY44" fmla="*/ 0 h 604957"/>
                <a:gd name="connsiteX45" fmla="*/ 150688 w 606086"/>
                <a:gd name="connsiteY45" fmla="*/ 19652 h 604957"/>
                <a:gd name="connsiteX46" fmla="*/ 197296 w 606086"/>
                <a:gd name="connsiteY46" fmla="*/ 38933 h 604957"/>
                <a:gd name="connsiteX47" fmla="*/ 211780 w 606086"/>
                <a:gd name="connsiteY47" fmla="*/ 24935 h 604957"/>
                <a:gd name="connsiteX48" fmla="*/ 238798 w 606086"/>
                <a:gd name="connsiteY48" fmla="*/ 51910 h 604957"/>
                <a:gd name="connsiteX49" fmla="*/ 224778 w 606086"/>
                <a:gd name="connsiteY49" fmla="*/ 65814 h 604957"/>
                <a:gd name="connsiteX50" fmla="*/ 244090 w 606086"/>
                <a:gd name="connsiteY50" fmla="*/ 112441 h 604957"/>
                <a:gd name="connsiteX51" fmla="*/ 263773 w 606086"/>
                <a:gd name="connsiteY51" fmla="*/ 112441 h 604957"/>
                <a:gd name="connsiteX52" fmla="*/ 263773 w 606086"/>
                <a:gd name="connsiteY52" fmla="*/ 150353 h 604957"/>
                <a:gd name="connsiteX53" fmla="*/ 244090 w 606086"/>
                <a:gd name="connsiteY53" fmla="*/ 150353 h 604957"/>
                <a:gd name="connsiteX54" fmla="*/ 224778 w 606086"/>
                <a:gd name="connsiteY54" fmla="*/ 196980 h 604957"/>
                <a:gd name="connsiteX55" fmla="*/ 238798 w 606086"/>
                <a:gd name="connsiteY55" fmla="*/ 211440 h 604957"/>
                <a:gd name="connsiteX56" fmla="*/ 211316 w 606086"/>
                <a:gd name="connsiteY56" fmla="*/ 238415 h 604957"/>
                <a:gd name="connsiteX57" fmla="*/ 197296 w 606086"/>
                <a:gd name="connsiteY57" fmla="*/ 224418 h 604957"/>
                <a:gd name="connsiteX58" fmla="*/ 150688 w 606086"/>
                <a:gd name="connsiteY58" fmla="*/ 243699 h 604957"/>
                <a:gd name="connsiteX59" fmla="*/ 150688 w 606086"/>
                <a:gd name="connsiteY59" fmla="*/ 263350 h 604957"/>
                <a:gd name="connsiteX60" fmla="*/ 112621 w 606086"/>
                <a:gd name="connsiteY60" fmla="*/ 263350 h 604957"/>
                <a:gd name="connsiteX61" fmla="*/ 112621 w 606086"/>
                <a:gd name="connsiteY61" fmla="*/ 243699 h 604957"/>
                <a:gd name="connsiteX62" fmla="*/ 66013 w 606086"/>
                <a:gd name="connsiteY62" fmla="*/ 224418 h 604957"/>
                <a:gd name="connsiteX63" fmla="*/ 51994 w 606086"/>
                <a:gd name="connsiteY63" fmla="*/ 238415 h 604957"/>
                <a:gd name="connsiteX64" fmla="*/ 24976 w 606086"/>
                <a:gd name="connsiteY64" fmla="*/ 211440 h 604957"/>
                <a:gd name="connsiteX65" fmla="*/ 38995 w 606086"/>
                <a:gd name="connsiteY65" fmla="*/ 196980 h 604957"/>
                <a:gd name="connsiteX66" fmla="*/ 19683 w 606086"/>
                <a:gd name="connsiteY66" fmla="*/ 150353 h 604957"/>
                <a:gd name="connsiteX67" fmla="*/ 0 w 606086"/>
                <a:gd name="connsiteY67" fmla="*/ 150353 h 604957"/>
                <a:gd name="connsiteX68" fmla="*/ 0 w 606086"/>
                <a:gd name="connsiteY68" fmla="*/ 112441 h 604957"/>
                <a:gd name="connsiteX69" fmla="*/ 19683 w 606086"/>
                <a:gd name="connsiteY69" fmla="*/ 112441 h 604957"/>
                <a:gd name="connsiteX70" fmla="*/ 38995 w 606086"/>
                <a:gd name="connsiteY70" fmla="*/ 65814 h 604957"/>
                <a:gd name="connsiteX71" fmla="*/ 24976 w 606086"/>
                <a:gd name="connsiteY71" fmla="*/ 51910 h 604957"/>
                <a:gd name="connsiteX72" fmla="*/ 51994 w 606086"/>
                <a:gd name="connsiteY72" fmla="*/ 24935 h 604957"/>
                <a:gd name="connsiteX73" fmla="*/ 66013 w 606086"/>
                <a:gd name="connsiteY73" fmla="*/ 38933 h 604957"/>
                <a:gd name="connsiteX74" fmla="*/ 112621 w 606086"/>
                <a:gd name="connsiteY74" fmla="*/ 19652 h 60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086" h="604957">
                  <a:moveTo>
                    <a:pt x="404901" y="324111"/>
                  </a:moveTo>
                  <a:cubicBezTo>
                    <a:pt x="360709" y="324111"/>
                    <a:pt x="324594" y="360167"/>
                    <a:pt x="324594" y="404287"/>
                  </a:cubicBezTo>
                  <a:cubicBezTo>
                    <a:pt x="324594" y="448407"/>
                    <a:pt x="360616" y="484462"/>
                    <a:pt x="404901" y="484462"/>
                  </a:cubicBezTo>
                  <a:cubicBezTo>
                    <a:pt x="449093" y="484462"/>
                    <a:pt x="485301" y="448407"/>
                    <a:pt x="485301" y="404287"/>
                  </a:cubicBezTo>
                  <a:cubicBezTo>
                    <a:pt x="485301" y="360167"/>
                    <a:pt x="449093" y="324111"/>
                    <a:pt x="404901" y="324111"/>
                  </a:cubicBezTo>
                  <a:close/>
                  <a:moveTo>
                    <a:pt x="375470" y="202875"/>
                  </a:moveTo>
                  <a:lnTo>
                    <a:pt x="434146" y="202875"/>
                  </a:lnTo>
                  <a:lnTo>
                    <a:pt x="434146" y="233092"/>
                  </a:lnTo>
                  <a:cubicBezTo>
                    <a:pt x="460605" y="237448"/>
                    <a:pt x="484744" y="247458"/>
                    <a:pt x="505447" y="262381"/>
                  </a:cubicBezTo>
                  <a:lnTo>
                    <a:pt x="527079" y="240785"/>
                  </a:lnTo>
                  <a:lnTo>
                    <a:pt x="568579" y="282031"/>
                  </a:lnTo>
                  <a:lnTo>
                    <a:pt x="546947" y="303720"/>
                  </a:lnTo>
                  <a:cubicBezTo>
                    <a:pt x="561244" y="324946"/>
                    <a:pt x="571921" y="348952"/>
                    <a:pt x="576284" y="374905"/>
                  </a:cubicBezTo>
                  <a:lnTo>
                    <a:pt x="576284" y="374719"/>
                  </a:lnTo>
                  <a:lnTo>
                    <a:pt x="606086" y="374719"/>
                  </a:lnTo>
                  <a:lnTo>
                    <a:pt x="606086" y="432928"/>
                  </a:lnTo>
                  <a:lnTo>
                    <a:pt x="575727" y="432928"/>
                  </a:lnTo>
                  <a:cubicBezTo>
                    <a:pt x="571457" y="459436"/>
                    <a:pt x="561430" y="483535"/>
                    <a:pt x="546390" y="504112"/>
                  </a:cubicBezTo>
                  <a:lnTo>
                    <a:pt x="568114" y="525801"/>
                  </a:lnTo>
                  <a:lnTo>
                    <a:pt x="526708" y="567048"/>
                  </a:lnTo>
                  <a:lnTo>
                    <a:pt x="505076" y="545451"/>
                  </a:lnTo>
                  <a:cubicBezTo>
                    <a:pt x="483815" y="559725"/>
                    <a:pt x="459770" y="570384"/>
                    <a:pt x="433774" y="574741"/>
                  </a:cubicBezTo>
                  <a:lnTo>
                    <a:pt x="433774" y="604957"/>
                  </a:lnTo>
                  <a:lnTo>
                    <a:pt x="375470" y="604957"/>
                  </a:lnTo>
                  <a:lnTo>
                    <a:pt x="375470" y="574741"/>
                  </a:lnTo>
                  <a:cubicBezTo>
                    <a:pt x="349011" y="570384"/>
                    <a:pt x="324872" y="560374"/>
                    <a:pt x="304169" y="545451"/>
                  </a:cubicBezTo>
                  <a:lnTo>
                    <a:pt x="282537" y="567048"/>
                  </a:lnTo>
                  <a:lnTo>
                    <a:pt x="241130" y="525801"/>
                  </a:lnTo>
                  <a:lnTo>
                    <a:pt x="262855" y="504390"/>
                  </a:lnTo>
                  <a:cubicBezTo>
                    <a:pt x="248464" y="483165"/>
                    <a:pt x="237788" y="459158"/>
                    <a:pt x="233517" y="433206"/>
                  </a:cubicBezTo>
                  <a:lnTo>
                    <a:pt x="203158" y="433206"/>
                  </a:lnTo>
                  <a:lnTo>
                    <a:pt x="203158" y="374997"/>
                  </a:lnTo>
                  <a:lnTo>
                    <a:pt x="233517" y="374997"/>
                  </a:lnTo>
                  <a:cubicBezTo>
                    <a:pt x="237788" y="348581"/>
                    <a:pt x="247815" y="324482"/>
                    <a:pt x="262855" y="303813"/>
                  </a:cubicBezTo>
                  <a:lnTo>
                    <a:pt x="241130" y="282216"/>
                  </a:lnTo>
                  <a:lnTo>
                    <a:pt x="282630" y="240785"/>
                  </a:lnTo>
                  <a:lnTo>
                    <a:pt x="304169" y="262381"/>
                  </a:lnTo>
                  <a:cubicBezTo>
                    <a:pt x="325429" y="248107"/>
                    <a:pt x="349475" y="237448"/>
                    <a:pt x="375470" y="233092"/>
                  </a:cubicBezTo>
                  <a:close/>
                  <a:moveTo>
                    <a:pt x="131840" y="79163"/>
                  </a:moveTo>
                  <a:cubicBezTo>
                    <a:pt x="102965" y="79163"/>
                    <a:pt x="79383" y="102800"/>
                    <a:pt x="79383" y="131629"/>
                  </a:cubicBezTo>
                  <a:cubicBezTo>
                    <a:pt x="79383" y="160365"/>
                    <a:pt x="102965" y="184002"/>
                    <a:pt x="131840" y="184002"/>
                  </a:cubicBezTo>
                  <a:cubicBezTo>
                    <a:pt x="160808" y="184002"/>
                    <a:pt x="184298" y="160365"/>
                    <a:pt x="184298" y="131629"/>
                  </a:cubicBezTo>
                  <a:cubicBezTo>
                    <a:pt x="184298" y="102800"/>
                    <a:pt x="160715" y="79163"/>
                    <a:pt x="131840" y="79163"/>
                  </a:cubicBezTo>
                  <a:close/>
                  <a:moveTo>
                    <a:pt x="112621" y="0"/>
                  </a:moveTo>
                  <a:lnTo>
                    <a:pt x="150688" y="0"/>
                  </a:lnTo>
                  <a:lnTo>
                    <a:pt x="150688" y="19652"/>
                  </a:lnTo>
                  <a:cubicBezTo>
                    <a:pt x="167957" y="22618"/>
                    <a:pt x="183834" y="29292"/>
                    <a:pt x="197296" y="38933"/>
                  </a:cubicBezTo>
                  <a:lnTo>
                    <a:pt x="211780" y="24935"/>
                  </a:lnTo>
                  <a:lnTo>
                    <a:pt x="238798" y="51910"/>
                  </a:lnTo>
                  <a:lnTo>
                    <a:pt x="224778" y="65814"/>
                  </a:lnTo>
                  <a:cubicBezTo>
                    <a:pt x="234434" y="79812"/>
                    <a:pt x="241305" y="95106"/>
                    <a:pt x="244090" y="112441"/>
                  </a:cubicBezTo>
                  <a:lnTo>
                    <a:pt x="263773" y="112441"/>
                  </a:lnTo>
                  <a:lnTo>
                    <a:pt x="263773" y="150353"/>
                  </a:lnTo>
                  <a:lnTo>
                    <a:pt x="244090" y="150353"/>
                  </a:lnTo>
                  <a:cubicBezTo>
                    <a:pt x="241119" y="167688"/>
                    <a:pt x="234434" y="183539"/>
                    <a:pt x="224778" y="196980"/>
                  </a:cubicBezTo>
                  <a:lnTo>
                    <a:pt x="238798" y="211440"/>
                  </a:lnTo>
                  <a:lnTo>
                    <a:pt x="211316" y="238415"/>
                  </a:lnTo>
                  <a:lnTo>
                    <a:pt x="197296" y="224418"/>
                  </a:lnTo>
                  <a:cubicBezTo>
                    <a:pt x="183369" y="234058"/>
                    <a:pt x="167957" y="240825"/>
                    <a:pt x="150688" y="243699"/>
                  </a:cubicBezTo>
                  <a:lnTo>
                    <a:pt x="150688" y="263350"/>
                  </a:lnTo>
                  <a:lnTo>
                    <a:pt x="112621" y="263350"/>
                  </a:lnTo>
                  <a:lnTo>
                    <a:pt x="112621" y="243699"/>
                  </a:lnTo>
                  <a:cubicBezTo>
                    <a:pt x="95352" y="240732"/>
                    <a:pt x="79476" y="234058"/>
                    <a:pt x="66013" y="224418"/>
                  </a:cubicBezTo>
                  <a:lnTo>
                    <a:pt x="51994" y="238415"/>
                  </a:lnTo>
                  <a:lnTo>
                    <a:pt x="24976" y="211440"/>
                  </a:lnTo>
                  <a:lnTo>
                    <a:pt x="38995" y="196980"/>
                  </a:lnTo>
                  <a:cubicBezTo>
                    <a:pt x="29339" y="182982"/>
                    <a:pt x="22562" y="167688"/>
                    <a:pt x="19683" y="150353"/>
                  </a:cubicBezTo>
                  <a:lnTo>
                    <a:pt x="0" y="150353"/>
                  </a:lnTo>
                  <a:lnTo>
                    <a:pt x="0" y="112441"/>
                  </a:lnTo>
                  <a:lnTo>
                    <a:pt x="19683" y="112441"/>
                  </a:lnTo>
                  <a:cubicBezTo>
                    <a:pt x="22654" y="95106"/>
                    <a:pt x="29339" y="79348"/>
                    <a:pt x="38995" y="65814"/>
                  </a:cubicBezTo>
                  <a:lnTo>
                    <a:pt x="24976" y="51910"/>
                  </a:lnTo>
                  <a:lnTo>
                    <a:pt x="51994" y="24935"/>
                  </a:lnTo>
                  <a:lnTo>
                    <a:pt x="66013" y="38933"/>
                  </a:lnTo>
                  <a:cubicBezTo>
                    <a:pt x="79940" y="29292"/>
                    <a:pt x="95352" y="22433"/>
                    <a:pt x="112621" y="19652"/>
                  </a:cubicBezTo>
                  <a:close/>
                </a:path>
              </a:pathLst>
            </a:custGeom>
            <a:solidFill>
              <a:schemeClr val="bg1"/>
            </a:solidFill>
            <a:ln>
              <a:noFill/>
            </a:ln>
          </p:spPr>
          <p:txBody>
            <a:bodyPr/>
            <a:lstStyle/>
            <a:p>
              <a:endParaRPr lang="zh-CN" altLang="en-US" dirty="0">
                <a:cs typeface="+mn-ea"/>
                <a:sym typeface="+mn-lt"/>
              </a:endParaRPr>
            </a:p>
          </p:txBody>
        </p:sp>
        <p:grpSp>
          <p:nvGrpSpPr>
            <p:cNvPr id="40" name="组合 39"/>
            <p:cNvGrpSpPr/>
            <p:nvPr/>
          </p:nvGrpSpPr>
          <p:grpSpPr>
            <a:xfrm>
              <a:off x="9340" y="5089"/>
              <a:ext cx="511" cy="511"/>
              <a:chOff x="20161" y="-1327"/>
              <a:chExt cx="1418" cy="1418"/>
            </a:xfrm>
          </p:grpSpPr>
          <p:cxnSp>
            <p:nvCxnSpPr>
              <p:cNvPr id="41" name="直接连接符 40"/>
              <p:cNvCxnSpPr/>
              <p:nvPr/>
            </p:nvCxnSpPr>
            <p:spPr>
              <a:xfrm>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6200000">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8" name="组合 47"/>
          <p:cNvGrpSpPr/>
          <p:nvPr/>
        </p:nvGrpSpPr>
        <p:grpSpPr>
          <a:xfrm>
            <a:off x="8579485" y="2463165"/>
            <a:ext cx="2449830" cy="2414905"/>
            <a:chOff x="13511" y="3879"/>
            <a:chExt cx="3858" cy="3803"/>
          </a:xfrm>
        </p:grpSpPr>
        <p:sp>
          <p:nvSpPr>
            <p:cNvPr id="33" name="文本框 22"/>
            <p:cNvSpPr txBox="1"/>
            <p:nvPr/>
          </p:nvSpPr>
          <p:spPr>
            <a:xfrm flipH="1">
              <a:off x="13511" y="6726"/>
              <a:ext cx="3859" cy="957"/>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bg1"/>
                  </a:solidFill>
                  <a:cs typeface="+mn-ea"/>
                  <a:sym typeface="+mn-lt"/>
                </a:rPr>
                <a:t>本模板精心设计，模板所有素材均可自由编辑替换移动。</a:t>
              </a:r>
              <a:endParaRPr lang="zh-CN" altLang="en-US" sz="1400" dirty="0">
                <a:solidFill>
                  <a:schemeClr val="bg1"/>
                </a:solidFill>
                <a:cs typeface="+mn-ea"/>
                <a:sym typeface="+mn-lt"/>
              </a:endParaRPr>
            </a:p>
          </p:txBody>
        </p:sp>
        <p:sp>
          <p:nvSpPr>
            <p:cNvPr id="34" name="文本框 33"/>
            <p:cNvSpPr txBox="1"/>
            <p:nvPr/>
          </p:nvSpPr>
          <p:spPr>
            <a:xfrm flipH="1">
              <a:off x="13542" y="6022"/>
              <a:ext cx="3496" cy="62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cs typeface="+mn-ea"/>
                  <a:sym typeface="+mn-lt"/>
                </a:rPr>
                <a:t>项目三</a:t>
              </a:r>
              <a:endParaRPr lang="zh-CN" altLang="en-US" sz="2000" dirty="0">
                <a:solidFill>
                  <a:schemeClr val="bg1"/>
                </a:solidFill>
                <a:cs typeface="+mn-ea"/>
                <a:sym typeface="+mn-lt"/>
              </a:endParaRPr>
            </a:p>
          </p:txBody>
        </p:sp>
        <p:sp>
          <p:nvSpPr>
            <p:cNvPr id="35" name="checked_158820"/>
            <p:cNvSpPr>
              <a:spLocks noChangeAspect="1"/>
            </p:cNvSpPr>
            <p:nvPr/>
          </p:nvSpPr>
          <p:spPr bwMode="auto">
            <a:xfrm>
              <a:off x="14851" y="3879"/>
              <a:ext cx="877" cy="799"/>
            </a:xfrm>
            <a:custGeom>
              <a:avLst/>
              <a:gdLst>
                <a:gd name="connsiteX0" fmla="*/ 238942 w 607620"/>
                <a:gd name="connsiteY0" fmla="*/ 508565 h 553727"/>
                <a:gd name="connsiteX1" fmla="*/ 261549 w 607620"/>
                <a:gd name="connsiteY1" fmla="*/ 531146 h 553727"/>
                <a:gd name="connsiteX2" fmla="*/ 239031 w 607620"/>
                <a:gd name="connsiteY2" fmla="*/ 553727 h 553727"/>
                <a:gd name="connsiteX3" fmla="*/ 238942 w 607620"/>
                <a:gd name="connsiteY3" fmla="*/ 553727 h 553727"/>
                <a:gd name="connsiteX4" fmla="*/ 216335 w 607620"/>
                <a:gd name="connsiteY4" fmla="*/ 531235 h 553727"/>
                <a:gd name="connsiteX5" fmla="*/ 238942 w 607620"/>
                <a:gd name="connsiteY5" fmla="*/ 508565 h 553727"/>
                <a:gd name="connsiteX6" fmla="*/ 179676 w 607620"/>
                <a:gd name="connsiteY6" fmla="*/ 508565 h 553727"/>
                <a:gd name="connsiteX7" fmla="*/ 202292 w 607620"/>
                <a:gd name="connsiteY7" fmla="*/ 531146 h 553727"/>
                <a:gd name="connsiteX8" fmla="*/ 179765 w 607620"/>
                <a:gd name="connsiteY8" fmla="*/ 553727 h 553727"/>
                <a:gd name="connsiteX9" fmla="*/ 179676 w 607620"/>
                <a:gd name="connsiteY9" fmla="*/ 553727 h 553727"/>
                <a:gd name="connsiteX10" fmla="*/ 157060 w 607620"/>
                <a:gd name="connsiteY10" fmla="*/ 531235 h 553727"/>
                <a:gd name="connsiteX11" fmla="*/ 179676 w 607620"/>
                <a:gd name="connsiteY11" fmla="*/ 508565 h 553727"/>
                <a:gd name="connsiteX12" fmla="*/ 299478 w 607620"/>
                <a:gd name="connsiteY12" fmla="*/ 508495 h 553727"/>
                <a:gd name="connsiteX13" fmla="*/ 322183 w 607620"/>
                <a:gd name="connsiteY13" fmla="*/ 531041 h 553727"/>
                <a:gd name="connsiteX14" fmla="*/ 299567 w 607620"/>
                <a:gd name="connsiteY14" fmla="*/ 553586 h 553727"/>
                <a:gd name="connsiteX15" fmla="*/ 276951 w 607620"/>
                <a:gd name="connsiteY15" fmla="*/ 531129 h 553727"/>
                <a:gd name="connsiteX16" fmla="*/ 299478 w 607620"/>
                <a:gd name="connsiteY16" fmla="*/ 508495 h 553727"/>
                <a:gd name="connsiteX17" fmla="*/ 360103 w 607620"/>
                <a:gd name="connsiteY17" fmla="*/ 508353 h 553727"/>
                <a:gd name="connsiteX18" fmla="*/ 382710 w 607620"/>
                <a:gd name="connsiteY18" fmla="*/ 530845 h 553727"/>
                <a:gd name="connsiteX19" fmla="*/ 360192 w 607620"/>
                <a:gd name="connsiteY19" fmla="*/ 553515 h 553727"/>
                <a:gd name="connsiteX20" fmla="*/ 360103 w 607620"/>
                <a:gd name="connsiteY20" fmla="*/ 553515 h 553727"/>
                <a:gd name="connsiteX21" fmla="*/ 337496 w 607620"/>
                <a:gd name="connsiteY21" fmla="*/ 530934 h 553727"/>
                <a:gd name="connsiteX22" fmla="*/ 360103 w 607620"/>
                <a:gd name="connsiteY22" fmla="*/ 508353 h 553727"/>
                <a:gd name="connsiteX23" fmla="*/ 420727 w 607620"/>
                <a:gd name="connsiteY23" fmla="*/ 508301 h 553727"/>
                <a:gd name="connsiteX24" fmla="*/ 443343 w 607620"/>
                <a:gd name="connsiteY24" fmla="*/ 530784 h 553727"/>
                <a:gd name="connsiteX25" fmla="*/ 420727 w 607620"/>
                <a:gd name="connsiteY25" fmla="*/ 553444 h 553727"/>
                <a:gd name="connsiteX26" fmla="*/ 398111 w 607620"/>
                <a:gd name="connsiteY26" fmla="*/ 530873 h 553727"/>
                <a:gd name="connsiteX27" fmla="*/ 420727 w 607620"/>
                <a:gd name="connsiteY27" fmla="*/ 508301 h 553727"/>
                <a:gd name="connsiteX28" fmla="*/ 481219 w 607620"/>
                <a:gd name="connsiteY28" fmla="*/ 508142 h 553727"/>
                <a:gd name="connsiteX29" fmla="*/ 503889 w 607620"/>
                <a:gd name="connsiteY29" fmla="*/ 530688 h 553727"/>
                <a:gd name="connsiteX30" fmla="*/ 481308 w 607620"/>
                <a:gd name="connsiteY30" fmla="*/ 553233 h 553727"/>
                <a:gd name="connsiteX31" fmla="*/ 458727 w 607620"/>
                <a:gd name="connsiteY31" fmla="*/ 530776 h 553727"/>
                <a:gd name="connsiteX32" fmla="*/ 481219 w 607620"/>
                <a:gd name="connsiteY32" fmla="*/ 508142 h 553727"/>
                <a:gd name="connsiteX33" fmla="*/ 545190 w 607620"/>
                <a:gd name="connsiteY33" fmla="*/ 496115 h 553727"/>
                <a:gd name="connsiteX34" fmla="*/ 559011 w 607620"/>
                <a:gd name="connsiteY34" fmla="*/ 506499 h 553727"/>
                <a:gd name="connsiteX35" fmla="*/ 551088 w 607620"/>
                <a:gd name="connsiteY35" fmla="*/ 537421 h 553727"/>
                <a:gd name="connsiteX36" fmla="*/ 539604 w 607620"/>
                <a:gd name="connsiteY36" fmla="*/ 540531 h 553727"/>
                <a:gd name="connsiteX37" fmla="*/ 520107 w 607620"/>
                <a:gd name="connsiteY37" fmla="*/ 529424 h 553727"/>
                <a:gd name="connsiteX38" fmla="*/ 528030 w 607620"/>
                <a:gd name="connsiteY38" fmla="*/ 498591 h 553727"/>
                <a:gd name="connsiteX39" fmla="*/ 545190 w 607620"/>
                <a:gd name="connsiteY39" fmla="*/ 496115 h 553727"/>
                <a:gd name="connsiteX40" fmla="*/ 586442 w 607620"/>
                <a:gd name="connsiteY40" fmla="*/ 451772 h 553727"/>
                <a:gd name="connsiteX41" fmla="*/ 599178 w 607620"/>
                <a:gd name="connsiteY41" fmla="*/ 481074 h 553727"/>
                <a:gd name="connsiteX42" fmla="*/ 578159 w 607620"/>
                <a:gd name="connsiteY42" fmla="*/ 495370 h 553727"/>
                <a:gd name="connsiteX43" fmla="*/ 569876 w 607620"/>
                <a:gd name="connsiteY43" fmla="*/ 493772 h 553727"/>
                <a:gd name="connsiteX44" fmla="*/ 557139 w 607620"/>
                <a:gd name="connsiteY44" fmla="*/ 464470 h 553727"/>
                <a:gd name="connsiteX45" fmla="*/ 586442 w 607620"/>
                <a:gd name="connsiteY45" fmla="*/ 451772 h 553727"/>
                <a:gd name="connsiteX46" fmla="*/ 574485 w 607620"/>
                <a:gd name="connsiteY46" fmla="*/ 391786 h 553727"/>
                <a:gd name="connsiteX47" fmla="*/ 602525 w 607620"/>
                <a:gd name="connsiteY47" fmla="*/ 407154 h 553727"/>
                <a:gd name="connsiteX48" fmla="*/ 587214 w 607620"/>
                <a:gd name="connsiteY48" fmla="*/ 435136 h 553727"/>
                <a:gd name="connsiteX49" fmla="*/ 580805 w 607620"/>
                <a:gd name="connsiteY49" fmla="*/ 436024 h 553727"/>
                <a:gd name="connsiteX50" fmla="*/ 559085 w 607620"/>
                <a:gd name="connsiteY50" fmla="*/ 419857 h 553727"/>
                <a:gd name="connsiteX51" fmla="*/ 574485 w 607620"/>
                <a:gd name="connsiteY51" fmla="*/ 391786 h 553727"/>
                <a:gd name="connsiteX52" fmla="*/ 542824 w 607620"/>
                <a:gd name="connsiteY52" fmla="*/ 342755 h 553727"/>
                <a:gd name="connsiteX53" fmla="*/ 559657 w 607620"/>
                <a:gd name="connsiteY53" fmla="*/ 346712 h 553727"/>
                <a:gd name="connsiteX54" fmla="*/ 564823 w 607620"/>
                <a:gd name="connsiteY54" fmla="*/ 378279 h 553727"/>
                <a:gd name="connsiteX55" fmla="*/ 546386 w 607620"/>
                <a:gd name="connsiteY55" fmla="*/ 387616 h 553727"/>
                <a:gd name="connsiteX56" fmla="*/ 533205 w 607620"/>
                <a:gd name="connsiteY56" fmla="*/ 383348 h 553727"/>
                <a:gd name="connsiteX57" fmla="*/ 528128 w 607620"/>
                <a:gd name="connsiteY57" fmla="*/ 351869 h 553727"/>
                <a:gd name="connsiteX58" fmla="*/ 542824 w 607620"/>
                <a:gd name="connsiteY58" fmla="*/ 342755 h 553727"/>
                <a:gd name="connsiteX59" fmla="*/ 428904 w 607620"/>
                <a:gd name="connsiteY59" fmla="*/ 325377 h 553727"/>
                <a:gd name="connsiteX60" fmla="*/ 451511 w 607620"/>
                <a:gd name="connsiteY60" fmla="*/ 347869 h 553727"/>
                <a:gd name="connsiteX61" fmla="*/ 428993 w 607620"/>
                <a:gd name="connsiteY61" fmla="*/ 370539 h 553727"/>
                <a:gd name="connsiteX62" fmla="*/ 428904 w 607620"/>
                <a:gd name="connsiteY62" fmla="*/ 370539 h 553727"/>
                <a:gd name="connsiteX63" fmla="*/ 406297 w 607620"/>
                <a:gd name="connsiteY63" fmla="*/ 347958 h 553727"/>
                <a:gd name="connsiteX64" fmla="*/ 428904 w 607620"/>
                <a:gd name="connsiteY64" fmla="*/ 325377 h 553727"/>
                <a:gd name="connsiteX65" fmla="*/ 489405 w 607620"/>
                <a:gd name="connsiteY65" fmla="*/ 325236 h 553727"/>
                <a:gd name="connsiteX66" fmla="*/ 512075 w 607620"/>
                <a:gd name="connsiteY66" fmla="*/ 347781 h 553727"/>
                <a:gd name="connsiteX67" fmla="*/ 489583 w 607620"/>
                <a:gd name="connsiteY67" fmla="*/ 370327 h 553727"/>
                <a:gd name="connsiteX68" fmla="*/ 489494 w 607620"/>
                <a:gd name="connsiteY68" fmla="*/ 370327 h 553727"/>
                <a:gd name="connsiteX69" fmla="*/ 466913 w 607620"/>
                <a:gd name="connsiteY69" fmla="*/ 347870 h 553727"/>
                <a:gd name="connsiteX70" fmla="*/ 489405 w 607620"/>
                <a:gd name="connsiteY70" fmla="*/ 325236 h 553727"/>
                <a:gd name="connsiteX71" fmla="*/ 374424 w 607620"/>
                <a:gd name="connsiteY71" fmla="*/ 324431 h 553727"/>
                <a:gd name="connsiteX72" fmla="*/ 390370 w 607620"/>
                <a:gd name="connsiteY72" fmla="*/ 352068 h 553727"/>
                <a:gd name="connsiteX73" fmla="*/ 368545 w 607620"/>
                <a:gd name="connsiteY73" fmla="*/ 368775 h 553727"/>
                <a:gd name="connsiteX74" fmla="*/ 362576 w 607620"/>
                <a:gd name="connsiteY74" fmla="*/ 367975 h 553727"/>
                <a:gd name="connsiteX75" fmla="*/ 346719 w 607620"/>
                <a:gd name="connsiteY75" fmla="*/ 340338 h 553727"/>
                <a:gd name="connsiteX76" fmla="*/ 374424 w 607620"/>
                <a:gd name="connsiteY76" fmla="*/ 324431 h 553727"/>
                <a:gd name="connsiteX77" fmla="*/ 325656 w 607620"/>
                <a:gd name="connsiteY77" fmla="*/ 281731 h 553727"/>
                <a:gd name="connsiteX78" fmla="*/ 351923 w 607620"/>
                <a:gd name="connsiteY78" fmla="*/ 299943 h 553727"/>
                <a:gd name="connsiteX79" fmla="*/ 333670 w 607620"/>
                <a:gd name="connsiteY79" fmla="*/ 326152 h 553727"/>
                <a:gd name="connsiteX80" fmla="*/ 329663 w 607620"/>
                <a:gd name="connsiteY80" fmla="*/ 326507 h 553727"/>
                <a:gd name="connsiteX81" fmla="*/ 307403 w 607620"/>
                <a:gd name="connsiteY81" fmla="*/ 307939 h 553727"/>
                <a:gd name="connsiteX82" fmla="*/ 325656 w 607620"/>
                <a:gd name="connsiteY82" fmla="*/ 281731 h 553727"/>
                <a:gd name="connsiteX83" fmla="*/ 110724 w 607620"/>
                <a:gd name="connsiteY83" fmla="*/ 258795 h 553727"/>
                <a:gd name="connsiteX84" fmla="*/ 78326 w 607620"/>
                <a:gd name="connsiteY84" fmla="*/ 291235 h 553727"/>
                <a:gd name="connsiteX85" fmla="*/ 110813 w 607620"/>
                <a:gd name="connsiteY85" fmla="*/ 323586 h 553727"/>
                <a:gd name="connsiteX86" fmla="*/ 143212 w 607620"/>
                <a:gd name="connsiteY86" fmla="*/ 291146 h 553727"/>
                <a:gd name="connsiteX87" fmla="*/ 110724 w 607620"/>
                <a:gd name="connsiteY87" fmla="*/ 258795 h 553727"/>
                <a:gd name="connsiteX88" fmla="*/ 354539 w 607620"/>
                <a:gd name="connsiteY88" fmla="*/ 228405 h 553727"/>
                <a:gd name="connsiteX89" fmla="*/ 369268 w 607620"/>
                <a:gd name="connsiteY89" fmla="*/ 237464 h 553727"/>
                <a:gd name="connsiteX90" fmla="*/ 364280 w 607620"/>
                <a:gd name="connsiteY90" fmla="*/ 269032 h 553727"/>
                <a:gd name="connsiteX91" fmla="*/ 351010 w 607620"/>
                <a:gd name="connsiteY91" fmla="*/ 273300 h 553727"/>
                <a:gd name="connsiteX92" fmla="*/ 332662 w 607620"/>
                <a:gd name="connsiteY92" fmla="*/ 263963 h 553727"/>
                <a:gd name="connsiteX93" fmla="*/ 337739 w 607620"/>
                <a:gd name="connsiteY93" fmla="*/ 232484 h 553727"/>
                <a:gd name="connsiteX94" fmla="*/ 354539 w 607620"/>
                <a:gd name="connsiteY94" fmla="*/ 228405 h 553727"/>
                <a:gd name="connsiteX95" fmla="*/ 474136 w 607620"/>
                <a:gd name="connsiteY95" fmla="*/ 217836 h 553727"/>
                <a:gd name="connsiteX96" fmla="*/ 496743 w 607620"/>
                <a:gd name="connsiteY96" fmla="*/ 240417 h 553727"/>
                <a:gd name="connsiteX97" fmla="*/ 474225 w 607620"/>
                <a:gd name="connsiteY97" fmla="*/ 262998 h 553727"/>
                <a:gd name="connsiteX98" fmla="*/ 474136 w 607620"/>
                <a:gd name="connsiteY98" fmla="*/ 262998 h 553727"/>
                <a:gd name="connsiteX99" fmla="*/ 451529 w 607620"/>
                <a:gd name="connsiteY99" fmla="*/ 240506 h 553727"/>
                <a:gd name="connsiteX100" fmla="*/ 474136 w 607620"/>
                <a:gd name="connsiteY100" fmla="*/ 217836 h 553727"/>
                <a:gd name="connsiteX101" fmla="*/ 409402 w 607620"/>
                <a:gd name="connsiteY101" fmla="*/ 217836 h 553727"/>
                <a:gd name="connsiteX102" fmla="*/ 431983 w 607620"/>
                <a:gd name="connsiteY102" fmla="*/ 240417 h 553727"/>
                <a:gd name="connsiteX103" fmla="*/ 409491 w 607620"/>
                <a:gd name="connsiteY103" fmla="*/ 262998 h 553727"/>
                <a:gd name="connsiteX104" fmla="*/ 409402 w 607620"/>
                <a:gd name="connsiteY104" fmla="*/ 262998 h 553727"/>
                <a:gd name="connsiteX105" fmla="*/ 386821 w 607620"/>
                <a:gd name="connsiteY105" fmla="*/ 240506 h 553727"/>
                <a:gd name="connsiteX106" fmla="*/ 409402 w 607620"/>
                <a:gd name="connsiteY106" fmla="*/ 217836 h 553727"/>
                <a:gd name="connsiteX107" fmla="*/ 110546 w 607620"/>
                <a:gd name="connsiteY107" fmla="*/ 175073 h 553727"/>
                <a:gd name="connsiteX108" fmla="*/ 110813 w 607620"/>
                <a:gd name="connsiteY108" fmla="*/ 175073 h 553727"/>
                <a:gd name="connsiteX109" fmla="*/ 189050 w 607620"/>
                <a:gd name="connsiteY109" fmla="*/ 206624 h 553727"/>
                <a:gd name="connsiteX110" fmla="*/ 221538 w 607620"/>
                <a:gd name="connsiteY110" fmla="*/ 283947 h 553727"/>
                <a:gd name="connsiteX111" fmla="*/ 111080 w 607620"/>
                <a:gd name="connsiteY111" fmla="*/ 493253 h 553727"/>
                <a:gd name="connsiteX112" fmla="*/ 0 w 607620"/>
                <a:gd name="connsiteY112" fmla="*/ 285903 h 553727"/>
                <a:gd name="connsiteX113" fmla="*/ 110546 w 607620"/>
                <a:gd name="connsiteY113" fmla="*/ 175073 h 553727"/>
                <a:gd name="connsiteX114" fmla="*/ 537831 w 607620"/>
                <a:gd name="connsiteY114" fmla="*/ 52891 h 553727"/>
                <a:gd name="connsiteX115" fmla="*/ 511393 w 607620"/>
                <a:gd name="connsiteY115" fmla="*/ 79381 h 553727"/>
                <a:gd name="connsiteX116" fmla="*/ 537920 w 607620"/>
                <a:gd name="connsiteY116" fmla="*/ 105693 h 553727"/>
                <a:gd name="connsiteX117" fmla="*/ 564358 w 607620"/>
                <a:gd name="connsiteY117" fmla="*/ 79292 h 553727"/>
                <a:gd name="connsiteX118" fmla="*/ 537831 w 607620"/>
                <a:gd name="connsiteY118" fmla="*/ 52891 h 553727"/>
                <a:gd name="connsiteX119" fmla="*/ 537742 w 607620"/>
                <a:gd name="connsiteY119" fmla="*/ 0 h 553727"/>
                <a:gd name="connsiteX120" fmla="*/ 537831 w 607620"/>
                <a:gd name="connsiteY120" fmla="*/ 0 h 553727"/>
                <a:gd name="connsiteX121" fmla="*/ 607620 w 607620"/>
                <a:gd name="connsiteY121" fmla="*/ 68447 h 553727"/>
                <a:gd name="connsiteX122" fmla="*/ 538009 w 607620"/>
                <a:gd name="connsiteY122" fmla="*/ 201253 h 553727"/>
                <a:gd name="connsiteX123" fmla="*/ 468131 w 607620"/>
                <a:gd name="connsiteY123" fmla="*/ 69781 h 553727"/>
                <a:gd name="connsiteX124" fmla="*/ 537742 w 607620"/>
                <a:gd name="connsiteY124" fmla="*/ 0 h 5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7620" h="553727">
                  <a:moveTo>
                    <a:pt x="238942" y="508565"/>
                  </a:moveTo>
                  <a:cubicBezTo>
                    <a:pt x="251402" y="508565"/>
                    <a:pt x="261549" y="518700"/>
                    <a:pt x="261549" y="531146"/>
                  </a:cubicBezTo>
                  <a:cubicBezTo>
                    <a:pt x="261638" y="543592"/>
                    <a:pt x="251491" y="553727"/>
                    <a:pt x="239031" y="553727"/>
                  </a:cubicBezTo>
                  <a:lnTo>
                    <a:pt x="238942" y="553727"/>
                  </a:lnTo>
                  <a:cubicBezTo>
                    <a:pt x="226481" y="553727"/>
                    <a:pt x="216424" y="543681"/>
                    <a:pt x="216335" y="531235"/>
                  </a:cubicBezTo>
                  <a:cubicBezTo>
                    <a:pt x="216335" y="518700"/>
                    <a:pt x="226481" y="508654"/>
                    <a:pt x="238942" y="508565"/>
                  </a:cubicBezTo>
                  <a:close/>
                  <a:moveTo>
                    <a:pt x="179676" y="508565"/>
                  </a:moveTo>
                  <a:cubicBezTo>
                    <a:pt x="192141" y="508565"/>
                    <a:pt x="202292" y="518700"/>
                    <a:pt x="202292" y="531146"/>
                  </a:cubicBezTo>
                  <a:cubicBezTo>
                    <a:pt x="202292" y="543592"/>
                    <a:pt x="192230" y="553727"/>
                    <a:pt x="179765" y="553727"/>
                  </a:cubicBezTo>
                  <a:lnTo>
                    <a:pt x="179676" y="553727"/>
                  </a:lnTo>
                  <a:cubicBezTo>
                    <a:pt x="167210" y="553727"/>
                    <a:pt x="157060" y="543681"/>
                    <a:pt x="157060" y="531235"/>
                  </a:cubicBezTo>
                  <a:cubicBezTo>
                    <a:pt x="157060" y="518700"/>
                    <a:pt x="167121" y="508654"/>
                    <a:pt x="179676" y="508565"/>
                  </a:cubicBezTo>
                  <a:close/>
                  <a:moveTo>
                    <a:pt x="299478" y="508495"/>
                  </a:moveTo>
                  <a:cubicBezTo>
                    <a:pt x="312032" y="508495"/>
                    <a:pt x="322183" y="518525"/>
                    <a:pt x="322183" y="531041"/>
                  </a:cubicBezTo>
                  <a:cubicBezTo>
                    <a:pt x="322183" y="543467"/>
                    <a:pt x="312121" y="553586"/>
                    <a:pt x="299567" y="553586"/>
                  </a:cubicBezTo>
                  <a:cubicBezTo>
                    <a:pt x="287101" y="553586"/>
                    <a:pt x="276951" y="543556"/>
                    <a:pt x="276951" y="531129"/>
                  </a:cubicBezTo>
                  <a:cubicBezTo>
                    <a:pt x="276951" y="518614"/>
                    <a:pt x="287012" y="508495"/>
                    <a:pt x="299478" y="508495"/>
                  </a:cubicBezTo>
                  <a:close/>
                  <a:moveTo>
                    <a:pt x="360103" y="508353"/>
                  </a:moveTo>
                  <a:cubicBezTo>
                    <a:pt x="372564" y="508353"/>
                    <a:pt x="382710" y="518399"/>
                    <a:pt x="382710" y="530845"/>
                  </a:cubicBezTo>
                  <a:cubicBezTo>
                    <a:pt x="382799" y="543380"/>
                    <a:pt x="372653" y="553515"/>
                    <a:pt x="360192" y="553515"/>
                  </a:cubicBezTo>
                  <a:lnTo>
                    <a:pt x="360103" y="553515"/>
                  </a:lnTo>
                  <a:cubicBezTo>
                    <a:pt x="347643" y="553515"/>
                    <a:pt x="337585" y="543380"/>
                    <a:pt x="337496" y="530934"/>
                  </a:cubicBezTo>
                  <a:cubicBezTo>
                    <a:pt x="337496" y="518488"/>
                    <a:pt x="347643" y="508353"/>
                    <a:pt x="360103" y="508353"/>
                  </a:cubicBezTo>
                  <a:close/>
                  <a:moveTo>
                    <a:pt x="420727" y="508301"/>
                  </a:moveTo>
                  <a:cubicBezTo>
                    <a:pt x="433193" y="508212"/>
                    <a:pt x="443343" y="518343"/>
                    <a:pt x="443343" y="530784"/>
                  </a:cubicBezTo>
                  <a:cubicBezTo>
                    <a:pt x="443343" y="543225"/>
                    <a:pt x="433282" y="553355"/>
                    <a:pt x="420727" y="553444"/>
                  </a:cubicBezTo>
                  <a:cubicBezTo>
                    <a:pt x="408262" y="553444"/>
                    <a:pt x="398111" y="543314"/>
                    <a:pt x="398111" y="530873"/>
                  </a:cubicBezTo>
                  <a:cubicBezTo>
                    <a:pt x="398111" y="518432"/>
                    <a:pt x="408173" y="508301"/>
                    <a:pt x="420727" y="508301"/>
                  </a:cubicBezTo>
                  <a:close/>
                  <a:moveTo>
                    <a:pt x="481219" y="508142"/>
                  </a:moveTo>
                  <a:cubicBezTo>
                    <a:pt x="493754" y="508142"/>
                    <a:pt x="503889" y="518261"/>
                    <a:pt x="503889" y="530688"/>
                  </a:cubicBezTo>
                  <a:cubicBezTo>
                    <a:pt x="503889" y="543114"/>
                    <a:pt x="493754" y="553233"/>
                    <a:pt x="481308" y="553233"/>
                  </a:cubicBezTo>
                  <a:cubicBezTo>
                    <a:pt x="468862" y="553233"/>
                    <a:pt x="458727" y="543203"/>
                    <a:pt x="458727" y="530776"/>
                  </a:cubicBezTo>
                  <a:cubicBezTo>
                    <a:pt x="458727" y="518350"/>
                    <a:pt x="468773" y="508231"/>
                    <a:pt x="481219" y="508142"/>
                  </a:cubicBezTo>
                  <a:close/>
                  <a:moveTo>
                    <a:pt x="545190" y="496115"/>
                  </a:moveTo>
                  <a:cubicBezTo>
                    <a:pt x="550799" y="497547"/>
                    <a:pt x="555851" y="501124"/>
                    <a:pt x="559011" y="506499"/>
                  </a:cubicBezTo>
                  <a:cubicBezTo>
                    <a:pt x="565421" y="517162"/>
                    <a:pt x="561860" y="531024"/>
                    <a:pt x="551088" y="537421"/>
                  </a:cubicBezTo>
                  <a:cubicBezTo>
                    <a:pt x="547438" y="539554"/>
                    <a:pt x="543521" y="540531"/>
                    <a:pt x="539604" y="540531"/>
                  </a:cubicBezTo>
                  <a:cubicBezTo>
                    <a:pt x="531858" y="540531"/>
                    <a:pt x="524380" y="536622"/>
                    <a:pt x="520107" y="529424"/>
                  </a:cubicBezTo>
                  <a:cubicBezTo>
                    <a:pt x="513697" y="518762"/>
                    <a:pt x="517258" y="504900"/>
                    <a:pt x="528030" y="498591"/>
                  </a:cubicBezTo>
                  <a:cubicBezTo>
                    <a:pt x="533416" y="495393"/>
                    <a:pt x="539581" y="494682"/>
                    <a:pt x="545190" y="496115"/>
                  </a:cubicBezTo>
                  <a:close/>
                  <a:moveTo>
                    <a:pt x="586442" y="451772"/>
                  </a:moveTo>
                  <a:cubicBezTo>
                    <a:pt x="598109" y="456390"/>
                    <a:pt x="603809" y="469442"/>
                    <a:pt x="599178" y="481074"/>
                  </a:cubicBezTo>
                  <a:cubicBezTo>
                    <a:pt x="595704" y="489953"/>
                    <a:pt x="587154" y="495370"/>
                    <a:pt x="578159" y="495370"/>
                  </a:cubicBezTo>
                  <a:cubicBezTo>
                    <a:pt x="575398" y="495370"/>
                    <a:pt x="572637" y="494837"/>
                    <a:pt x="569876" y="493772"/>
                  </a:cubicBezTo>
                  <a:cubicBezTo>
                    <a:pt x="558208" y="489154"/>
                    <a:pt x="552508" y="476102"/>
                    <a:pt x="557139" y="464470"/>
                  </a:cubicBezTo>
                  <a:cubicBezTo>
                    <a:pt x="561682" y="452927"/>
                    <a:pt x="574863" y="447244"/>
                    <a:pt x="586442" y="451772"/>
                  </a:cubicBezTo>
                  <a:close/>
                  <a:moveTo>
                    <a:pt x="574485" y="391786"/>
                  </a:moveTo>
                  <a:cubicBezTo>
                    <a:pt x="586413" y="388322"/>
                    <a:pt x="598965" y="395162"/>
                    <a:pt x="602525" y="407154"/>
                  </a:cubicBezTo>
                  <a:cubicBezTo>
                    <a:pt x="605997" y="419057"/>
                    <a:pt x="599143" y="431582"/>
                    <a:pt x="587214" y="435136"/>
                  </a:cubicBezTo>
                  <a:cubicBezTo>
                    <a:pt x="585078" y="435757"/>
                    <a:pt x="582941" y="436024"/>
                    <a:pt x="580805" y="436024"/>
                  </a:cubicBezTo>
                  <a:cubicBezTo>
                    <a:pt x="571013" y="436024"/>
                    <a:pt x="562022" y="429628"/>
                    <a:pt x="559085" y="419857"/>
                  </a:cubicBezTo>
                  <a:cubicBezTo>
                    <a:pt x="555613" y="407865"/>
                    <a:pt x="562467" y="395339"/>
                    <a:pt x="574485" y="391786"/>
                  </a:cubicBezTo>
                  <a:close/>
                  <a:moveTo>
                    <a:pt x="542824" y="342755"/>
                  </a:moveTo>
                  <a:cubicBezTo>
                    <a:pt x="548524" y="341821"/>
                    <a:pt x="554580" y="343066"/>
                    <a:pt x="559657" y="346712"/>
                  </a:cubicBezTo>
                  <a:cubicBezTo>
                    <a:pt x="569810" y="354003"/>
                    <a:pt x="572126" y="368142"/>
                    <a:pt x="564823" y="378279"/>
                  </a:cubicBezTo>
                  <a:cubicBezTo>
                    <a:pt x="560370" y="384326"/>
                    <a:pt x="553423" y="387616"/>
                    <a:pt x="546386" y="387616"/>
                  </a:cubicBezTo>
                  <a:cubicBezTo>
                    <a:pt x="541844" y="387616"/>
                    <a:pt x="537213" y="386193"/>
                    <a:pt x="533205" y="383348"/>
                  </a:cubicBezTo>
                  <a:cubicBezTo>
                    <a:pt x="523052" y="376056"/>
                    <a:pt x="520825" y="361917"/>
                    <a:pt x="528128" y="351869"/>
                  </a:cubicBezTo>
                  <a:cubicBezTo>
                    <a:pt x="531780" y="346801"/>
                    <a:pt x="537124" y="343688"/>
                    <a:pt x="542824" y="342755"/>
                  </a:cubicBezTo>
                  <a:close/>
                  <a:moveTo>
                    <a:pt x="428904" y="325377"/>
                  </a:moveTo>
                  <a:cubicBezTo>
                    <a:pt x="441365" y="325377"/>
                    <a:pt x="451511" y="335423"/>
                    <a:pt x="451511" y="347869"/>
                  </a:cubicBezTo>
                  <a:cubicBezTo>
                    <a:pt x="451600" y="360404"/>
                    <a:pt x="441454" y="370539"/>
                    <a:pt x="428993" y="370539"/>
                  </a:cubicBezTo>
                  <a:lnTo>
                    <a:pt x="428904" y="370539"/>
                  </a:lnTo>
                  <a:cubicBezTo>
                    <a:pt x="416444" y="370539"/>
                    <a:pt x="406386" y="360404"/>
                    <a:pt x="406297" y="347958"/>
                  </a:cubicBezTo>
                  <a:cubicBezTo>
                    <a:pt x="406297" y="335512"/>
                    <a:pt x="416444" y="325377"/>
                    <a:pt x="428904" y="325377"/>
                  </a:cubicBezTo>
                  <a:close/>
                  <a:moveTo>
                    <a:pt x="489405" y="325236"/>
                  </a:moveTo>
                  <a:cubicBezTo>
                    <a:pt x="501940" y="325236"/>
                    <a:pt x="512075" y="335355"/>
                    <a:pt x="512075" y="347781"/>
                  </a:cubicBezTo>
                  <a:cubicBezTo>
                    <a:pt x="512075" y="360208"/>
                    <a:pt x="502029" y="370327"/>
                    <a:pt x="489583" y="370327"/>
                  </a:cubicBezTo>
                  <a:lnTo>
                    <a:pt x="489494" y="370327"/>
                  </a:lnTo>
                  <a:cubicBezTo>
                    <a:pt x="477048" y="370327"/>
                    <a:pt x="466913" y="360297"/>
                    <a:pt x="466913" y="347870"/>
                  </a:cubicBezTo>
                  <a:cubicBezTo>
                    <a:pt x="466913" y="335443"/>
                    <a:pt x="476959" y="325325"/>
                    <a:pt x="489405" y="325236"/>
                  </a:cubicBezTo>
                  <a:close/>
                  <a:moveTo>
                    <a:pt x="374424" y="324431"/>
                  </a:moveTo>
                  <a:cubicBezTo>
                    <a:pt x="386450" y="327630"/>
                    <a:pt x="393666" y="340071"/>
                    <a:pt x="390370" y="352068"/>
                  </a:cubicBezTo>
                  <a:cubicBezTo>
                    <a:pt x="387608" y="362199"/>
                    <a:pt x="378522" y="368775"/>
                    <a:pt x="368545" y="368775"/>
                  </a:cubicBezTo>
                  <a:cubicBezTo>
                    <a:pt x="366585" y="368775"/>
                    <a:pt x="364625" y="368508"/>
                    <a:pt x="362576" y="367975"/>
                  </a:cubicBezTo>
                  <a:cubicBezTo>
                    <a:pt x="350550" y="364687"/>
                    <a:pt x="343423" y="352335"/>
                    <a:pt x="346719" y="340338"/>
                  </a:cubicBezTo>
                  <a:cubicBezTo>
                    <a:pt x="349926" y="328252"/>
                    <a:pt x="362398" y="321143"/>
                    <a:pt x="374424" y="324431"/>
                  </a:cubicBezTo>
                  <a:close/>
                  <a:moveTo>
                    <a:pt x="325656" y="281731"/>
                  </a:moveTo>
                  <a:cubicBezTo>
                    <a:pt x="337944" y="279510"/>
                    <a:pt x="349697" y="287683"/>
                    <a:pt x="351923" y="299943"/>
                  </a:cubicBezTo>
                  <a:cubicBezTo>
                    <a:pt x="354149" y="312203"/>
                    <a:pt x="345957" y="323930"/>
                    <a:pt x="333670" y="326152"/>
                  </a:cubicBezTo>
                  <a:cubicBezTo>
                    <a:pt x="332334" y="326418"/>
                    <a:pt x="330999" y="326507"/>
                    <a:pt x="329663" y="326507"/>
                  </a:cubicBezTo>
                  <a:cubicBezTo>
                    <a:pt x="318889" y="326507"/>
                    <a:pt x="309362" y="318867"/>
                    <a:pt x="307403" y="307939"/>
                  </a:cubicBezTo>
                  <a:cubicBezTo>
                    <a:pt x="305177" y="295679"/>
                    <a:pt x="313369" y="283952"/>
                    <a:pt x="325656" y="281731"/>
                  </a:cubicBezTo>
                  <a:close/>
                  <a:moveTo>
                    <a:pt x="110724" y="258795"/>
                  </a:moveTo>
                  <a:cubicBezTo>
                    <a:pt x="92834" y="258884"/>
                    <a:pt x="78326" y="273371"/>
                    <a:pt x="78326" y="291235"/>
                  </a:cubicBezTo>
                  <a:cubicBezTo>
                    <a:pt x="78415" y="309188"/>
                    <a:pt x="92923" y="323586"/>
                    <a:pt x="110813" y="323586"/>
                  </a:cubicBezTo>
                  <a:cubicBezTo>
                    <a:pt x="128793" y="323586"/>
                    <a:pt x="143212" y="309011"/>
                    <a:pt x="143212" y="291146"/>
                  </a:cubicBezTo>
                  <a:cubicBezTo>
                    <a:pt x="143212" y="273282"/>
                    <a:pt x="128615" y="258795"/>
                    <a:pt x="110724" y="258795"/>
                  </a:cubicBezTo>
                  <a:close/>
                  <a:moveTo>
                    <a:pt x="354539" y="228405"/>
                  </a:moveTo>
                  <a:cubicBezTo>
                    <a:pt x="360250" y="229305"/>
                    <a:pt x="365616" y="232396"/>
                    <a:pt x="369268" y="237464"/>
                  </a:cubicBezTo>
                  <a:cubicBezTo>
                    <a:pt x="376660" y="247512"/>
                    <a:pt x="374433" y="261651"/>
                    <a:pt x="364280" y="269032"/>
                  </a:cubicBezTo>
                  <a:cubicBezTo>
                    <a:pt x="360272" y="271877"/>
                    <a:pt x="355641" y="273300"/>
                    <a:pt x="351010" y="273300"/>
                  </a:cubicBezTo>
                  <a:cubicBezTo>
                    <a:pt x="344063" y="273300"/>
                    <a:pt x="337115" y="270099"/>
                    <a:pt x="332662" y="263963"/>
                  </a:cubicBezTo>
                  <a:cubicBezTo>
                    <a:pt x="325359" y="253915"/>
                    <a:pt x="327586" y="239776"/>
                    <a:pt x="337739" y="232484"/>
                  </a:cubicBezTo>
                  <a:cubicBezTo>
                    <a:pt x="342771" y="228794"/>
                    <a:pt x="348828" y="227505"/>
                    <a:pt x="354539" y="228405"/>
                  </a:cubicBezTo>
                  <a:close/>
                  <a:moveTo>
                    <a:pt x="474136" y="217836"/>
                  </a:moveTo>
                  <a:cubicBezTo>
                    <a:pt x="486597" y="217836"/>
                    <a:pt x="496743" y="227882"/>
                    <a:pt x="496743" y="240417"/>
                  </a:cubicBezTo>
                  <a:cubicBezTo>
                    <a:pt x="496832" y="252863"/>
                    <a:pt x="486686" y="262998"/>
                    <a:pt x="474225" y="262998"/>
                  </a:cubicBezTo>
                  <a:lnTo>
                    <a:pt x="474136" y="262998"/>
                  </a:lnTo>
                  <a:cubicBezTo>
                    <a:pt x="461676" y="262998"/>
                    <a:pt x="451618" y="252952"/>
                    <a:pt x="451529" y="240506"/>
                  </a:cubicBezTo>
                  <a:cubicBezTo>
                    <a:pt x="451529" y="228060"/>
                    <a:pt x="461676" y="217925"/>
                    <a:pt x="474136" y="217836"/>
                  </a:cubicBezTo>
                  <a:close/>
                  <a:moveTo>
                    <a:pt x="409402" y="217836"/>
                  </a:moveTo>
                  <a:cubicBezTo>
                    <a:pt x="421848" y="217836"/>
                    <a:pt x="431983" y="227882"/>
                    <a:pt x="431983" y="240417"/>
                  </a:cubicBezTo>
                  <a:cubicBezTo>
                    <a:pt x="431983" y="252863"/>
                    <a:pt x="421937" y="262998"/>
                    <a:pt x="409491" y="262998"/>
                  </a:cubicBezTo>
                  <a:lnTo>
                    <a:pt x="409402" y="262998"/>
                  </a:lnTo>
                  <a:cubicBezTo>
                    <a:pt x="396956" y="262998"/>
                    <a:pt x="386821" y="252952"/>
                    <a:pt x="386821" y="240506"/>
                  </a:cubicBezTo>
                  <a:cubicBezTo>
                    <a:pt x="386821" y="228060"/>
                    <a:pt x="396867" y="217925"/>
                    <a:pt x="409402" y="217836"/>
                  </a:cubicBezTo>
                  <a:close/>
                  <a:moveTo>
                    <a:pt x="110546" y="175073"/>
                  </a:moveTo>
                  <a:lnTo>
                    <a:pt x="110813" y="175073"/>
                  </a:lnTo>
                  <a:cubicBezTo>
                    <a:pt x="140453" y="175073"/>
                    <a:pt x="168223" y="186271"/>
                    <a:pt x="189050" y="206624"/>
                  </a:cubicBezTo>
                  <a:cubicBezTo>
                    <a:pt x="209967" y="227066"/>
                    <a:pt x="221538" y="254529"/>
                    <a:pt x="221538" y="283947"/>
                  </a:cubicBezTo>
                  <a:cubicBezTo>
                    <a:pt x="221627" y="331319"/>
                    <a:pt x="150332" y="439304"/>
                    <a:pt x="111080" y="493253"/>
                  </a:cubicBezTo>
                  <a:cubicBezTo>
                    <a:pt x="71739" y="439927"/>
                    <a:pt x="89" y="333274"/>
                    <a:pt x="0" y="285903"/>
                  </a:cubicBezTo>
                  <a:cubicBezTo>
                    <a:pt x="-89" y="224933"/>
                    <a:pt x="49488" y="175251"/>
                    <a:pt x="110546" y="175073"/>
                  </a:cubicBezTo>
                  <a:close/>
                  <a:moveTo>
                    <a:pt x="537831" y="52891"/>
                  </a:moveTo>
                  <a:cubicBezTo>
                    <a:pt x="523232" y="52891"/>
                    <a:pt x="511393" y="64714"/>
                    <a:pt x="511393" y="79381"/>
                  </a:cubicBezTo>
                  <a:cubicBezTo>
                    <a:pt x="511393" y="93959"/>
                    <a:pt x="523321" y="105782"/>
                    <a:pt x="537920" y="105693"/>
                  </a:cubicBezTo>
                  <a:cubicBezTo>
                    <a:pt x="552519" y="105693"/>
                    <a:pt x="564358" y="93871"/>
                    <a:pt x="564358" y="79292"/>
                  </a:cubicBezTo>
                  <a:cubicBezTo>
                    <a:pt x="564269" y="64625"/>
                    <a:pt x="552430" y="52891"/>
                    <a:pt x="537831" y="52891"/>
                  </a:cubicBezTo>
                  <a:close/>
                  <a:moveTo>
                    <a:pt x="537742" y="0"/>
                  </a:moveTo>
                  <a:lnTo>
                    <a:pt x="537831" y="0"/>
                  </a:lnTo>
                  <a:cubicBezTo>
                    <a:pt x="576909" y="0"/>
                    <a:pt x="607531" y="30046"/>
                    <a:pt x="607620" y="68447"/>
                  </a:cubicBezTo>
                  <a:cubicBezTo>
                    <a:pt x="607620" y="95204"/>
                    <a:pt x="568809" y="158229"/>
                    <a:pt x="538009" y="201253"/>
                  </a:cubicBezTo>
                  <a:cubicBezTo>
                    <a:pt x="507120" y="158762"/>
                    <a:pt x="468131" y="96537"/>
                    <a:pt x="468131" y="69781"/>
                  </a:cubicBezTo>
                  <a:cubicBezTo>
                    <a:pt x="468042" y="31379"/>
                    <a:pt x="499287" y="89"/>
                    <a:pt x="537742" y="0"/>
                  </a:cubicBezTo>
                  <a:close/>
                </a:path>
              </a:pathLst>
            </a:custGeom>
            <a:solidFill>
              <a:schemeClr val="bg1"/>
            </a:solidFill>
            <a:ln>
              <a:noFill/>
            </a:ln>
          </p:spPr>
          <p:txBody>
            <a:bodyPr/>
            <a:lstStyle/>
            <a:p>
              <a:endParaRPr lang="zh-CN" altLang="en-US" dirty="0">
                <a:cs typeface="+mn-ea"/>
                <a:sym typeface="+mn-lt"/>
              </a:endParaRPr>
            </a:p>
          </p:txBody>
        </p:sp>
        <p:grpSp>
          <p:nvGrpSpPr>
            <p:cNvPr id="43" name="组合 42"/>
            <p:cNvGrpSpPr/>
            <p:nvPr/>
          </p:nvGrpSpPr>
          <p:grpSpPr>
            <a:xfrm>
              <a:off x="15033" y="5090"/>
              <a:ext cx="511" cy="511"/>
              <a:chOff x="20161" y="-1327"/>
              <a:chExt cx="1418" cy="1418"/>
            </a:xfrm>
          </p:grpSpPr>
          <p:cxnSp>
            <p:nvCxnSpPr>
              <p:cNvPr id="44" name="直接连接符 43"/>
              <p:cNvCxnSpPr/>
              <p:nvPr/>
            </p:nvCxnSpPr>
            <p:spPr>
              <a:xfrm>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6200000">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品牌篇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第三节</a:t>
            </a:r>
            <a:endParaRPr lang="zh-CN" altLang="en-US" sz="2000" b="1" dirty="0">
              <a:solidFill>
                <a:schemeClr val="bg1"/>
              </a:solidFill>
              <a:cs typeface="+mn-ea"/>
              <a:sym typeface="+mn-lt"/>
            </a:endParaRP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03</a:t>
            </a:r>
            <a:endParaRPr lang="en-US" altLang="zh-CN" sz="6600" b="1" dirty="0">
              <a:ln>
                <a:noFill/>
              </a:ln>
              <a:solidFill>
                <a:srgbClr val="47BCB3"/>
              </a:solidFill>
              <a:effectLst/>
              <a:cs typeface="+mn-ea"/>
              <a:sym typeface="+mn-lt"/>
            </a:endParaRPr>
          </a:p>
        </p:txBody>
      </p:sp>
      <p:grpSp>
        <p:nvGrpSpPr>
          <p:cNvPr id="7" name="组合 6"/>
          <p:cNvGrpSpPr/>
          <p:nvPr/>
        </p:nvGrpSpPr>
        <p:grpSpPr>
          <a:xfrm>
            <a:off x="-119270" y="-425391"/>
            <a:ext cx="12647456" cy="4823013"/>
            <a:chOff x="-119270" y="-425391"/>
            <a:chExt cx="12647456" cy="48230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425391"/>
              <a:ext cx="12633352" cy="4752975"/>
              <a:chOff x="-105166" y="-425391"/>
              <a:chExt cx="12633352" cy="4752975"/>
            </a:xfrm>
          </p:grpSpPr>
          <p:sp>
            <p:nvSpPr>
              <p:cNvPr id="96" name="任意多边形: 形状 95"/>
              <p:cNvSpPr/>
              <p:nvPr/>
            </p:nvSpPr>
            <p:spPr>
              <a:xfrm rot="21364925">
                <a:off x="-95641" y="-425391"/>
                <a:ext cx="10993755" cy="4752975"/>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335" y="5551805"/>
            <a:ext cx="5291455"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THREE</a:t>
            </a:r>
            <a:endParaRPr lang="en-US" altLang="zh-CN" sz="4800" b="1" dirty="0">
              <a:solidFill>
                <a:schemeClr val="accent1">
                  <a:lumMod val="75000"/>
                </a:schemeClr>
              </a:solidFill>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endParaRPr lang="en-US" altLang="zh-CN" dirty="0">
              <a:solidFill>
                <a:srgbClr val="3EA09A"/>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925945" y="1924685"/>
            <a:ext cx="3385820" cy="3385820"/>
            <a:chOff x="10907" y="3031"/>
            <a:chExt cx="5332" cy="5332"/>
          </a:xfrm>
        </p:grpSpPr>
        <p:sp>
          <p:nvSpPr>
            <p:cNvPr id="14" name="椭圆 13"/>
            <p:cNvSpPr/>
            <p:nvPr/>
          </p:nvSpPr>
          <p:spPr>
            <a:xfrm>
              <a:off x="10907" y="3031"/>
              <a:ext cx="5332" cy="5332"/>
            </a:xfrm>
            <a:prstGeom prst="ellipse">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1877" y="5743"/>
              <a:ext cx="3391" cy="727"/>
            </a:xfrm>
            <a:prstGeom prst="rect">
              <a:avLst/>
            </a:prstGeom>
            <a:noFill/>
          </p:spPr>
          <p:txBody>
            <a:bodyPr wrap="none" rtlCol="0" anchor="t">
              <a:spAutoFit/>
            </a:bodyPr>
            <a:lstStyle/>
            <a:p>
              <a:pPr algn="ctr"/>
              <a:r>
                <a:rPr lang="zh-CN" altLang="en-US" sz="2400" dirty="0">
                  <a:solidFill>
                    <a:schemeClr val="bg1"/>
                  </a:solidFill>
                  <a:cs typeface="+mn-ea"/>
                  <a:sym typeface="+mn-lt"/>
                </a:rPr>
                <a:t>Data Analysis</a:t>
              </a:r>
              <a:endParaRPr lang="zh-CN" altLang="en-US" sz="2400" dirty="0">
                <a:solidFill>
                  <a:schemeClr val="bg1"/>
                </a:solidFill>
                <a:cs typeface="+mn-ea"/>
                <a:sym typeface="+mn-lt"/>
              </a:endParaRPr>
            </a:p>
          </p:txBody>
        </p:sp>
        <p:sp>
          <p:nvSpPr>
            <p:cNvPr id="11" name="文本框 10"/>
            <p:cNvSpPr txBox="1"/>
            <p:nvPr/>
          </p:nvSpPr>
          <p:spPr>
            <a:xfrm>
              <a:off x="12130" y="4776"/>
              <a:ext cx="2886" cy="921"/>
            </a:xfrm>
            <a:prstGeom prst="rect">
              <a:avLst/>
            </a:prstGeom>
            <a:noFill/>
          </p:spPr>
          <p:txBody>
            <a:bodyPr wrap="none" rtlCol="0" anchor="t">
              <a:spAutoFit/>
            </a:bodyPr>
            <a:lstStyle/>
            <a:p>
              <a:pPr algn="ctr"/>
              <a:r>
                <a:rPr lang="zh-CN" altLang="en-US" sz="3200" b="1" dirty="0">
                  <a:solidFill>
                    <a:schemeClr val="bg1"/>
                  </a:solidFill>
                  <a:cs typeface="+mn-ea"/>
                  <a:sym typeface="+mn-lt"/>
                </a:rPr>
                <a:t>品牌介绍</a:t>
              </a:r>
              <a:endParaRPr lang="zh-CN" altLang="en-US" sz="3200" b="1" dirty="0">
                <a:solidFill>
                  <a:schemeClr val="bg1"/>
                </a:solidFill>
                <a:cs typeface="+mn-ea"/>
                <a:sym typeface="+mn-lt"/>
              </a:endParaRPr>
            </a:p>
          </p:txBody>
        </p:sp>
      </p:grpSp>
      <p:pic>
        <p:nvPicPr>
          <p:cNvPr id="28" name="图片 27" descr="E:\PPT 模板\制作PPT\完成\物业公司介绍\图片\51miz-P1503303-40BCFD06-3840x2560.jpg51miz-P1503303-40BCFD06-3840x2560"/>
          <p:cNvPicPr>
            <a:picLocks noChangeAspect="1"/>
          </p:cNvPicPr>
          <p:nvPr/>
        </p:nvPicPr>
        <p:blipFill>
          <a:blip r:embed="rId1" cstate="screen"/>
          <a:srcRect/>
          <a:stretch>
            <a:fillRect/>
          </a:stretch>
        </p:blipFill>
        <p:spPr>
          <a:xfrm flipH="1">
            <a:off x="8839835" y="0"/>
            <a:ext cx="3352165" cy="6894195"/>
          </a:xfrm>
          <a:custGeom>
            <a:avLst/>
            <a:gdLst/>
            <a:ahLst/>
            <a:cxnLst>
              <a:cxn ang="3">
                <a:pos x="hc" y="t"/>
              </a:cxn>
              <a:cxn ang="cd2">
                <a:pos x="l" y="vc"/>
              </a:cxn>
              <a:cxn ang="cd4">
                <a:pos x="hc" y="b"/>
              </a:cxn>
              <a:cxn ang="0">
                <a:pos x="r" y="vc"/>
              </a:cxn>
            </a:cxnLst>
            <a:rect l="l" t="t" r="r" b="b"/>
            <a:pathLst>
              <a:path w="5646" h="10799">
                <a:moveTo>
                  <a:pt x="0" y="0"/>
                </a:moveTo>
                <a:lnTo>
                  <a:pt x="5646" y="0"/>
                </a:lnTo>
                <a:lnTo>
                  <a:pt x="5646" y="2595"/>
                </a:lnTo>
                <a:lnTo>
                  <a:pt x="5620" y="2595"/>
                </a:lnTo>
                <a:cubicBezTo>
                  <a:pt x="3907" y="2595"/>
                  <a:pt x="2519" y="3983"/>
                  <a:pt x="2519" y="5696"/>
                </a:cubicBezTo>
                <a:cubicBezTo>
                  <a:pt x="2519" y="7409"/>
                  <a:pt x="3907" y="8797"/>
                  <a:pt x="5620" y="8797"/>
                </a:cubicBezTo>
                <a:lnTo>
                  <a:pt x="5646" y="8797"/>
                </a:lnTo>
                <a:lnTo>
                  <a:pt x="5646" y="10799"/>
                </a:lnTo>
                <a:lnTo>
                  <a:pt x="0" y="10799"/>
                </a:lnTo>
                <a:lnTo>
                  <a:pt x="0" y="0"/>
                </a:lnTo>
                <a:close/>
              </a:path>
            </a:pathLst>
          </a:custGeom>
        </p:spPr>
      </p:pic>
      <p:grpSp>
        <p:nvGrpSpPr>
          <p:cNvPr id="3" name="组合 2"/>
          <p:cNvGrpSpPr/>
          <p:nvPr/>
        </p:nvGrpSpPr>
        <p:grpSpPr>
          <a:xfrm>
            <a:off x="546100" y="430530"/>
            <a:ext cx="518160" cy="518160"/>
            <a:chOff x="9975" y="8043"/>
            <a:chExt cx="792" cy="792"/>
          </a:xfrm>
          <a:solidFill>
            <a:schemeClr val="bg1"/>
          </a:solidFill>
        </p:grpSpPr>
        <p:sp>
          <p:nvSpPr>
            <p:cNvPr id="2"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品牌介绍</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25" name="组合 24"/>
          <p:cNvGrpSpPr/>
          <p:nvPr/>
        </p:nvGrpSpPr>
        <p:grpSpPr>
          <a:xfrm>
            <a:off x="478702" y="1622278"/>
            <a:ext cx="5951553" cy="4505784"/>
            <a:chOff x="-712" y="1551"/>
            <a:chExt cx="11808" cy="8940"/>
          </a:xfrm>
        </p:grpSpPr>
        <p:grpSp>
          <p:nvGrpSpPr>
            <p:cNvPr id="4" name="组合 3"/>
            <p:cNvGrpSpPr/>
            <p:nvPr/>
          </p:nvGrpSpPr>
          <p:grpSpPr>
            <a:xfrm>
              <a:off x="-712" y="1994"/>
              <a:ext cx="7950" cy="7950"/>
              <a:chOff x="1510818" y="1150539"/>
              <a:chExt cx="5048146" cy="5048236"/>
            </a:xfrm>
          </p:grpSpPr>
          <p:pic>
            <p:nvPicPr>
              <p:cNvPr id="40" name="图片 39" descr="H:\PPT资料\企业画册\资料\城市\51miz-P1498151-61154332-3840x2560.jpg51miz-P1498151-61154332-3840x2560"/>
              <p:cNvPicPr>
                <a:picLocks noChangeAspect="1"/>
              </p:cNvPicPr>
              <p:nvPr/>
            </p:nvPicPr>
            <p:blipFill>
              <a:blip r:embed="rId2" cstate="screen"/>
              <a:srcRect/>
              <a:stretch>
                <a:fillRect/>
              </a:stretch>
            </p:blipFill>
            <p:spPr>
              <a:xfrm>
                <a:off x="1510818" y="1150539"/>
                <a:ext cx="5048146" cy="5048236"/>
              </a:xfrm>
              <a:custGeom>
                <a:avLst/>
                <a:gdLst>
                  <a:gd name="connsiteX0" fmla="*/ 2328363 w 4766105"/>
                  <a:gd name="connsiteY0" fmla="*/ 295 h 4778366"/>
                  <a:gd name="connsiteX1" fmla="*/ 2972703 w 4766105"/>
                  <a:gd name="connsiteY1" fmla="*/ 248170 h 4778366"/>
                  <a:gd name="connsiteX2" fmla="*/ 4497730 w 4766105"/>
                  <a:gd name="connsiteY2" fmla="*/ 1697471 h 4778366"/>
                  <a:gd name="connsiteX3" fmla="*/ 4757181 w 4766105"/>
                  <a:gd name="connsiteY3" fmla="*/ 2156558 h 4778366"/>
                  <a:gd name="connsiteX4" fmla="*/ 4766105 w 4766105"/>
                  <a:gd name="connsiteY4" fmla="*/ 2229953 h 4778366"/>
                  <a:gd name="connsiteX5" fmla="*/ 4766105 w 4766105"/>
                  <a:gd name="connsiteY5" fmla="*/ 2498796 h 4778366"/>
                  <a:gd name="connsiteX6" fmla="*/ 4765951 w 4766105"/>
                  <a:gd name="connsiteY6" fmla="*/ 2501006 h 4778366"/>
                  <a:gd name="connsiteX7" fmla="*/ 4530197 w 4766105"/>
                  <a:gd name="connsiteY7" fmla="*/ 2972702 h 4778366"/>
                  <a:gd name="connsiteX8" fmla="*/ 3080896 w 4766105"/>
                  <a:gd name="connsiteY8" fmla="*/ 4497730 h 4778366"/>
                  <a:gd name="connsiteX9" fmla="*/ 1805665 w 4766105"/>
                  <a:gd name="connsiteY9" fmla="*/ 4530197 h 4778366"/>
                  <a:gd name="connsiteX10" fmla="*/ 280638 w 4766105"/>
                  <a:gd name="connsiteY10" fmla="*/ 3080896 h 4778366"/>
                  <a:gd name="connsiteX11" fmla="*/ 248170 w 4766105"/>
                  <a:gd name="connsiteY11" fmla="*/ 1805665 h 4778366"/>
                  <a:gd name="connsiteX12" fmla="*/ 1697471 w 4766105"/>
                  <a:gd name="connsiteY12" fmla="*/ 280637 h 4778366"/>
                  <a:gd name="connsiteX13" fmla="*/ 2328363 w 4766105"/>
                  <a:gd name="connsiteY13" fmla="*/ 295 h 477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6105" h="4778366">
                    <a:moveTo>
                      <a:pt x="2328363" y="295"/>
                    </a:moveTo>
                    <a:cubicBezTo>
                      <a:pt x="2559134" y="-5581"/>
                      <a:pt x="2792147" y="76580"/>
                      <a:pt x="2972703" y="248170"/>
                    </a:cubicBezTo>
                    <a:lnTo>
                      <a:pt x="4497730" y="1697471"/>
                    </a:lnTo>
                    <a:cubicBezTo>
                      <a:pt x="4633146" y="1826164"/>
                      <a:pt x="4719826" y="1986884"/>
                      <a:pt x="4757181" y="2156558"/>
                    </a:cubicBezTo>
                    <a:lnTo>
                      <a:pt x="4766105" y="2229953"/>
                    </a:lnTo>
                    <a:lnTo>
                      <a:pt x="4766105" y="2498796"/>
                    </a:lnTo>
                    <a:lnTo>
                      <a:pt x="4765951" y="2501006"/>
                    </a:lnTo>
                    <a:cubicBezTo>
                      <a:pt x="4737278" y="2672361"/>
                      <a:pt x="4658890" y="2837285"/>
                      <a:pt x="4530197" y="2972702"/>
                    </a:cubicBezTo>
                    <a:lnTo>
                      <a:pt x="3080896" y="4497730"/>
                    </a:lnTo>
                    <a:cubicBezTo>
                      <a:pt x="2737717" y="4858840"/>
                      <a:pt x="2166775" y="4873377"/>
                      <a:pt x="1805665" y="4530197"/>
                    </a:cubicBezTo>
                    <a:lnTo>
                      <a:pt x="280638" y="3080896"/>
                    </a:lnTo>
                    <a:cubicBezTo>
                      <a:pt x="-80474" y="2737714"/>
                      <a:pt x="-95010" y="2166775"/>
                      <a:pt x="248170" y="1805665"/>
                    </a:cubicBezTo>
                    <a:lnTo>
                      <a:pt x="1697471" y="280637"/>
                    </a:lnTo>
                    <a:cubicBezTo>
                      <a:pt x="1869061" y="100081"/>
                      <a:pt x="2097591" y="6169"/>
                      <a:pt x="2328363" y="295"/>
                    </a:cubicBezTo>
                    <a:close/>
                  </a:path>
                </a:pathLst>
              </a:custGeom>
            </p:spPr>
          </p:pic>
          <p:sp>
            <p:nvSpPr>
              <p:cNvPr id="5" name="矩形: 圆角 17"/>
              <p:cNvSpPr/>
              <p:nvPr/>
            </p:nvSpPr>
            <p:spPr>
              <a:xfrm rot="18812494">
                <a:off x="2956811" y="2567029"/>
                <a:ext cx="2376060" cy="2376060"/>
              </a:xfrm>
              <a:prstGeom prst="roundRect">
                <a:avLst>
                  <a:gd name="adj" fmla="val 2308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3099488" y="3433177"/>
                <a:ext cx="2802481" cy="6576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800" b="1" dirty="0">
                    <a:solidFill>
                      <a:srgbClr val="E9212A"/>
                    </a:solidFill>
                    <a:cs typeface="+mn-ea"/>
                    <a:sym typeface="+mn-lt"/>
                  </a:rPr>
                  <a:t>品牌介绍</a:t>
                </a:r>
                <a:endParaRPr kumimoji="0" lang="zh-CN" sz="2800" b="1" i="0" u="none" strike="noStrike" kern="1200" cap="none" spc="0" normalizeH="0" baseline="0" noProof="0" dirty="0">
                  <a:ln>
                    <a:noFill/>
                  </a:ln>
                  <a:solidFill>
                    <a:srgbClr val="E9212A"/>
                  </a:solidFill>
                  <a:effectLst/>
                  <a:uLnTx/>
                  <a:uFillTx/>
                  <a:cs typeface="+mn-ea"/>
                  <a:sym typeface="+mn-lt"/>
                </a:endParaRPr>
              </a:p>
            </p:txBody>
          </p:sp>
        </p:grpSp>
        <p:grpSp>
          <p:nvGrpSpPr>
            <p:cNvPr id="7" name="组合 6"/>
            <p:cNvGrpSpPr/>
            <p:nvPr/>
          </p:nvGrpSpPr>
          <p:grpSpPr>
            <a:xfrm>
              <a:off x="4806" y="1551"/>
              <a:ext cx="3417" cy="3392"/>
              <a:chOff x="5014612" y="869130"/>
              <a:chExt cx="2169662" cy="2154100"/>
            </a:xfrm>
          </p:grpSpPr>
          <p:sp>
            <p:nvSpPr>
              <p:cNvPr id="8" name="矩形: 圆角 21"/>
              <p:cNvSpPr/>
              <p:nvPr/>
            </p:nvSpPr>
            <p:spPr>
              <a:xfrm rot="18812494">
                <a:off x="5014612" y="869130"/>
                <a:ext cx="2154100" cy="2154100"/>
              </a:xfrm>
              <a:prstGeom prst="roundRect">
                <a:avLst>
                  <a:gd name="adj" fmla="val 23082"/>
                </a:avLst>
              </a:prstGeom>
              <a:gradFill>
                <a:gsLst>
                  <a:gs pos="0">
                    <a:srgbClr val="007BD3"/>
                  </a:gs>
                  <a:gs pos="100000">
                    <a:srgbClr val="034373"/>
                  </a:gs>
                </a:gsLst>
                <a:lin ang="10800000" scaled="0"/>
              </a:gradFill>
              <a:ln>
                <a:noFill/>
              </a:ln>
              <a:effectLst>
                <a:outerShdw blurRad="63500" sx="102000" sy="102000" algn="ctr" rotWithShape="0">
                  <a:schemeClr val="tx2">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矩形 31"/>
              <p:cNvSpPr/>
              <p:nvPr/>
            </p:nvSpPr>
            <p:spPr>
              <a:xfrm>
                <a:off x="5657830" y="1480359"/>
                <a:ext cx="1526444" cy="6576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创新</a:t>
                </a:r>
                <a:endParaRPr kumimoji="0" lang="zh-CN" altLang="en-US" sz="2800" b="1" i="0" u="none" strike="noStrike" kern="1200" cap="none" spc="0" normalizeH="0" baseline="0" noProof="0" dirty="0">
                  <a:ln>
                    <a:noFill/>
                  </a:ln>
                  <a:solidFill>
                    <a:prstClr val="white"/>
                  </a:solidFill>
                  <a:effectLst/>
                  <a:uLnTx/>
                  <a:uFillTx/>
                  <a:cs typeface="+mn-ea"/>
                  <a:sym typeface="+mn-lt"/>
                </a:endParaRPr>
              </a:p>
            </p:txBody>
          </p:sp>
        </p:grpSp>
        <p:grpSp>
          <p:nvGrpSpPr>
            <p:cNvPr id="16" name="组合 15"/>
            <p:cNvGrpSpPr/>
            <p:nvPr/>
          </p:nvGrpSpPr>
          <p:grpSpPr>
            <a:xfrm>
              <a:off x="7704" y="4325"/>
              <a:ext cx="3392" cy="3392"/>
              <a:chOff x="6854954" y="2630502"/>
              <a:chExt cx="2154100" cy="2154100"/>
            </a:xfrm>
          </p:grpSpPr>
          <p:sp>
            <p:nvSpPr>
              <p:cNvPr id="23" name="矩形: 圆角 22"/>
              <p:cNvSpPr/>
              <p:nvPr/>
            </p:nvSpPr>
            <p:spPr>
              <a:xfrm rot="18812494">
                <a:off x="6854954" y="2630502"/>
                <a:ext cx="2154100" cy="2154100"/>
              </a:xfrm>
              <a:prstGeom prst="roundRect">
                <a:avLst>
                  <a:gd name="adj" fmla="val 23082"/>
                </a:avLst>
              </a:prstGeom>
              <a:solidFill>
                <a:srgbClr val="47BCB3"/>
              </a:solidFill>
              <a:ln>
                <a:noFill/>
              </a:ln>
              <a:effectLst>
                <a:outerShdw blurRad="63500" sx="102000" sy="102000" algn="ctr" rotWithShape="0">
                  <a:schemeClr val="bg2">
                    <a:lumMod val="9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 name="矩形 32"/>
              <p:cNvSpPr/>
              <p:nvPr/>
            </p:nvSpPr>
            <p:spPr>
              <a:xfrm>
                <a:off x="7442971" y="3442540"/>
                <a:ext cx="1453642" cy="6576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合作</a:t>
                </a:r>
                <a:endParaRPr kumimoji="0" lang="zh-CN" altLang="en-US" sz="2800" b="1" i="0" u="none" strike="noStrike" kern="1200" cap="none" spc="0" normalizeH="0" baseline="0" noProof="0" dirty="0">
                  <a:ln>
                    <a:noFill/>
                  </a:ln>
                  <a:solidFill>
                    <a:prstClr val="white"/>
                  </a:solidFill>
                  <a:effectLst/>
                  <a:uLnTx/>
                  <a:uFillTx/>
                  <a:cs typeface="+mn-ea"/>
                  <a:sym typeface="+mn-lt"/>
                </a:endParaRPr>
              </a:p>
            </p:txBody>
          </p:sp>
        </p:grpSp>
        <p:grpSp>
          <p:nvGrpSpPr>
            <p:cNvPr id="17" name="组合 16"/>
            <p:cNvGrpSpPr/>
            <p:nvPr/>
          </p:nvGrpSpPr>
          <p:grpSpPr>
            <a:xfrm>
              <a:off x="4993" y="7098"/>
              <a:ext cx="3392" cy="3392"/>
              <a:chOff x="5133355" y="4391873"/>
              <a:chExt cx="2154100" cy="2154100"/>
            </a:xfrm>
          </p:grpSpPr>
          <p:sp>
            <p:nvSpPr>
              <p:cNvPr id="21" name="矩形: 圆角 23"/>
              <p:cNvSpPr/>
              <p:nvPr/>
            </p:nvSpPr>
            <p:spPr>
              <a:xfrm rot="18812494">
                <a:off x="5133355" y="4391873"/>
                <a:ext cx="2154100" cy="2154100"/>
              </a:xfrm>
              <a:prstGeom prst="roundRect">
                <a:avLst>
                  <a:gd name="adj" fmla="val 23082"/>
                </a:avLst>
              </a:prstGeom>
              <a:gradFill>
                <a:gsLst>
                  <a:gs pos="0">
                    <a:srgbClr val="007BD3"/>
                  </a:gs>
                  <a:gs pos="88000">
                    <a:srgbClr val="034373"/>
                  </a:gs>
                </a:gsLst>
                <a:lin ang="8100000" scaled="0"/>
              </a:gra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cs typeface="+mn-ea"/>
                  <a:sym typeface="+mn-lt"/>
                </a:endParaRPr>
              </a:p>
            </p:txBody>
          </p:sp>
          <p:sp>
            <p:nvSpPr>
              <p:cNvPr id="34" name="矩形 33"/>
              <p:cNvSpPr/>
              <p:nvPr/>
            </p:nvSpPr>
            <p:spPr>
              <a:xfrm>
                <a:off x="5625369" y="5129508"/>
                <a:ext cx="1489643" cy="6576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共赢</a:t>
                </a:r>
                <a:endParaRPr kumimoji="0" lang="zh-CN" altLang="en-US" sz="2800" b="1" i="0" u="none" strike="noStrike" kern="1200" cap="none" spc="0" normalizeH="0" baseline="0" noProof="0" dirty="0">
                  <a:ln>
                    <a:noFill/>
                  </a:ln>
                  <a:solidFill>
                    <a:prstClr val="white"/>
                  </a:solidFill>
                  <a:effectLst/>
                  <a:uLnTx/>
                  <a:uFillTx/>
                  <a:cs typeface="+mn-ea"/>
                  <a:sym typeface="+mn-lt"/>
                </a:endParaRPr>
              </a:p>
            </p:txBody>
          </p:sp>
        </p:gr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trips(downLeft)">
                                      <p:cBhvr>
                                        <p:cTn id="11" dur="500"/>
                                        <p:tgtEl>
                                          <p:spTgt spid="2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descr="51miz-P1283455-EP4DYNMZ-3840x2560"/>
          <p:cNvPicPr>
            <a:picLocks noChangeAspect="1"/>
          </p:cNvPicPr>
          <p:nvPr/>
        </p:nvPicPr>
        <p:blipFill>
          <a:blip r:embed="rId1" cstate="screen"/>
          <a:srcRect/>
          <a:stretch>
            <a:fillRect/>
          </a:stretch>
        </p:blipFill>
        <p:spPr>
          <a:xfrm>
            <a:off x="6174105" y="1550670"/>
            <a:ext cx="2899410" cy="3608705"/>
          </a:xfrm>
          <a:prstGeom prst="rect">
            <a:avLst/>
          </a:prstGeom>
        </p:spPr>
      </p:pic>
      <p:grpSp>
        <p:nvGrpSpPr>
          <p:cNvPr id="4" name="组合 3"/>
          <p:cNvGrpSpPr/>
          <p:nvPr/>
        </p:nvGrpSpPr>
        <p:grpSpPr>
          <a:xfrm>
            <a:off x="546100" y="430530"/>
            <a:ext cx="518160" cy="518160"/>
            <a:chOff x="9975" y="8043"/>
            <a:chExt cx="792" cy="792"/>
          </a:xfrm>
          <a:solidFill>
            <a:schemeClr val="bg1"/>
          </a:solidFill>
        </p:grpSpPr>
        <p:sp>
          <p:nvSpPr>
            <p:cNvPr id="6"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4" name="组合 13"/>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品牌故事</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6" name="矩形 25"/>
          <p:cNvSpPr/>
          <p:nvPr/>
        </p:nvSpPr>
        <p:spPr>
          <a:xfrm>
            <a:off x="6257053" y="1661208"/>
            <a:ext cx="2706076" cy="3255703"/>
          </a:xfrm>
          <a:prstGeom prst="rect">
            <a:avLst/>
          </a:prstGeom>
          <a:gradFill>
            <a:gsLst>
              <a:gs pos="0">
                <a:srgbClr val="07ACEE">
                  <a:alpha val="92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dirty="0">
              <a:solidFill>
                <a:srgbClr val="FFFFFF"/>
              </a:solidFill>
              <a:cs typeface="+mn-ea"/>
              <a:sym typeface="+mn-lt"/>
            </a:endParaRPr>
          </a:p>
        </p:txBody>
      </p:sp>
      <p:sp>
        <p:nvSpPr>
          <p:cNvPr id="27" name="等腰三角形 26"/>
          <p:cNvSpPr/>
          <p:nvPr/>
        </p:nvSpPr>
        <p:spPr>
          <a:xfrm rot="10800000">
            <a:off x="5890324" y="5409655"/>
            <a:ext cx="424546" cy="237892"/>
          </a:xfrm>
          <a:prstGeom prst="triangle">
            <a:avLst/>
          </a:prstGeom>
          <a:solidFill>
            <a:srgbClr val="47BCB3"/>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pPr>
            <a:endParaRPr lang="zh-CN" altLang="en-US" dirty="0">
              <a:solidFill>
                <a:srgbClr val="FFFFFF"/>
              </a:solidFill>
              <a:cs typeface="+mn-ea"/>
              <a:sym typeface="+mn-lt"/>
            </a:endParaRPr>
          </a:p>
        </p:txBody>
      </p:sp>
      <p:sp>
        <p:nvSpPr>
          <p:cNvPr id="29" name="PA-文本框 50"/>
          <p:cNvSpPr txBox="1"/>
          <p:nvPr>
            <p:custDataLst>
              <p:tags r:id="rId2"/>
            </p:custDataLst>
          </p:nvPr>
        </p:nvSpPr>
        <p:spPr>
          <a:xfrm>
            <a:off x="2504698" y="5818603"/>
            <a:ext cx="7183232" cy="613694"/>
          </a:xfrm>
          <a:prstGeom prst="rect">
            <a:avLst/>
          </a:prstGeom>
          <a:noFill/>
        </p:spPr>
        <p:txBody>
          <a:bodyPr wrap="square" rtlCol="0">
            <a:spAutoFit/>
          </a:bodyPr>
          <a:lstStyle/>
          <a:p>
            <a:pPr lvl="0" algn="ctr">
              <a:lnSpc>
                <a:spcPct val="150000"/>
              </a:lnSpc>
              <a:spcAft>
                <a:spcPts val="720"/>
              </a:spcAft>
            </a:pPr>
            <a:r>
              <a:rPr lang="zh-CN" altLang="en-US" sz="1200" dirty="0">
                <a:cs typeface="+mn-ea"/>
                <a:sym typeface="+mn-lt"/>
              </a:rPr>
              <a:t>请在此处输入您的文本内容如需修改请点击此处进行编辑请在此处输入您的文本内容如需修改请点击此处进行编辑文本内容请在此处输入您的文本内容如需修改请</a:t>
            </a:r>
            <a:endParaRPr lang="zh-CN" altLang="en-US" sz="1200" dirty="0">
              <a:cs typeface="+mn-ea"/>
              <a:sym typeface="+mn-lt"/>
            </a:endParaRPr>
          </a:p>
        </p:txBody>
      </p:sp>
      <p:grpSp>
        <p:nvGrpSpPr>
          <p:cNvPr id="30" name="组合 29"/>
          <p:cNvGrpSpPr/>
          <p:nvPr/>
        </p:nvGrpSpPr>
        <p:grpSpPr>
          <a:xfrm>
            <a:off x="6565924" y="2394849"/>
            <a:ext cx="2088334" cy="1788420"/>
            <a:chOff x="874714" y="1589417"/>
            <a:chExt cx="2088334" cy="1788420"/>
          </a:xfrm>
        </p:grpSpPr>
        <p:sp>
          <p:nvSpPr>
            <p:cNvPr id="31" name="文本框 30"/>
            <p:cNvSpPr txBox="1"/>
            <p:nvPr/>
          </p:nvSpPr>
          <p:spPr>
            <a:xfrm>
              <a:off x="1134051" y="1589417"/>
              <a:ext cx="1569660" cy="369332"/>
            </a:xfrm>
            <a:prstGeom prst="rect">
              <a:avLst/>
            </a:prstGeom>
            <a:noFill/>
          </p:spPr>
          <p:txBody>
            <a:bodyPr wrap="none" rtlCol="0">
              <a:spAutoFit/>
              <a:scene3d>
                <a:camera prst="orthographicFront"/>
                <a:lightRig rig="threePt" dir="t"/>
              </a:scene3d>
              <a:sp3d contourW="12700"/>
            </a:bodyPr>
            <a:lstStyle/>
            <a:p>
              <a:pPr algn="ctr" defTabSz="457200"/>
              <a:r>
                <a:rPr lang="zh-CN" altLang="en-US" b="1" dirty="0">
                  <a:solidFill>
                    <a:srgbClr val="FFFFFF"/>
                  </a:solidFill>
                  <a:cs typeface="+mn-ea"/>
                  <a:sym typeface="+mn-lt"/>
                </a:rPr>
                <a:t>此处输入标题</a:t>
              </a:r>
              <a:endParaRPr lang="zh-CN" altLang="en-US" b="1" dirty="0">
                <a:solidFill>
                  <a:srgbClr val="FFFFFF"/>
                </a:solidFill>
                <a:cs typeface="+mn-ea"/>
                <a:sym typeface="+mn-lt"/>
              </a:endParaRPr>
            </a:p>
          </p:txBody>
        </p:sp>
        <p:sp>
          <p:nvSpPr>
            <p:cNvPr id="32" name="文本框 31"/>
            <p:cNvSpPr txBox="1"/>
            <p:nvPr/>
          </p:nvSpPr>
          <p:spPr>
            <a:xfrm>
              <a:off x="874714" y="2131342"/>
              <a:ext cx="2088334" cy="1246495"/>
            </a:xfrm>
            <a:prstGeom prst="rect">
              <a:avLst/>
            </a:prstGeom>
            <a:noFill/>
          </p:spPr>
          <p:txBody>
            <a:bodyPr wrap="square" rtlCol="0">
              <a:spAutoFit/>
              <a:scene3d>
                <a:camera prst="orthographicFront"/>
                <a:lightRig rig="threePt" dir="t"/>
              </a:scene3d>
              <a:sp3d contourW="12700"/>
            </a:bodyPr>
            <a:lstStyle/>
            <a:p>
              <a:pPr lvl="0" algn="ctr">
                <a:lnSpc>
                  <a:spcPct val="150000"/>
                </a:lnSpc>
                <a:spcAft>
                  <a:spcPts val="720"/>
                </a:spcAft>
              </a:pPr>
              <a:r>
                <a:rPr lang="zh-CN" altLang="en-US" sz="1000" dirty="0">
                  <a:solidFill>
                    <a:schemeClr val="bg1"/>
                  </a:solidFill>
                  <a:cs typeface="+mn-ea"/>
                  <a:sym typeface="+mn-lt"/>
                </a:rPr>
                <a:t>请在此处输入您的文本内容如需修改请点击此处进行编辑请在此处输入您的文本内容如需修改请点击此处进行编辑文本内容请在此处输入您的文本内容如需修改请</a:t>
              </a:r>
              <a:endParaRPr lang="zh-CN" altLang="en-US" sz="1000" dirty="0">
                <a:solidFill>
                  <a:schemeClr val="bg1"/>
                </a:solidFill>
                <a:cs typeface="+mn-ea"/>
                <a:sym typeface="+mn-lt"/>
              </a:endParaRPr>
            </a:p>
          </p:txBody>
        </p:sp>
        <p:cxnSp>
          <p:nvCxnSpPr>
            <p:cNvPr id="33" name="直接连接符 32"/>
            <p:cNvCxnSpPr/>
            <p:nvPr/>
          </p:nvCxnSpPr>
          <p:spPr>
            <a:xfrm>
              <a:off x="957943" y="2015104"/>
              <a:ext cx="1908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图片 33" descr="51miz-P213710-EA8F8F58-3840x2560"/>
          <p:cNvPicPr>
            <a:picLocks noChangeAspect="1"/>
          </p:cNvPicPr>
          <p:nvPr/>
        </p:nvPicPr>
        <p:blipFill>
          <a:blip r:embed="rId3" cstate="screen"/>
          <a:srcRect/>
          <a:stretch>
            <a:fillRect/>
          </a:stretch>
        </p:blipFill>
        <p:spPr>
          <a:xfrm>
            <a:off x="267335" y="1550670"/>
            <a:ext cx="2676525" cy="3550920"/>
          </a:xfrm>
          <a:prstGeom prst="rect">
            <a:avLst/>
          </a:prstGeom>
        </p:spPr>
      </p:pic>
      <p:pic>
        <p:nvPicPr>
          <p:cNvPr id="35" name="图片 34" descr="51miz-P214015-05F29CAD-1920x1280"/>
          <p:cNvPicPr>
            <a:picLocks noChangeAspect="1"/>
          </p:cNvPicPr>
          <p:nvPr/>
        </p:nvPicPr>
        <p:blipFill>
          <a:blip r:embed="rId4" cstate="screen"/>
          <a:srcRect/>
          <a:stretch>
            <a:fillRect/>
          </a:stretch>
        </p:blipFill>
        <p:spPr>
          <a:xfrm>
            <a:off x="3155950" y="1550670"/>
            <a:ext cx="2806065" cy="3560445"/>
          </a:xfrm>
          <a:prstGeom prst="rect">
            <a:avLst/>
          </a:prstGeom>
        </p:spPr>
      </p:pic>
      <p:pic>
        <p:nvPicPr>
          <p:cNvPr id="39" name="图片 38" descr="P-1503305-E081A225"/>
          <p:cNvPicPr>
            <a:picLocks noChangeAspect="1"/>
          </p:cNvPicPr>
          <p:nvPr/>
        </p:nvPicPr>
        <p:blipFill>
          <a:blip r:embed="rId5" cstate="screen"/>
          <a:srcRect/>
          <a:stretch>
            <a:fillRect/>
          </a:stretch>
        </p:blipFill>
        <p:spPr>
          <a:xfrm>
            <a:off x="9285605" y="1550670"/>
            <a:ext cx="2574290" cy="361696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Left)">
                                      <p:cBhvr>
                                        <p:cTn id="7" dur="500"/>
                                        <p:tgtEl>
                                          <p:spTgt spid="3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Left)">
                                      <p:cBhvr>
                                        <p:cTn id="11" dur="500"/>
                                        <p:tgtEl>
                                          <p:spTgt spid="3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500"/>
                                        <p:tgtEl>
                                          <p:spTgt spid="38"/>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strips(downLeft)">
                                      <p:cBhvr>
                                        <p:cTn id="19" dur="500"/>
                                        <p:tgtEl>
                                          <p:spTgt spid="3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7"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8" presetClass="entr" presetSubtype="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trips(downRigh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品牌理念</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5" name="矩形 4"/>
          <p:cNvSpPr/>
          <p:nvPr/>
        </p:nvSpPr>
        <p:spPr>
          <a:xfrm>
            <a:off x="1433830" y="1658520"/>
            <a:ext cx="2190750" cy="1381124"/>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6" name="矩形 5"/>
          <p:cNvSpPr/>
          <p:nvPr/>
        </p:nvSpPr>
        <p:spPr>
          <a:xfrm>
            <a:off x="1433830" y="3239670"/>
            <a:ext cx="2190750" cy="1381124"/>
          </a:xfrm>
          <a:prstGeom prst="rect">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7" name="矩形 6"/>
          <p:cNvSpPr/>
          <p:nvPr/>
        </p:nvSpPr>
        <p:spPr>
          <a:xfrm>
            <a:off x="3853180" y="1658520"/>
            <a:ext cx="2190749" cy="1381124"/>
          </a:xfrm>
          <a:prstGeom prst="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8" name="矩形 7"/>
          <p:cNvSpPr/>
          <p:nvPr/>
        </p:nvSpPr>
        <p:spPr>
          <a:xfrm>
            <a:off x="3853180" y="3239670"/>
            <a:ext cx="2190749" cy="1381124"/>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1" name="矩形 10"/>
          <p:cNvSpPr/>
          <p:nvPr/>
        </p:nvSpPr>
        <p:spPr>
          <a:xfrm>
            <a:off x="3853180" y="4820821"/>
            <a:ext cx="2190749" cy="1381124"/>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4" name="矩形 13"/>
          <p:cNvSpPr/>
          <p:nvPr/>
        </p:nvSpPr>
        <p:spPr>
          <a:xfrm>
            <a:off x="6272530" y="1658520"/>
            <a:ext cx="2190749" cy="1381124"/>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5" name="矩形 14"/>
          <p:cNvSpPr/>
          <p:nvPr/>
        </p:nvSpPr>
        <p:spPr>
          <a:xfrm>
            <a:off x="6272530" y="3239670"/>
            <a:ext cx="2190749" cy="1381124"/>
          </a:xfrm>
          <a:prstGeom prst="rect">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6" name="矩形 15"/>
          <p:cNvSpPr/>
          <p:nvPr/>
        </p:nvSpPr>
        <p:spPr>
          <a:xfrm>
            <a:off x="6272530" y="4820821"/>
            <a:ext cx="2190749" cy="1381124"/>
          </a:xfrm>
          <a:prstGeom prst="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 name="矩形 16"/>
          <p:cNvSpPr/>
          <p:nvPr/>
        </p:nvSpPr>
        <p:spPr>
          <a:xfrm>
            <a:off x="8691879" y="4820821"/>
            <a:ext cx="2190751" cy="1381124"/>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7310" name="文本框 11"/>
          <p:cNvSpPr txBox="1">
            <a:spLocks noChangeArrowheads="1"/>
          </p:cNvSpPr>
          <p:nvPr/>
        </p:nvSpPr>
        <p:spPr bwMode="auto">
          <a:xfrm>
            <a:off x="8691880" y="1658620"/>
            <a:ext cx="219075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a:t>
            </a:r>
            <a:endParaRPr lang="zh-CN" altLang="en-US" sz="1200" noProof="0" dirty="0">
              <a:ln>
                <a:noFill/>
              </a:ln>
              <a:solidFill>
                <a:schemeClr val="tx1">
                  <a:lumMod val="65000"/>
                  <a:lumOff val="35000"/>
                </a:schemeClr>
              </a:solidFill>
              <a:effectLst/>
              <a:uLnTx/>
              <a:uFillTx/>
              <a:latin typeface="+mn-lt"/>
              <a:cs typeface="+mn-ea"/>
              <a:sym typeface="+mn-lt"/>
            </a:endParaRPr>
          </a:p>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lang="zh-CN" altLang="en-US" sz="1200" noProof="0" dirty="0">
              <a:ln>
                <a:noFill/>
              </a:ln>
              <a:solidFill>
                <a:schemeClr val="tx1">
                  <a:lumMod val="65000"/>
                  <a:lumOff val="35000"/>
                </a:schemeClr>
              </a:solidFill>
              <a:effectLst/>
              <a:uLnTx/>
              <a:uFillTx/>
              <a:latin typeface="+mn-lt"/>
              <a:cs typeface="+mn-ea"/>
              <a:sym typeface="+mn-lt"/>
            </a:endParaRPr>
          </a:p>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用户可以在投影仪或者计算机上可以将演示文稿打印出来制作成胶片以便，用户可以在投影仪或者计算机上可以将演示文稿打印出来制作成胶片以便，文稿打印出来制作成胶片以便</a:t>
            </a:r>
            <a:endParaRPr lang="zh-CN" altLang="en-US" sz="1200" noProof="0" dirty="0">
              <a:ln>
                <a:noFill/>
              </a:ln>
              <a:solidFill>
                <a:schemeClr val="tx1">
                  <a:lumMod val="65000"/>
                  <a:lumOff val="35000"/>
                </a:schemeClr>
              </a:solidFill>
              <a:effectLst/>
              <a:uLnTx/>
              <a:uFillTx/>
              <a:latin typeface="+mn-lt"/>
              <a:cs typeface="+mn-ea"/>
              <a:sym typeface="+mn-lt"/>
            </a:endParaRPr>
          </a:p>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lang="zh-CN" altLang="en-US" sz="1200" noProof="0" dirty="0">
              <a:ln>
                <a:noFill/>
              </a:ln>
              <a:solidFill>
                <a:schemeClr val="tx1">
                  <a:lumMod val="65000"/>
                  <a:lumOff val="35000"/>
                </a:schemeClr>
              </a:solidFill>
              <a:effectLst/>
              <a:uLnTx/>
              <a:uFillTx/>
              <a:latin typeface="+mn-lt"/>
              <a:cs typeface="+mn-ea"/>
              <a:sym typeface="+mn-lt"/>
            </a:endParaRPr>
          </a:p>
        </p:txBody>
      </p:sp>
      <p:sp>
        <p:nvSpPr>
          <p:cNvPr id="97311" name="文本框 22"/>
          <p:cNvSpPr txBox="1">
            <a:spLocks noChangeArrowheads="1"/>
          </p:cNvSpPr>
          <p:nvPr/>
        </p:nvSpPr>
        <p:spPr bwMode="auto">
          <a:xfrm>
            <a:off x="1416368" y="5152708"/>
            <a:ext cx="21907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eaLnBrk="1" hangingPunct="1">
              <a:lnSpc>
                <a:spcPct val="130000"/>
              </a:lnSpc>
              <a:spcBef>
                <a:spcPct val="0"/>
              </a:spcBef>
              <a:buFont typeface="Arial" panose="020B0604020202020204" pitchFamily="34" charset="0"/>
              <a:buNone/>
            </a:pPr>
            <a:r>
              <a:rPr lang="zh-CN" altLang="en-US" sz="2800" b="1" dirty="0">
                <a:solidFill>
                  <a:srgbClr val="244690"/>
                </a:solidFill>
                <a:latin typeface="+mn-lt"/>
                <a:cs typeface="+mn-ea"/>
                <a:sym typeface="+mn-lt"/>
              </a:rPr>
              <a:t>品牌理念</a:t>
            </a:r>
            <a:endParaRPr lang="zh-CN" altLang="en-US" sz="2800" b="1" dirty="0">
              <a:solidFill>
                <a:srgbClr val="244690"/>
              </a:solidFill>
              <a:latin typeface="+mn-lt"/>
              <a:cs typeface="+mn-ea"/>
              <a:sym typeface="+mn-lt"/>
            </a:endParaRPr>
          </a:p>
        </p:txBody>
      </p:sp>
      <p:cxnSp>
        <p:nvCxnSpPr>
          <p:cNvPr id="18" name="直接连接符 17"/>
          <p:cNvCxnSpPr/>
          <p:nvPr/>
        </p:nvCxnSpPr>
        <p:spPr>
          <a:xfrm>
            <a:off x="1048068" y="5749608"/>
            <a:ext cx="2354262" cy="0"/>
          </a:xfrm>
          <a:prstGeom prst="line">
            <a:avLst/>
          </a:prstGeom>
          <a:ln w="38100">
            <a:solidFill>
              <a:srgbClr val="47BCB3"/>
            </a:solidFill>
          </a:ln>
        </p:spPr>
        <p:style>
          <a:lnRef idx="1">
            <a:schemeClr val="accent1"/>
          </a:lnRef>
          <a:fillRef idx="0">
            <a:schemeClr val="accent1"/>
          </a:fillRef>
          <a:effectRef idx="0">
            <a:schemeClr val="accent1"/>
          </a:effectRef>
          <a:fontRef idx="minor">
            <a:schemeClr val="tx1"/>
          </a:fontRef>
        </p:style>
      </p:cxnSp>
      <p:grpSp>
        <p:nvGrpSpPr>
          <p:cNvPr id="97313" name="组合 22"/>
          <p:cNvGrpSpPr/>
          <p:nvPr/>
        </p:nvGrpSpPr>
        <p:grpSpPr bwMode="auto">
          <a:xfrm>
            <a:off x="1048068" y="5305108"/>
            <a:ext cx="322262" cy="322262"/>
            <a:chOff x="922295" y="4474733"/>
            <a:chExt cx="382587" cy="382587"/>
          </a:xfrm>
          <a:solidFill>
            <a:srgbClr val="244690"/>
          </a:solidFill>
        </p:grpSpPr>
        <p:sp>
          <p:nvSpPr>
            <p:cNvPr id="24" name="矩形: 圆角 23"/>
            <p:cNvSpPr/>
            <p:nvPr/>
          </p:nvSpPr>
          <p:spPr>
            <a:xfrm>
              <a:off x="922295" y="4474733"/>
              <a:ext cx="382587" cy="382587"/>
            </a:xfrm>
            <a:prstGeom prst="round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25" name="燕尾形 15"/>
            <p:cNvSpPr/>
            <p:nvPr/>
          </p:nvSpPr>
          <p:spPr>
            <a:xfrm>
              <a:off x="1059875" y="4570850"/>
              <a:ext cx="135696" cy="190352"/>
            </a:xfrm>
            <a:prstGeom prst="chevron">
              <a:avLst>
                <a:gd name="adj" fmla="val 57245"/>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sp>
        <p:nvSpPr>
          <p:cNvPr id="2" name="矩形 1"/>
          <p:cNvSpPr/>
          <p:nvPr/>
        </p:nvSpPr>
        <p:spPr>
          <a:xfrm>
            <a:off x="1726565" y="3669247"/>
            <a:ext cx="1605280" cy="521970"/>
          </a:xfrm>
          <a:prstGeom prst="rect">
            <a:avLst/>
          </a:prstGeom>
        </p:spPr>
        <p:txBody>
          <a:bodyPr wrap="none">
            <a:spAutoFit/>
          </a:bodyPr>
          <a:lstStyle/>
          <a:p>
            <a:r>
              <a:rPr lang="zh-CN" altLang="en-US" sz="2800" dirty="0">
                <a:solidFill>
                  <a:schemeClr val="bg1"/>
                </a:solidFill>
                <a:cs typeface="+mn-ea"/>
                <a:sym typeface="+mn-lt"/>
              </a:rPr>
              <a:t>质量为天</a:t>
            </a:r>
            <a:endParaRPr lang="zh-CN" altLang="en-US" sz="2800" dirty="0">
              <a:solidFill>
                <a:schemeClr val="bg1"/>
              </a:solidFill>
              <a:cs typeface="+mn-ea"/>
              <a:sym typeface="+mn-lt"/>
            </a:endParaRPr>
          </a:p>
        </p:txBody>
      </p:sp>
      <p:sp>
        <p:nvSpPr>
          <p:cNvPr id="21" name="矩形 20"/>
          <p:cNvSpPr/>
          <p:nvPr/>
        </p:nvSpPr>
        <p:spPr>
          <a:xfrm>
            <a:off x="4145915" y="2088097"/>
            <a:ext cx="1605280" cy="521970"/>
          </a:xfrm>
          <a:prstGeom prst="rect">
            <a:avLst/>
          </a:prstGeom>
        </p:spPr>
        <p:txBody>
          <a:bodyPr wrap="none">
            <a:spAutoFit/>
          </a:bodyPr>
          <a:lstStyle/>
          <a:p>
            <a:r>
              <a:rPr lang="zh-CN" altLang="en-US" sz="2800" dirty="0">
                <a:solidFill>
                  <a:schemeClr val="bg1"/>
                </a:solidFill>
                <a:cs typeface="+mn-ea"/>
                <a:sym typeface="+mn-lt"/>
              </a:rPr>
              <a:t>诚信是金</a:t>
            </a:r>
            <a:endParaRPr lang="zh-CN" altLang="en-US" sz="2800" dirty="0">
              <a:solidFill>
                <a:schemeClr val="bg1"/>
              </a:solidFill>
              <a:cs typeface="+mn-ea"/>
              <a:sym typeface="+mn-lt"/>
            </a:endParaRPr>
          </a:p>
        </p:txBody>
      </p:sp>
      <p:sp>
        <p:nvSpPr>
          <p:cNvPr id="22" name="矩形 21"/>
          <p:cNvSpPr/>
          <p:nvPr/>
        </p:nvSpPr>
        <p:spPr>
          <a:xfrm>
            <a:off x="6565265" y="5250398"/>
            <a:ext cx="1605280" cy="521970"/>
          </a:xfrm>
          <a:prstGeom prst="rect">
            <a:avLst/>
          </a:prstGeom>
        </p:spPr>
        <p:txBody>
          <a:bodyPr wrap="none">
            <a:spAutoFit/>
          </a:bodyPr>
          <a:lstStyle/>
          <a:p>
            <a:r>
              <a:rPr lang="zh-CN" altLang="en-US" sz="2800" dirty="0">
                <a:solidFill>
                  <a:schemeClr val="bg1"/>
                </a:solidFill>
                <a:cs typeface="+mn-ea"/>
                <a:sym typeface="+mn-lt"/>
              </a:rPr>
              <a:t>效率为要</a:t>
            </a:r>
            <a:endParaRPr lang="zh-CN" altLang="en-US" sz="2800" dirty="0">
              <a:solidFill>
                <a:schemeClr val="bg1"/>
              </a:solidFill>
              <a:cs typeface="+mn-ea"/>
              <a:sym typeface="+mn-lt"/>
            </a:endParaRPr>
          </a:p>
        </p:txBody>
      </p:sp>
      <p:sp>
        <p:nvSpPr>
          <p:cNvPr id="23" name="矩形 22"/>
          <p:cNvSpPr/>
          <p:nvPr/>
        </p:nvSpPr>
        <p:spPr>
          <a:xfrm>
            <a:off x="6565265" y="3669247"/>
            <a:ext cx="1605280" cy="521970"/>
          </a:xfrm>
          <a:prstGeom prst="rect">
            <a:avLst/>
          </a:prstGeom>
        </p:spPr>
        <p:txBody>
          <a:bodyPr wrap="none">
            <a:spAutoFit/>
          </a:bodyPr>
          <a:lstStyle/>
          <a:p>
            <a:r>
              <a:rPr lang="zh-CN" altLang="en-US" sz="2800" dirty="0">
                <a:solidFill>
                  <a:schemeClr val="bg1"/>
                </a:solidFill>
                <a:cs typeface="+mn-ea"/>
                <a:sym typeface="+mn-lt"/>
              </a:rPr>
              <a:t>创新是魂</a:t>
            </a:r>
            <a:endParaRPr lang="zh-CN" altLang="en-US" sz="2800" dirty="0">
              <a:solidFill>
                <a:schemeClr val="bg1"/>
              </a:solidFill>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7310"/>
                                        </p:tgtEl>
                                        <p:attrNameLst>
                                          <p:attrName>style.visibility</p:attrName>
                                        </p:attrNameLst>
                                      </p:cBhvr>
                                      <p:to>
                                        <p:strVal val="visible"/>
                                      </p:to>
                                    </p:set>
                                    <p:anim calcmode="lin" valueType="num">
                                      <p:cBhvr>
                                        <p:cTn id="52" dur="500" fill="hold"/>
                                        <p:tgtEl>
                                          <p:spTgt spid="97310"/>
                                        </p:tgtEl>
                                        <p:attrNameLst>
                                          <p:attrName>ppt_w</p:attrName>
                                        </p:attrNameLst>
                                      </p:cBhvr>
                                      <p:tavLst>
                                        <p:tav tm="0">
                                          <p:val>
                                            <p:fltVal val="0"/>
                                          </p:val>
                                        </p:tav>
                                        <p:tav tm="100000">
                                          <p:val>
                                            <p:strVal val="#ppt_w"/>
                                          </p:val>
                                        </p:tav>
                                      </p:tavLst>
                                    </p:anim>
                                    <p:anim calcmode="lin" valueType="num">
                                      <p:cBhvr>
                                        <p:cTn id="53" dur="500" fill="hold"/>
                                        <p:tgtEl>
                                          <p:spTgt spid="97310"/>
                                        </p:tgtEl>
                                        <p:attrNameLst>
                                          <p:attrName>ppt_h</p:attrName>
                                        </p:attrNameLst>
                                      </p:cBhvr>
                                      <p:tavLst>
                                        <p:tav tm="0">
                                          <p:val>
                                            <p:fltVal val="0"/>
                                          </p:val>
                                        </p:tav>
                                        <p:tav tm="100000">
                                          <p:val>
                                            <p:strVal val="#ppt_h"/>
                                          </p:val>
                                        </p:tav>
                                      </p:tavLst>
                                    </p:anim>
                                    <p:animEffect transition="in" filter="fade">
                                      <p:cBhvr>
                                        <p:cTn id="54" dur="500"/>
                                        <p:tgtEl>
                                          <p:spTgt spid="973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7311"/>
                                        </p:tgtEl>
                                        <p:attrNameLst>
                                          <p:attrName>style.visibility</p:attrName>
                                        </p:attrNameLst>
                                      </p:cBhvr>
                                      <p:to>
                                        <p:strVal val="visible"/>
                                      </p:to>
                                    </p:set>
                                    <p:anim calcmode="lin" valueType="num">
                                      <p:cBhvr>
                                        <p:cTn id="57" dur="500" fill="hold"/>
                                        <p:tgtEl>
                                          <p:spTgt spid="97311"/>
                                        </p:tgtEl>
                                        <p:attrNameLst>
                                          <p:attrName>ppt_w</p:attrName>
                                        </p:attrNameLst>
                                      </p:cBhvr>
                                      <p:tavLst>
                                        <p:tav tm="0">
                                          <p:val>
                                            <p:fltVal val="0"/>
                                          </p:val>
                                        </p:tav>
                                        <p:tav tm="100000">
                                          <p:val>
                                            <p:strVal val="#ppt_w"/>
                                          </p:val>
                                        </p:tav>
                                      </p:tavLst>
                                    </p:anim>
                                    <p:anim calcmode="lin" valueType="num">
                                      <p:cBhvr>
                                        <p:cTn id="58" dur="500" fill="hold"/>
                                        <p:tgtEl>
                                          <p:spTgt spid="97311"/>
                                        </p:tgtEl>
                                        <p:attrNameLst>
                                          <p:attrName>ppt_h</p:attrName>
                                        </p:attrNameLst>
                                      </p:cBhvr>
                                      <p:tavLst>
                                        <p:tav tm="0">
                                          <p:val>
                                            <p:fltVal val="0"/>
                                          </p:val>
                                        </p:tav>
                                        <p:tav tm="100000">
                                          <p:val>
                                            <p:strVal val="#ppt_h"/>
                                          </p:val>
                                        </p:tav>
                                      </p:tavLst>
                                    </p:anim>
                                    <p:animEffect transition="in" filter="fade">
                                      <p:cBhvr>
                                        <p:cTn id="59" dur="500"/>
                                        <p:tgtEl>
                                          <p:spTgt spid="97311"/>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nodeType="withEffect">
                                  <p:stCondLst>
                                    <p:cond delay="0"/>
                                  </p:stCondLst>
                                  <p:childTnLst>
                                    <p:set>
                                      <p:cBhvr>
                                        <p:cTn id="66" dur="1" fill="hold">
                                          <p:stCondLst>
                                            <p:cond delay="0"/>
                                          </p:stCondLst>
                                        </p:cTn>
                                        <p:tgtEl>
                                          <p:spTgt spid="97313"/>
                                        </p:tgtEl>
                                        <p:attrNameLst>
                                          <p:attrName>style.visibility</p:attrName>
                                        </p:attrNameLst>
                                      </p:cBhvr>
                                      <p:to>
                                        <p:strVal val="visible"/>
                                      </p:to>
                                    </p:set>
                                    <p:anim calcmode="lin" valueType="num">
                                      <p:cBhvr>
                                        <p:cTn id="67" dur="500" fill="hold"/>
                                        <p:tgtEl>
                                          <p:spTgt spid="97313"/>
                                        </p:tgtEl>
                                        <p:attrNameLst>
                                          <p:attrName>ppt_w</p:attrName>
                                        </p:attrNameLst>
                                      </p:cBhvr>
                                      <p:tavLst>
                                        <p:tav tm="0">
                                          <p:val>
                                            <p:fltVal val="0"/>
                                          </p:val>
                                        </p:tav>
                                        <p:tav tm="100000">
                                          <p:val>
                                            <p:strVal val="#ppt_w"/>
                                          </p:val>
                                        </p:tav>
                                      </p:tavLst>
                                    </p:anim>
                                    <p:anim calcmode="lin" valueType="num">
                                      <p:cBhvr>
                                        <p:cTn id="68" dur="500" fill="hold"/>
                                        <p:tgtEl>
                                          <p:spTgt spid="97313"/>
                                        </p:tgtEl>
                                        <p:attrNameLst>
                                          <p:attrName>ppt_h</p:attrName>
                                        </p:attrNameLst>
                                      </p:cBhvr>
                                      <p:tavLst>
                                        <p:tav tm="0">
                                          <p:val>
                                            <p:fltVal val="0"/>
                                          </p:val>
                                        </p:tav>
                                        <p:tav tm="100000">
                                          <p:val>
                                            <p:strVal val="#ppt_h"/>
                                          </p:val>
                                        </p:tav>
                                      </p:tavLst>
                                    </p:anim>
                                    <p:animEffect transition="in" filter="fade">
                                      <p:cBhvr>
                                        <p:cTn id="69" dur="500"/>
                                        <p:tgtEl>
                                          <p:spTgt spid="9731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animEffect transition="in" filter="fade">
                                      <p:cBhvr>
                                        <p:cTn id="74" dur="500"/>
                                        <p:tgtEl>
                                          <p:spTgt spid="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1" grpId="0" animBg="1"/>
      <p:bldP spid="11" grpId="1" animBg="1"/>
      <p:bldP spid="14" grpId="0" animBg="1"/>
      <p:bldP spid="14" grpId="1" animBg="1"/>
      <p:bldP spid="15" grpId="0" animBg="1"/>
      <p:bldP spid="15" grpId="1" animBg="1"/>
      <p:bldP spid="16" grpId="0" animBg="1"/>
      <p:bldP spid="16" grpId="1" animBg="1"/>
      <p:bldP spid="17" grpId="0" animBg="1"/>
      <p:bldP spid="17" grpId="1" animBg="1"/>
      <p:bldP spid="97310" grpId="0"/>
      <p:bldP spid="97310" grpId="1"/>
      <p:bldP spid="97311" grpId="0"/>
      <p:bldP spid="97311" grpId="1"/>
      <p:bldP spid="2" grpId="0"/>
      <p:bldP spid="2" grpId="1"/>
      <p:bldP spid="21" grpId="0"/>
      <p:bldP spid="21" grpId="1"/>
      <p:bldP spid="22" grpId="0"/>
      <p:bldP spid="22" grpId="1"/>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270" y="-423691"/>
            <a:ext cx="12647456" cy="4821313"/>
            <a:chOff x="-119270" y="-423691"/>
            <a:chExt cx="12647456" cy="48213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105166" y="-354271"/>
              <a:ext cx="12633352" cy="4682063"/>
              <a:chOff x="-105166" y="-354271"/>
              <a:chExt cx="12633352" cy="4682063"/>
            </a:xfrm>
          </p:grpSpPr>
          <p:sp>
            <p:nvSpPr>
              <p:cNvPr id="96" name="任意多边形: 形状 95"/>
              <p:cNvSpPr/>
              <p:nvPr/>
            </p:nvSpPr>
            <p:spPr>
              <a:xfrm rot="21364925">
                <a:off x="-93366" y="-354271"/>
                <a:ext cx="10994057" cy="4682063"/>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6" name="组合 5"/>
          <p:cNvGrpSpPr/>
          <p:nvPr/>
        </p:nvGrpSpPr>
        <p:grpSpPr>
          <a:xfrm>
            <a:off x="6274479" y="4740989"/>
            <a:ext cx="6131378" cy="2578213"/>
            <a:chOff x="6274479" y="4740989"/>
            <a:chExt cx="6131378" cy="2578213"/>
          </a:xfrm>
        </p:grpSpPr>
        <p:sp>
          <p:nvSpPr>
            <p:cNvPr id="90" name="任意多边形: 形状 89"/>
            <p:cNvSpPr/>
            <p:nvPr/>
          </p:nvSpPr>
          <p:spPr>
            <a:xfrm rot="21014358">
              <a:off x="6444113" y="5305370"/>
              <a:ext cx="5961744" cy="2013832"/>
            </a:xfrm>
            <a:custGeom>
              <a:avLst/>
              <a:gdLst>
                <a:gd name="connsiteX0" fmla="*/ 5961744 w 5961744"/>
                <a:gd name="connsiteY0" fmla="*/ 0 h 2013832"/>
                <a:gd name="connsiteX1" fmla="*/ 5615317 w 5961744"/>
                <a:gd name="connsiteY1" fmla="*/ 2013832 h 2013832"/>
                <a:gd name="connsiteX2" fmla="*/ 0 w 5961744"/>
                <a:gd name="connsiteY2" fmla="*/ 1047865 h 2013832"/>
                <a:gd name="connsiteX3" fmla="*/ 206526 w 5961744"/>
                <a:gd name="connsiteY3" fmla="*/ 999196 h 2013832"/>
                <a:gd name="connsiteX4" fmla="*/ 805777 w 5961744"/>
                <a:gd name="connsiteY4" fmla="*/ 897830 h 2013832"/>
                <a:gd name="connsiteX5" fmla="*/ 4387177 w 5961744"/>
                <a:gd name="connsiteY5" fmla="*/ 1012130 h 2013832"/>
                <a:gd name="connsiteX6" fmla="*/ 5851109 w 5961744"/>
                <a:gd name="connsiteY6" fmla="*/ 91690 h 201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744" h="2013832">
                  <a:moveTo>
                    <a:pt x="5961744" y="0"/>
                  </a:moveTo>
                  <a:lnTo>
                    <a:pt x="5615317" y="2013832"/>
                  </a:lnTo>
                  <a:lnTo>
                    <a:pt x="0" y="1047865"/>
                  </a:lnTo>
                  <a:lnTo>
                    <a:pt x="206526" y="999196"/>
                  </a:lnTo>
                  <a:cubicBezTo>
                    <a:pt x="405467" y="956394"/>
                    <a:pt x="606348" y="921643"/>
                    <a:pt x="805777" y="897830"/>
                  </a:cubicBezTo>
                  <a:cubicBezTo>
                    <a:pt x="1869402" y="770830"/>
                    <a:pt x="3320377" y="1253430"/>
                    <a:pt x="4387177" y="1012130"/>
                  </a:cubicBezTo>
                  <a:cubicBezTo>
                    <a:pt x="4870570" y="902791"/>
                    <a:pt x="5383952" y="479889"/>
                    <a:pt x="5851109" y="91690"/>
                  </a:cubicBezTo>
                  <a:close/>
                </a:path>
              </a:pathLst>
            </a:cu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任意多边形: 形状 91"/>
            <p:cNvSpPr/>
            <p:nvPr/>
          </p:nvSpPr>
          <p:spPr>
            <a:xfrm rot="21014358">
              <a:off x="6274479" y="4740989"/>
              <a:ext cx="6113727" cy="1708018"/>
            </a:xfrm>
            <a:custGeom>
              <a:avLst/>
              <a:gdLst>
                <a:gd name="connsiteX0" fmla="*/ 6113727 w 6113727"/>
                <a:gd name="connsiteY0" fmla="*/ 0 h 1708018"/>
                <a:gd name="connsiteX1" fmla="*/ 6010804 w 6113727"/>
                <a:gd name="connsiteY1" fmla="*/ 598309 h 1708018"/>
                <a:gd name="connsiteX2" fmla="*/ 6008751 w 6113727"/>
                <a:gd name="connsiteY2" fmla="*/ 599980 h 1708018"/>
                <a:gd name="connsiteX3" fmla="*/ 4401407 w 6113727"/>
                <a:gd name="connsiteY3" fmla="*/ 1639396 h 1708018"/>
                <a:gd name="connsiteX4" fmla="*/ 820007 w 6113727"/>
                <a:gd name="connsiteY4" fmla="*/ 1525096 h 1708018"/>
                <a:gd name="connsiteX5" fmla="*/ 320373 w 6113727"/>
                <a:gd name="connsiteY5" fmla="*/ 1605745 h 1708018"/>
                <a:gd name="connsiteX6" fmla="*/ 169110 w 6113727"/>
                <a:gd name="connsiteY6" fmla="*/ 1638800 h 1708018"/>
                <a:gd name="connsiteX7" fmla="*/ 0 w 6113727"/>
                <a:gd name="connsiteY7" fmla="*/ 1609709 h 1708018"/>
                <a:gd name="connsiteX8" fmla="*/ 183540 w 6113727"/>
                <a:gd name="connsiteY8" fmla="*/ 1554983 h 1708018"/>
                <a:gd name="connsiteX9" fmla="*/ 775861 w 6113727"/>
                <a:gd name="connsiteY9" fmla="*/ 1418845 h 1708018"/>
                <a:gd name="connsiteX10" fmla="*/ 4357831 w 6113727"/>
                <a:gd name="connsiteY10" fmla="*/ 1324106 h 1708018"/>
                <a:gd name="connsiteX11" fmla="*/ 5979840 w 6113727"/>
                <a:gd name="connsiteY11" fmla="*/ 120604 h 17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3727" h="1708018">
                  <a:moveTo>
                    <a:pt x="6113727" y="0"/>
                  </a:moveTo>
                  <a:lnTo>
                    <a:pt x="6010804" y="598309"/>
                  </a:lnTo>
                  <a:lnTo>
                    <a:pt x="6008751" y="599980"/>
                  </a:lnTo>
                  <a:cubicBezTo>
                    <a:pt x="5504719" y="1016302"/>
                    <a:pt x="4934807" y="1518746"/>
                    <a:pt x="4401407" y="1639396"/>
                  </a:cubicBezTo>
                  <a:cubicBezTo>
                    <a:pt x="3334607" y="1880696"/>
                    <a:pt x="1883632" y="1398097"/>
                    <a:pt x="820007" y="1525096"/>
                  </a:cubicBezTo>
                  <a:cubicBezTo>
                    <a:pt x="653816" y="1544939"/>
                    <a:pt x="486617" y="1572380"/>
                    <a:pt x="320373" y="1605745"/>
                  </a:cubicBezTo>
                  <a:lnTo>
                    <a:pt x="169110" y="1638800"/>
                  </a:lnTo>
                  <a:lnTo>
                    <a:pt x="0" y="1609709"/>
                  </a:lnTo>
                  <a:lnTo>
                    <a:pt x="183540" y="1554983"/>
                  </a:lnTo>
                  <a:cubicBezTo>
                    <a:pt x="379647" y="1500653"/>
                    <a:pt x="578159" y="1454247"/>
                    <a:pt x="775861" y="1418845"/>
                  </a:cubicBezTo>
                  <a:cubicBezTo>
                    <a:pt x="1830270" y="1230037"/>
                    <a:pt x="3306918" y="1627205"/>
                    <a:pt x="4357831" y="1324106"/>
                  </a:cubicBezTo>
                  <a:cubicBezTo>
                    <a:pt x="4912024" y="1164269"/>
                    <a:pt x="5481998" y="578093"/>
                    <a:pt x="5979840" y="1206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71436" y="5551917"/>
            <a:ext cx="4267200" cy="830997"/>
          </a:xfrm>
          <a:prstGeom prst="rect">
            <a:avLst/>
          </a:prstGeom>
        </p:spPr>
        <p:txBody>
          <a:bodyPr wrap="square">
            <a:spAutoFit/>
          </a:bodyPr>
          <a:lstStyle/>
          <a:p>
            <a:pPr>
              <a:spcBef>
                <a:spcPct val="0"/>
              </a:spcBef>
            </a:pPr>
            <a:r>
              <a:rPr lang="en-US" altLang="zh-CN" sz="4800" b="1" dirty="0" smtClean="0">
                <a:solidFill>
                  <a:schemeClr val="accent1">
                    <a:lumMod val="75000"/>
                  </a:schemeClr>
                </a:solidFill>
                <a:cs typeface="+mn-ea"/>
                <a:sym typeface="+mn-lt"/>
              </a:rPr>
              <a:t>content</a:t>
            </a:r>
            <a:endParaRPr lang="en-US" altLang="zh-CN" sz="4800" b="1" dirty="0">
              <a:solidFill>
                <a:schemeClr val="accent1">
                  <a:lumMod val="75000"/>
                </a:schemeClr>
              </a:solidFill>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endParaRPr lang="en-US" altLang="zh-CN" dirty="0">
              <a:solidFill>
                <a:srgbClr val="3EA09A"/>
              </a:solidFill>
              <a:cs typeface="+mn-ea"/>
              <a:sym typeface="+mn-lt"/>
            </a:endParaRPr>
          </a:p>
        </p:txBody>
      </p:sp>
      <p:grpSp>
        <p:nvGrpSpPr>
          <p:cNvPr id="12" name="组合 11"/>
          <p:cNvGrpSpPr/>
          <p:nvPr/>
        </p:nvGrpSpPr>
        <p:grpSpPr>
          <a:xfrm>
            <a:off x="7148195" y="2480310"/>
            <a:ext cx="3829685" cy="676910"/>
            <a:chOff x="10138" y="3295"/>
            <a:chExt cx="6031" cy="1066"/>
          </a:xfrm>
        </p:grpSpPr>
        <p:sp>
          <p:nvSpPr>
            <p:cNvPr id="116" name="文本框 115"/>
            <p:cNvSpPr txBox="1"/>
            <p:nvPr/>
          </p:nvSpPr>
          <p:spPr>
            <a:xfrm>
              <a:off x="11667" y="3295"/>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企业篇</a:t>
              </a:r>
              <a:endParaRPr lang="zh-CN" altLang="en-US" sz="3000" dirty="0">
                <a:solidFill>
                  <a:schemeClr val="tx1">
                    <a:lumMod val="65000"/>
                    <a:lumOff val="35000"/>
                  </a:schemeClr>
                </a:solidFill>
                <a:cs typeface="+mn-ea"/>
                <a:sym typeface="+mn-lt"/>
              </a:endParaRP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3" name="文本框 12"/>
            <p:cNvSpPr txBox="1"/>
            <p:nvPr/>
          </p:nvSpPr>
          <p:spPr>
            <a:xfrm>
              <a:off x="10138" y="3391"/>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01</a:t>
              </a:r>
              <a:endParaRPr lang="en-US" altLang="zh-CN" sz="3000" b="1" dirty="0">
                <a:ln>
                  <a:noFill/>
                </a:ln>
                <a:solidFill>
                  <a:srgbClr val="47BCB3"/>
                </a:solidFill>
                <a:effectLst/>
                <a:cs typeface="+mn-ea"/>
                <a:sym typeface="+mn-lt"/>
              </a:endParaRPr>
            </a:p>
          </p:txBody>
        </p:sp>
      </p:grpSp>
      <p:grpSp>
        <p:nvGrpSpPr>
          <p:cNvPr id="14" name="组合 13"/>
          <p:cNvGrpSpPr/>
          <p:nvPr/>
        </p:nvGrpSpPr>
        <p:grpSpPr>
          <a:xfrm>
            <a:off x="7150100" y="3303270"/>
            <a:ext cx="3829685" cy="676910"/>
            <a:chOff x="10138" y="3391"/>
            <a:chExt cx="6031" cy="1066"/>
          </a:xfrm>
        </p:grpSpPr>
        <p:sp>
          <p:nvSpPr>
            <p:cNvPr id="15" name="文本框 14"/>
            <p:cNvSpPr txBox="1"/>
            <p:nvPr/>
          </p:nvSpPr>
          <p:spPr>
            <a:xfrm>
              <a:off x="11667" y="3391"/>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业务篇</a:t>
              </a:r>
              <a:endParaRPr lang="zh-CN" altLang="en-US" sz="3000" dirty="0">
                <a:solidFill>
                  <a:schemeClr val="tx1">
                    <a:lumMod val="65000"/>
                    <a:lumOff val="35000"/>
                  </a:schemeClr>
                </a:solidFill>
                <a:cs typeface="+mn-ea"/>
                <a:sym typeface="+mn-lt"/>
              </a:endParaRP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6" name="文本框 15"/>
            <p:cNvSpPr txBox="1"/>
            <p:nvPr/>
          </p:nvSpPr>
          <p:spPr>
            <a:xfrm>
              <a:off x="10138" y="3488"/>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02</a:t>
              </a:r>
              <a:endParaRPr lang="en-US" altLang="zh-CN" sz="3000" b="1" dirty="0">
                <a:ln>
                  <a:noFill/>
                </a:ln>
                <a:solidFill>
                  <a:srgbClr val="47BCB3"/>
                </a:solidFill>
                <a:effectLst/>
                <a:cs typeface="+mn-ea"/>
                <a:sym typeface="+mn-lt"/>
              </a:endParaRPr>
            </a:p>
          </p:txBody>
        </p:sp>
      </p:grpSp>
      <p:grpSp>
        <p:nvGrpSpPr>
          <p:cNvPr id="17" name="组合 16"/>
          <p:cNvGrpSpPr/>
          <p:nvPr/>
        </p:nvGrpSpPr>
        <p:grpSpPr>
          <a:xfrm>
            <a:off x="7150100" y="4126230"/>
            <a:ext cx="3829685" cy="676910"/>
            <a:chOff x="10138" y="3391"/>
            <a:chExt cx="6031" cy="1066"/>
          </a:xfrm>
        </p:grpSpPr>
        <p:sp>
          <p:nvSpPr>
            <p:cNvPr id="18" name="文本框 17"/>
            <p:cNvSpPr txBox="1"/>
            <p:nvPr/>
          </p:nvSpPr>
          <p:spPr>
            <a:xfrm>
              <a:off x="11667" y="3391"/>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品牌篇</a:t>
              </a:r>
              <a:endParaRPr lang="zh-CN" altLang="en-US" sz="3000" dirty="0">
                <a:solidFill>
                  <a:schemeClr val="tx1">
                    <a:lumMod val="65000"/>
                    <a:lumOff val="35000"/>
                  </a:schemeClr>
                </a:solidFill>
                <a:cs typeface="+mn-ea"/>
                <a:sym typeface="+mn-lt"/>
              </a:endParaRP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9" name="文本框 18"/>
            <p:cNvSpPr txBox="1"/>
            <p:nvPr/>
          </p:nvSpPr>
          <p:spPr>
            <a:xfrm>
              <a:off x="10138" y="3488"/>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03</a:t>
              </a:r>
              <a:endParaRPr lang="en-US" altLang="zh-CN" sz="3000" b="1" dirty="0">
                <a:ln>
                  <a:noFill/>
                </a:ln>
                <a:solidFill>
                  <a:srgbClr val="47BCB3"/>
                </a:solidFill>
                <a:effectLst/>
                <a:cs typeface="+mn-ea"/>
                <a:sym typeface="+mn-lt"/>
              </a:endParaRPr>
            </a:p>
          </p:txBody>
        </p:sp>
      </p:grpSp>
      <p:grpSp>
        <p:nvGrpSpPr>
          <p:cNvPr id="2" name="组合 1"/>
          <p:cNvGrpSpPr/>
          <p:nvPr/>
        </p:nvGrpSpPr>
        <p:grpSpPr>
          <a:xfrm>
            <a:off x="7143750" y="4949190"/>
            <a:ext cx="3829685" cy="676910"/>
            <a:chOff x="10138" y="3391"/>
            <a:chExt cx="6031" cy="1066"/>
          </a:xfrm>
        </p:grpSpPr>
        <p:sp>
          <p:nvSpPr>
            <p:cNvPr id="3" name="文本框 2"/>
            <p:cNvSpPr txBox="1"/>
            <p:nvPr/>
          </p:nvSpPr>
          <p:spPr>
            <a:xfrm>
              <a:off x="11667" y="3391"/>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未来篇</a:t>
              </a:r>
              <a:endParaRPr lang="zh-CN" altLang="en-US" sz="3000" dirty="0">
                <a:solidFill>
                  <a:schemeClr val="tx1">
                    <a:lumMod val="65000"/>
                    <a:lumOff val="35000"/>
                  </a:schemeClr>
                </a:solidFill>
                <a:cs typeface="+mn-ea"/>
                <a:sym typeface="+mn-lt"/>
              </a:endParaRP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7" name="文本框 6"/>
            <p:cNvSpPr txBox="1"/>
            <p:nvPr/>
          </p:nvSpPr>
          <p:spPr>
            <a:xfrm>
              <a:off x="10138" y="3488"/>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04</a:t>
              </a:r>
              <a:endParaRPr lang="en-US" altLang="zh-CN" sz="3000" b="1" dirty="0">
                <a:ln>
                  <a:noFill/>
                </a:ln>
                <a:solidFill>
                  <a:srgbClr val="47BCB3"/>
                </a:solidFill>
                <a:effectLst/>
                <a:cs typeface="+mn-ea"/>
                <a:sym typeface="+mn-lt"/>
              </a:endParaRPr>
            </a:p>
          </p:txBody>
        </p:sp>
      </p:grpSp>
      <p:sp>
        <p:nvSpPr>
          <p:cNvPr id="8" name="文本框 7"/>
          <p:cNvSpPr txBox="1"/>
          <p:nvPr/>
        </p:nvSpPr>
        <p:spPr>
          <a:xfrm>
            <a:off x="4110361" y="4882718"/>
            <a:ext cx="2063584"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品牌升级</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23" name="组合 22"/>
          <p:cNvGrpSpPr/>
          <p:nvPr/>
        </p:nvGrpSpPr>
        <p:grpSpPr>
          <a:xfrm>
            <a:off x="4808589" y="-3386760"/>
            <a:ext cx="9348425" cy="12664244"/>
            <a:chOff x="3815257" y="-3772641"/>
            <a:chExt cx="10674477" cy="14460633"/>
          </a:xfrm>
        </p:grpSpPr>
        <p:sp>
          <p:nvSpPr>
            <p:cNvPr id="24" name="任意多边形: 形状 5"/>
            <p:cNvSpPr/>
            <p:nvPr/>
          </p:nvSpPr>
          <p:spPr>
            <a:xfrm>
              <a:off x="9249279" y="5140995"/>
              <a:ext cx="5169063" cy="5546997"/>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lumMod val="20000"/>
                <a:lumOff val="8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pic>
          <p:nvPicPr>
            <p:cNvPr id="25" name="图片占位符 12" descr="F:\图库\城市、建筑\51miz-P1256129-F004C7F4-3840x2160.jpeg51miz-P1256129-F004C7F4-3840x2160"/>
            <p:cNvPicPr>
              <a:picLocks noChangeAspect="1"/>
            </p:cNvPicPr>
            <p:nvPr/>
          </p:nvPicPr>
          <p:blipFill>
            <a:blip r:embed="rId1" cstate="screen"/>
            <a:srcRect/>
            <a:stretch>
              <a:fillRect/>
            </a:stretch>
          </p:blipFill>
          <p:spPr>
            <a:xfrm>
              <a:off x="6327636" y="906255"/>
              <a:ext cx="5023307" cy="5023306"/>
            </a:xfrm>
            <a:custGeom>
              <a:avLst/>
              <a:gdLst>
                <a:gd name="connsiteX0" fmla="*/ 1706731 w 3412990"/>
                <a:gd name="connsiteY0" fmla="*/ 0 h 3836087"/>
                <a:gd name="connsiteX1" fmla="*/ 1739167 w 3412990"/>
                <a:gd name="connsiteY1" fmla="*/ 1673 h 3836087"/>
                <a:gd name="connsiteX2" fmla="*/ 1772546 w 3412990"/>
                <a:gd name="connsiteY2" fmla="*/ 6933 h 3836087"/>
                <a:gd name="connsiteX3" fmla="*/ 1806863 w 3412990"/>
                <a:gd name="connsiteY3" fmla="*/ 15299 h 3836087"/>
                <a:gd name="connsiteX4" fmla="*/ 1842356 w 3412990"/>
                <a:gd name="connsiteY4" fmla="*/ 27250 h 3836087"/>
                <a:gd name="connsiteX5" fmla="*/ 1879966 w 3412990"/>
                <a:gd name="connsiteY5" fmla="*/ 42788 h 3836087"/>
                <a:gd name="connsiteX6" fmla="*/ 1919924 w 3412990"/>
                <a:gd name="connsiteY6" fmla="*/ 61433 h 3836087"/>
                <a:gd name="connsiteX7" fmla="*/ 1962704 w 3412990"/>
                <a:gd name="connsiteY7" fmla="*/ 83664 h 3836087"/>
                <a:gd name="connsiteX8" fmla="*/ 2008776 w 3412990"/>
                <a:gd name="connsiteY8" fmla="*/ 109001 h 3836087"/>
                <a:gd name="connsiteX9" fmla="*/ 2058606 w 3412990"/>
                <a:gd name="connsiteY9" fmla="*/ 138165 h 3836087"/>
                <a:gd name="connsiteX10" fmla="*/ 2112904 w 3412990"/>
                <a:gd name="connsiteY10" fmla="*/ 170435 h 3836087"/>
                <a:gd name="connsiteX11" fmla="*/ 2171903 w 3412990"/>
                <a:gd name="connsiteY11" fmla="*/ 206529 h 3836087"/>
                <a:gd name="connsiteX12" fmla="*/ 2236308 w 3412990"/>
                <a:gd name="connsiteY12" fmla="*/ 245493 h 3836087"/>
                <a:gd name="connsiteX13" fmla="*/ 2306354 w 3412990"/>
                <a:gd name="connsiteY13" fmla="*/ 288280 h 3836087"/>
                <a:gd name="connsiteX14" fmla="*/ 2382511 w 3412990"/>
                <a:gd name="connsiteY14" fmla="*/ 334176 h 3836087"/>
                <a:gd name="connsiteX15" fmla="*/ 2465485 w 3412990"/>
                <a:gd name="connsiteY15" fmla="*/ 383896 h 3836087"/>
                <a:gd name="connsiteX16" fmla="*/ 2555747 w 3412990"/>
                <a:gd name="connsiteY16" fmla="*/ 436484 h 3836087"/>
                <a:gd name="connsiteX17" fmla="*/ 2646008 w 3412990"/>
                <a:gd name="connsiteY17" fmla="*/ 488834 h 3836087"/>
                <a:gd name="connsiteX18" fmla="*/ 2730156 w 3412990"/>
                <a:gd name="connsiteY18" fmla="*/ 536402 h 3836087"/>
                <a:gd name="connsiteX19" fmla="*/ 2807725 w 3412990"/>
                <a:gd name="connsiteY19" fmla="*/ 579907 h 3836087"/>
                <a:gd name="connsiteX20" fmla="*/ 2879652 w 3412990"/>
                <a:gd name="connsiteY20" fmla="*/ 619826 h 3836087"/>
                <a:gd name="connsiteX21" fmla="*/ 2945232 w 3412990"/>
                <a:gd name="connsiteY21" fmla="*/ 656161 h 3836087"/>
                <a:gd name="connsiteX22" fmla="*/ 3005641 w 3412990"/>
                <a:gd name="connsiteY22" fmla="*/ 689865 h 3836087"/>
                <a:gd name="connsiteX23" fmla="*/ 3060644 w 3412990"/>
                <a:gd name="connsiteY23" fmla="*/ 720939 h 3836087"/>
                <a:gd name="connsiteX24" fmla="*/ 3110475 w 3412990"/>
                <a:gd name="connsiteY24" fmla="*/ 749864 h 3836087"/>
                <a:gd name="connsiteX25" fmla="*/ 3155606 w 3412990"/>
                <a:gd name="connsiteY25" fmla="*/ 777592 h 3836087"/>
                <a:gd name="connsiteX26" fmla="*/ 3196270 w 3412990"/>
                <a:gd name="connsiteY26" fmla="*/ 803647 h 3836087"/>
                <a:gd name="connsiteX27" fmla="*/ 3231998 w 3412990"/>
                <a:gd name="connsiteY27" fmla="*/ 828985 h 3836087"/>
                <a:gd name="connsiteX28" fmla="*/ 3264201 w 3412990"/>
                <a:gd name="connsiteY28" fmla="*/ 854323 h 3836087"/>
                <a:gd name="connsiteX29" fmla="*/ 3292407 w 3412990"/>
                <a:gd name="connsiteY29" fmla="*/ 879183 h 3836087"/>
                <a:gd name="connsiteX30" fmla="*/ 3316618 w 3412990"/>
                <a:gd name="connsiteY30" fmla="*/ 904760 h 3836087"/>
                <a:gd name="connsiteX31" fmla="*/ 3337773 w 3412990"/>
                <a:gd name="connsiteY31" fmla="*/ 931293 h 3836087"/>
                <a:gd name="connsiteX32" fmla="*/ 3355637 w 3412990"/>
                <a:gd name="connsiteY32" fmla="*/ 959022 h 3836087"/>
                <a:gd name="connsiteX33" fmla="*/ 3370445 w 3412990"/>
                <a:gd name="connsiteY33" fmla="*/ 988424 h 3836087"/>
                <a:gd name="connsiteX34" fmla="*/ 3382668 w 3412990"/>
                <a:gd name="connsiteY34" fmla="*/ 1019977 h 3836087"/>
                <a:gd name="connsiteX35" fmla="*/ 3392541 w 3412990"/>
                <a:gd name="connsiteY35" fmla="*/ 1054160 h 3836087"/>
                <a:gd name="connsiteX36" fmla="*/ 3399827 w 3412990"/>
                <a:gd name="connsiteY36" fmla="*/ 1091210 h 3836087"/>
                <a:gd name="connsiteX37" fmla="*/ 3405703 w 3412990"/>
                <a:gd name="connsiteY37" fmla="*/ 1131607 h 3836087"/>
                <a:gd name="connsiteX38" fmla="*/ 3409464 w 3412990"/>
                <a:gd name="connsiteY38" fmla="*/ 1175830 h 3836087"/>
                <a:gd name="connsiteX39" fmla="*/ 3411815 w 3412990"/>
                <a:gd name="connsiteY39" fmla="*/ 1224115 h 3836087"/>
                <a:gd name="connsiteX40" fmla="*/ 3412755 w 3412990"/>
                <a:gd name="connsiteY40" fmla="*/ 1277182 h 3836087"/>
                <a:gd name="connsiteX41" fmla="*/ 3412990 w 3412990"/>
                <a:gd name="connsiteY41" fmla="*/ 1335507 h 3836087"/>
                <a:gd name="connsiteX42" fmla="*/ 3412285 w 3412990"/>
                <a:gd name="connsiteY42" fmla="*/ 1399092 h 3836087"/>
                <a:gd name="connsiteX43" fmla="*/ 3410874 w 3412990"/>
                <a:gd name="connsiteY43" fmla="*/ 1468174 h 3836087"/>
                <a:gd name="connsiteX44" fmla="*/ 3409464 w 3412990"/>
                <a:gd name="connsiteY44" fmla="*/ 1543948 h 3836087"/>
                <a:gd name="connsiteX45" fmla="*/ 3407819 w 3412990"/>
                <a:gd name="connsiteY45" fmla="*/ 1626417 h 3836087"/>
                <a:gd name="connsiteX46" fmla="*/ 3406408 w 3412990"/>
                <a:gd name="connsiteY46" fmla="*/ 1715818 h 3836087"/>
                <a:gd name="connsiteX47" fmla="*/ 3405233 w 3412990"/>
                <a:gd name="connsiteY47" fmla="*/ 1813106 h 3836087"/>
                <a:gd name="connsiteX48" fmla="*/ 3404764 w 3412990"/>
                <a:gd name="connsiteY48" fmla="*/ 1918044 h 3836087"/>
                <a:gd name="connsiteX49" fmla="*/ 3405233 w 3412990"/>
                <a:gd name="connsiteY49" fmla="*/ 2022982 h 3836087"/>
                <a:gd name="connsiteX50" fmla="*/ 3406408 w 3412990"/>
                <a:gd name="connsiteY50" fmla="*/ 2120271 h 3836087"/>
                <a:gd name="connsiteX51" fmla="*/ 3407819 w 3412990"/>
                <a:gd name="connsiteY51" fmla="*/ 2209671 h 3836087"/>
                <a:gd name="connsiteX52" fmla="*/ 3409464 w 3412990"/>
                <a:gd name="connsiteY52" fmla="*/ 2292139 h 3836087"/>
                <a:gd name="connsiteX53" fmla="*/ 3410874 w 3412990"/>
                <a:gd name="connsiteY53" fmla="*/ 2367914 h 3836087"/>
                <a:gd name="connsiteX54" fmla="*/ 3412285 w 3412990"/>
                <a:gd name="connsiteY54" fmla="*/ 2436997 h 3836087"/>
                <a:gd name="connsiteX55" fmla="*/ 3412990 w 3412990"/>
                <a:gd name="connsiteY55" fmla="*/ 2500580 h 3836087"/>
                <a:gd name="connsiteX56" fmla="*/ 3412755 w 3412990"/>
                <a:gd name="connsiteY56" fmla="*/ 2558905 h 3836087"/>
                <a:gd name="connsiteX57" fmla="*/ 3411815 w 3412990"/>
                <a:gd name="connsiteY57" fmla="*/ 2611972 h 3836087"/>
                <a:gd name="connsiteX58" fmla="*/ 3409464 w 3412990"/>
                <a:gd name="connsiteY58" fmla="*/ 2660257 h 3836087"/>
                <a:gd name="connsiteX59" fmla="*/ 3405703 w 3412990"/>
                <a:gd name="connsiteY59" fmla="*/ 2704480 h 3836087"/>
                <a:gd name="connsiteX60" fmla="*/ 3400062 w 3412990"/>
                <a:gd name="connsiteY60" fmla="*/ 2744877 h 3836087"/>
                <a:gd name="connsiteX61" fmla="*/ 3392541 w 3412990"/>
                <a:gd name="connsiteY61" fmla="*/ 2781929 h 3836087"/>
                <a:gd name="connsiteX62" fmla="*/ 3382668 w 3412990"/>
                <a:gd name="connsiteY62" fmla="*/ 2816111 h 3836087"/>
                <a:gd name="connsiteX63" fmla="*/ 3370445 w 3412990"/>
                <a:gd name="connsiteY63" fmla="*/ 2847663 h 3836087"/>
                <a:gd name="connsiteX64" fmla="*/ 3355637 w 3412990"/>
                <a:gd name="connsiteY64" fmla="*/ 2877066 h 3836087"/>
                <a:gd name="connsiteX65" fmla="*/ 3337773 w 3412990"/>
                <a:gd name="connsiteY65" fmla="*/ 2904794 h 3836087"/>
                <a:gd name="connsiteX66" fmla="*/ 3316618 w 3412990"/>
                <a:gd name="connsiteY66" fmla="*/ 2931327 h 3836087"/>
                <a:gd name="connsiteX67" fmla="*/ 3292407 w 3412990"/>
                <a:gd name="connsiteY67" fmla="*/ 2956904 h 3836087"/>
                <a:gd name="connsiteX68" fmla="*/ 3264201 w 3412990"/>
                <a:gd name="connsiteY68" fmla="*/ 2981765 h 3836087"/>
                <a:gd name="connsiteX69" fmla="*/ 3232233 w 3412990"/>
                <a:gd name="connsiteY69" fmla="*/ 3007102 h 3836087"/>
                <a:gd name="connsiteX70" fmla="*/ 3196270 w 3412990"/>
                <a:gd name="connsiteY70" fmla="*/ 3032440 h 3836087"/>
                <a:gd name="connsiteX71" fmla="*/ 3155606 w 3412990"/>
                <a:gd name="connsiteY71" fmla="*/ 3058734 h 3836087"/>
                <a:gd name="connsiteX72" fmla="*/ 3110710 w 3412990"/>
                <a:gd name="connsiteY72" fmla="*/ 3086224 h 3836087"/>
                <a:gd name="connsiteX73" fmla="*/ 3060644 w 3412990"/>
                <a:gd name="connsiteY73" fmla="*/ 3115148 h 3836087"/>
                <a:gd name="connsiteX74" fmla="*/ 3005641 w 3412990"/>
                <a:gd name="connsiteY74" fmla="*/ 3146223 h 3836087"/>
                <a:gd name="connsiteX75" fmla="*/ 2945232 w 3412990"/>
                <a:gd name="connsiteY75" fmla="*/ 3179927 h 3836087"/>
                <a:gd name="connsiteX76" fmla="*/ 2879652 w 3412990"/>
                <a:gd name="connsiteY76" fmla="*/ 3216500 h 3836087"/>
                <a:gd name="connsiteX77" fmla="*/ 2807725 w 3412990"/>
                <a:gd name="connsiteY77" fmla="*/ 3256419 h 3836087"/>
                <a:gd name="connsiteX78" fmla="*/ 2730156 w 3412990"/>
                <a:gd name="connsiteY78" fmla="*/ 3299685 h 3836087"/>
                <a:gd name="connsiteX79" fmla="*/ 2646008 w 3412990"/>
                <a:gd name="connsiteY79" fmla="*/ 3347254 h 3836087"/>
                <a:gd name="connsiteX80" fmla="*/ 2555747 w 3412990"/>
                <a:gd name="connsiteY80" fmla="*/ 3399604 h 3836087"/>
                <a:gd name="connsiteX81" fmla="*/ 2465485 w 3412990"/>
                <a:gd name="connsiteY81" fmla="*/ 3452192 h 3836087"/>
                <a:gd name="connsiteX82" fmla="*/ 2382511 w 3412990"/>
                <a:gd name="connsiteY82" fmla="*/ 3501912 h 3836087"/>
                <a:gd name="connsiteX83" fmla="*/ 2306354 w 3412990"/>
                <a:gd name="connsiteY83" fmla="*/ 3547807 h 3836087"/>
                <a:gd name="connsiteX84" fmla="*/ 2236308 w 3412990"/>
                <a:gd name="connsiteY84" fmla="*/ 3590595 h 3836087"/>
                <a:gd name="connsiteX85" fmla="*/ 2171903 w 3412990"/>
                <a:gd name="connsiteY85" fmla="*/ 3629558 h 3836087"/>
                <a:gd name="connsiteX86" fmla="*/ 2112904 w 3412990"/>
                <a:gd name="connsiteY86" fmla="*/ 3665654 h 3836087"/>
                <a:gd name="connsiteX87" fmla="*/ 2058606 w 3412990"/>
                <a:gd name="connsiteY87" fmla="*/ 3697924 h 3836087"/>
                <a:gd name="connsiteX88" fmla="*/ 2008776 w 3412990"/>
                <a:gd name="connsiteY88" fmla="*/ 3727086 h 3836087"/>
                <a:gd name="connsiteX89" fmla="*/ 1962704 w 3412990"/>
                <a:gd name="connsiteY89" fmla="*/ 3752423 h 3836087"/>
                <a:gd name="connsiteX90" fmla="*/ 1919924 w 3412990"/>
                <a:gd name="connsiteY90" fmla="*/ 3774655 h 3836087"/>
                <a:gd name="connsiteX91" fmla="*/ 1879966 w 3412990"/>
                <a:gd name="connsiteY91" fmla="*/ 3793299 h 3836087"/>
                <a:gd name="connsiteX92" fmla="*/ 1842356 w 3412990"/>
                <a:gd name="connsiteY92" fmla="*/ 3808837 h 3836087"/>
                <a:gd name="connsiteX93" fmla="*/ 1806863 w 3412990"/>
                <a:gd name="connsiteY93" fmla="*/ 3820789 h 3836087"/>
                <a:gd name="connsiteX94" fmla="*/ 1772546 w 3412990"/>
                <a:gd name="connsiteY94" fmla="*/ 3829156 h 3836087"/>
                <a:gd name="connsiteX95" fmla="*/ 1739167 w 3412990"/>
                <a:gd name="connsiteY95" fmla="*/ 3834414 h 3836087"/>
                <a:gd name="connsiteX96" fmla="*/ 1706731 w 3412990"/>
                <a:gd name="connsiteY96" fmla="*/ 3836087 h 3836087"/>
                <a:gd name="connsiteX97" fmla="*/ 1673822 w 3412990"/>
                <a:gd name="connsiteY97" fmla="*/ 3834414 h 3836087"/>
                <a:gd name="connsiteX98" fmla="*/ 1640445 w 3412990"/>
                <a:gd name="connsiteY98" fmla="*/ 3829156 h 3836087"/>
                <a:gd name="connsiteX99" fmla="*/ 1606128 w 3412990"/>
                <a:gd name="connsiteY99" fmla="*/ 3820789 h 3836087"/>
                <a:gd name="connsiteX100" fmla="*/ 1570633 w 3412990"/>
                <a:gd name="connsiteY100" fmla="*/ 3808837 h 3836087"/>
                <a:gd name="connsiteX101" fmla="*/ 1533026 w 3412990"/>
                <a:gd name="connsiteY101" fmla="*/ 3793299 h 3836087"/>
                <a:gd name="connsiteX102" fmla="*/ 1493066 w 3412990"/>
                <a:gd name="connsiteY102" fmla="*/ 3774655 h 3836087"/>
                <a:gd name="connsiteX103" fmla="*/ 1450286 w 3412990"/>
                <a:gd name="connsiteY103" fmla="*/ 3752423 h 3836087"/>
                <a:gd name="connsiteX104" fmla="*/ 1404215 w 3412990"/>
                <a:gd name="connsiteY104" fmla="*/ 3727086 h 3836087"/>
                <a:gd name="connsiteX105" fmla="*/ 1354383 w 3412990"/>
                <a:gd name="connsiteY105" fmla="*/ 3697924 h 3836087"/>
                <a:gd name="connsiteX106" fmla="*/ 1300086 w 3412990"/>
                <a:gd name="connsiteY106" fmla="*/ 3665654 h 3836087"/>
                <a:gd name="connsiteX107" fmla="*/ 1241088 w 3412990"/>
                <a:gd name="connsiteY107" fmla="*/ 3629558 h 3836087"/>
                <a:gd name="connsiteX108" fmla="*/ 1176683 w 3412990"/>
                <a:gd name="connsiteY108" fmla="*/ 3590595 h 3836087"/>
                <a:gd name="connsiteX109" fmla="*/ 1106636 w 3412990"/>
                <a:gd name="connsiteY109" fmla="*/ 3547807 h 3836087"/>
                <a:gd name="connsiteX110" fmla="*/ 1030479 w 3412990"/>
                <a:gd name="connsiteY110" fmla="*/ 3501912 h 3836087"/>
                <a:gd name="connsiteX111" fmla="*/ 947505 w 3412990"/>
                <a:gd name="connsiteY111" fmla="*/ 3452192 h 3836087"/>
                <a:gd name="connsiteX112" fmla="*/ 857244 w 3412990"/>
                <a:gd name="connsiteY112" fmla="*/ 3399604 h 3836087"/>
                <a:gd name="connsiteX113" fmla="*/ 766983 w 3412990"/>
                <a:gd name="connsiteY113" fmla="*/ 3347254 h 3836087"/>
                <a:gd name="connsiteX114" fmla="*/ 682833 w 3412990"/>
                <a:gd name="connsiteY114" fmla="*/ 3299685 h 3836087"/>
                <a:gd name="connsiteX115" fmla="*/ 605266 w 3412990"/>
                <a:gd name="connsiteY115" fmla="*/ 3256180 h 3836087"/>
                <a:gd name="connsiteX116" fmla="*/ 533338 w 3412990"/>
                <a:gd name="connsiteY116" fmla="*/ 3216261 h 3836087"/>
                <a:gd name="connsiteX117" fmla="*/ 467758 w 3412990"/>
                <a:gd name="connsiteY117" fmla="*/ 3179927 h 3836087"/>
                <a:gd name="connsiteX118" fmla="*/ 407350 w 3412990"/>
                <a:gd name="connsiteY118" fmla="*/ 3146223 h 3836087"/>
                <a:gd name="connsiteX119" fmla="*/ 352347 w 3412990"/>
                <a:gd name="connsiteY119" fmla="*/ 3115148 h 3836087"/>
                <a:gd name="connsiteX120" fmla="*/ 302515 w 3412990"/>
                <a:gd name="connsiteY120" fmla="*/ 3086224 h 3836087"/>
                <a:gd name="connsiteX121" fmla="*/ 257384 w 3412990"/>
                <a:gd name="connsiteY121" fmla="*/ 3058496 h 3836087"/>
                <a:gd name="connsiteX122" fmla="*/ 216720 w 3412990"/>
                <a:gd name="connsiteY122" fmla="*/ 3032440 h 3836087"/>
                <a:gd name="connsiteX123" fmla="*/ 180992 w 3412990"/>
                <a:gd name="connsiteY123" fmla="*/ 3007102 h 3836087"/>
                <a:gd name="connsiteX124" fmla="*/ 148789 w 3412990"/>
                <a:gd name="connsiteY124" fmla="*/ 2981765 h 3836087"/>
                <a:gd name="connsiteX125" fmla="*/ 120583 w 3412990"/>
                <a:gd name="connsiteY125" fmla="*/ 2956904 h 3836087"/>
                <a:gd name="connsiteX126" fmla="*/ 96372 w 3412990"/>
                <a:gd name="connsiteY126" fmla="*/ 2931327 h 3836087"/>
                <a:gd name="connsiteX127" fmla="*/ 75218 w 3412990"/>
                <a:gd name="connsiteY127" fmla="*/ 2904794 h 3836087"/>
                <a:gd name="connsiteX128" fmla="*/ 57354 w 3412990"/>
                <a:gd name="connsiteY128" fmla="*/ 2877066 h 3836087"/>
                <a:gd name="connsiteX129" fmla="*/ 42545 w 3412990"/>
                <a:gd name="connsiteY129" fmla="*/ 2847663 h 3836087"/>
                <a:gd name="connsiteX130" fmla="*/ 30322 w 3412990"/>
                <a:gd name="connsiteY130" fmla="*/ 2816111 h 3836087"/>
                <a:gd name="connsiteX131" fmla="*/ 20450 w 3412990"/>
                <a:gd name="connsiteY131" fmla="*/ 2781929 h 3836087"/>
                <a:gd name="connsiteX132" fmla="*/ 13163 w 3412990"/>
                <a:gd name="connsiteY132" fmla="*/ 2744877 h 3836087"/>
                <a:gd name="connsiteX133" fmla="*/ 7287 w 3412990"/>
                <a:gd name="connsiteY133" fmla="*/ 2704480 h 3836087"/>
                <a:gd name="connsiteX134" fmla="*/ 3526 w 3412990"/>
                <a:gd name="connsiteY134" fmla="*/ 2660257 h 3836087"/>
                <a:gd name="connsiteX135" fmla="*/ 1175 w 3412990"/>
                <a:gd name="connsiteY135" fmla="*/ 2611972 h 3836087"/>
                <a:gd name="connsiteX136" fmla="*/ 235 w 3412990"/>
                <a:gd name="connsiteY136" fmla="*/ 2558905 h 3836087"/>
                <a:gd name="connsiteX137" fmla="*/ 0 w 3412990"/>
                <a:gd name="connsiteY137" fmla="*/ 2500580 h 3836087"/>
                <a:gd name="connsiteX138" fmla="*/ 705 w 3412990"/>
                <a:gd name="connsiteY138" fmla="*/ 2436997 h 3836087"/>
                <a:gd name="connsiteX139" fmla="*/ 2116 w 3412990"/>
                <a:gd name="connsiteY139" fmla="*/ 2367914 h 3836087"/>
                <a:gd name="connsiteX140" fmla="*/ 3526 w 3412990"/>
                <a:gd name="connsiteY140" fmla="*/ 2292139 h 3836087"/>
                <a:gd name="connsiteX141" fmla="*/ 5171 w 3412990"/>
                <a:gd name="connsiteY141" fmla="*/ 2209671 h 3836087"/>
                <a:gd name="connsiteX142" fmla="*/ 6582 w 3412990"/>
                <a:gd name="connsiteY142" fmla="*/ 2120271 h 3836087"/>
                <a:gd name="connsiteX143" fmla="*/ 7757 w 3412990"/>
                <a:gd name="connsiteY143" fmla="*/ 2022982 h 3836087"/>
                <a:gd name="connsiteX144" fmla="*/ 8227 w 3412990"/>
                <a:gd name="connsiteY144" fmla="*/ 1918044 h 3836087"/>
                <a:gd name="connsiteX145" fmla="*/ 7757 w 3412990"/>
                <a:gd name="connsiteY145" fmla="*/ 1813106 h 3836087"/>
                <a:gd name="connsiteX146" fmla="*/ 6582 w 3412990"/>
                <a:gd name="connsiteY146" fmla="*/ 1715818 h 3836087"/>
                <a:gd name="connsiteX147" fmla="*/ 5171 w 3412990"/>
                <a:gd name="connsiteY147" fmla="*/ 1626417 h 3836087"/>
                <a:gd name="connsiteX148" fmla="*/ 3526 w 3412990"/>
                <a:gd name="connsiteY148" fmla="*/ 1543948 h 3836087"/>
                <a:gd name="connsiteX149" fmla="*/ 2116 w 3412990"/>
                <a:gd name="connsiteY149" fmla="*/ 1468174 h 3836087"/>
                <a:gd name="connsiteX150" fmla="*/ 705 w 3412990"/>
                <a:gd name="connsiteY150" fmla="*/ 1399092 h 3836087"/>
                <a:gd name="connsiteX151" fmla="*/ 0 w 3412990"/>
                <a:gd name="connsiteY151" fmla="*/ 1335507 h 3836087"/>
                <a:gd name="connsiteX152" fmla="*/ 235 w 3412990"/>
                <a:gd name="connsiteY152" fmla="*/ 1277182 h 3836087"/>
                <a:gd name="connsiteX153" fmla="*/ 1175 w 3412990"/>
                <a:gd name="connsiteY153" fmla="*/ 1224115 h 3836087"/>
                <a:gd name="connsiteX154" fmla="*/ 3526 w 3412990"/>
                <a:gd name="connsiteY154" fmla="*/ 1175830 h 3836087"/>
                <a:gd name="connsiteX155" fmla="*/ 7287 w 3412990"/>
                <a:gd name="connsiteY155" fmla="*/ 1131607 h 3836087"/>
                <a:gd name="connsiteX156" fmla="*/ 12928 w 3412990"/>
                <a:gd name="connsiteY156" fmla="*/ 1091210 h 3836087"/>
                <a:gd name="connsiteX157" fmla="*/ 20450 w 3412990"/>
                <a:gd name="connsiteY157" fmla="*/ 1054160 h 3836087"/>
                <a:gd name="connsiteX158" fmla="*/ 30322 w 3412990"/>
                <a:gd name="connsiteY158" fmla="*/ 1019977 h 3836087"/>
                <a:gd name="connsiteX159" fmla="*/ 42545 w 3412990"/>
                <a:gd name="connsiteY159" fmla="*/ 988424 h 3836087"/>
                <a:gd name="connsiteX160" fmla="*/ 57354 w 3412990"/>
                <a:gd name="connsiteY160" fmla="*/ 959022 h 3836087"/>
                <a:gd name="connsiteX161" fmla="*/ 75218 w 3412990"/>
                <a:gd name="connsiteY161" fmla="*/ 931293 h 3836087"/>
                <a:gd name="connsiteX162" fmla="*/ 96372 w 3412990"/>
                <a:gd name="connsiteY162" fmla="*/ 904760 h 3836087"/>
                <a:gd name="connsiteX163" fmla="*/ 120583 w 3412990"/>
                <a:gd name="connsiteY163" fmla="*/ 879183 h 3836087"/>
                <a:gd name="connsiteX164" fmla="*/ 148789 w 3412990"/>
                <a:gd name="connsiteY164" fmla="*/ 854323 h 3836087"/>
                <a:gd name="connsiteX165" fmla="*/ 180757 w 3412990"/>
                <a:gd name="connsiteY165" fmla="*/ 828985 h 3836087"/>
                <a:gd name="connsiteX166" fmla="*/ 216720 w 3412990"/>
                <a:gd name="connsiteY166" fmla="*/ 803647 h 3836087"/>
                <a:gd name="connsiteX167" fmla="*/ 257384 w 3412990"/>
                <a:gd name="connsiteY167" fmla="*/ 777353 h 3836087"/>
                <a:gd name="connsiteX168" fmla="*/ 302280 w 3412990"/>
                <a:gd name="connsiteY168" fmla="*/ 749864 h 3836087"/>
                <a:gd name="connsiteX169" fmla="*/ 352347 w 3412990"/>
                <a:gd name="connsiteY169" fmla="*/ 720939 h 3836087"/>
                <a:gd name="connsiteX170" fmla="*/ 407350 w 3412990"/>
                <a:gd name="connsiteY170" fmla="*/ 689865 h 3836087"/>
                <a:gd name="connsiteX171" fmla="*/ 467758 w 3412990"/>
                <a:gd name="connsiteY171" fmla="*/ 656161 h 3836087"/>
                <a:gd name="connsiteX172" fmla="*/ 533338 w 3412990"/>
                <a:gd name="connsiteY172" fmla="*/ 619588 h 3836087"/>
                <a:gd name="connsiteX173" fmla="*/ 605266 w 3412990"/>
                <a:gd name="connsiteY173" fmla="*/ 579668 h 3836087"/>
                <a:gd name="connsiteX174" fmla="*/ 682833 w 3412990"/>
                <a:gd name="connsiteY174" fmla="*/ 536402 h 3836087"/>
                <a:gd name="connsiteX175" fmla="*/ 766983 w 3412990"/>
                <a:gd name="connsiteY175" fmla="*/ 488834 h 3836087"/>
                <a:gd name="connsiteX176" fmla="*/ 857244 w 3412990"/>
                <a:gd name="connsiteY176" fmla="*/ 436484 h 3836087"/>
                <a:gd name="connsiteX177" fmla="*/ 947505 w 3412990"/>
                <a:gd name="connsiteY177" fmla="*/ 383896 h 3836087"/>
                <a:gd name="connsiteX178" fmla="*/ 1030479 w 3412990"/>
                <a:gd name="connsiteY178" fmla="*/ 334176 h 3836087"/>
                <a:gd name="connsiteX179" fmla="*/ 1106636 w 3412990"/>
                <a:gd name="connsiteY179" fmla="*/ 288280 h 3836087"/>
                <a:gd name="connsiteX180" fmla="*/ 1176683 w 3412990"/>
                <a:gd name="connsiteY180" fmla="*/ 245493 h 3836087"/>
                <a:gd name="connsiteX181" fmla="*/ 1241088 w 3412990"/>
                <a:gd name="connsiteY181" fmla="*/ 206529 h 3836087"/>
                <a:gd name="connsiteX182" fmla="*/ 1300086 w 3412990"/>
                <a:gd name="connsiteY182" fmla="*/ 170435 h 3836087"/>
                <a:gd name="connsiteX183" fmla="*/ 1354383 w 3412990"/>
                <a:gd name="connsiteY183" fmla="*/ 138165 h 3836087"/>
                <a:gd name="connsiteX184" fmla="*/ 1404215 w 3412990"/>
                <a:gd name="connsiteY184" fmla="*/ 109001 h 3836087"/>
                <a:gd name="connsiteX185" fmla="*/ 1450286 w 3412990"/>
                <a:gd name="connsiteY185" fmla="*/ 83664 h 3836087"/>
                <a:gd name="connsiteX186" fmla="*/ 1493066 w 3412990"/>
                <a:gd name="connsiteY186" fmla="*/ 61433 h 3836087"/>
                <a:gd name="connsiteX187" fmla="*/ 1533026 w 3412990"/>
                <a:gd name="connsiteY187" fmla="*/ 42788 h 3836087"/>
                <a:gd name="connsiteX188" fmla="*/ 1570633 w 3412990"/>
                <a:gd name="connsiteY188" fmla="*/ 27250 h 3836087"/>
                <a:gd name="connsiteX189" fmla="*/ 1606128 w 3412990"/>
                <a:gd name="connsiteY189" fmla="*/ 15299 h 3836087"/>
                <a:gd name="connsiteX190" fmla="*/ 1640445 w 3412990"/>
                <a:gd name="connsiteY190" fmla="*/ 6933 h 3836087"/>
                <a:gd name="connsiteX191" fmla="*/ 1673822 w 3412990"/>
                <a:gd name="connsiteY191" fmla="*/ 1673 h 383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12990" h="3836087">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a:solidFill>
              <a:sysClr val="window" lastClr="FFFFFF">
                <a:lumMod val="95000"/>
              </a:sysClr>
            </a:solidFill>
            <a:effectLst/>
          </p:spPr>
        </p:pic>
        <p:sp>
          <p:nvSpPr>
            <p:cNvPr id="34" name="任意多边形: 形状 6"/>
            <p:cNvSpPr/>
            <p:nvPr/>
          </p:nvSpPr>
          <p:spPr>
            <a:xfrm>
              <a:off x="3815257" y="5264052"/>
              <a:ext cx="4869918" cy="5225981"/>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blipFill>
              <a:blip r:embed="rId2"/>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5" name="任意多边形: 形状 8"/>
            <p:cNvSpPr/>
            <p:nvPr/>
          </p:nvSpPr>
          <p:spPr>
            <a:xfrm>
              <a:off x="4123319" y="3359214"/>
              <a:ext cx="1855058" cy="1990690"/>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4" name="TextBox 17"/>
            <p:cNvSpPr txBox="1"/>
            <p:nvPr/>
          </p:nvSpPr>
          <p:spPr>
            <a:xfrm>
              <a:off x="4277325" y="3854657"/>
              <a:ext cx="1537891" cy="793509"/>
            </a:xfrm>
            <a:prstGeom prst="rect">
              <a:avLst/>
            </a:prstGeom>
            <a:noFill/>
          </p:spPr>
          <p:txBody>
            <a:bodyPr wrap="none" rtlCol="0">
              <a:spAutoFit/>
            </a:bodyPr>
            <a:lstStyle/>
            <a:p>
              <a:pPr algn="ctr">
                <a:lnSpc>
                  <a:spcPct val="89000"/>
                </a:lnSpc>
              </a:pPr>
              <a:r>
                <a:rPr lang="en-US" sz="4400" dirty="0">
                  <a:solidFill>
                    <a:schemeClr val="bg1"/>
                  </a:solidFill>
                  <a:cs typeface="+mn-ea"/>
                  <a:sym typeface="+mn-lt"/>
                </a:rPr>
                <a:t>54%</a:t>
              </a:r>
              <a:endParaRPr lang="en-US" sz="4400" dirty="0">
                <a:solidFill>
                  <a:schemeClr val="bg1"/>
                </a:solidFill>
                <a:cs typeface="+mn-ea"/>
                <a:sym typeface="+mn-lt"/>
              </a:endParaRPr>
            </a:p>
          </p:txBody>
        </p:sp>
        <p:sp>
          <p:nvSpPr>
            <p:cNvPr id="53" name="Rectangle 21"/>
            <p:cNvSpPr/>
            <p:nvPr/>
          </p:nvSpPr>
          <p:spPr>
            <a:xfrm>
              <a:off x="4591943" y="4577078"/>
              <a:ext cx="913728" cy="293081"/>
            </a:xfrm>
            <a:prstGeom prst="rect">
              <a:avLst/>
            </a:prstGeom>
          </p:spPr>
          <p:txBody>
            <a:bodyPr wrap="none">
              <a:spAutoFit/>
            </a:bodyPr>
            <a:lstStyle/>
            <a:p>
              <a:pPr algn="ctr">
                <a:lnSpc>
                  <a:spcPct val="89000"/>
                </a:lnSpc>
              </a:pPr>
              <a:r>
                <a:rPr lang="zh-CN" altLang="en-US" sz="1200" dirty="0">
                  <a:solidFill>
                    <a:schemeClr val="bg1"/>
                  </a:solidFill>
                  <a:cs typeface="+mn-ea"/>
                  <a:sym typeface="+mn-lt"/>
                </a:rPr>
                <a:t>输入文字</a:t>
              </a:r>
              <a:endParaRPr lang="zh-CN" altLang="en-US" sz="1200" dirty="0">
                <a:solidFill>
                  <a:schemeClr val="bg1"/>
                </a:solidFill>
                <a:cs typeface="+mn-ea"/>
                <a:sym typeface="+mn-lt"/>
              </a:endParaRPr>
            </a:p>
          </p:txBody>
        </p:sp>
        <p:sp>
          <p:nvSpPr>
            <p:cNvPr id="62" name="任意多边形: 形状 31"/>
            <p:cNvSpPr/>
            <p:nvPr/>
          </p:nvSpPr>
          <p:spPr>
            <a:xfrm>
              <a:off x="9320671" y="-3772641"/>
              <a:ext cx="5169063" cy="5546997"/>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lumMod val="20000"/>
                <a:lumOff val="80000"/>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8" name="组合 7"/>
          <p:cNvGrpSpPr/>
          <p:nvPr/>
        </p:nvGrpSpPr>
        <p:grpSpPr>
          <a:xfrm>
            <a:off x="1098550" y="1898650"/>
            <a:ext cx="2795905" cy="1845945"/>
            <a:chOff x="1730" y="2990"/>
            <a:chExt cx="4403" cy="2907"/>
          </a:xfrm>
        </p:grpSpPr>
        <p:sp>
          <p:nvSpPr>
            <p:cNvPr id="63" name="文本框 62"/>
            <p:cNvSpPr txBox="1"/>
            <p:nvPr/>
          </p:nvSpPr>
          <p:spPr>
            <a:xfrm>
              <a:off x="1858" y="3325"/>
              <a:ext cx="3342" cy="678"/>
            </a:xfrm>
            <a:prstGeom prst="rect">
              <a:avLst/>
            </a:prstGeom>
            <a:noFill/>
          </p:spPr>
          <p:txBody>
            <a:bodyPr wrap="square">
              <a:spAutoFit/>
            </a:bodyPr>
            <a:lstStyle/>
            <a:p>
              <a:pPr algn="just">
                <a:lnSpc>
                  <a:spcPct val="120000"/>
                </a:lnSpc>
              </a:pPr>
              <a:r>
                <a:rPr lang="zh-CN" altLang="en-US" sz="2000" b="1" dirty="0">
                  <a:solidFill>
                    <a:schemeClr val="tx1">
                      <a:lumMod val="75000"/>
                      <a:lumOff val="25000"/>
                    </a:schemeClr>
                  </a:solidFill>
                  <a:cs typeface="+mn-ea"/>
                  <a:sym typeface="+mn-lt"/>
                </a:rPr>
                <a:t>单击输入标题</a:t>
              </a:r>
              <a:endParaRPr lang="en-US" altLang="zh-CN" sz="2000" b="1" dirty="0">
                <a:solidFill>
                  <a:schemeClr val="tx1">
                    <a:lumMod val="75000"/>
                    <a:lumOff val="25000"/>
                  </a:schemeClr>
                </a:solidFill>
                <a:cs typeface="+mn-ea"/>
                <a:sym typeface="+mn-lt"/>
              </a:endParaRPr>
            </a:p>
          </p:txBody>
        </p:sp>
        <p:cxnSp>
          <p:nvCxnSpPr>
            <p:cNvPr id="64" name="直接连接符 63"/>
            <p:cNvCxnSpPr/>
            <p:nvPr/>
          </p:nvCxnSpPr>
          <p:spPr>
            <a:xfrm>
              <a:off x="1984" y="4062"/>
              <a:ext cx="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858" y="2990"/>
              <a:ext cx="3342"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endParaRPr lang="en-US" altLang="zh-CN" sz="1200" b="1" dirty="0">
                <a:solidFill>
                  <a:schemeClr val="bg1">
                    <a:lumMod val="65000"/>
                  </a:schemeClr>
                </a:solidFill>
                <a:cs typeface="+mn-ea"/>
                <a:sym typeface="+mn-lt"/>
              </a:endParaRPr>
            </a:p>
          </p:txBody>
        </p:sp>
        <p:sp>
          <p:nvSpPr>
            <p:cNvPr id="66" name="文本框 65"/>
            <p:cNvSpPr txBox="1"/>
            <p:nvPr/>
          </p:nvSpPr>
          <p:spPr>
            <a:xfrm>
              <a:off x="1858" y="4443"/>
              <a:ext cx="4275" cy="1454"/>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68" name="椭圆 67"/>
            <p:cNvSpPr/>
            <p:nvPr/>
          </p:nvSpPr>
          <p:spPr>
            <a:xfrm>
              <a:off x="1730" y="4636"/>
              <a:ext cx="129" cy="1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任意多边形: 形状 6"/>
          <p:cNvSpPr/>
          <p:nvPr/>
        </p:nvSpPr>
        <p:spPr>
          <a:xfrm>
            <a:off x="-342900" y="4294505"/>
            <a:ext cx="4575810" cy="4912995"/>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blipFill rotWithShape="1">
            <a:blip r:embed="rId3"/>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 name="任意多边形: 形状 5"/>
          <p:cNvSpPr/>
          <p:nvPr/>
        </p:nvSpPr>
        <p:spPr>
          <a:xfrm>
            <a:off x="4479290" y="1827530"/>
            <a:ext cx="1096645" cy="1177290"/>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rgbClr val="47BCB3">
              <a:alpha val="18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品牌全案</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6" name="任意多边形 15"/>
          <p:cNvSpPr/>
          <p:nvPr/>
        </p:nvSpPr>
        <p:spPr>
          <a:xfrm>
            <a:off x="8783638" y="1760538"/>
            <a:ext cx="2533650" cy="3997504"/>
          </a:xfrm>
          <a:custGeom>
            <a:avLst/>
            <a:gdLst>
              <a:gd name="connsiteX0" fmla="*/ 0 w 2533650"/>
              <a:gd name="connsiteY0" fmla="*/ 0 h 3997504"/>
              <a:gd name="connsiteX1" fmla="*/ 2533650 w 2533650"/>
              <a:gd name="connsiteY1" fmla="*/ 0 h 3997504"/>
              <a:gd name="connsiteX2" fmla="*/ 2533650 w 2533650"/>
              <a:gd name="connsiteY2" fmla="*/ 3100917 h 3997504"/>
              <a:gd name="connsiteX3" fmla="*/ 0 w 2533650"/>
              <a:gd name="connsiteY3" fmla="*/ 3997504 h 3997504"/>
            </a:gdLst>
            <a:ahLst/>
            <a:cxnLst>
              <a:cxn ang="0">
                <a:pos x="connsiteX0" y="connsiteY0"/>
              </a:cxn>
              <a:cxn ang="0">
                <a:pos x="connsiteX1" y="connsiteY1"/>
              </a:cxn>
              <a:cxn ang="0">
                <a:pos x="connsiteX2" y="connsiteY2"/>
              </a:cxn>
              <a:cxn ang="0">
                <a:pos x="connsiteX3" y="connsiteY3"/>
              </a:cxn>
            </a:cxnLst>
            <a:rect l="l" t="t" r="r" b="b"/>
            <a:pathLst>
              <a:path w="2533650" h="3997504">
                <a:moveTo>
                  <a:pt x="0" y="0"/>
                </a:moveTo>
                <a:lnTo>
                  <a:pt x="2533650" y="0"/>
                </a:lnTo>
                <a:lnTo>
                  <a:pt x="2533650" y="3100917"/>
                </a:lnTo>
                <a:lnTo>
                  <a:pt x="0" y="3997504"/>
                </a:lnTo>
                <a:close/>
              </a:path>
            </a:pathLst>
          </a:custGeom>
          <a:blipFill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7" name="任意多边形 16"/>
          <p:cNvSpPr/>
          <p:nvPr/>
        </p:nvSpPr>
        <p:spPr>
          <a:xfrm>
            <a:off x="3511021" y="1760539"/>
            <a:ext cx="2533650" cy="3082521"/>
          </a:xfrm>
          <a:custGeom>
            <a:avLst/>
            <a:gdLst>
              <a:gd name="connsiteX0" fmla="*/ 0 w 2533650"/>
              <a:gd name="connsiteY0" fmla="*/ 0 h 3082521"/>
              <a:gd name="connsiteX1" fmla="*/ 2533650 w 2533650"/>
              <a:gd name="connsiteY1" fmla="*/ 0 h 3082521"/>
              <a:gd name="connsiteX2" fmla="*/ 2533650 w 2533650"/>
              <a:gd name="connsiteY2" fmla="*/ 3082521 h 3082521"/>
              <a:gd name="connsiteX3" fmla="*/ 0 w 2533650"/>
              <a:gd name="connsiteY3" fmla="*/ 2185933 h 3082521"/>
            </a:gdLst>
            <a:ahLst/>
            <a:cxnLst>
              <a:cxn ang="0">
                <a:pos x="connsiteX0" y="connsiteY0"/>
              </a:cxn>
              <a:cxn ang="0">
                <a:pos x="connsiteX1" y="connsiteY1"/>
              </a:cxn>
              <a:cxn ang="0">
                <a:pos x="connsiteX2" y="connsiteY2"/>
              </a:cxn>
              <a:cxn ang="0">
                <a:pos x="connsiteX3" y="connsiteY3"/>
              </a:cxn>
            </a:cxnLst>
            <a:rect l="l" t="t" r="r" b="b"/>
            <a:pathLst>
              <a:path w="2533650" h="3082521">
                <a:moveTo>
                  <a:pt x="0" y="0"/>
                </a:moveTo>
                <a:lnTo>
                  <a:pt x="2533650" y="0"/>
                </a:lnTo>
                <a:lnTo>
                  <a:pt x="2533650" y="3082521"/>
                </a:lnTo>
                <a:lnTo>
                  <a:pt x="0" y="2185933"/>
                </a:lnTo>
                <a:close/>
              </a:path>
            </a:pathLst>
          </a:custGeom>
          <a:blipFill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8" name="任意多边形 17"/>
          <p:cNvSpPr/>
          <p:nvPr/>
        </p:nvSpPr>
        <p:spPr>
          <a:xfrm>
            <a:off x="874713" y="1760539"/>
            <a:ext cx="2533650" cy="3071677"/>
          </a:xfrm>
          <a:custGeom>
            <a:avLst/>
            <a:gdLst>
              <a:gd name="connsiteX0" fmla="*/ 0 w 2533650"/>
              <a:gd name="connsiteY0" fmla="*/ 0 h 3071677"/>
              <a:gd name="connsiteX1" fmla="*/ 2533650 w 2533650"/>
              <a:gd name="connsiteY1" fmla="*/ 0 h 3071677"/>
              <a:gd name="connsiteX2" fmla="*/ 2533650 w 2533650"/>
              <a:gd name="connsiteY2" fmla="*/ 2175089 h 3071677"/>
              <a:gd name="connsiteX3" fmla="*/ 0 w 2533650"/>
              <a:gd name="connsiteY3" fmla="*/ 3071677 h 3071677"/>
            </a:gdLst>
            <a:ahLst/>
            <a:cxnLst>
              <a:cxn ang="0">
                <a:pos x="connsiteX0" y="connsiteY0"/>
              </a:cxn>
              <a:cxn ang="0">
                <a:pos x="connsiteX1" y="connsiteY1"/>
              </a:cxn>
              <a:cxn ang="0">
                <a:pos x="connsiteX2" y="connsiteY2"/>
              </a:cxn>
              <a:cxn ang="0">
                <a:pos x="connsiteX3" y="connsiteY3"/>
              </a:cxn>
            </a:cxnLst>
            <a:rect l="l" t="t" r="r" b="b"/>
            <a:pathLst>
              <a:path w="2533650" h="3071677">
                <a:moveTo>
                  <a:pt x="0" y="0"/>
                </a:moveTo>
                <a:lnTo>
                  <a:pt x="2533650" y="0"/>
                </a:lnTo>
                <a:lnTo>
                  <a:pt x="2533650" y="2175089"/>
                </a:lnTo>
                <a:lnTo>
                  <a:pt x="0" y="3071677"/>
                </a:lnTo>
                <a:close/>
              </a:path>
            </a:pathLst>
          </a:custGeom>
          <a:blipFill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8" name="任意多边形 7"/>
          <p:cNvSpPr/>
          <p:nvPr/>
        </p:nvSpPr>
        <p:spPr>
          <a:xfrm flipH="1">
            <a:off x="6147329" y="1760538"/>
            <a:ext cx="2533650" cy="3997504"/>
          </a:xfrm>
          <a:custGeom>
            <a:avLst/>
            <a:gdLst>
              <a:gd name="connsiteX0" fmla="*/ 0 w 2533650"/>
              <a:gd name="connsiteY0" fmla="*/ 0 h 3997504"/>
              <a:gd name="connsiteX1" fmla="*/ 2533650 w 2533650"/>
              <a:gd name="connsiteY1" fmla="*/ 0 h 3997504"/>
              <a:gd name="connsiteX2" fmla="*/ 2533650 w 2533650"/>
              <a:gd name="connsiteY2" fmla="*/ 3100917 h 3997504"/>
              <a:gd name="connsiteX3" fmla="*/ 0 w 2533650"/>
              <a:gd name="connsiteY3" fmla="*/ 3997504 h 3997504"/>
            </a:gdLst>
            <a:ahLst/>
            <a:cxnLst>
              <a:cxn ang="0">
                <a:pos x="connsiteX0" y="connsiteY0"/>
              </a:cxn>
              <a:cxn ang="0">
                <a:pos x="connsiteX1" y="connsiteY1"/>
              </a:cxn>
              <a:cxn ang="0">
                <a:pos x="connsiteX2" y="connsiteY2"/>
              </a:cxn>
              <a:cxn ang="0">
                <a:pos x="connsiteX3" y="connsiteY3"/>
              </a:cxn>
            </a:cxnLst>
            <a:rect l="l" t="t" r="r" b="b"/>
            <a:pathLst>
              <a:path w="2533650" h="3997504">
                <a:moveTo>
                  <a:pt x="0" y="0"/>
                </a:moveTo>
                <a:lnTo>
                  <a:pt x="2533650" y="0"/>
                </a:lnTo>
                <a:lnTo>
                  <a:pt x="2533650" y="3100917"/>
                </a:lnTo>
                <a:lnTo>
                  <a:pt x="0" y="3997504"/>
                </a:lnTo>
                <a:close/>
              </a:path>
            </a:pathLst>
          </a:custGeom>
          <a:blipFill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nvGrpSpPr>
          <p:cNvPr id="10" name="组合 9"/>
          <p:cNvGrpSpPr/>
          <p:nvPr/>
        </p:nvGrpSpPr>
        <p:grpSpPr>
          <a:xfrm>
            <a:off x="1616279" y="4983819"/>
            <a:ext cx="5305221" cy="1172799"/>
            <a:chOff x="874713" y="5065185"/>
            <a:chExt cx="5305221" cy="1172799"/>
          </a:xfrm>
        </p:grpSpPr>
        <p:sp>
          <p:nvSpPr>
            <p:cNvPr id="21" name="矩形 20"/>
            <p:cNvSpPr/>
            <p:nvPr/>
          </p:nvSpPr>
          <p:spPr>
            <a:xfrm>
              <a:off x="1272954" y="5065185"/>
              <a:ext cx="2998146" cy="398780"/>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44690"/>
                  </a:solidFill>
                  <a:effectLst/>
                  <a:uLnTx/>
                  <a:uFillTx/>
                  <a:cs typeface="+mn-ea"/>
                  <a:sym typeface="+mn-lt"/>
                </a:rPr>
                <a:t>品牌全案</a:t>
              </a:r>
              <a:r>
                <a:rPr kumimoji="0" lang="en-US" altLang="zh-CN" sz="2000" b="1" i="0" u="none" strike="noStrike" kern="1200" cap="none" spc="0" normalizeH="0" baseline="0" noProof="0" dirty="0">
                  <a:ln>
                    <a:noFill/>
                  </a:ln>
                  <a:solidFill>
                    <a:srgbClr val="244690"/>
                  </a:solidFill>
                  <a:effectLst/>
                  <a:uLnTx/>
                  <a:uFillTx/>
                  <a:cs typeface="+mn-ea"/>
                  <a:sym typeface="+mn-lt"/>
                </a:rPr>
                <a:t>  </a:t>
              </a:r>
              <a:r>
                <a:rPr kumimoji="0" lang="en-US" altLang="zh-CN" sz="2000" b="0" i="0" u="none" strike="noStrike" kern="1200" cap="none" spc="0" normalizeH="0" baseline="0" noProof="0" dirty="0">
                  <a:ln>
                    <a:noFill/>
                  </a:ln>
                  <a:solidFill>
                    <a:srgbClr val="244690"/>
                  </a:solidFill>
                  <a:effectLst/>
                  <a:uLnTx/>
                  <a:uFillTx/>
                  <a:cs typeface="+mn-ea"/>
                  <a:sym typeface="+mn-lt"/>
                </a:rPr>
                <a:t>BROCHURE</a:t>
              </a:r>
              <a:endParaRPr kumimoji="0" lang="en-US" altLang="zh-CN" sz="2000" b="0" i="0" u="none" strike="noStrike" kern="1200" cap="none" spc="0" normalizeH="0" baseline="0" noProof="0" dirty="0">
                <a:ln>
                  <a:noFill/>
                </a:ln>
                <a:solidFill>
                  <a:srgbClr val="244690"/>
                </a:solidFill>
                <a:effectLst/>
                <a:uLnTx/>
                <a:uFillTx/>
                <a:cs typeface="+mn-ea"/>
                <a:sym typeface="+mn-lt"/>
              </a:endParaRPr>
            </a:p>
          </p:txBody>
        </p:sp>
        <p:grpSp>
          <p:nvGrpSpPr>
            <p:cNvPr id="22" name="组合 21"/>
            <p:cNvGrpSpPr/>
            <p:nvPr/>
          </p:nvGrpSpPr>
          <p:grpSpPr>
            <a:xfrm>
              <a:off x="874713" y="5110102"/>
              <a:ext cx="382587" cy="382587"/>
              <a:chOff x="1974562" y="-1313014"/>
              <a:chExt cx="990600" cy="990600"/>
            </a:xfrm>
          </p:grpSpPr>
          <p:sp>
            <p:nvSpPr>
              <p:cNvPr id="24" name="椭圆 23"/>
              <p:cNvSpPr/>
              <p:nvPr/>
            </p:nvSpPr>
            <p:spPr>
              <a:xfrm>
                <a:off x="1974562" y="-1313014"/>
                <a:ext cx="990600" cy="990600"/>
              </a:xfrm>
              <a:prstGeom prst="ellipse">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5" name="燕尾形 24"/>
              <p:cNvSpPr/>
              <p:nvPr/>
            </p:nvSpPr>
            <p:spPr>
              <a:xfrm>
                <a:off x="2332412" y="-1064066"/>
                <a:ext cx="348311" cy="492702"/>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23" name="矩形 22"/>
            <p:cNvSpPr/>
            <p:nvPr/>
          </p:nvSpPr>
          <p:spPr>
            <a:xfrm>
              <a:off x="1272953" y="5454394"/>
              <a:ext cx="4906981" cy="783590"/>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单击此处添加文本，单击此处添加文本，单击此处添加文本。单击此处添加文本，单击此处添加文本。单击此处添加文本，单击此处添加文本，单击此处添加文本。</a:t>
              </a:r>
              <a:endPar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rot="480000">
            <a:off x="8832215" y="2269490"/>
            <a:ext cx="5107940" cy="5592445"/>
          </a:xfrm>
          <a:prstGeom prst="parallelogram">
            <a:avLst>
              <a:gd name="adj" fmla="val 5941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8" name="平行四边形 17"/>
          <p:cNvSpPr/>
          <p:nvPr/>
        </p:nvSpPr>
        <p:spPr>
          <a:xfrm rot="660000">
            <a:off x="5271349" y="-1484431"/>
            <a:ext cx="3130476" cy="4634571"/>
          </a:xfrm>
          <a:prstGeom prst="parallelogram">
            <a:avLst>
              <a:gd name="adj" fmla="val 59412"/>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平行四边形 16"/>
          <p:cNvSpPr/>
          <p:nvPr/>
        </p:nvSpPr>
        <p:spPr>
          <a:xfrm rot="660000">
            <a:off x="7883739" y="-534471"/>
            <a:ext cx="3130476" cy="4634571"/>
          </a:xfrm>
          <a:prstGeom prst="parallelogram">
            <a:avLst>
              <a:gd name="adj" fmla="val 59412"/>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平行四边形 22"/>
          <p:cNvSpPr/>
          <p:nvPr/>
        </p:nvSpPr>
        <p:spPr>
          <a:xfrm rot="780000">
            <a:off x="3616325" y="4387215"/>
            <a:ext cx="2412365" cy="3056255"/>
          </a:xfrm>
          <a:prstGeom prst="parallelogram">
            <a:avLst>
              <a:gd name="adj" fmla="val 48298"/>
            </a:avLst>
          </a:prstGeom>
          <a:solidFill>
            <a:srgbClr val="71A2E9">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战略合作伙伴</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01404" name="文本框 11"/>
          <p:cNvSpPr txBox="1">
            <a:spLocks noChangeArrowheads="1"/>
          </p:cNvSpPr>
          <p:nvPr/>
        </p:nvSpPr>
        <p:spPr bwMode="auto">
          <a:xfrm>
            <a:off x="1639570" y="2276475"/>
            <a:ext cx="2143125" cy="14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eaLnBrk="1" hangingPunct="1">
              <a:lnSpc>
                <a:spcPct val="150000"/>
              </a:lnSpc>
              <a:spcBef>
                <a:spcPct val="0"/>
              </a:spcBef>
              <a:buFont typeface="Arial" panose="020B0604020202020204" pitchFamily="34" charset="0"/>
              <a:buNone/>
            </a:pPr>
            <a:r>
              <a:rPr lang="zh-CN" altLang="en-US" sz="1200">
                <a:solidFill>
                  <a:schemeClr val="tx1">
                    <a:lumMod val="65000"/>
                    <a:lumOff val="35000"/>
                  </a:schemeClr>
                </a:solidFill>
                <a:latin typeface="+mn-lt"/>
                <a:cs typeface="+mn-ea"/>
                <a:sym typeface="+mn-lt"/>
              </a:rPr>
              <a:t>单击此处添加内容单击此处添加内容</a:t>
            </a:r>
            <a:endParaRPr lang="zh-CN" altLang="en-US" sz="1200">
              <a:solidFill>
                <a:schemeClr val="tx1">
                  <a:lumMod val="65000"/>
                  <a:lumOff val="35000"/>
                </a:schemeClr>
              </a:solidFill>
              <a:latin typeface="+mn-lt"/>
              <a:cs typeface="+mn-ea"/>
              <a:sym typeface="+mn-lt"/>
            </a:endParaRPr>
          </a:p>
          <a:p>
            <a:pPr eaLnBrk="1" hangingPunct="1">
              <a:lnSpc>
                <a:spcPct val="150000"/>
              </a:lnSpc>
              <a:spcBef>
                <a:spcPct val="0"/>
              </a:spcBef>
              <a:buFont typeface="Arial" panose="020B0604020202020204" pitchFamily="34" charset="0"/>
              <a:buNone/>
            </a:pPr>
            <a:endParaRPr lang="zh-CN" altLang="en-US" sz="1200">
              <a:solidFill>
                <a:schemeClr val="tx1">
                  <a:lumMod val="65000"/>
                  <a:lumOff val="35000"/>
                </a:schemeClr>
              </a:solidFill>
              <a:latin typeface="+mn-lt"/>
              <a:cs typeface="+mn-ea"/>
              <a:sym typeface="+mn-lt"/>
            </a:endParaRPr>
          </a:p>
          <a:p>
            <a:pPr eaLnBrk="1" hangingPunct="1">
              <a:lnSpc>
                <a:spcPct val="150000"/>
              </a:lnSpc>
              <a:spcBef>
                <a:spcPct val="0"/>
              </a:spcBef>
              <a:buFont typeface="Arial" panose="020B0604020202020204" pitchFamily="34" charset="0"/>
              <a:buNone/>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a:t>
            </a:r>
            <a:endParaRPr lang="zh-CN" altLang="en-US" sz="1200" noProof="0" dirty="0">
              <a:ln>
                <a:noFill/>
              </a:ln>
              <a:solidFill>
                <a:schemeClr val="tx1">
                  <a:lumMod val="65000"/>
                  <a:lumOff val="35000"/>
                </a:schemeClr>
              </a:solidFill>
              <a:effectLst/>
              <a:uLnTx/>
              <a:uFillTx/>
              <a:latin typeface="+mn-lt"/>
              <a:cs typeface="+mn-ea"/>
              <a:sym typeface="+mn-lt"/>
            </a:endParaRPr>
          </a:p>
          <a:p>
            <a:pPr eaLnBrk="1" hangingPunct="1">
              <a:lnSpc>
                <a:spcPct val="150000"/>
              </a:lnSpc>
              <a:spcBef>
                <a:spcPct val="0"/>
              </a:spcBef>
              <a:buFont typeface="Arial" panose="020B0604020202020204" pitchFamily="34" charset="0"/>
              <a:buNone/>
            </a:pPr>
            <a:endParaRPr lang="zh-CN" altLang="en-US" sz="1200" noProof="0" dirty="0">
              <a:ln>
                <a:noFill/>
              </a:ln>
              <a:solidFill>
                <a:schemeClr val="tx1">
                  <a:lumMod val="65000"/>
                  <a:lumOff val="35000"/>
                </a:schemeClr>
              </a:solidFill>
              <a:effectLst/>
              <a:uLnTx/>
              <a:uFillTx/>
              <a:latin typeface="+mn-lt"/>
              <a:cs typeface="+mn-ea"/>
              <a:sym typeface="+mn-lt"/>
            </a:endParaRPr>
          </a:p>
          <a:p>
            <a:pPr eaLnBrk="1" hangingPunct="1">
              <a:lnSpc>
                <a:spcPct val="150000"/>
              </a:lnSpc>
              <a:spcBef>
                <a:spcPct val="0"/>
              </a:spcBef>
              <a:buFont typeface="Arial" panose="020B0604020202020204" pitchFamily="34" charset="0"/>
              <a:buNone/>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a:t>
            </a:r>
            <a:endParaRPr lang="zh-CN" altLang="en-US" sz="1200" noProof="0" dirty="0">
              <a:ln>
                <a:noFill/>
              </a:ln>
              <a:solidFill>
                <a:schemeClr val="tx1">
                  <a:lumMod val="65000"/>
                  <a:lumOff val="35000"/>
                </a:schemeClr>
              </a:solidFill>
              <a:effectLst/>
              <a:uLnTx/>
              <a:uFillTx/>
              <a:latin typeface="+mn-lt"/>
              <a:cs typeface="+mn-ea"/>
              <a:sym typeface="+mn-lt"/>
            </a:endParaRPr>
          </a:p>
          <a:p>
            <a:pPr eaLnBrk="1" hangingPunct="1">
              <a:lnSpc>
                <a:spcPct val="150000"/>
              </a:lnSpc>
              <a:spcBef>
                <a:spcPct val="0"/>
              </a:spcBef>
              <a:buFont typeface="Arial" panose="020B0604020202020204" pitchFamily="34" charset="0"/>
              <a:buNone/>
            </a:pPr>
            <a:endParaRPr lang="zh-CN" altLang="en-US" sz="1200" noProof="0" dirty="0">
              <a:ln>
                <a:noFill/>
              </a:ln>
              <a:solidFill>
                <a:schemeClr val="tx1">
                  <a:lumMod val="65000"/>
                  <a:lumOff val="35000"/>
                </a:schemeClr>
              </a:solidFill>
              <a:effectLst/>
              <a:uLnTx/>
              <a:uFillTx/>
              <a:latin typeface="+mn-lt"/>
              <a:cs typeface="+mn-ea"/>
              <a:sym typeface="+mn-lt"/>
            </a:endParaRPr>
          </a:p>
        </p:txBody>
      </p:sp>
      <p:sp>
        <p:nvSpPr>
          <p:cNvPr id="101405" name="文本框 22"/>
          <p:cNvSpPr txBox="1">
            <a:spLocks noChangeArrowheads="1"/>
          </p:cNvSpPr>
          <p:nvPr/>
        </p:nvSpPr>
        <p:spPr bwMode="auto">
          <a:xfrm>
            <a:off x="2096770" y="1722438"/>
            <a:ext cx="17478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eaLnBrk="1" hangingPunct="1">
              <a:lnSpc>
                <a:spcPct val="130000"/>
              </a:lnSpc>
              <a:spcBef>
                <a:spcPct val="0"/>
              </a:spcBef>
              <a:buFont typeface="Arial" panose="020B0604020202020204" pitchFamily="34" charset="0"/>
              <a:buNone/>
            </a:pPr>
            <a:r>
              <a:rPr lang="zh-CN" altLang="en-US" sz="2400" b="1" dirty="0">
                <a:solidFill>
                  <a:srgbClr val="244690"/>
                </a:solidFill>
                <a:latin typeface="+mn-lt"/>
                <a:cs typeface="+mn-ea"/>
                <a:sym typeface="+mn-lt"/>
              </a:rPr>
              <a:t>合作企业</a:t>
            </a:r>
            <a:endParaRPr lang="zh-CN" altLang="en-US" sz="2400" b="1" dirty="0">
              <a:solidFill>
                <a:srgbClr val="244690"/>
              </a:solidFill>
              <a:latin typeface="+mn-lt"/>
              <a:cs typeface="+mn-ea"/>
              <a:sym typeface="+mn-lt"/>
            </a:endParaRPr>
          </a:p>
        </p:txBody>
      </p:sp>
      <p:grpSp>
        <p:nvGrpSpPr>
          <p:cNvPr id="101406" name="组合 17"/>
          <p:cNvGrpSpPr/>
          <p:nvPr/>
        </p:nvGrpSpPr>
        <p:grpSpPr bwMode="auto">
          <a:xfrm>
            <a:off x="1742758" y="1866900"/>
            <a:ext cx="322262" cy="322263"/>
            <a:chOff x="922295" y="4474733"/>
            <a:chExt cx="382587" cy="382587"/>
          </a:xfrm>
        </p:grpSpPr>
        <p:sp>
          <p:nvSpPr>
            <p:cNvPr id="29" name="矩形: 圆角 15"/>
            <p:cNvSpPr/>
            <p:nvPr/>
          </p:nvSpPr>
          <p:spPr>
            <a:xfrm>
              <a:off x="922295" y="4474733"/>
              <a:ext cx="382587" cy="382587"/>
            </a:xfrm>
            <a:prstGeom prst="round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0" name="燕尾形 15"/>
            <p:cNvSpPr/>
            <p:nvPr/>
          </p:nvSpPr>
          <p:spPr>
            <a:xfrm>
              <a:off x="1059875" y="4570851"/>
              <a:ext cx="135696" cy="190350"/>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grpSp>
        <p:nvGrpSpPr>
          <p:cNvPr id="15" name="组合 14"/>
          <p:cNvGrpSpPr/>
          <p:nvPr/>
        </p:nvGrpSpPr>
        <p:grpSpPr>
          <a:xfrm>
            <a:off x="4704715" y="1044575"/>
            <a:ext cx="5314315" cy="5412740"/>
            <a:chOff x="7317" y="2076"/>
            <a:chExt cx="7256" cy="7390"/>
          </a:xfrm>
        </p:grpSpPr>
        <p:sp>
          <p:nvSpPr>
            <p:cNvPr id="3" name="六边形 2"/>
            <p:cNvSpPr/>
            <p:nvPr/>
          </p:nvSpPr>
          <p:spPr>
            <a:xfrm>
              <a:off x="11851" y="3309"/>
              <a:ext cx="2722" cy="2346"/>
            </a:xfrm>
            <a:prstGeom prst="hexagon">
              <a:avLst/>
            </a:prstGeom>
            <a:blipFill rotWithShape="1">
              <a:blip r:embed="rId1" cstate="screen"/>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六边形 1"/>
            <p:cNvSpPr/>
            <p:nvPr/>
          </p:nvSpPr>
          <p:spPr>
            <a:xfrm>
              <a:off x="9600" y="2076"/>
              <a:ext cx="2722" cy="2346"/>
            </a:xfrm>
            <a:prstGeom prst="hexagon">
              <a:avLst/>
            </a:prstGeom>
            <a:blipFill>
              <a:blip r:embed="rId2" cstate="email"/>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六边形 7"/>
            <p:cNvSpPr/>
            <p:nvPr/>
          </p:nvSpPr>
          <p:spPr>
            <a:xfrm>
              <a:off x="11851" y="5765"/>
              <a:ext cx="2722" cy="2346"/>
            </a:xfrm>
            <a:prstGeom prst="hexagon">
              <a:avLst/>
            </a:prstGeom>
            <a:blipFill rotWithShape="1">
              <a:blip r:embed="rId3" cstate="screen"/>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0" name="六边形 9"/>
            <p:cNvSpPr/>
            <p:nvPr/>
          </p:nvSpPr>
          <p:spPr>
            <a:xfrm>
              <a:off x="7317" y="5794"/>
              <a:ext cx="2722" cy="2346"/>
            </a:xfrm>
            <a:prstGeom prst="hexagon">
              <a:avLst/>
            </a:prstGeom>
            <a:blipFill rotWithShape="1">
              <a:blip r:embed="rId4" cstate="screen"/>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 name="六边形 10"/>
            <p:cNvSpPr/>
            <p:nvPr/>
          </p:nvSpPr>
          <p:spPr>
            <a:xfrm>
              <a:off x="9600" y="4576"/>
              <a:ext cx="2722" cy="2346"/>
            </a:xfrm>
            <a:prstGeom prst="hexagon">
              <a:avLst/>
            </a:prstGeom>
            <a:blipFill rotWithShape="1">
              <a:blip r:embed="rId5" cstate="screen"/>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sysClr val="windowText" lastClr="000000"/>
                  </a:solidFill>
                </a:ln>
                <a:solidFill>
                  <a:prstClr val="white"/>
                </a:solidFill>
                <a:effectLst/>
                <a:uLnTx/>
                <a:uFillTx/>
                <a:cs typeface="+mn-ea"/>
                <a:sym typeface="+mn-lt"/>
              </a:endParaRPr>
            </a:p>
          </p:txBody>
        </p:sp>
        <p:sp>
          <p:nvSpPr>
            <p:cNvPr id="12" name="六边形 11"/>
            <p:cNvSpPr/>
            <p:nvPr/>
          </p:nvSpPr>
          <p:spPr>
            <a:xfrm>
              <a:off x="9600" y="7120"/>
              <a:ext cx="2722" cy="2346"/>
            </a:xfrm>
            <a:prstGeom prst="hexagon">
              <a:avLst/>
            </a:prstGeom>
            <a:blipFill rotWithShape="1">
              <a:blip r:embed="rId6" cstate="screen"/>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六边形 12"/>
            <p:cNvSpPr/>
            <p:nvPr/>
          </p:nvSpPr>
          <p:spPr>
            <a:xfrm>
              <a:off x="7317" y="3249"/>
              <a:ext cx="2722" cy="2346"/>
            </a:xfrm>
            <a:prstGeom prst="hexagon">
              <a:avLst/>
            </a:prstGeom>
            <a:blipFill rotWithShape="1">
              <a:blip r:embed="rId7" cstate="screen"/>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101404">
                                            <p:txEl>
                                              <p:pRg st="4" end="4"/>
                                            </p:txEl>
                                          </p:spTgt>
                                        </p:tgtEl>
                                        <p:attrNameLst>
                                          <p:attrName>style.visibility</p:attrName>
                                        </p:attrNameLst>
                                      </p:cBhvr>
                                      <p:to>
                                        <p:strVal val="visible"/>
                                      </p:to>
                                    </p:set>
                                    <p:anim calcmode="lin" valueType="num">
                                      <p:cBhvr additive="base">
                                        <p:cTn id="26" dur="500" fill="hold"/>
                                        <p:tgtEl>
                                          <p:spTgt spid="10140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14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7" grpId="0" animBg="1"/>
      <p:bldP spid="17" grpId="1" animBg="1"/>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用户评价</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7" name="平行四边形 16"/>
          <p:cNvSpPr/>
          <p:nvPr/>
        </p:nvSpPr>
        <p:spPr>
          <a:xfrm>
            <a:off x="6541349" y="725369"/>
            <a:ext cx="3130476" cy="4634571"/>
          </a:xfrm>
          <a:prstGeom prst="parallelogram">
            <a:avLst>
              <a:gd name="adj" fmla="val 59412"/>
            </a:avLst>
          </a:prstGeom>
          <a:gradFill>
            <a:gsLst>
              <a:gs pos="0">
                <a:srgbClr val="244690"/>
              </a:gs>
              <a:gs pos="100000">
                <a:schemeClr val="accent2">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8" name="任意多边形: 形状 4"/>
          <p:cNvSpPr/>
          <p:nvPr/>
        </p:nvSpPr>
        <p:spPr>
          <a:xfrm>
            <a:off x="-19455" y="1498060"/>
            <a:ext cx="9024297" cy="5359940"/>
          </a:xfrm>
          <a:custGeom>
            <a:avLst/>
            <a:gdLst>
              <a:gd name="connsiteX0" fmla="*/ 6289513 w 9024297"/>
              <a:gd name="connsiteY0" fmla="*/ 0 h 5359940"/>
              <a:gd name="connsiteX1" fmla="*/ 9024297 w 9024297"/>
              <a:gd name="connsiteY1" fmla="*/ 0 h 5359940"/>
              <a:gd name="connsiteX2" fmla="*/ 6780681 w 9024297"/>
              <a:gd name="connsiteY2" fmla="*/ 5359940 h 5359940"/>
              <a:gd name="connsiteX3" fmla="*/ 4045897 w 9024297"/>
              <a:gd name="connsiteY3" fmla="*/ 5359940 h 5359940"/>
              <a:gd name="connsiteX4" fmla="*/ 3489163 w 9024297"/>
              <a:gd name="connsiteY4" fmla="*/ 0 h 5359940"/>
              <a:gd name="connsiteX5" fmla="*/ 6223947 w 9024297"/>
              <a:gd name="connsiteY5" fmla="*/ 0 h 5359940"/>
              <a:gd name="connsiteX6" fmla="*/ 3980331 w 9024297"/>
              <a:gd name="connsiteY6" fmla="*/ 5359940 h 5359940"/>
              <a:gd name="connsiteX7" fmla="*/ 1245547 w 9024297"/>
              <a:gd name="connsiteY7" fmla="*/ 5359940 h 5359940"/>
              <a:gd name="connsiteX8" fmla="*/ 688813 w 9024297"/>
              <a:gd name="connsiteY8" fmla="*/ 0 h 5359940"/>
              <a:gd name="connsiteX9" fmla="*/ 3423597 w 9024297"/>
              <a:gd name="connsiteY9" fmla="*/ 0 h 5359940"/>
              <a:gd name="connsiteX10" fmla="*/ 1179981 w 9024297"/>
              <a:gd name="connsiteY10" fmla="*/ 5359940 h 5359940"/>
              <a:gd name="connsiteX11" fmla="*/ 0 w 9024297"/>
              <a:gd name="connsiteY11" fmla="*/ 5359940 h 5359940"/>
              <a:gd name="connsiteX12" fmla="*/ 0 w 9024297"/>
              <a:gd name="connsiteY12" fmla="*/ 1645556 h 53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24297" h="5359940">
                <a:moveTo>
                  <a:pt x="6289513" y="0"/>
                </a:moveTo>
                <a:lnTo>
                  <a:pt x="9024297" y="0"/>
                </a:lnTo>
                <a:lnTo>
                  <a:pt x="6780681" y="5359940"/>
                </a:lnTo>
                <a:lnTo>
                  <a:pt x="4045897" y="5359940"/>
                </a:lnTo>
                <a:close/>
                <a:moveTo>
                  <a:pt x="3489163" y="0"/>
                </a:moveTo>
                <a:lnTo>
                  <a:pt x="6223947" y="0"/>
                </a:lnTo>
                <a:lnTo>
                  <a:pt x="3980331" y="5359940"/>
                </a:lnTo>
                <a:lnTo>
                  <a:pt x="1245547" y="5359940"/>
                </a:lnTo>
                <a:close/>
                <a:moveTo>
                  <a:pt x="688813" y="0"/>
                </a:moveTo>
                <a:lnTo>
                  <a:pt x="3423597" y="0"/>
                </a:lnTo>
                <a:lnTo>
                  <a:pt x="1179981" y="5359940"/>
                </a:lnTo>
                <a:lnTo>
                  <a:pt x="0" y="5359940"/>
                </a:lnTo>
                <a:lnTo>
                  <a:pt x="0" y="1645556"/>
                </a:lnTo>
                <a:close/>
              </a:path>
            </a:pathLst>
          </a:custGeom>
          <a:blipFill rotWithShape="1">
            <a:blip r:embed="rId1" cstate="screen"/>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1" name="文本框 22"/>
          <p:cNvSpPr txBox="1"/>
          <p:nvPr/>
        </p:nvSpPr>
        <p:spPr>
          <a:xfrm flipH="1">
            <a:off x="8538388" y="4757874"/>
            <a:ext cx="3130475" cy="1476375"/>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50000"/>
              </a:lnSpc>
            </a:pPr>
            <a:r>
              <a:rPr lang="zh-CN" altLang="en-US" sz="1200" dirty="0">
                <a:solidFill>
                  <a:schemeClr val="tx1">
                    <a:lumMod val="65000"/>
                    <a:lumOff val="35000"/>
                  </a:schemeClr>
                </a:solidFill>
                <a:cs typeface="+mn-ea"/>
                <a:sym typeface="+mn-lt"/>
              </a:rPr>
              <a:t>单击此处添加本章节的简要内容。本模板精心设计，模板所有素材均可自由编辑替换移动。</a:t>
            </a:r>
            <a:r>
              <a:rPr lang="zh-CN" altLang="en-US" sz="1200">
                <a:solidFill>
                  <a:schemeClr val="tx1">
                    <a:lumMod val="65000"/>
                    <a:lumOff val="35000"/>
                  </a:schemeClr>
                </a:solidFill>
                <a:cs typeface="+mn-ea"/>
                <a:sym typeface="+mn-lt"/>
              </a:rPr>
              <a:t>单击此单击此处添加本章节的简要内容。本模板精心设计，模板所有素材均可自由编辑替换移动。</a:t>
            </a:r>
            <a:endParaRPr lang="zh-CN" altLang="en-US" sz="1200" dirty="0">
              <a:solidFill>
                <a:schemeClr val="tx1">
                  <a:lumMod val="65000"/>
                  <a:lumOff val="35000"/>
                </a:schemeClr>
              </a:solidFill>
              <a:cs typeface="+mn-ea"/>
              <a:sym typeface="+mn-lt"/>
            </a:endParaRPr>
          </a:p>
        </p:txBody>
      </p:sp>
      <p:sp>
        <p:nvSpPr>
          <p:cNvPr id="22" name="文本框 22"/>
          <p:cNvSpPr txBox="1"/>
          <p:nvPr/>
        </p:nvSpPr>
        <p:spPr>
          <a:xfrm flipH="1">
            <a:off x="8538392" y="3680465"/>
            <a:ext cx="3130476" cy="953135"/>
          </a:xfrm>
          <a:prstGeom prst="rect">
            <a:avLst/>
          </a:prstGeom>
          <a:noFill/>
          <a:ln w="9525">
            <a:noFill/>
            <a:miter/>
          </a:ln>
          <a:effectLst>
            <a:outerShdw sx="999" sy="999" algn="ctr" rotWithShape="0">
              <a:srgbClr val="000000"/>
            </a:outerShdw>
          </a:effectLst>
        </p:spPr>
        <p:txBody>
          <a:bodyPr wrap="square" anchor="t">
            <a:spAutoFit/>
          </a:bodyPr>
          <a:lstStyle/>
          <a:p>
            <a:pPr algn="just"/>
            <a:r>
              <a:rPr lang="zh-CN" sz="2800" dirty="0">
                <a:solidFill>
                  <a:srgbClr val="244690"/>
                </a:solidFill>
                <a:cs typeface="+mn-ea"/>
                <a:sym typeface="+mn-lt"/>
              </a:rPr>
              <a:t>用户评价</a:t>
            </a:r>
            <a:endParaRPr lang="zh-CN" sz="2800" dirty="0">
              <a:solidFill>
                <a:srgbClr val="244690"/>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noProof="0" dirty="0">
                <a:ln>
                  <a:noFill/>
                </a:ln>
                <a:solidFill>
                  <a:srgbClr val="244690"/>
                </a:solidFill>
                <a:effectLst/>
                <a:uLnTx/>
                <a:uFillTx/>
                <a:cs typeface="+mn-ea"/>
                <a:sym typeface="+mn-lt"/>
              </a:rPr>
              <a:t>BROCHURE</a:t>
            </a:r>
            <a:endParaRPr lang="zh-CN" altLang="en-US" sz="2800" dirty="0">
              <a:solidFill>
                <a:srgbClr val="244690"/>
              </a:solidFill>
              <a:cs typeface="+mn-ea"/>
              <a:sym typeface="+mn-lt"/>
            </a:endParaRPr>
          </a:p>
        </p:txBody>
      </p:sp>
      <p:sp>
        <p:nvSpPr>
          <p:cNvPr id="23" name="平行四边形 22"/>
          <p:cNvSpPr/>
          <p:nvPr/>
        </p:nvSpPr>
        <p:spPr>
          <a:xfrm>
            <a:off x="3434290" y="4178030"/>
            <a:ext cx="2412460" cy="2714017"/>
          </a:xfrm>
          <a:prstGeom prst="parallelogram">
            <a:avLst>
              <a:gd name="adj" fmla="val 48298"/>
            </a:avLst>
          </a:prstGeom>
          <a:solidFill>
            <a:srgbClr val="6096E6">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trips(downLeft)">
                                      <p:cBhvr>
                                        <p:cTn id="15" dur="500"/>
                                        <p:tgtEl>
                                          <p:spTgt spid="23"/>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1" grpId="0" animBg="1"/>
      <p:bldP spid="21"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3" descr="F:\图库\科技、数据\51miz-E1231501-9EA1AEB3-3840x1920.jpg51miz-E1231501-9EA1AEB3-3840x1920"/>
          <p:cNvPicPr>
            <a:picLocks noChangeAspect="1"/>
          </p:cNvPicPr>
          <p:nvPr/>
        </p:nvPicPr>
        <p:blipFill rotWithShape="1">
          <a:blip r:embed="rId1" cstate="screen"/>
          <a:srcRect/>
          <a:stretch>
            <a:fillRect/>
          </a:stretch>
        </p:blipFill>
        <p:spPr>
          <a:xfrm>
            <a:off x="0" y="1404620"/>
            <a:ext cx="12255500" cy="4147185"/>
          </a:xfrm>
          <a:prstGeom prst="rect">
            <a:avLst/>
          </a:prstGeom>
        </p:spPr>
      </p:pic>
      <p:sp>
        <p:nvSpPr>
          <p:cNvPr id="3" name="iSḻïḑè"/>
          <p:cNvSpPr/>
          <p:nvPr/>
        </p:nvSpPr>
        <p:spPr>
          <a:xfrm>
            <a:off x="-135255" y="1421765"/>
            <a:ext cx="12439015" cy="4152900"/>
          </a:xfrm>
          <a:prstGeom prst="rect">
            <a:avLst/>
          </a:prstGeom>
          <a:gradFill>
            <a:gsLst>
              <a:gs pos="0">
                <a:srgbClr val="07ACEE">
                  <a:alpha val="0"/>
                </a:srgbClr>
              </a:gs>
              <a:gs pos="100000">
                <a:srgbClr val="1D5FD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组合 5"/>
          <p:cNvGrpSpPr/>
          <p:nvPr/>
        </p:nvGrpSpPr>
        <p:grpSpPr>
          <a:xfrm>
            <a:off x="546100" y="430530"/>
            <a:ext cx="518160" cy="518160"/>
            <a:chOff x="9975" y="8043"/>
            <a:chExt cx="792" cy="792"/>
          </a:xfrm>
          <a:solidFill>
            <a:schemeClr val="bg1"/>
          </a:solidFill>
        </p:grpSpPr>
        <p:sp>
          <p:nvSpPr>
            <p:cNvPr id="7"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8" name="组合 7"/>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前沿资讯</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25" name="组合 24"/>
          <p:cNvGrpSpPr/>
          <p:nvPr/>
        </p:nvGrpSpPr>
        <p:grpSpPr>
          <a:xfrm>
            <a:off x="4334720" y="2868753"/>
            <a:ext cx="1888498" cy="3526337"/>
            <a:chOff x="3715287" y="2868753"/>
            <a:chExt cx="1888498" cy="3526337"/>
          </a:xfrm>
        </p:grpSpPr>
        <p:sp>
          <p:nvSpPr>
            <p:cNvPr id="26" name="不完整圆 25"/>
            <p:cNvSpPr/>
            <p:nvPr/>
          </p:nvSpPr>
          <p:spPr>
            <a:xfrm rot="10800000">
              <a:off x="3715287" y="2868753"/>
              <a:ext cx="1888498" cy="1888500"/>
            </a:xfrm>
            <a:prstGeom prst="pie">
              <a:avLst>
                <a:gd name="adj1" fmla="val 0"/>
                <a:gd name="adj2" fmla="val 10775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7" name="矩形: 圆角 26"/>
            <p:cNvSpPr/>
            <p:nvPr/>
          </p:nvSpPr>
          <p:spPr>
            <a:xfrm>
              <a:off x="3778212" y="2933639"/>
              <a:ext cx="1762650" cy="34614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文本框 27"/>
            <p:cNvSpPr txBox="1"/>
            <p:nvPr/>
          </p:nvSpPr>
          <p:spPr>
            <a:xfrm>
              <a:off x="3986484" y="4460332"/>
              <a:ext cx="1346104" cy="1463478"/>
            </a:xfrm>
            <a:prstGeom prst="rect">
              <a:avLst/>
            </a:prstGeom>
            <a:noFill/>
          </p:spPr>
          <p:txBody>
            <a:bodyPr wrap="square">
              <a:spAutoFit/>
            </a:bodyPr>
            <a:lstStyle/>
            <a:p>
              <a:pPr algn="ctr">
                <a:lnSpc>
                  <a:spcPct val="135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点此输入内容或者复制您的内容在这里，通过复制您的文本后，在此框中选择粘贴，并选择只保留文字点在此</a:t>
              </a:r>
              <a:endParaRPr lang="zh-CN" altLang="en-US" sz="1100" dirty="0">
                <a:solidFill>
                  <a:schemeClr val="tx1">
                    <a:lumMod val="50000"/>
                    <a:lumOff val="50000"/>
                  </a:schemeClr>
                </a:solidFill>
                <a:cs typeface="+mn-ea"/>
                <a:sym typeface="+mn-lt"/>
              </a:endParaRPr>
            </a:p>
          </p:txBody>
        </p:sp>
        <p:sp>
          <p:nvSpPr>
            <p:cNvPr id="29" name="文本框 28"/>
            <p:cNvSpPr txBox="1"/>
            <p:nvPr/>
          </p:nvSpPr>
          <p:spPr>
            <a:xfrm>
              <a:off x="3909423" y="3911266"/>
              <a:ext cx="1500228" cy="391808"/>
            </a:xfrm>
            <a:prstGeom prst="roundRect">
              <a:avLst>
                <a:gd name="adj" fmla="val 50000"/>
              </a:avLst>
            </a:prstGeom>
            <a:noFill/>
          </p:spPr>
          <p:txBody>
            <a:bodyPr wrap="square" anchor="ctr">
              <a:noAutofit/>
            </a:bodyPr>
            <a:lstStyle/>
            <a:p>
              <a:pPr algn="ctr">
                <a:lnSpc>
                  <a:spcPct val="120000"/>
                </a:lnSpc>
              </a:pPr>
              <a:r>
                <a:rPr lang="zh-CN" altLang="en-US" b="1" dirty="0">
                  <a:solidFill>
                    <a:schemeClr val="tx1">
                      <a:lumMod val="65000"/>
                      <a:lumOff val="35000"/>
                    </a:schemeClr>
                  </a:solidFill>
                  <a:cs typeface="+mn-ea"/>
                  <a:sym typeface="+mn-lt"/>
                </a:rPr>
                <a:t>输入标题</a:t>
              </a:r>
              <a:endParaRPr lang="zh-CN" altLang="en-US" b="1" dirty="0">
                <a:solidFill>
                  <a:schemeClr val="tx1">
                    <a:lumMod val="65000"/>
                    <a:lumOff val="35000"/>
                  </a:schemeClr>
                </a:solidFill>
                <a:cs typeface="+mn-ea"/>
                <a:sym typeface="+mn-lt"/>
              </a:endParaRPr>
            </a:p>
          </p:txBody>
        </p:sp>
        <p:sp>
          <p:nvSpPr>
            <p:cNvPr id="30" name="矩形: 圆角 29"/>
            <p:cNvSpPr/>
            <p:nvPr/>
          </p:nvSpPr>
          <p:spPr>
            <a:xfrm flipV="1">
              <a:off x="4389536" y="4380499"/>
              <a:ext cx="540000" cy="216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1" name="组合 30"/>
            <p:cNvGrpSpPr/>
            <p:nvPr/>
          </p:nvGrpSpPr>
          <p:grpSpPr>
            <a:xfrm>
              <a:off x="4344681" y="3191279"/>
              <a:ext cx="629712" cy="629708"/>
              <a:chOff x="9164689" y="13115119"/>
              <a:chExt cx="407325" cy="407325"/>
            </a:xfrm>
          </p:grpSpPr>
          <p:sp>
            <p:nvSpPr>
              <p:cNvPr id="32" name="椭圆 31"/>
              <p:cNvSpPr/>
              <p:nvPr/>
            </p:nvSpPr>
            <p:spPr>
              <a:xfrm>
                <a:off x="9164689" y="13115119"/>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dollar-bag_17794"/>
              <p:cNvSpPr/>
              <p:nvPr/>
            </p:nvSpPr>
            <p:spPr>
              <a:xfrm>
                <a:off x="9297745" y="13227598"/>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34" name="组合 33"/>
          <p:cNvGrpSpPr/>
          <p:nvPr/>
        </p:nvGrpSpPr>
        <p:grpSpPr>
          <a:xfrm>
            <a:off x="6907098" y="2868753"/>
            <a:ext cx="1888498" cy="3526337"/>
            <a:chOff x="3715287" y="2868753"/>
            <a:chExt cx="1888498" cy="3526337"/>
          </a:xfrm>
        </p:grpSpPr>
        <p:sp>
          <p:nvSpPr>
            <p:cNvPr id="35" name="不完整圆 34"/>
            <p:cNvSpPr/>
            <p:nvPr/>
          </p:nvSpPr>
          <p:spPr>
            <a:xfrm rot="10800000">
              <a:off x="3715287" y="2868753"/>
              <a:ext cx="1888498" cy="1888500"/>
            </a:xfrm>
            <a:prstGeom prst="pie">
              <a:avLst>
                <a:gd name="adj1" fmla="val 0"/>
                <a:gd name="adj2" fmla="val 10775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9" name="矩形: 圆角 35"/>
            <p:cNvSpPr/>
            <p:nvPr/>
          </p:nvSpPr>
          <p:spPr>
            <a:xfrm>
              <a:off x="3778212" y="2933639"/>
              <a:ext cx="1762650" cy="34614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文本框 36"/>
            <p:cNvSpPr txBox="1"/>
            <p:nvPr/>
          </p:nvSpPr>
          <p:spPr>
            <a:xfrm>
              <a:off x="3986484" y="4460332"/>
              <a:ext cx="1346104" cy="1463478"/>
            </a:xfrm>
            <a:prstGeom prst="rect">
              <a:avLst/>
            </a:prstGeom>
            <a:noFill/>
          </p:spPr>
          <p:txBody>
            <a:bodyPr wrap="square">
              <a:spAutoFit/>
            </a:bodyPr>
            <a:lstStyle/>
            <a:p>
              <a:pPr algn="ctr">
                <a:lnSpc>
                  <a:spcPct val="135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点此输入内容或者复制您的内容在这里，通过复制您的文本后，在此框中选择粘贴，并选择只保留文字点在此</a:t>
              </a:r>
              <a:endParaRPr lang="zh-CN" altLang="en-US" sz="1100" dirty="0">
                <a:solidFill>
                  <a:schemeClr val="tx1">
                    <a:lumMod val="50000"/>
                    <a:lumOff val="50000"/>
                  </a:schemeClr>
                </a:solidFill>
                <a:cs typeface="+mn-ea"/>
                <a:sym typeface="+mn-lt"/>
              </a:endParaRPr>
            </a:p>
          </p:txBody>
        </p:sp>
        <p:sp>
          <p:nvSpPr>
            <p:cNvPr id="38" name="文本框 37"/>
            <p:cNvSpPr txBox="1"/>
            <p:nvPr/>
          </p:nvSpPr>
          <p:spPr>
            <a:xfrm>
              <a:off x="3909423" y="3911266"/>
              <a:ext cx="1500228" cy="391808"/>
            </a:xfrm>
            <a:prstGeom prst="roundRect">
              <a:avLst>
                <a:gd name="adj" fmla="val 50000"/>
              </a:avLst>
            </a:prstGeom>
            <a:noFill/>
          </p:spPr>
          <p:txBody>
            <a:bodyPr wrap="square" anchor="ctr">
              <a:noAutofit/>
            </a:bodyPr>
            <a:lstStyle/>
            <a:p>
              <a:pPr algn="ctr">
                <a:lnSpc>
                  <a:spcPct val="120000"/>
                </a:lnSpc>
              </a:pPr>
              <a:r>
                <a:rPr lang="zh-CN" altLang="en-US" b="1" dirty="0">
                  <a:solidFill>
                    <a:schemeClr val="tx1">
                      <a:lumMod val="65000"/>
                      <a:lumOff val="35000"/>
                    </a:schemeClr>
                  </a:solidFill>
                  <a:cs typeface="+mn-ea"/>
                  <a:sym typeface="+mn-lt"/>
                </a:rPr>
                <a:t>输入标题</a:t>
              </a:r>
              <a:endParaRPr lang="zh-CN" altLang="en-US" b="1" dirty="0">
                <a:solidFill>
                  <a:schemeClr val="tx1">
                    <a:lumMod val="65000"/>
                    <a:lumOff val="35000"/>
                  </a:schemeClr>
                </a:solidFill>
                <a:cs typeface="+mn-ea"/>
                <a:sym typeface="+mn-lt"/>
              </a:endParaRPr>
            </a:p>
          </p:txBody>
        </p:sp>
        <p:sp>
          <p:nvSpPr>
            <p:cNvPr id="39" name="矩形: 圆角 38"/>
            <p:cNvSpPr/>
            <p:nvPr/>
          </p:nvSpPr>
          <p:spPr>
            <a:xfrm flipV="1">
              <a:off x="4389536" y="4380499"/>
              <a:ext cx="540000" cy="216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0" name="组合 39"/>
            <p:cNvGrpSpPr/>
            <p:nvPr/>
          </p:nvGrpSpPr>
          <p:grpSpPr>
            <a:xfrm>
              <a:off x="4344681" y="3191279"/>
              <a:ext cx="629712" cy="629708"/>
              <a:chOff x="9164689" y="13115119"/>
              <a:chExt cx="407325" cy="407325"/>
            </a:xfrm>
          </p:grpSpPr>
          <p:sp>
            <p:nvSpPr>
              <p:cNvPr id="41" name="椭圆 40"/>
              <p:cNvSpPr/>
              <p:nvPr/>
            </p:nvSpPr>
            <p:spPr>
              <a:xfrm>
                <a:off x="9164689" y="13115119"/>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dollar-bag_17794"/>
              <p:cNvSpPr/>
              <p:nvPr/>
            </p:nvSpPr>
            <p:spPr>
              <a:xfrm>
                <a:off x="9297745" y="13227598"/>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43" name="组合 42"/>
          <p:cNvGrpSpPr/>
          <p:nvPr/>
        </p:nvGrpSpPr>
        <p:grpSpPr>
          <a:xfrm>
            <a:off x="9479476" y="2868753"/>
            <a:ext cx="1888498" cy="3526337"/>
            <a:chOff x="3715287" y="2868753"/>
            <a:chExt cx="1888498" cy="3526337"/>
          </a:xfrm>
        </p:grpSpPr>
        <p:sp>
          <p:nvSpPr>
            <p:cNvPr id="44" name="不完整圆 43"/>
            <p:cNvSpPr/>
            <p:nvPr/>
          </p:nvSpPr>
          <p:spPr>
            <a:xfrm rot="10800000">
              <a:off x="3715287" y="2868753"/>
              <a:ext cx="1888498" cy="1888500"/>
            </a:xfrm>
            <a:prstGeom prst="pie">
              <a:avLst>
                <a:gd name="adj1" fmla="val 0"/>
                <a:gd name="adj2" fmla="val 10775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5" name="矩形: 圆角 44"/>
            <p:cNvSpPr/>
            <p:nvPr/>
          </p:nvSpPr>
          <p:spPr>
            <a:xfrm>
              <a:off x="3778212" y="2933639"/>
              <a:ext cx="1762650" cy="34614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文本框 45"/>
            <p:cNvSpPr txBox="1"/>
            <p:nvPr/>
          </p:nvSpPr>
          <p:spPr>
            <a:xfrm>
              <a:off x="3986484" y="4460332"/>
              <a:ext cx="1346104" cy="1463478"/>
            </a:xfrm>
            <a:prstGeom prst="rect">
              <a:avLst/>
            </a:prstGeom>
            <a:noFill/>
          </p:spPr>
          <p:txBody>
            <a:bodyPr wrap="square">
              <a:spAutoFit/>
            </a:bodyPr>
            <a:lstStyle/>
            <a:p>
              <a:pPr algn="ctr">
                <a:lnSpc>
                  <a:spcPct val="135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点此输入内容或者复制您的内容在这里，通过复制您的文本后，在此框中选择粘贴，并选择只保留文字点在此</a:t>
              </a:r>
              <a:endParaRPr lang="zh-CN" altLang="en-US" sz="1100" dirty="0">
                <a:solidFill>
                  <a:schemeClr val="tx1">
                    <a:lumMod val="50000"/>
                    <a:lumOff val="50000"/>
                  </a:schemeClr>
                </a:solidFill>
                <a:cs typeface="+mn-ea"/>
                <a:sym typeface="+mn-lt"/>
              </a:endParaRPr>
            </a:p>
          </p:txBody>
        </p:sp>
        <p:sp>
          <p:nvSpPr>
            <p:cNvPr id="47" name="文本框 46"/>
            <p:cNvSpPr txBox="1"/>
            <p:nvPr/>
          </p:nvSpPr>
          <p:spPr>
            <a:xfrm>
              <a:off x="3909423" y="3911266"/>
              <a:ext cx="1500228" cy="391808"/>
            </a:xfrm>
            <a:prstGeom prst="roundRect">
              <a:avLst>
                <a:gd name="adj" fmla="val 50000"/>
              </a:avLst>
            </a:prstGeom>
            <a:noFill/>
          </p:spPr>
          <p:txBody>
            <a:bodyPr wrap="square" anchor="ctr">
              <a:noAutofit/>
            </a:bodyPr>
            <a:lstStyle/>
            <a:p>
              <a:pPr algn="ctr">
                <a:lnSpc>
                  <a:spcPct val="120000"/>
                </a:lnSpc>
              </a:pPr>
              <a:r>
                <a:rPr lang="zh-CN" altLang="en-US" b="1" dirty="0">
                  <a:solidFill>
                    <a:schemeClr val="tx1">
                      <a:lumMod val="65000"/>
                      <a:lumOff val="35000"/>
                    </a:schemeClr>
                  </a:solidFill>
                  <a:cs typeface="+mn-ea"/>
                  <a:sym typeface="+mn-lt"/>
                </a:rPr>
                <a:t>输入标题</a:t>
              </a:r>
              <a:endParaRPr lang="zh-CN" altLang="en-US" b="1" dirty="0">
                <a:solidFill>
                  <a:schemeClr val="tx1">
                    <a:lumMod val="65000"/>
                    <a:lumOff val="35000"/>
                  </a:schemeClr>
                </a:solidFill>
                <a:cs typeface="+mn-ea"/>
                <a:sym typeface="+mn-lt"/>
              </a:endParaRPr>
            </a:p>
          </p:txBody>
        </p:sp>
        <p:sp>
          <p:nvSpPr>
            <p:cNvPr id="48" name="矩形: 圆角 47"/>
            <p:cNvSpPr/>
            <p:nvPr/>
          </p:nvSpPr>
          <p:spPr>
            <a:xfrm flipV="1">
              <a:off x="4389536" y="4380499"/>
              <a:ext cx="540000" cy="216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9" name="组合 48"/>
            <p:cNvGrpSpPr/>
            <p:nvPr/>
          </p:nvGrpSpPr>
          <p:grpSpPr>
            <a:xfrm>
              <a:off x="4344681" y="3191279"/>
              <a:ext cx="629712" cy="629708"/>
              <a:chOff x="9164689" y="13115119"/>
              <a:chExt cx="407325" cy="407325"/>
            </a:xfrm>
          </p:grpSpPr>
          <p:sp>
            <p:nvSpPr>
              <p:cNvPr id="50" name="椭圆 49"/>
              <p:cNvSpPr/>
              <p:nvPr/>
            </p:nvSpPr>
            <p:spPr>
              <a:xfrm>
                <a:off x="9164689" y="13115119"/>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dollar-bag_17794"/>
              <p:cNvSpPr/>
              <p:nvPr/>
            </p:nvSpPr>
            <p:spPr>
              <a:xfrm>
                <a:off x="9297745" y="13227598"/>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118" name="组合 117"/>
          <p:cNvGrpSpPr/>
          <p:nvPr/>
        </p:nvGrpSpPr>
        <p:grpSpPr>
          <a:xfrm>
            <a:off x="855931" y="3209121"/>
            <a:ext cx="2634521" cy="1289184"/>
            <a:chOff x="997773" y="4804253"/>
            <a:chExt cx="2634521" cy="1289184"/>
          </a:xfrm>
        </p:grpSpPr>
        <p:sp>
          <p:nvSpPr>
            <p:cNvPr id="119" name="文本框 118"/>
            <p:cNvSpPr txBox="1"/>
            <p:nvPr/>
          </p:nvSpPr>
          <p:spPr>
            <a:xfrm>
              <a:off x="997773" y="5171417"/>
              <a:ext cx="2634521" cy="922020"/>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点此输入内容或者复制您的内容在这里，通过复制您的文本后，在此框中选择粘贴，并选择只保留文字点</a:t>
              </a:r>
              <a:endParaRPr lang="zh-CN" altLang="en-US" sz="1200" dirty="0">
                <a:solidFill>
                  <a:schemeClr val="bg1"/>
                </a:solidFill>
                <a:cs typeface="+mn-ea"/>
                <a:sym typeface="+mn-lt"/>
              </a:endParaRPr>
            </a:p>
          </p:txBody>
        </p:sp>
        <p:sp>
          <p:nvSpPr>
            <p:cNvPr id="120" name="文本框 119"/>
            <p:cNvSpPr txBox="1"/>
            <p:nvPr/>
          </p:nvSpPr>
          <p:spPr>
            <a:xfrm>
              <a:off x="1099277" y="4804253"/>
              <a:ext cx="1417465" cy="326231"/>
            </a:xfrm>
            <a:prstGeom prst="roundRect">
              <a:avLst>
                <a:gd name="adj" fmla="val 50000"/>
              </a:avLst>
            </a:prstGeom>
            <a:solidFill>
              <a:srgbClr val="47BCB3"/>
            </a:solidFill>
          </p:spPr>
          <p:txBody>
            <a:bodyPr wrap="square" anchor="ctr">
              <a:noAutofit/>
            </a:bodyPr>
            <a:lstStyle/>
            <a:p>
              <a:pPr algn="ctr">
                <a:lnSpc>
                  <a:spcPct val="120000"/>
                </a:lnSpc>
              </a:pPr>
              <a:r>
                <a:rPr lang="zh-CN" altLang="en-US" sz="1400" b="1" dirty="0">
                  <a:solidFill>
                    <a:schemeClr val="bg1"/>
                  </a:solidFill>
                  <a:cs typeface="+mn-ea"/>
                  <a:sym typeface="+mn-lt"/>
                </a:rPr>
                <a:t>单击输入标题</a:t>
              </a:r>
              <a:endParaRPr lang="zh-CN" altLang="en-US" sz="1400" b="1" dirty="0">
                <a:solidFill>
                  <a:schemeClr val="bg1"/>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500" fill="hold"/>
                                        <p:tgtEl>
                                          <p:spTgt spid="118"/>
                                        </p:tgtEl>
                                        <p:attrNameLst>
                                          <p:attrName>ppt_x</p:attrName>
                                        </p:attrNameLst>
                                      </p:cBhvr>
                                      <p:tavLst>
                                        <p:tav tm="0">
                                          <p:val>
                                            <p:strVal val="#ppt_x"/>
                                          </p:val>
                                        </p:tav>
                                        <p:tav tm="100000">
                                          <p:val>
                                            <p:strVal val="#ppt_x"/>
                                          </p:val>
                                        </p:tav>
                                      </p:tavLst>
                                    </p:anim>
                                    <p:anim calcmode="lin" valueType="num">
                                      <p:cBhvr additive="base">
                                        <p:cTn id="12" dur="500" fill="hold"/>
                                        <p:tgtEl>
                                          <p:spTgt spid="1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未来篇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第四节</a:t>
            </a:r>
            <a:endParaRPr lang="zh-CN" altLang="en-US" sz="2000" b="1" dirty="0">
              <a:solidFill>
                <a:schemeClr val="bg1"/>
              </a:solidFill>
              <a:cs typeface="+mn-ea"/>
              <a:sym typeface="+mn-lt"/>
            </a:endParaRP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04</a:t>
            </a:r>
            <a:endParaRPr lang="en-US" altLang="zh-CN" sz="6600" b="1" dirty="0">
              <a:ln>
                <a:noFill/>
              </a:ln>
              <a:solidFill>
                <a:srgbClr val="47BCB3"/>
              </a:solidFill>
              <a:effectLst/>
              <a:cs typeface="+mn-ea"/>
              <a:sym typeface="+mn-lt"/>
            </a:endParaRPr>
          </a:p>
        </p:txBody>
      </p:sp>
      <p:grpSp>
        <p:nvGrpSpPr>
          <p:cNvPr id="7" name="组合 6"/>
          <p:cNvGrpSpPr/>
          <p:nvPr/>
        </p:nvGrpSpPr>
        <p:grpSpPr>
          <a:xfrm>
            <a:off x="-119270" y="-425391"/>
            <a:ext cx="12647456" cy="4823013"/>
            <a:chOff x="-119270" y="-425391"/>
            <a:chExt cx="12647456" cy="48230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425391"/>
              <a:ext cx="12633352" cy="4752975"/>
              <a:chOff x="-105166" y="-425391"/>
              <a:chExt cx="12633352" cy="4752975"/>
            </a:xfrm>
          </p:grpSpPr>
          <p:sp>
            <p:nvSpPr>
              <p:cNvPr id="96" name="任意多边形: 形状 95"/>
              <p:cNvSpPr/>
              <p:nvPr/>
            </p:nvSpPr>
            <p:spPr>
              <a:xfrm rot="21364925">
                <a:off x="-95641" y="-425391"/>
                <a:ext cx="10993755" cy="4752975"/>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335" y="5551805"/>
            <a:ext cx="5291455"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THREE</a:t>
            </a:r>
            <a:endParaRPr lang="en-US" altLang="zh-CN" sz="4800" b="1" dirty="0">
              <a:solidFill>
                <a:schemeClr val="accent1">
                  <a:lumMod val="75000"/>
                </a:schemeClr>
              </a:solidFill>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endParaRPr lang="en-US" altLang="zh-CN" dirty="0">
              <a:solidFill>
                <a:srgbClr val="3EA09A"/>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5" name="文本框 4"/>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356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未来规</a:t>
            </a:r>
            <a:r>
              <a:rPr lang="zh-CN" altLang="en-US" sz="2400" b="1" dirty="0" smtClean="0">
                <a:solidFill>
                  <a:srgbClr val="244690"/>
                </a:solidFill>
                <a:cs typeface="+mn-ea"/>
                <a:sym typeface="+mn-lt"/>
              </a:rPr>
              <a:t>划</a:t>
            </a:r>
            <a:endParaRPr lang="en-US" altLang="zh-CN" sz="2400" b="1" dirty="0" smtClean="0">
              <a:solidFill>
                <a:srgbClr val="244690"/>
              </a:solidFill>
              <a:cs typeface="+mn-ea"/>
              <a:sym typeface="+mn-lt"/>
            </a:endParaRPr>
          </a:p>
          <a:p>
            <a:pPr algn="l" fontAlgn="auto">
              <a:lnSpc>
                <a:spcPct val="100000"/>
              </a:lnSpc>
            </a:pPr>
            <a:r>
              <a:rPr lang="zh-CN" altLang="en-US" sz="800" dirty="0" smtClean="0">
                <a:solidFill>
                  <a:schemeClr val="tx1">
                    <a:lumMod val="65000"/>
                    <a:lumOff val="35000"/>
                  </a:schemeClr>
                </a:solidFill>
                <a:cs typeface="+mn-ea"/>
                <a:sym typeface="+mn-lt"/>
              </a:rPr>
              <a:t>We </a:t>
            </a:r>
            <a:r>
              <a:rPr lang="zh-CN" altLang="en-US" sz="800" dirty="0">
                <a:solidFill>
                  <a:schemeClr val="tx1">
                    <a:lumMod val="65000"/>
                    <a:lumOff val="35000"/>
                  </a:schemeClr>
                </a:solidFill>
                <a:cs typeface="+mn-ea"/>
                <a:sym typeface="+mn-lt"/>
              </a:rPr>
              <a:t>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7" name="任意多边形 6"/>
          <p:cNvSpPr/>
          <p:nvPr/>
        </p:nvSpPr>
        <p:spPr>
          <a:xfrm>
            <a:off x="874713" y="1906640"/>
            <a:ext cx="2450725" cy="2778021"/>
          </a:xfrm>
          <a:custGeom>
            <a:avLst/>
            <a:gdLst>
              <a:gd name="connsiteX0" fmla="*/ 0 w 2450725"/>
              <a:gd name="connsiteY0" fmla="*/ 0 h 2778021"/>
              <a:gd name="connsiteX1" fmla="*/ 196458 w 2450725"/>
              <a:gd name="connsiteY1" fmla="*/ 59472 h 2778021"/>
              <a:gd name="connsiteX2" fmla="*/ 2332857 w 2450725"/>
              <a:gd name="connsiteY2" fmla="*/ 416306 h 2778021"/>
              <a:gd name="connsiteX3" fmla="*/ 2450725 w 2450725"/>
              <a:gd name="connsiteY3" fmla="*/ 426748 h 2778021"/>
              <a:gd name="connsiteX4" fmla="*/ 2450725 w 2450725"/>
              <a:gd name="connsiteY4" fmla="*/ 2351273 h 2778021"/>
              <a:gd name="connsiteX5" fmla="*/ 2332857 w 2450725"/>
              <a:gd name="connsiteY5" fmla="*/ 2361715 h 2778021"/>
              <a:gd name="connsiteX6" fmla="*/ 196458 w 2450725"/>
              <a:gd name="connsiteY6" fmla="*/ 2718550 h 2778021"/>
              <a:gd name="connsiteX7" fmla="*/ 0 w 2450725"/>
              <a:gd name="connsiteY7" fmla="*/ 2778021 h 277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2778021">
                <a:moveTo>
                  <a:pt x="0" y="0"/>
                </a:moveTo>
                <a:lnTo>
                  <a:pt x="196458" y="59472"/>
                </a:lnTo>
                <a:cubicBezTo>
                  <a:pt x="740948" y="207691"/>
                  <a:pt x="1474233" y="330526"/>
                  <a:pt x="2332857" y="416306"/>
                </a:cubicBezTo>
                <a:lnTo>
                  <a:pt x="2450725" y="426748"/>
                </a:lnTo>
                <a:lnTo>
                  <a:pt x="2450725" y="2351273"/>
                </a:lnTo>
                <a:lnTo>
                  <a:pt x="2332857" y="2361715"/>
                </a:lnTo>
                <a:cubicBezTo>
                  <a:pt x="1474233" y="2447495"/>
                  <a:pt x="740948" y="2570330"/>
                  <a:pt x="196458" y="2718550"/>
                </a:cubicBezTo>
                <a:lnTo>
                  <a:pt x="0" y="2778021"/>
                </a:lnTo>
                <a:close/>
              </a:path>
            </a:pathLst>
          </a:custGeom>
          <a:blipFill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8" name="任意多边形 7"/>
          <p:cNvSpPr/>
          <p:nvPr/>
        </p:nvSpPr>
        <p:spPr>
          <a:xfrm>
            <a:off x="3538663" y="2352278"/>
            <a:ext cx="2450725" cy="1886745"/>
          </a:xfrm>
          <a:custGeom>
            <a:avLst/>
            <a:gdLst>
              <a:gd name="connsiteX0" fmla="*/ 0 w 2450725"/>
              <a:gd name="connsiteY0" fmla="*/ 0 h 1886745"/>
              <a:gd name="connsiteX1" fmla="*/ 198614 w 2450725"/>
              <a:gd name="connsiteY1" fmla="*/ 17596 h 1886745"/>
              <a:gd name="connsiteX2" fmla="*/ 1937764 w 2450725"/>
              <a:gd name="connsiteY2" fmla="*/ 99420 h 1886745"/>
              <a:gd name="connsiteX3" fmla="*/ 2450725 w 2450725"/>
              <a:gd name="connsiteY3" fmla="*/ 104183 h 1886745"/>
              <a:gd name="connsiteX4" fmla="*/ 2450725 w 2450725"/>
              <a:gd name="connsiteY4" fmla="*/ 1782562 h 1886745"/>
              <a:gd name="connsiteX5" fmla="*/ 1937764 w 2450725"/>
              <a:gd name="connsiteY5" fmla="*/ 1787326 h 1886745"/>
              <a:gd name="connsiteX6" fmla="*/ 198614 w 2450725"/>
              <a:gd name="connsiteY6" fmla="*/ 1869149 h 1886745"/>
              <a:gd name="connsiteX7" fmla="*/ 0 w 2450725"/>
              <a:gd name="connsiteY7" fmla="*/ 1886745 h 188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1886745">
                <a:moveTo>
                  <a:pt x="0" y="0"/>
                </a:moveTo>
                <a:lnTo>
                  <a:pt x="198614" y="17596"/>
                </a:lnTo>
                <a:cubicBezTo>
                  <a:pt x="742347" y="59891"/>
                  <a:pt x="1326633" y="88006"/>
                  <a:pt x="1937764" y="99420"/>
                </a:cubicBezTo>
                <a:lnTo>
                  <a:pt x="2450725" y="104183"/>
                </a:lnTo>
                <a:lnTo>
                  <a:pt x="2450725" y="1782562"/>
                </a:lnTo>
                <a:lnTo>
                  <a:pt x="1937764" y="1787326"/>
                </a:lnTo>
                <a:cubicBezTo>
                  <a:pt x="1326633" y="1798740"/>
                  <a:pt x="742347" y="1826855"/>
                  <a:pt x="198614" y="1869149"/>
                </a:cubicBezTo>
                <a:lnTo>
                  <a:pt x="0" y="1886745"/>
                </a:lnTo>
                <a:close/>
              </a:path>
            </a:pathLst>
          </a:custGeom>
          <a:blipFill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4" name="任意多边形 13"/>
          <p:cNvSpPr/>
          <p:nvPr/>
        </p:nvSpPr>
        <p:spPr>
          <a:xfrm>
            <a:off x="6202613" y="2352278"/>
            <a:ext cx="2450725" cy="1886745"/>
          </a:xfrm>
          <a:custGeom>
            <a:avLst/>
            <a:gdLst>
              <a:gd name="connsiteX0" fmla="*/ 2450725 w 2450725"/>
              <a:gd name="connsiteY0" fmla="*/ 0 h 1886745"/>
              <a:gd name="connsiteX1" fmla="*/ 2450725 w 2450725"/>
              <a:gd name="connsiteY1" fmla="*/ 1886745 h 1886745"/>
              <a:gd name="connsiteX2" fmla="*/ 2252110 w 2450725"/>
              <a:gd name="connsiteY2" fmla="*/ 1869149 h 1886745"/>
              <a:gd name="connsiteX3" fmla="*/ 512960 w 2450725"/>
              <a:gd name="connsiteY3" fmla="*/ 1787326 h 1886745"/>
              <a:gd name="connsiteX4" fmla="*/ 0 w 2450725"/>
              <a:gd name="connsiteY4" fmla="*/ 1782562 h 1886745"/>
              <a:gd name="connsiteX5" fmla="*/ 0 w 2450725"/>
              <a:gd name="connsiteY5" fmla="*/ 104183 h 1886745"/>
              <a:gd name="connsiteX6" fmla="*/ 512960 w 2450725"/>
              <a:gd name="connsiteY6" fmla="*/ 99420 h 1886745"/>
              <a:gd name="connsiteX7" fmla="*/ 2252110 w 2450725"/>
              <a:gd name="connsiteY7" fmla="*/ 17596 h 188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1886745">
                <a:moveTo>
                  <a:pt x="2450725" y="0"/>
                </a:moveTo>
                <a:lnTo>
                  <a:pt x="2450725" y="1886745"/>
                </a:lnTo>
                <a:lnTo>
                  <a:pt x="2252110" y="1869149"/>
                </a:lnTo>
                <a:cubicBezTo>
                  <a:pt x="1708377" y="1826855"/>
                  <a:pt x="1124092" y="1798740"/>
                  <a:pt x="512960" y="1787326"/>
                </a:cubicBezTo>
                <a:lnTo>
                  <a:pt x="0" y="1782562"/>
                </a:lnTo>
                <a:lnTo>
                  <a:pt x="0" y="104183"/>
                </a:lnTo>
                <a:lnTo>
                  <a:pt x="512960" y="99420"/>
                </a:lnTo>
                <a:cubicBezTo>
                  <a:pt x="1124092" y="88006"/>
                  <a:pt x="1708377" y="59891"/>
                  <a:pt x="2252110" y="17596"/>
                </a:cubicBezTo>
                <a:close/>
              </a:path>
            </a:pathLst>
          </a:custGeom>
          <a:blipFill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6" name="任意多边形 15"/>
          <p:cNvSpPr/>
          <p:nvPr/>
        </p:nvSpPr>
        <p:spPr>
          <a:xfrm>
            <a:off x="8866563" y="1906640"/>
            <a:ext cx="2450725" cy="2778022"/>
          </a:xfrm>
          <a:custGeom>
            <a:avLst/>
            <a:gdLst>
              <a:gd name="connsiteX0" fmla="*/ 2450725 w 2450725"/>
              <a:gd name="connsiteY0" fmla="*/ 0 h 2778022"/>
              <a:gd name="connsiteX1" fmla="*/ 2450725 w 2450725"/>
              <a:gd name="connsiteY1" fmla="*/ 2778022 h 2778022"/>
              <a:gd name="connsiteX2" fmla="*/ 2254266 w 2450725"/>
              <a:gd name="connsiteY2" fmla="*/ 2718550 h 2778022"/>
              <a:gd name="connsiteX3" fmla="*/ 117867 w 2450725"/>
              <a:gd name="connsiteY3" fmla="*/ 2361715 h 2778022"/>
              <a:gd name="connsiteX4" fmla="*/ 0 w 2450725"/>
              <a:gd name="connsiteY4" fmla="*/ 2351273 h 2778022"/>
              <a:gd name="connsiteX5" fmla="*/ 0 w 2450725"/>
              <a:gd name="connsiteY5" fmla="*/ 426748 h 2778022"/>
              <a:gd name="connsiteX6" fmla="*/ 117867 w 2450725"/>
              <a:gd name="connsiteY6" fmla="*/ 416306 h 2778022"/>
              <a:gd name="connsiteX7" fmla="*/ 2254266 w 2450725"/>
              <a:gd name="connsiteY7" fmla="*/ 59472 h 27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2778022">
                <a:moveTo>
                  <a:pt x="2450725" y="0"/>
                </a:moveTo>
                <a:lnTo>
                  <a:pt x="2450725" y="2778022"/>
                </a:lnTo>
                <a:lnTo>
                  <a:pt x="2254266" y="2718550"/>
                </a:lnTo>
                <a:cubicBezTo>
                  <a:pt x="1709777" y="2570330"/>
                  <a:pt x="976491" y="2447495"/>
                  <a:pt x="117867" y="2361715"/>
                </a:cubicBezTo>
                <a:lnTo>
                  <a:pt x="0" y="2351273"/>
                </a:lnTo>
                <a:lnTo>
                  <a:pt x="0" y="426748"/>
                </a:lnTo>
                <a:lnTo>
                  <a:pt x="117867" y="416306"/>
                </a:lnTo>
                <a:cubicBezTo>
                  <a:pt x="976491" y="330526"/>
                  <a:pt x="1709777" y="207691"/>
                  <a:pt x="2254266" y="59472"/>
                </a:cubicBezTo>
                <a:close/>
              </a:path>
            </a:pathLst>
          </a:custGeom>
          <a:blipFill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21" name="矩形 20"/>
          <p:cNvSpPr/>
          <p:nvPr/>
        </p:nvSpPr>
        <p:spPr>
          <a:xfrm>
            <a:off x="2004804" y="4708936"/>
            <a:ext cx="8224113" cy="521970"/>
          </a:xfrm>
          <a:prstGeom prst="rect">
            <a:avLst/>
          </a:prstGeom>
        </p:spPr>
        <p:txBody>
          <a:bodyPr wrap="square">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44690"/>
                </a:solidFill>
                <a:effectLst/>
                <a:uLnTx/>
                <a:uFillTx/>
                <a:cs typeface="+mn-ea"/>
                <a:sym typeface="+mn-lt"/>
              </a:rPr>
              <a:t>展望未来</a:t>
            </a:r>
            <a:r>
              <a:rPr kumimoji="0" lang="en-US" altLang="zh-CN" sz="2800" b="0" i="0" u="none" strike="noStrike" kern="1200" cap="none" spc="0" normalizeH="0" baseline="0" noProof="0" dirty="0">
                <a:ln>
                  <a:noFill/>
                </a:ln>
                <a:solidFill>
                  <a:srgbClr val="244690"/>
                </a:solidFill>
                <a:effectLst/>
                <a:uLnTx/>
                <a:uFillTx/>
                <a:cs typeface="+mn-ea"/>
                <a:sym typeface="+mn-lt"/>
              </a:rPr>
              <a:t>BROCHURE</a:t>
            </a:r>
            <a:endParaRPr kumimoji="0" lang="en-US" altLang="zh-CN" sz="2800" b="0" i="0" u="none" strike="noStrike" kern="1200" cap="none" spc="0" normalizeH="0" baseline="0" noProof="0" dirty="0">
              <a:ln>
                <a:noFill/>
              </a:ln>
              <a:solidFill>
                <a:srgbClr val="244690"/>
              </a:solidFill>
              <a:effectLst/>
              <a:uLnTx/>
              <a:uFillTx/>
              <a:cs typeface="+mn-ea"/>
              <a:sym typeface="+mn-lt"/>
            </a:endParaRPr>
          </a:p>
        </p:txBody>
      </p:sp>
      <p:sp>
        <p:nvSpPr>
          <p:cNvPr id="23" name="矩形 22"/>
          <p:cNvSpPr/>
          <p:nvPr/>
        </p:nvSpPr>
        <p:spPr>
          <a:xfrm>
            <a:off x="1272953" y="5267477"/>
            <a:ext cx="9687815" cy="337015"/>
          </a:xfrm>
          <a:prstGeom prst="rect">
            <a:avLst/>
          </a:prstGeom>
        </p:spPr>
        <p:txBody>
          <a:bodyPr wrap="square">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en-US" sz="1400">
                <a:solidFill>
                  <a:schemeClr val="tx1">
                    <a:lumMod val="65000"/>
                    <a:lumOff val="35000"/>
                  </a:schemeClr>
                </a:solidFill>
                <a:cs typeface="+mn-ea"/>
                <a:sym typeface="+mn-lt"/>
              </a:rPr>
              <a:t>单击此处添加内容单击此处添加内容，</a:t>
            </a:r>
            <a:r>
              <a:rPr lang="zh-CN" altLang="en-US" sz="1400" noProof="0" dirty="0">
                <a:ln>
                  <a:noFill/>
                </a:ln>
                <a:solidFill>
                  <a:schemeClr val="tx1">
                    <a:lumMod val="65000"/>
                    <a:lumOff val="35000"/>
                  </a:schemeClr>
                </a:solidFill>
                <a:effectLst/>
                <a:uLnTx/>
                <a:uFillTx/>
                <a:cs typeface="+mn-ea"/>
                <a:sym typeface="+mn-lt"/>
              </a:rPr>
              <a:t>用户可以在投影仪或者计算机上可以将演示文稿打印出来制作成胶片以便</a:t>
            </a:r>
            <a:endPar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5" name="矩形 24"/>
          <p:cNvSpPr/>
          <p:nvPr/>
        </p:nvSpPr>
        <p:spPr>
          <a:xfrm>
            <a:off x="3007611" y="1399789"/>
            <a:ext cx="5963553" cy="92202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65000"/>
                    <a:lumOff val="35000"/>
                  </a:schemeClr>
                </a:solidFill>
                <a:cs typeface="+mn-ea"/>
                <a:sym typeface="+mn-lt"/>
              </a:rPr>
              <a:t>单击此处添加内容单击此处添加内容，</a:t>
            </a:r>
            <a:r>
              <a:rPr lang="zh-CN" altLang="en-US" sz="1200" noProof="0" dirty="0">
                <a:ln>
                  <a:noFill/>
                </a:ln>
                <a:solidFill>
                  <a:schemeClr val="tx1">
                    <a:lumMod val="65000"/>
                    <a:lumOff val="35000"/>
                  </a:schemeClr>
                </a:solidFill>
                <a:effectLst/>
                <a:uLnTx/>
                <a:uFillTx/>
                <a:cs typeface="+mn-ea"/>
                <a:sym typeface="+mn-lt"/>
              </a:rPr>
              <a:t>用户可以在投影仪或者计算机上可以将演示文稿打印出来制作成胶片以便，用户可以在投影仪或者计算机上可以将演示文稿打印出来制作成胶片以便。</a:t>
            </a:r>
            <a:endParaRPr kumimoji="0" lang="en-US" altLang="zh-CN"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0"/>
                                  </p:iterate>
                                  <p:childTnLst>
                                    <p:set>
                                      <p:cBhvr>
                                        <p:cTn id="6" dur="1" fill="hold">
                                          <p:stCondLst>
                                            <p:cond delay="0"/>
                                          </p:stCondLst>
                                        </p:cTn>
                                        <p:tgtEl>
                                          <p:spTgt spid="25"/>
                                        </p:tgtEl>
                                        <p:attrNameLst>
                                          <p:attrName>style.visibility</p:attrName>
                                        </p:attrNameLst>
                                      </p:cBhvr>
                                      <p:to>
                                        <p:strVal val="visible"/>
                                      </p:to>
                                    </p:set>
                                    <p:animEffect transition="in" filter="wipe(left)">
                                      <p:cBhvr>
                                        <p:cTn id="7" dur="10"/>
                                        <p:tgtEl>
                                          <p:spTgt spid="25"/>
                                        </p:tgtEl>
                                      </p:cBhvr>
                                    </p:animEffect>
                                  </p:childTnLst>
                                </p:cTn>
                              </p:par>
                            </p:childTnLst>
                          </p:cTn>
                        </p:par>
                        <p:par>
                          <p:cTn id="8" fill="hold">
                            <p:stCondLst>
                              <p:cond delay="666"/>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1166"/>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4" grpId="0" bldLvl="0" animBg="1"/>
      <p:bldP spid="16" grpId="0" bldLvl="0" animBg="1"/>
      <p:bldP spid="21" grpId="0"/>
      <p:bldP spid="2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1miz-E1225406-BC34C9E0-3840x1920"/>
          <p:cNvPicPr>
            <a:picLocks noChangeAspect="1"/>
          </p:cNvPicPr>
          <p:nvPr/>
        </p:nvPicPr>
        <p:blipFill>
          <a:blip r:embed="rId1" cstate="screen"/>
          <a:srcRect/>
          <a:stretch>
            <a:fillRect/>
          </a:stretch>
        </p:blipFill>
        <p:spPr>
          <a:xfrm>
            <a:off x="5514975" y="2189480"/>
            <a:ext cx="6675120" cy="3150870"/>
          </a:xfrm>
          <a:prstGeom prst="rect">
            <a:avLst/>
          </a:prstGeom>
        </p:spPr>
      </p:pic>
      <p:sp>
        <p:nvSpPr>
          <p:cNvPr id="38" name="矩形 37"/>
          <p:cNvSpPr/>
          <p:nvPr/>
        </p:nvSpPr>
        <p:spPr>
          <a:xfrm>
            <a:off x="2825115" y="2209800"/>
            <a:ext cx="9366885" cy="3124200"/>
          </a:xfrm>
          <a:prstGeom prst="rect">
            <a:avLst/>
          </a:prstGeom>
          <a:gradFill>
            <a:gsLst>
              <a:gs pos="0">
                <a:schemeClr val="accent2">
                  <a:lumMod val="75000"/>
                  <a:alpha val="50000"/>
                </a:schemeClr>
              </a:gs>
              <a:gs pos="88000">
                <a:srgbClr val="0070C0">
                  <a:alpha val="89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5" name="文本框 4"/>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endParaRPr lang="zh-CN" altLang="en-US" sz="2400" b="1" dirty="0">
              <a:solidFill>
                <a:schemeClr val="bg1"/>
              </a:solidFill>
              <a:cs typeface="+mn-ea"/>
              <a:sym typeface="+mn-lt"/>
            </a:endParaRP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联系我们</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 name="íslîdè"/>
          <p:cNvSpPr/>
          <p:nvPr/>
        </p:nvSpPr>
        <p:spPr>
          <a:xfrm>
            <a:off x="-10795" y="2218690"/>
            <a:ext cx="3035935" cy="3098165"/>
          </a:xfrm>
          <a:prstGeom prst="rect">
            <a:avLst/>
          </a:prstGeom>
          <a:blipFill rotWithShape="1">
            <a:blip r:embed="rId2"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nvGrpSpPr>
          <p:cNvPr id="15" name="组合 14"/>
          <p:cNvGrpSpPr/>
          <p:nvPr/>
        </p:nvGrpSpPr>
        <p:grpSpPr>
          <a:xfrm>
            <a:off x="6091485" y="2533455"/>
            <a:ext cx="4667885" cy="2424430"/>
            <a:chOff x="6762045" y="2208335"/>
            <a:chExt cx="4667885" cy="2424430"/>
          </a:xfrm>
        </p:grpSpPr>
        <p:sp>
          <p:nvSpPr>
            <p:cNvPr id="22" name="矩形 21"/>
            <p:cNvSpPr/>
            <p:nvPr/>
          </p:nvSpPr>
          <p:spPr>
            <a:xfrm>
              <a:off x="6762045" y="2208335"/>
              <a:ext cx="2582162" cy="953135"/>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cs typeface="+mn-ea"/>
                  <a:sym typeface="+mn-lt"/>
                </a:rPr>
                <a:t>联系我们</a:t>
              </a:r>
              <a:endParaRPr kumimoji="0" lang="en-US" altLang="zh-CN" sz="2800" b="1" i="0" u="none" strike="noStrike" kern="1200" cap="none" spc="0" normalizeH="0" baseline="0" noProof="0" dirty="0">
                <a:ln>
                  <a:noFill/>
                </a:ln>
                <a:solidFill>
                  <a:srgbClr val="FFFFFF"/>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FFFF"/>
                  </a:solidFill>
                  <a:effectLst/>
                  <a:uLnTx/>
                  <a:uFillTx/>
                  <a:cs typeface="+mn-ea"/>
                  <a:sym typeface="+mn-lt"/>
                </a:rPr>
                <a:t>BROCHURE</a:t>
              </a:r>
              <a:endParaRPr kumimoji="0" lang="en-US" altLang="zh-CN" sz="2800" b="0" i="0" u="none" strike="noStrike" kern="1200" cap="none" spc="0" normalizeH="0" baseline="0" noProof="0" dirty="0">
                <a:ln>
                  <a:noFill/>
                </a:ln>
                <a:solidFill>
                  <a:srgbClr val="FFFFFF"/>
                </a:solidFill>
                <a:effectLst/>
                <a:uLnTx/>
                <a:uFillTx/>
                <a:cs typeface="+mn-ea"/>
                <a:sym typeface="+mn-lt"/>
              </a:endParaRPr>
            </a:p>
          </p:txBody>
        </p:sp>
        <p:sp>
          <p:nvSpPr>
            <p:cNvPr id="17" name="矩形 16"/>
            <p:cNvSpPr/>
            <p:nvPr/>
          </p:nvSpPr>
          <p:spPr>
            <a:xfrm>
              <a:off x="6774745" y="4079680"/>
              <a:ext cx="4655185" cy="553085"/>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cs typeface="+mn-ea"/>
                  <a:sym typeface="+mn-lt"/>
                </a:rPr>
                <a:t>单击此处添加文本，单击此处添加文本，单击此处添加文本。单击此处添加文本，单击此处添加文本。</a:t>
              </a:r>
              <a:endParaRPr kumimoji="0" lang="zh-CN" altLang="en-US" sz="1200" b="0" i="0" u="none" strike="noStrike" kern="1200" cap="none" spc="0" normalizeH="0" baseline="0" noProof="0" dirty="0">
                <a:ln>
                  <a:noFill/>
                </a:ln>
                <a:solidFill>
                  <a:srgbClr val="FFFFFF"/>
                </a:solidFill>
                <a:effectLst/>
                <a:uLnTx/>
                <a:uFillTx/>
                <a:cs typeface="+mn-ea"/>
                <a:sym typeface="+mn-lt"/>
              </a:endParaRPr>
            </a:p>
          </p:txBody>
        </p:sp>
      </p:grpSp>
      <p:sp>
        <p:nvSpPr>
          <p:cNvPr id="39" name="文本框 38"/>
          <p:cNvSpPr txBox="1"/>
          <p:nvPr/>
        </p:nvSpPr>
        <p:spPr>
          <a:xfrm>
            <a:off x="6066184" y="3629397"/>
            <a:ext cx="5330305" cy="707886"/>
          </a:xfrm>
          <a:prstGeom prst="rect">
            <a:avLst/>
          </a:prstGeom>
          <a:noFill/>
        </p:spPr>
        <p:txBody>
          <a:bodyPr wrap="none" rtlCol="0">
            <a:spAutoFit/>
          </a:bodyPr>
          <a:lstStyle/>
          <a:p>
            <a:r>
              <a:rPr lang="zh-CN" altLang="en-US" sz="4000" b="1" noProof="0" dirty="0">
                <a:ln>
                  <a:noFill/>
                </a:ln>
                <a:solidFill>
                  <a:srgbClr val="FFFFFF"/>
                </a:solidFill>
                <a:effectLst/>
                <a:uLnTx/>
                <a:uFillTx/>
                <a:cs typeface="+mn-ea"/>
                <a:sym typeface="+mn-lt"/>
              </a:rPr>
              <a:t>找专业的人做专业的事</a:t>
            </a:r>
            <a:endParaRPr lang="zh-CN" altLang="en-US" sz="4000" b="1" noProof="0" dirty="0">
              <a:ln>
                <a:noFill/>
              </a:ln>
              <a:solidFill>
                <a:srgbClr val="FFFFFF"/>
              </a:solidFill>
              <a:effectLst/>
              <a:uLnTx/>
              <a:uFillTx/>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strips(down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企业篇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cs typeface="+mn-ea"/>
                <a:sym typeface="+mn-lt"/>
              </a:rPr>
              <a:t>优品节</a:t>
            </a:r>
            <a:endParaRPr lang="zh-CN" altLang="en-US" sz="2000" b="1" dirty="0">
              <a:solidFill>
                <a:schemeClr val="bg1"/>
              </a:solidFill>
              <a:cs typeface="+mn-ea"/>
              <a:sym typeface="+mn-lt"/>
            </a:endParaRP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01</a:t>
            </a:r>
            <a:endParaRPr lang="en-US" altLang="zh-CN" sz="6600" b="1" dirty="0">
              <a:ln>
                <a:noFill/>
              </a:ln>
              <a:solidFill>
                <a:srgbClr val="47BCB3"/>
              </a:solidFill>
              <a:effectLst/>
              <a:cs typeface="+mn-ea"/>
              <a:sym typeface="+mn-lt"/>
            </a:endParaRPr>
          </a:p>
        </p:txBody>
      </p:sp>
      <p:grpSp>
        <p:nvGrpSpPr>
          <p:cNvPr id="7" name="组合 6"/>
          <p:cNvGrpSpPr/>
          <p:nvPr/>
        </p:nvGrpSpPr>
        <p:grpSpPr>
          <a:xfrm>
            <a:off x="-119270" y="-423691"/>
            <a:ext cx="12647456" cy="4821313"/>
            <a:chOff x="-119270" y="-423691"/>
            <a:chExt cx="12647456" cy="48213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354271"/>
              <a:ext cx="12633352" cy="4682063"/>
              <a:chOff x="-105166" y="-354271"/>
              <a:chExt cx="12633352" cy="4682063"/>
            </a:xfrm>
          </p:grpSpPr>
          <p:sp>
            <p:nvSpPr>
              <p:cNvPr id="96" name="任意多边形: 形状 95"/>
              <p:cNvSpPr/>
              <p:nvPr/>
            </p:nvSpPr>
            <p:spPr>
              <a:xfrm rot="21364925">
                <a:off x="-93366" y="-354271"/>
                <a:ext cx="10994057" cy="4682063"/>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526" y="5551917"/>
            <a:ext cx="4267200"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ONE</a:t>
            </a:r>
            <a:endParaRPr lang="en-US" altLang="zh-CN" sz="4800" b="1" dirty="0">
              <a:solidFill>
                <a:schemeClr val="accent1">
                  <a:lumMod val="75000"/>
                </a:schemeClr>
              </a:solidFill>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endParaRPr lang="en-US" altLang="zh-CN" dirty="0">
              <a:solidFill>
                <a:srgbClr val="3EA09A"/>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0924" y="882650"/>
            <a:ext cx="6442789" cy="1569660"/>
          </a:xfrm>
          <a:prstGeom prst="rect">
            <a:avLst/>
          </a:prstGeom>
          <a:noFill/>
        </p:spPr>
        <p:txBody>
          <a:bodyPr wrap="none" rtlCol="0" anchor="t">
            <a:spAutoFit/>
          </a:bodyPr>
          <a:lstStyle/>
          <a:p>
            <a:pPr algn="ctr"/>
            <a:r>
              <a:rPr lang="zh-CN" altLang="en-US" sz="9600" cap="all">
                <a:solidFill>
                  <a:schemeClr val="tx1">
                    <a:lumMod val="75000"/>
                    <a:lumOff val="25000"/>
                    <a:alpha val="8000"/>
                  </a:schemeClr>
                </a:solidFill>
                <a:uFillTx/>
                <a:cs typeface="+mn-ea"/>
                <a:sym typeface="+mn-lt"/>
              </a:rPr>
              <a:t>About us</a:t>
            </a:r>
            <a:endParaRPr lang="zh-CN" altLang="en-US" sz="9600" cap="all">
              <a:solidFill>
                <a:schemeClr val="tx1">
                  <a:lumMod val="75000"/>
                  <a:lumOff val="25000"/>
                  <a:alpha val="8000"/>
                </a:schemeClr>
              </a:solidFill>
              <a:uFillTx/>
              <a:cs typeface="+mn-ea"/>
              <a:sym typeface="+mn-lt"/>
            </a:endParaRPr>
          </a:p>
        </p:txBody>
      </p:sp>
      <p:sp>
        <p:nvSpPr>
          <p:cNvPr id="20" name="文本框 19"/>
          <p:cNvSpPr txBox="1"/>
          <p:nvPr/>
        </p:nvSpPr>
        <p:spPr>
          <a:xfrm>
            <a:off x="827214" y="1744345"/>
            <a:ext cx="4307589" cy="1323439"/>
          </a:xfrm>
          <a:prstGeom prst="rect">
            <a:avLst/>
          </a:prstGeom>
          <a:noFill/>
        </p:spPr>
        <p:txBody>
          <a:bodyPr wrap="none" rtlCol="0" anchor="t">
            <a:spAutoFit/>
          </a:bodyPr>
          <a:lstStyle/>
          <a:p>
            <a:pPr algn="ctr"/>
            <a:r>
              <a:rPr lang="zh-CN" altLang="en-US" sz="8000" b="1" dirty="0">
                <a:solidFill>
                  <a:srgbClr val="244690"/>
                </a:solidFill>
                <a:cs typeface="+mn-ea"/>
                <a:sym typeface="+mn-lt"/>
              </a:rPr>
              <a:t>公司介绍</a:t>
            </a:r>
            <a:endParaRPr lang="zh-CN" altLang="en-US" sz="8000" b="1" dirty="0">
              <a:solidFill>
                <a:srgbClr val="244690"/>
              </a:solidFill>
              <a:cs typeface="+mn-ea"/>
              <a:sym typeface="+mn-lt"/>
            </a:endParaRPr>
          </a:p>
        </p:txBody>
      </p:sp>
      <p:grpSp>
        <p:nvGrpSpPr>
          <p:cNvPr id="2" name="组合 1"/>
          <p:cNvGrpSpPr/>
          <p:nvPr/>
        </p:nvGrpSpPr>
        <p:grpSpPr>
          <a:xfrm>
            <a:off x="1018540" y="5149215"/>
            <a:ext cx="3928110" cy="735330"/>
            <a:chOff x="1604" y="8109"/>
            <a:chExt cx="6186" cy="1158"/>
          </a:xfrm>
        </p:grpSpPr>
        <p:sp>
          <p:nvSpPr>
            <p:cNvPr id="10" name="六边形 9"/>
            <p:cNvSpPr/>
            <p:nvPr/>
          </p:nvSpPr>
          <p:spPr>
            <a:xfrm>
              <a:off x="1604"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六边形 27"/>
            <p:cNvSpPr/>
            <p:nvPr/>
          </p:nvSpPr>
          <p:spPr>
            <a:xfrm>
              <a:off x="3194"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六边形 7"/>
            <p:cNvSpPr/>
            <p:nvPr/>
          </p:nvSpPr>
          <p:spPr>
            <a:xfrm>
              <a:off x="4785"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六边形 12"/>
            <p:cNvSpPr/>
            <p:nvPr/>
          </p:nvSpPr>
          <p:spPr>
            <a:xfrm>
              <a:off x="6394"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771" y="8434"/>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团结</a:t>
              </a:r>
              <a:endParaRPr lang="zh-CN" altLang="en-US">
                <a:solidFill>
                  <a:schemeClr val="bg1"/>
                </a:solidFill>
                <a:cs typeface="+mn-ea"/>
                <a:sym typeface="+mn-lt"/>
              </a:endParaRPr>
            </a:p>
          </p:txBody>
        </p:sp>
        <p:sp>
          <p:nvSpPr>
            <p:cNvPr id="9" name="文本框 8"/>
            <p:cNvSpPr txBox="1"/>
            <p:nvPr/>
          </p:nvSpPr>
          <p:spPr>
            <a:xfrm>
              <a:off x="3367" y="8410"/>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青春</a:t>
              </a:r>
              <a:endParaRPr lang="zh-CN" altLang="en-US">
                <a:solidFill>
                  <a:schemeClr val="bg1"/>
                </a:solidFill>
                <a:cs typeface="+mn-ea"/>
                <a:sym typeface="+mn-lt"/>
              </a:endParaRPr>
            </a:p>
          </p:txBody>
        </p:sp>
        <p:sp>
          <p:nvSpPr>
            <p:cNvPr id="15" name="文本框 14"/>
            <p:cNvSpPr txBox="1"/>
            <p:nvPr/>
          </p:nvSpPr>
          <p:spPr>
            <a:xfrm>
              <a:off x="4965" y="8410"/>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活力</a:t>
              </a:r>
              <a:endParaRPr lang="zh-CN" altLang="en-US">
                <a:solidFill>
                  <a:schemeClr val="bg1"/>
                </a:solidFill>
                <a:cs typeface="+mn-ea"/>
                <a:sym typeface="+mn-lt"/>
              </a:endParaRPr>
            </a:p>
          </p:txBody>
        </p:sp>
        <p:sp>
          <p:nvSpPr>
            <p:cNvPr id="24" name="文本框 23"/>
            <p:cNvSpPr txBox="1"/>
            <p:nvPr/>
          </p:nvSpPr>
          <p:spPr>
            <a:xfrm>
              <a:off x="6574" y="8410"/>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专业</a:t>
              </a:r>
              <a:endParaRPr lang="zh-CN" altLang="en-US">
                <a:solidFill>
                  <a:schemeClr val="bg1"/>
                </a:solidFill>
                <a:cs typeface="+mn-ea"/>
                <a:sym typeface="+mn-lt"/>
              </a:endParaRPr>
            </a:p>
          </p:txBody>
        </p:sp>
      </p:grpSp>
      <p:sp>
        <p:nvSpPr>
          <p:cNvPr id="6" name="文本框 5"/>
          <p:cNvSpPr txBox="1"/>
          <p:nvPr/>
        </p:nvSpPr>
        <p:spPr>
          <a:xfrm>
            <a:off x="1031875" y="3168015"/>
            <a:ext cx="4683760" cy="1583190"/>
          </a:xfrm>
          <a:prstGeom prst="rect">
            <a:avLst/>
          </a:prstGeom>
          <a:noFill/>
        </p:spPr>
        <p:txBody>
          <a:bodyPr wrap="square" rtlCol="0" anchor="t">
            <a:spAutoFit/>
          </a:bodyPr>
          <a:lstStyle/>
          <a:p>
            <a:pPr algn="l" fontAlgn="auto">
              <a:lnSpc>
                <a:spcPct val="150000"/>
              </a:lnSpc>
            </a:pPr>
            <a:r>
              <a:rPr lang="zh-CN" altLang="en-US" b="1">
                <a:solidFill>
                  <a:schemeClr val="tx1">
                    <a:lumMod val="65000"/>
                    <a:lumOff val="35000"/>
                  </a:schemeClr>
                </a:solidFill>
                <a:cs typeface="+mn-ea"/>
                <a:sym typeface="+mn-lt"/>
              </a:rPr>
              <a:t>小标题内容</a:t>
            </a:r>
            <a:endParaRPr lang="zh-CN" altLang="en-US" b="1">
              <a:solidFill>
                <a:schemeClr val="tx1">
                  <a:lumMod val="65000"/>
                  <a:lumOff val="35000"/>
                </a:schemeClr>
              </a:solidFill>
              <a:cs typeface="+mn-ea"/>
              <a:sym typeface="+mn-lt"/>
            </a:endParaRPr>
          </a:p>
          <a:p>
            <a:pPr algn="l" fontAlgn="auto">
              <a:lnSpc>
                <a:spcPct val="150000"/>
              </a:lnSpc>
            </a:pPr>
            <a:r>
              <a:rPr lang="zh-CN" altLang="en-US" sz="1200">
                <a:solidFill>
                  <a:schemeClr val="tx1">
                    <a:lumMod val="65000"/>
                    <a:lumOff val="35000"/>
                  </a:schemeClr>
                </a:solidFill>
                <a:cs typeface="+mn-ea"/>
                <a:sym typeface="+mn-lt"/>
              </a:rPr>
              <a:t>We are all struggling for their dreams, crying, laughingWe are all struggling for their dreams, crying, laughingWe are all struggling for their dreams, crying, laughingWe are all struggling for their dreams</a:t>
            </a:r>
            <a:endParaRPr lang="zh-CN" altLang="en-US" sz="1200">
              <a:solidFill>
                <a:schemeClr val="tx1">
                  <a:lumMod val="65000"/>
                  <a:lumOff val="35000"/>
                </a:schemeClr>
              </a:solidFill>
              <a:cs typeface="+mn-ea"/>
              <a:sym typeface="+mn-lt"/>
            </a:endParaRPr>
          </a:p>
        </p:txBody>
      </p:sp>
      <p:grpSp>
        <p:nvGrpSpPr>
          <p:cNvPr id="17" name="组合 16"/>
          <p:cNvGrpSpPr/>
          <p:nvPr/>
        </p:nvGrpSpPr>
        <p:grpSpPr>
          <a:xfrm>
            <a:off x="5855970" y="-203200"/>
            <a:ext cx="11102340" cy="8470900"/>
            <a:chOff x="9222" y="-320"/>
            <a:chExt cx="17484" cy="13340"/>
          </a:xfrm>
        </p:grpSpPr>
        <p:sp>
          <p:nvSpPr>
            <p:cNvPr id="3" name="流程图: 文档 2"/>
            <p:cNvSpPr/>
            <p:nvPr/>
          </p:nvSpPr>
          <p:spPr>
            <a:xfrm rot="6060000" flipH="1">
              <a:off x="11368" y="-2276"/>
              <a:ext cx="12783" cy="17075"/>
            </a:xfrm>
            <a:prstGeom prst="flowChartDocumen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2" name="组合 11"/>
            <p:cNvGrpSpPr/>
            <p:nvPr/>
          </p:nvGrpSpPr>
          <p:grpSpPr>
            <a:xfrm>
              <a:off x="9576" y="-320"/>
              <a:ext cx="17130" cy="13340"/>
              <a:chOff x="9576" y="-320"/>
              <a:chExt cx="17130" cy="13340"/>
            </a:xfrm>
          </p:grpSpPr>
          <p:sp>
            <p:nvSpPr>
              <p:cNvPr id="11" name="流程图: 文档 10"/>
              <p:cNvSpPr/>
              <p:nvPr/>
            </p:nvSpPr>
            <p:spPr>
              <a:xfrm rot="6300000" flipH="1">
                <a:off x="11778" y="-2076"/>
                <a:ext cx="12783" cy="17075"/>
              </a:xfrm>
              <a:prstGeom prst="flowChartDocument">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7" name="图片 6" descr="摄图网_401906565_商务建筑（非企业商用）"/>
              <p:cNvPicPr>
                <a:picLocks noChangeAspect="1"/>
              </p:cNvPicPr>
              <p:nvPr/>
            </p:nvPicPr>
            <p:blipFill>
              <a:blip r:embed="rId1" cstate="screen"/>
              <a:srcRect/>
              <a:stretch>
                <a:fillRect/>
              </a:stretch>
            </p:blipFill>
            <p:spPr>
              <a:xfrm rot="300000">
                <a:off x="9576" y="-320"/>
                <a:ext cx="13614" cy="13341"/>
              </a:xfrm>
              <a:custGeom>
                <a:avLst/>
                <a:gdLst/>
                <a:ahLst/>
                <a:cxnLst>
                  <a:cxn ang="3">
                    <a:pos x="hc" y="t"/>
                  </a:cxn>
                  <a:cxn ang="cd2">
                    <a:pos x="l" y="vc"/>
                  </a:cxn>
                  <a:cxn ang="cd4">
                    <a:pos x="hc" y="b"/>
                  </a:cxn>
                  <a:cxn ang="0">
                    <a:pos x="r" y="vc"/>
                  </a:cxn>
                </a:cxnLst>
                <a:rect l="l" t="t" r="r" b="b"/>
                <a:pathLst>
                  <a:path w="12734" h="12479">
                    <a:moveTo>
                      <a:pt x="4804" y="0"/>
                    </a:moveTo>
                    <a:lnTo>
                      <a:pt x="9086" y="0"/>
                    </a:lnTo>
                    <a:lnTo>
                      <a:pt x="12734" y="709"/>
                    </a:lnTo>
                    <a:lnTo>
                      <a:pt x="12734" y="12479"/>
                    </a:lnTo>
                    <a:lnTo>
                      <a:pt x="6291" y="12479"/>
                    </a:lnTo>
                    <a:lnTo>
                      <a:pt x="339" y="11322"/>
                    </a:lnTo>
                    <a:cubicBezTo>
                      <a:pt x="-1272" y="4803"/>
                      <a:pt x="3305" y="5402"/>
                      <a:pt x="4793" y="40"/>
                    </a:cubicBezTo>
                    <a:lnTo>
                      <a:pt x="4804" y="0"/>
                    </a:lnTo>
                    <a:close/>
                  </a:path>
                </a:pathLst>
              </a:custGeom>
            </p:spPr>
          </p:pic>
        </p:gr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0" grpId="0"/>
      <p:bldP spid="20"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46100" y="430530"/>
            <a:ext cx="518160" cy="518160"/>
            <a:chOff x="9975" y="8043"/>
            <a:chExt cx="792" cy="792"/>
          </a:xfrm>
          <a:gradFill>
            <a:gsLst>
              <a:gs pos="0">
                <a:srgbClr val="007BD3"/>
              </a:gs>
              <a:gs pos="100000">
                <a:srgbClr val="034373"/>
              </a:gs>
            </a:gsLst>
            <a:lin scaled="0"/>
          </a:gradFill>
        </p:grpSpPr>
        <p:sp>
          <p:nvSpPr>
            <p:cNvPr id="23"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0" name="文本框 29"/>
          <p:cNvSpPr txBox="1"/>
          <p:nvPr/>
        </p:nvSpPr>
        <p:spPr>
          <a:xfrm>
            <a:off x="1123315" y="403860"/>
            <a:ext cx="3185160" cy="584775"/>
          </a:xfrm>
          <a:prstGeom prst="rect">
            <a:avLst/>
          </a:prstGeom>
          <a:noFill/>
        </p:spPr>
        <p:txBody>
          <a:bodyPr wrap="square" rtlCol="0">
            <a:spAutoFit/>
          </a:bodyPr>
          <a:lstStyle/>
          <a:p>
            <a:pPr algn="l" fontAlgn="auto">
              <a:lnSpc>
                <a:spcPct val="100000"/>
              </a:lnSpc>
              <a:buClrTx/>
              <a:buSzTx/>
              <a:buFontTx/>
            </a:pPr>
            <a:r>
              <a:rPr lang="zh-CN" altLang="en-US" sz="2400" b="1" dirty="0">
                <a:solidFill>
                  <a:srgbClr val="244690"/>
                </a:solidFill>
                <a:cs typeface="+mn-ea"/>
                <a:sym typeface="+mn-lt"/>
              </a:rPr>
              <a:t>创始人介绍</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56" name="矩形 55"/>
          <p:cNvSpPr/>
          <p:nvPr/>
        </p:nvSpPr>
        <p:spPr>
          <a:xfrm>
            <a:off x="0" y="3692363"/>
            <a:ext cx="12192000" cy="172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534795" y="1872615"/>
            <a:ext cx="1610995" cy="4074795"/>
            <a:chOff x="2417" y="2949"/>
            <a:chExt cx="2537" cy="6417"/>
          </a:xfrm>
        </p:grpSpPr>
        <p:pic>
          <p:nvPicPr>
            <p:cNvPr id="24" name="图片 23" descr="穿着西装笔挺的男子&#10;&#10;描述已自动生成"/>
            <p:cNvPicPr>
              <a:picLocks noChangeAspect="1"/>
            </p:cNvPicPr>
            <p:nvPr/>
          </p:nvPicPr>
          <p:blipFill>
            <a:blip r:embed="rId1" cstate="screen"/>
            <a:srcRect/>
            <a:stretch>
              <a:fillRect/>
            </a:stretch>
          </p:blipFill>
          <p:spPr>
            <a:xfrm>
              <a:off x="2417" y="2949"/>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29" name="流程图: 卡片 28"/>
            <p:cNvSpPr/>
            <p:nvPr/>
          </p:nvSpPr>
          <p:spPr>
            <a:xfrm flipH="1">
              <a:off x="2417" y="7210"/>
              <a:ext cx="2537" cy="2156"/>
            </a:xfrm>
            <a:prstGeom prst="flowChartPunchedCard">
              <a:avLst/>
            </a:prstGeom>
            <a:solidFill>
              <a:schemeClr val="accent2">
                <a:alpha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2417" y="2949"/>
              <a:ext cx="2537" cy="15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2508" y="8348"/>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endParaRPr lang="zh-CN" altLang="en-US" sz="1200" dirty="0">
                <a:solidFill>
                  <a:schemeClr val="bg1"/>
                </a:solidFill>
                <a:cs typeface="+mn-ea"/>
                <a:sym typeface="+mn-lt"/>
              </a:endParaRPr>
            </a:p>
          </p:txBody>
        </p:sp>
        <p:sp>
          <p:nvSpPr>
            <p:cNvPr id="38" name="文本框 37"/>
            <p:cNvSpPr txBox="1"/>
            <p:nvPr/>
          </p:nvSpPr>
          <p:spPr>
            <a:xfrm>
              <a:off x="2544" y="7569"/>
              <a:ext cx="2237" cy="727"/>
            </a:xfrm>
            <a:prstGeom prst="rect">
              <a:avLst/>
            </a:prstGeom>
            <a:noFill/>
          </p:spPr>
          <p:txBody>
            <a:bodyPr wrap="square">
              <a:spAutoFit/>
            </a:bodyPr>
            <a:lstStyle/>
            <a:p>
              <a:pPr algn="ctr">
                <a:lnSpc>
                  <a:spcPct val="120000"/>
                </a:lnSpc>
              </a:pPr>
              <a:r>
                <a:rPr lang="zh-CN" altLang="en-US" sz="2000" b="1" dirty="0" smtClean="0">
                  <a:solidFill>
                    <a:schemeClr val="bg1"/>
                  </a:solidFill>
                  <a:cs typeface="+mn-ea"/>
                  <a:sym typeface="+mn-lt"/>
                </a:rPr>
                <a:t>优品</a:t>
              </a:r>
              <a:r>
                <a:rPr lang="en-US" altLang="zh-CN" sz="2000" b="1" dirty="0" smtClean="0">
                  <a:solidFill>
                    <a:schemeClr val="bg1"/>
                  </a:solidFill>
                  <a:cs typeface="+mn-ea"/>
                  <a:sym typeface="+mn-lt"/>
                </a:rPr>
                <a:t>PPT</a:t>
              </a:r>
              <a:endParaRPr lang="en-US" altLang="zh-CN" sz="2000" b="1" dirty="0">
                <a:solidFill>
                  <a:schemeClr val="bg1"/>
                </a:solidFill>
                <a:cs typeface="+mn-ea"/>
                <a:sym typeface="+mn-lt"/>
              </a:endParaRPr>
            </a:p>
          </p:txBody>
        </p:sp>
        <p:sp>
          <p:nvSpPr>
            <p:cNvPr id="39" name="文本框 38"/>
            <p:cNvSpPr txBox="1"/>
            <p:nvPr/>
          </p:nvSpPr>
          <p:spPr>
            <a:xfrm>
              <a:off x="2544" y="7255"/>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endParaRPr lang="en-US" altLang="zh-CN" sz="900" dirty="0">
                <a:solidFill>
                  <a:schemeClr val="bg1">
                    <a:alpha val="50000"/>
                  </a:schemeClr>
                </a:solidFill>
                <a:cs typeface="+mn-ea"/>
                <a:sym typeface="+mn-lt"/>
              </a:endParaRPr>
            </a:p>
          </p:txBody>
        </p:sp>
      </p:grpSp>
      <p:grpSp>
        <p:nvGrpSpPr>
          <p:cNvPr id="4" name="组合 3"/>
          <p:cNvGrpSpPr/>
          <p:nvPr/>
        </p:nvGrpSpPr>
        <p:grpSpPr>
          <a:xfrm>
            <a:off x="5290185" y="1872615"/>
            <a:ext cx="1610995" cy="4074795"/>
            <a:chOff x="8331" y="2949"/>
            <a:chExt cx="2537" cy="6417"/>
          </a:xfrm>
        </p:grpSpPr>
        <p:pic>
          <p:nvPicPr>
            <p:cNvPr id="7" name="图片 6" descr="女人穿着裙子&#10;&#10;描述已自动生成"/>
            <p:cNvPicPr>
              <a:picLocks noChangeAspect="1"/>
            </p:cNvPicPr>
            <p:nvPr/>
          </p:nvPicPr>
          <p:blipFill>
            <a:blip r:embed="rId2" cstate="screen"/>
            <a:srcRect/>
            <a:stretch>
              <a:fillRect/>
            </a:stretch>
          </p:blipFill>
          <p:spPr>
            <a:xfrm>
              <a:off x="8331" y="2949"/>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4" name="矩形 33"/>
            <p:cNvSpPr/>
            <p:nvPr/>
          </p:nvSpPr>
          <p:spPr>
            <a:xfrm>
              <a:off x="8331" y="2949"/>
              <a:ext cx="2537" cy="15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卡片 7"/>
            <p:cNvSpPr/>
            <p:nvPr/>
          </p:nvSpPr>
          <p:spPr>
            <a:xfrm flipH="1">
              <a:off x="8331" y="7210"/>
              <a:ext cx="2537" cy="2156"/>
            </a:xfrm>
            <a:prstGeom prst="flowChartPunchedCard">
              <a:avLst/>
            </a:prstGeom>
            <a:solidFill>
              <a:schemeClr val="accent2">
                <a:alpha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8423" y="8348"/>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endParaRPr lang="zh-CN" altLang="en-US" sz="1200" dirty="0">
                <a:solidFill>
                  <a:schemeClr val="bg1"/>
                </a:solidFill>
                <a:cs typeface="+mn-ea"/>
                <a:sym typeface="+mn-lt"/>
              </a:endParaRPr>
            </a:p>
          </p:txBody>
        </p:sp>
        <p:sp>
          <p:nvSpPr>
            <p:cNvPr id="10" name="文本框 9"/>
            <p:cNvSpPr txBox="1"/>
            <p:nvPr/>
          </p:nvSpPr>
          <p:spPr>
            <a:xfrm>
              <a:off x="8459" y="7569"/>
              <a:ext cx="2237"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zh-CN" altLang="en-US" sz="2000" dirty="0" smtClean="0">
                  <a:sym typeface="+mn-lt"/>
                </a:rPr>
                <a:t>优品</a:t>
              </a:r>
              <a:r>
                <a:rPr lang="en-US" altLang="zh-CN" sz="2000" dirty="0" smtClean="0">
                  <a:sym typeface="+mn-lt"/>
                </a:rPr>
                <a:t>PPT</a:t>
              </a:r>
              <a:endParaRPr lang="en-US" altLang="zh-CN" sz="2000" dirty="0">
                <a:sym typeface="+mn-lt"/>
              </a:endParaRPr>
            </a:p>
          </p:txBody>
        </p:sp>
        <p:sp>
          <p:nvSpPr>
            <p:cNvPr id="11" name="文本框 10"/>
            <p:cNvSpPr txBox="1"/>
            <p:nvPr/>
          </p:nvSpPr>
          <p:spPr>
            <a:xfrm>
              <a:off x="8459" y="7255"/>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endParaRPr lang="en-US" altLang="zh-CN" sz="900" dirty="0">
                <a:solidFill>
                  <a:schemeClr val="bg1">
                    <a:alpha val="50000"/>
                  </a:schemeClr>
                </a:solidFill>
                <a:cs typeface="+mn-ea"/>
                <a:sym typeface="+mn-lt"/>
              </a:endParaRPr>
            </a:p>
          </p:txBody>
        </p:sp>
      </p:grpSp>
      <p:grpSp>
        <p:nvGrpSpPr>
          <p:cNvPr id="15" name="组合 14"/>
          <p:cNvGrpSpPr/>
          <p:nvPr/>
        </p:nvGrpSpPr>
        <p:grpSpPr>
          <a:xfrm>
            <a:off x="9046210" y="1872615"/>
            <a:ext cx="1610995" cy="4074795"/>
            <a:chOff x="14246" y="2949"/>
            <a:chExt cx="2537" cy="6417"/>
          </a:xfrm>
        </p:grpSpPr>
        <p:pic>
          <p:nvPicPr>
            <p:cNvPr id="6" name="图片 5" descr="男人站在那里&#10;&#10;描述已自动生成"/>
            <p:cNvPicPr>
              <a:picLocks noChangeAspect="1"/>
            </p:cNvPicPr>
            <p:nvPr/>
          </p:nvPicPr>
          <p:blipFill>
            <a:blip r:embed="rId3" cstate="screen"/>
            <a:srcRect/>
            <a:stretch>
              <a:fillRect/>
            </a:stretch>
          </p:blipFill>
          <p:spPr>
            <a:xfrm>
              <a:off x="14246" y="2949"/>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2" name="矩形 31"/>
            <p:cNvSpPr/>
            <p:nvPr/>
          </p:nvSpPr>
          <p:spPr>
            <a:xfrm>
              <a:off x="14246" y="2949"/>
              <a:ext cx="2537" cy="15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流程图: 卡片 11"/>
            <p:cNvSpPr/>
            <p:nvPr/>
          </p:nvSpPr>
          <p:spPr>
            <a:xfrm flipH="1">
              <a:off x="14246" y="7210"/>
              <a:ext cx="2537" cy="2156"/>
            </a:xfrm>
            <a:prstGeom prst="flowChartPunchedCard">
              <a:avLst/>
            </a:prstGeom>
            <a:solidFill>
              <a:schemeClr val="accent2">
                <a:alpha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4338" y="8348"/>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endParaRPr lang="zh-CN" altLang="en-US" sz="1200" dirty="0">
                <a:solidFill>
                  <a:schemeClr val="bg1"/>
                </a:solidFill>
                <a:cs typeface="+mn-ea"/>
                <a:sym typeface="+mn-lt"/>
              </a:endParaRPr>
            </a:p>
          </p:txBody>
        </p:sp>
        <p:sp>
          <p:nvSpPr>
            <p:cNvPr id="14" name="文本框 13"/>
            <p:cNvSpPr txBox="1"/>
            <p:nvPr/>
          </p:nvSpPr>
          <p:spPr>
            <a:xfrm>
              <a:off x="14374" y="7569"/>
              <a:ext cx="2237"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zh-CN" altLang="en-US" sz="2000" dirty="0" smtClean="0">
                  <a:sym typeface="+mn-lt"/>
                </a:rPr>
                <a:t>优品</a:t>
              </a:r>
              <a:r>
                <a:rPr lang="en-US" altLang="zh-CN" sz="2000" dirty="0" smtClean="0">
                  <a:sym typeface="+mn-lt"/>
                </a:rPr>
                <a:t>PPT</a:t>
              </a:r>
              <a:endParaRPr lang="en-US" altLang="zh-CN" sz="2000" dirty="0">
                <a:sym typeface="+mn-lt"/>
              </a:endParaRPr>
            </a:p>
          </p:txBody>
        </p:sp>
        <p:sp>
          <p:nvSpPr>
            <p:cNvPr id="47" name="文本框 46"/>
            <p:cNvSpPr txBox="1"/>
            <p:nvPr/>
          </p:nvSpPr>
          <p:spPr>
            <a:xfrm>
              <a:off x="14374" y="7255"/>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endParaRPr lang="en-US" altLang="zh-CN" sz="900" dirty="0">
                <a:solidFill>
                  <a:schemeClr val="bg1">
                    <a:alpha val="50000"/>
                  </a:schemeClr>
                </a:solidFill>
                <a:cs typeface="+mn-ea"/>
                <a:sym typeface="+mn-lt"/>
              </a:endParaRPr>
            </a:p>
          </p:txBody>
        </p:sp>
      </p:grpSp>
      <p:grpSp>
        <p:nvGrpSpPr>
          <p:cNvPr id="3" name="组合 2"/>
          <p:cNvGrpSpPr/>
          <p:nvPr/>
        </p:nvGrpSpPr>
        <p:grpSpPr>
          <a:xfrm>
            <a:off x="3412490" y="1341120"/>
            <a:ext cx="1610995" cy="4075430"/>
            <a:chOff x="5374" y="2112"/>
            <a:chExt cx="2537" cy="6418"/>
          </a:xfrm>
        </p:grpSpPr>
        <p:pic>
          <p:nvPicPr>
            <p:cNvPr id="25" name="图片 24" descr="穿西装的人&#10;&#10;描述已自动生成"/>
            <p:cNvPicPr>
              <a:picLocks noChangeAspect="1"/>
            </p:cNvPicPr>
            <p:nvPr/>
          </p:nvPicPr>
          <p:blipFill>
            <a:blip r:embed="rId4" cstate="screen"/>
            <a:srcRect/>
            <a:stretch>
              <a:fillRect/>
            </a:stretch>
          </p:blipFill>
          <p:spPr>
            <a:xfrm>
              <a:off x="5374" y="2113"/>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5" name="矩形 34"/>
            <p:cNvSpPr/>
            <p:nvPr/>
          </p:nvSpPr>
          <p:spPr>
            <a:xfrm>
              <a:off x="5374" y="2112"/>
              <a:ext cx="2537" cy="150"/>
            </a:xfrm>
            <a:prstGeom prst="rect">
              <a:avLst/>
            </a:prstGeom>
            <a:solidFill>
              <a:srgbClr val="47BCB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流程图: 卡片 47"/>
            <p:cNvSpPr/>
            <p:nvPr/>
          </p:nvSpPr>
          <p:spPr>
            <a:xfrm flipH="1">
              <a:off x="5374" y="6374"/>
              <a:ext cx="2537" cy="2156"/>
            </a:xfrm>
            <a:prstGeom prst="flowChartPunchedCard">
              <a:avLst/>
            </a:prstGeom>
            <a:solidFill>
              <a:srgbClr val="47BCB3">
                <a:alpha val="83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文本框 48"/>
            <p:cNvSpPr txBox="1"/>
            <p:nvPr/>
          </p:nvSpPr>
          <p:spPr>
            <a:xfrm>
              <a:off x="5466" y="7511"/>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endParaRPr lang="zh-CN" altLang="en-US" sz="1200" dirty="0">
                <a:solidFill>
                  <a:schemeClr val="bg1"/>
                </a:solidFill>
                <a:cs typeface="+mn-ea"/>
                <a:sym typeface="+mn-lt"/>
              </a:endParaRPr>
            </a:p>
          </p:txBody>
        </p:sp>
        <p:sp>
          <p:nvSpPr>
            <p:cNvPr id="50" name="文本框 49"/>
            <p:cNvSpPr txBox="1"/>
            <p:nvPr/>
          </p:nvSpPr>
          <p:spPr>
            <a:xfrm>
              <a:off x="5501" y="6733"/>
              <a:ext cx="2238"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zh-CN" altLang="en-US" sz="2000" dirty="0" smtClean="0">
                  <a:sym typeface="+mn-lt"/>
                </a:rPr>
                <a:t>优品</a:t>
              </a:r>
              <a:r>
                <a:rPr lang="en-US" altLang="zh-CN" sz="2000" dirty="0" smtClean="0">
                  <a:sym typeface="+mn-lt"/>
                </a:rPr>
                <a:t>PPT</a:t>
              </a:r>
              <a:endParaRPr lang="en-US" altLang="zh-CN" sz="2000" dirty="0">
                <a:sym typeface="+mn-lt"/>
              </a:endParaRPr>
            </a:p>
          </p:txBody>
        </p:sp>
        <p:sp>
          <p:nvSpPr>
            <p:cNvPr id="51" name="文本框 50"/>
            <p:cNvSpPr txBox="1"/>
            <p:nvPr/>
          </p:nvSpPr>
          <p:spPr>
            <a:xfrm>
              <a:off x="5501" y="6419"/>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endParaRPr lang="en-US" altLang="zh-CN" sz="900" dirty="0">
                <a:solidFill>
                  <a:schemeClr val="bg1">
                    <a:alpha val="50000"/>
                  </a:schemeClr>
                </a:solidFill>
                <a:cs typeface="+mn-ea"/>
                <a:sym typeface="+mn-lt"/>
              </a:endParaRPr>
            </a:p>
          </p:txBody>
        </p:sp>
      </p:grpSp>
      <p:grpSp>
        <p:nvGrpSpPr>
          <p:cNvPr id="5" name="组合 4"/>
          <p:cNvGrpSpPr/>
          <p:nvPr/>
        </p:nvGrpSpPr>
        <p:grpSpPr>
          <a:xfrm>
            <a:off x="7168515" y="1341120"/>
            <a:ext cx="1610995" cy="4075430"/>
            <a:chOff x="11289" y="2112"/>
            <a:chExt cx="2537" cy="6418"/>
          </a:xfrm>
        </p:grpSpPr>
        <p:pic>
          <p:nvPicPr>
            <p:cNvPr id="26" name="图片 25" descr="男人穿着西装&#10;&#10;描述已自动生成"/>
            <p:cNvPicPr>
              <a:picLocks noChangeAspect="1"/>
            </p:cNvPicPr>
            <p:nvPr/>
          </p:nvPicPr>
          <p:blipFill>
            <a:blip r:embed="rId5" cstate="screen"/>
            <a:srcRect/>
            <a:stretch>
              <a:fillRect/>
            </a:stretch>
          </p:blipFill>
          <p:spPr>
            <a:xfrm>
              <a:off x="11289" y="2113"/>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3" name="矩形 32"/>
            <p:cNvSpPr/>
            <p:nvPr/>
          </p:nvSpPr>
          <p:spPr>
            <a:xfrm>
              <a:off x="11289" y="2112"/>
              <a:ext cx="2537" cy="150"/>
            </a:xfrm>
            <a:prstGeom prst="rect">
              <a:avLst/>
            </a:prstGeom>
            <a:solidFill>
              <a:srgbClr val="47BCB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流程图: 卡片 51"/>
            <p:cNvSpPr/>
            <p:nvPr/>
          </p:nvSpPr>
          <p:spPr>
            <a:xfrm flipH="1">
              <a:off x="11289" y="6374"/>
              <a:ext cx="2537" cy="2156"/>
            </a:xfrm>
            <a:prstGeom prst="flowChartPunchedCard">
              <a:avLst/>
            </a:prstGeom>
            <a:solidFill>
              <a:srgbClr val="66C7C0">
                <a:alpha val="9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文本框 52"/>
            <p:cNvSpPr txBox="1"/>
            <p:nvPr/>
          </p:nvSpPr>
          <p:spPr>
            <a:xfrm>
              <a:off x="11380" y="7511"/>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endParaRPr lang="zh-CN" altLang="en-US" sz="1200" dirty="0">
                <a:solidFill>
                  <a:schemeClr val="bg1"/>
                </a:solidFill>
                <a:cs typeface="+mn-ea"/>
                <a:sym typeface="+mn-lt"/>
              </a:endParaRPr>
            </a:p>
          </p:txBody>
        </p:sp>
        <p:sp>
          <p:nvSpPr>
            <p:cNvPr id="54" name="文本框 53"/>
            <p:cNvSpPr txBox="1"/>
            <p:nvPr/>
          </p:nvSpPr>
          <p:spPr>
            <a:xfrm>
              <a:off x="11416" y="6733"/>
              <a:ext cx="2237"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zh-CN" altLang="en-US" sz="2000" dirty="0" smtClean="0">
                  <a:sym typeface="+mn-lt"/>
                </a:rPr>
                <a:t>优品</a:t>
              </a:r>
              <a:r>
                <a:rPr lang="en-US" altLang="zh-CN" sz="2000" dirty="0" smtClean="0">
                  <a:sym typeface="+mn-lt"/>
                </a:rPr>
                <a:t>PPT</a:t>
              </a:r>
              <a:endParaRPr lang="en-US" altLang="zh-CN" sz="2000" dirty="0">
                <a:sym typeface="+mn-lt"/>
              </a:endParaRPr>
            </a:p>
          </p:txBody>
        </p:sp>
        <p:sp>
          <p:nvSpPr>
            <p:cNvPr id="55" name="文本框 54"/>
            <p:cNvSpPr txBox="1"/>
            <p:nvPr/>
          </p:nvSpPr>
          <p:spPr>
            <a:xfrm>
              <a:off x="11416" y="6419"/>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endParaRPr lang="en-US" altLang="zh-CN" sz="900" dirty="0">
                <a:solidFill>
                  <a:schemeClr val="bg1">
                    <a:alpha val="50000"/>
                  </a:schemeClr>
                </a:solidFill>
                <a:cs typeface="+mn-ea"/>
                <a:sym typeface="+mn-lt"/>
              </a:endParaRPr>
            </a:p>
          </p:txBody>
        </p:sp>
      </p:grpSp>
      <p:sp>
        <p:nvSpPr>
          <p:cNvPr id="43" name="TextBox 42"/>
          <p:cNvSpPr txBox="1"/>
          <p:nvPr/>
        </p:nvSpPr>
        <p:spPr>
          <a:xfrm>
            <a:off x="10772304" y="990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162003"/>
            <a:ext cx="12192000" cy="4700972"/>
            <a:chOff x="0" y="2162003"/>
            <a:chExt cx="12192000" cy="4700972"/>
          </a:xfrm>
        </p:grpSpPr>
        <p:sp>
          <p:nvSpPr>
            <p:cNvPr id="40" name="矩形 39"/>
            <p:cNvSpPr/>
            <p:nvPr/>
          </p:nvSpPr>
          <p:spPr>
            <a:xfrm>
              <a:off x="0" y="2925975"/>
              <a:ext cx="12192000" cy="3937000"/>
            </a:xfrm>
            <a:prstGeom prst="rect">
              <a:avLst/>
            </a:prstGeom>
            <a:gradFill>
              <a:gsLst>
                <a:gs pos="0">
                  <a:srgbClr val="07ACEE"/>
                </a:gs>
                <a:gs pos="100000">
                  <a:srgbClr val="1D5FD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srgbClr val="FFFFFF"/>
                </a:solidFill>
                <a:cs typeface="+mn-ea"/>
                <a:sym typeface="+mn-lt"/>
              </a:endParaRPr>
            </a:p>
          </p:txBody>
        </p:sp>
        <p:pic>
          <p:nvPicPr>
            <p:cNvPr id="41" name="PA_Alexander-Skarsgard-man-actor-grelcale-photo-face-hd-wallpaper.jpg" descr="F:\图库\人物\51miz-P1502473-8DA197D1-3840x2560.jpg51miz-P1502473-8DA197D1-3840x2560"/>
            <p:cNvPicPr>
              <a:picLocks noChangeAspect="1"/>
            </p:cNvPicPr>
            <p:nvPr>
              <p:custDataLst>
                <p:tags r:id="rId1"/>
              </p:custDataLst>
            </p:nvPr>
          </p:nvPicPr>
          <p:blipFill>
            <a:blip r:embed="rId2" cstate="screen"/>
            <a:srcRect/>
            <a:stretch>
              <a:fillRect/>
            </a:stretch>
          </p:blipFill>
          <p:spPr>
            <a:xfrm>
              <a:off x="956331" y="2162003"/>
              <a:ext cx="3169285" cy="2112865"/>
            </a:xfrm>
            <a:prstGeom prst="rect">
              <a:avLst/>
            </a:prstGeom>
            <a:solidFill>
              <a:srgbClr val="8A162B"/>
            </a:solidFill>
            <a:ln w="25400">
              <a:noFill/>
            </a:ln>
            <a:effectLst>
              <a:outerShdw blurRad="254000" dist="63500" dir="2700000" algn="tl" rotWithShape="0">
                <a:prstClr val="black">
                  <a:alpha val="30000"/>
                </a:prstClr>
              </a:outerShdw>
            </a:effectLst>
          </p:spPr>
        </p:pic>
        <p:pic>
          <p:nvPicPr>
            <p:cNvPr id="42" name="PA_black-and-white-wallpaper-12.jpg" descr="F:\图库\科技、数据\51miz-E1231030-A14A3B8A-3840x1920.jpg51miz-E1231030-A14A3B8A-3840x1920"/>
            <p:cNvPicPr>
              <a:picLocks noChangeAspect="1"/>
            </p:cNvPicPr>
            <p:nvPr>
              <p:custDataLst>
                <p:tags r:id="rId3"/>
              </p:custDataLst>
            </p:nvPr>
          </p:nvPicPr>
          <p:blipFill>
            <a:blip r:embed="rId4" cstate="screen"/>
            <a:srcRect/>
            <a:stretch>
              <a:fillRect/>
            </a:stretch>
          </p:blipFill>
          <p:spPr>
            <a:xfrm>
              <a:off x="8075930" y="2199468"/>
              <a:ext cx="3173730" cy="2015490"/>
            </a:xfrm>
            <a:prstGeom prst="rect">
              <a:avLst/>
            </a:prstGeom>
            <a:ln w="25400">
              <a:noFill/>
            </a:ln>
            <a:effectLst>
              <a:outerShdw blurRad="254000" dist="63500" dir="2700000" algn="tl" rotWithShape="0">
                <a:prstClr val="black">
                  <a:alpha val="30000"/>
                </a:prstClr>
              </a:outerShdw>
            </a:effectLst>
          </p:spPr>
        </p:pic>
        <p:pic>
          <p:nvPicPr>
            <p:cNvPr id="44" name="PA_women-fashion-grayscale-clothing-hats-white-background-emporio-armani_wallpaperswa.com_49.jpg" descr="F:\图库\人物\51miz-P1502803-A882892C-1920x1233.jpg51miz-P1502803-A882892C-1920x1233"/>
            <p:cNvPicPr>
              <a:picLocks noChangeAspect="1"/>
            </p:cNvPicPr>
            <p:nvPr>
              <p:custDataLst>
                <p:tags r:id="rId5"/>
              </p:custDataLst>
            </p:nvPr>
          </p:nvPicPr>
          <p:blipFill>
            <a:blip r:embed="rId6" cstate="screen"/>
            <a:srcRect/>
            <a:stretch>
              <a:fillRect/>
            </a:stretch>
          </p:blipFill>
          <p:spPr>
            <a:xfrm>
              <a:off x="4518803" y="2199578"/>
              <a:ext cx="3173679" cy="2037715"/>
            </a:xfrm>
            <a:prstGeom prst="rect">
              <a:avLst/>
            </a:prstGeom>
            <a:ln w="25400">
              <a:noFill/>
            </a:ln>
            <a:effectLst>
              <a:outerShdw blurRad="254000" dist="63500" dir="2700000" algn="tl" rotWithShape="0">
                <a:prstClr val="black">
                  <a:alpha val="30000"/>
                </a:prstClr>
              </a:outerShdw>
            </a:effectLst>
          </p:spPr>
        </p:pic>
        <p:pic>
          <p:nvPicPr>
            <p:cNvPr id="4" name="PA_Alexander-Skarsgard-man-actor-grelcale-photo-face-hd-wallpaper.jpg" descr="F:\图库\人物\51miz-P1502473-8DA197D1-3840x2560.jpg51miz-P1502473-8DA197D1-3840x2560"/>
            <p:cNvPicPr>
              <a:picLocks noChangeAspect="1"/>
            </p:cNvPicPr>
            <p:nvPr>
              <p:custDataLst>
                <p:tags r:id="rId7"/>
              </p:custDataLst>
            </p:nvPr>
          </p:nvPicPr>
          <p:blipFill>
            <a:blip r:embed="rId2" cstate="screen"/>
            <a:srcRect/>
            <a:stretch>
              <a:fillRect/>
            </a:stretch>
          </p:blipFill>
          <p:spPr>
            <a:xfrm>
              <a:off x="944266" y="2162003"/>
              <a:ext cx="3169285" cy="2112865"/>
            </a:xfrm>
            <a:prstGeom prst="rect">
              <a:avLst/>
            </a:prstGeom>
            <a:solidFill>
              <a:srgbClr val="8A162B"/>
            </a:solidFill>
            <a:ln w="25400">
              <a:noFill/>
            </a:ln>
            <a:effectLst>
              <a:outerShdw blurRad="254000" dist="63500" dir="2700000" algn="tl" rotWithShape="0">
                <a:prstClr val="black">
                  <a:alpha val="30000"/>
                </a:prstClr>
              </a:outerShdw>
            </a:effectLst>
          </p:spPr>
        </p:pic>
        <p:pic>
          <p:nvPicPr>
            <p:cNvPr id="5" name="PA_black-and-white-wallpaper-12.jpg" descr="F:\图库\科技、数据\51miz-E1231030-A14A3B8A-3840x1920.jpg51miz-E1231030-A14A3B8A-3840x1920"/>
            <p:cNvPicPr>
              <a:picLocks noChangeAspect="1"/>
            </p:cNvPicPr>
            <p:nvPr>
              <p:custDataLst>
                <p:tags r:id="rId8"/>
              </p:custDataLst>
            </p:nvPr>
          </p:nvPicPr>
          <p:blipFill>
            <a:blip r:embed="rId4" cstate="screen"/>
            <a:srcRect/>
            <a:stretch>
              <a:fillRect/>
            </a:stretch>
          </p:blipFill>
          <p:spPr>
            <a:xfrm>
              <a:off x="8063886" y="2199468"/>
              <a:ext cx="3173730" cy="2015490"/>
            </a:xfrm>
            <a:prstGeom prst="rect">
              <a:avLst/>
            </a:prstGeom>
            <a:ln w="25400">
              <a:noFill/>
            </a:ln>
            <a:effectLst>
              <a:outerShdw blurRad="254000" dist="63500" dir="2700000" algn="tl" rotWithShape="0">
                <a:prstClr val="black">
                  <a:alpha val="30000"/>
                </a:prstClr>
              </a:outerShdw>
            </a:effectLst>
          </p:spPr>
        </p:pic>
        <p:pic>
          <p:nvPicPr>
            <p:cNvPr id="6" name="PA_women-fashion-grayscale-clothing-hats-white-background-emporio-armani_wallpaperswa.com_49.jpg" descr="F:\图库\人物\51miz-P1502803-A882892C-1920x1233.jpg51miz-P1502803-A882892C-1920x1233"/>
            <p:cNvPicPr>
              <a:picLocks noChangeAspect="1"/>
            </p:cNvPicPr>
            <p:nvPr>
              <p:custDataLst>
                <p:tags r:id="rId9"/>
              </p:custDataLst>
            </p:nvPr>
          </p:nvPicPr>
          <p:blipFill>
            <a:blip r:embed="rId6" cstate="screen"/>
            <a:srcRect/>
            <a:stretch>
              <a:fillRect/>
            </a:stretch>
          </p:blipFill>
          <p:spPr>
            <a:xfrm>
              <a:off x="4502171" y="2199578"/>
              <a:ext cx="3173095" cy="2037715"/>
            </a:xfrm>
            <a:prstGeom prst="rect">
              <a:avLst/>
            </a:prstGeom>
            <a:ln w="25400">
              <a:noFill/>
            </a:ln>
            <a:effectLst>
              <a:outerShdw blurRad="254000" dist="63500" dir="2700000" algn="tl" rotWithShape="0">
                <a:prstClr val="black">
                  <a:alpha val="30000"/>
                </a:prstClr>
              </a:outerShdw>
            </a:effectLst>
          </p:spPr>
        </p:pic>
      </p:grpSp>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公司介绍</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6" name="椭圆 4"/>
          <p:cNvSpPr/>
          <p:nvPr/>
        </p:nvSpPr>
        <p:spPr>
          <a:xfrm>
            <a:off x="2988581" y="4431484"/>
            <a:ext cx="407803" cy="442452"/>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28" name="椭圆 5"/>
          <p:cNvSpPr/>
          <p:nvPr/>
        </p:nvSpPr>
        <p:spPr>
          <a:xfrm>
            <a:off x="5874776" y="4660018"/>
            <a:ext cx="442452" cy="441772"/>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29" name="椭圆 6"/>
          <p:cNvSpPr/>
          <p:nvPr/>
        </p:nvSpPr>
        <p:spPr>
          <a:xfrm>
            <a:off x="8778296" y="4447696"/>
            <a:ext cx="442452" cy="410029"/>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32" name="矩形 31"/>
          <p:cNvSpPr/>
          <p:nvPr/>
        </p:nvSpPr>
        <p:spPr>
          <a:xfrm>
            <a:off x="1798320" y="5428615"/>
            <a:ext cx="2788285" cy="49847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solidFill>
                <a:cs typeface="+mn-ea"/>
                <a:sym typeface="+mn-lt"/>
              </a:rPr>
              <a:t>Far </a:t>
            </a:r>
            <a:r>
              <a:rPr lang="en-US" altLang="zh-CN" sz="1100" dirty="0" err="1">
                <a:solidFill>
                  <a:schemeClr val="bg1"/>
                </a:solidFill>
                <a:cs typeface="+mn-ea"/>
                <a:sym typeface="+mn-lt"/>
              </a:rPr>
              <a:t>far</a:t>
            </a:r>
            <a:r>
              <a:rPr lang="en-US" altLang="zh-CN" sz="1100" dirty="0">
                <a:solidFill>
                  <a:schemeClr val="bg1"/>
                </a:solidFill>
                <a:cs typeface="+mn-ea"/>
                <a:sym typeface="+mn-lt"/>
              </a:rPr>
              <a:t> away, behind the word mountains, far from the countries</a:t>
            </a:r>
            <a:endParaRPr lang="en-US" altLang="zh-CN" sz="1100" dirty="0">
              <a:solidFill>
                <a:schemeClr val="bg1"/>
              </a:solidFill>
              <a:cs typeface="+mn-ea"/>
              <a:sym typeface="+mn-lt"/>
            </a:endParaRPr>
          </a:p>
        </p:txBody>
      </p:sp>
      <p:sp>
        <p:nvSpPr>
          <p:cNvPr id="35" name="矩形 34"/>
          <p:cNvSpPr/>
          <p:nvPr/>
        </p:nvSpPr>
        <p:spPr>
          <a:xfrm>
            <a:off x="4674870" y="5647690"/>
            <a:ext cx="2788285" cy="4965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Tx/>
              <a:buSzTx/>
              <a:buFontTx/>
            </a:pPr>
            <a:r>
              <a:rPr lang="en-US" altLang="zh-CN" sz="1100" dirty="0">
                <a:solidFill>
                  <a:schemeClr val="bg1"/>
                </a:solidFill>
                <a:cs typeface="+mn-ea"/>
                <a:sym typeface="+mn-lt"/>
              </a:rPr>
              <a:t>Far far away, behind the word mountains, far from the countries</a:t>
            </a:r>
            <a:endParaRPr lang="en-US" altLang="zh-CN" sz="1100" dirty="0">
              <a:solidFill>
                <a:schemeClr val="bg1"/>
              </a:solidFill>
              <a:cs typeface="+mn-ea"/>
              <a:sym typeface="+mn-lt"/>
            </a:endParaRPr>
          </a:p>
        </p:txBody>
      </p:sp>
      <p:sp>
        <p:nvSpPr>
          <p:cNvPr id="38" name="矩形 37"/>
          <p:cNvSpPr/>
          <p:nvPr/>
        </p:nvSpPr>
        <p:spPr>
          <a:xfrm>
            <a:off x="7602220" y="5428615"/>
            <a:ext cx="2788285" cy="4965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Tx/>
              <a:buSzTx/>
              <a:buFontTx/>
            </a:pPr>
            <a:r>
              <a:rPr lang="en-US" altLang="zh-CN" sz="1100" dirty="0">
                <a:solidFill>
                  <a:schemeClr val="bg1"/>
                </a:solidFill>
                <a:cs typeface="+mn-ea"/>
                <a:sym typeface="+mn-lt"/>
              </a:rPr>
              <a:t>Far far away, behind the word mountains, far from the countries</a:t>
            </a:r>
            <a:endParaRPr lang="en-US" altLang="zh-CN" sz="1100" dirty="0">
              <a:solidFill>
                <a:schemeClr val="bg1"/>
              </a:solidFill>
              <a:cs typeface="+mn-ea"/>
              <a:sym typeface="+mn-lt"/>
            </a:endParaRPr>
          </a:p>
        </p:txBody>
      </p:sp>
      <p:sp>
        <p:nvSpPr>
          <p:cNvPr id="70" name="文本框 69"/>
          <p:cNvSpPr txBox="1"/>
          <p:nvPr/>
        </p:nvSpPr>
        <p:spPr>
          <a:xfrm>
            <a:off x="2389823" y="4936945"/>
            <a:ext cx="1627369" cy="523220"/>
          </a:xfrm>
          <a:prstGeom prst="rect">
            <a:avLst/>
          </a:prstGeom>
          <a:noFill/>
        </p:spPr>
        <p:txBody>
          <a:bodyPr wrap="none" rtlCol="0">
            <a:spAutoFit/>
          </a:bodyPr>
          <a:lstStyle/>
          <a:p>
            <a:r>
              <a:rPr lang="zh-CN" altLang="en-US" sz="2800" b="1" dirty="0" smtClean="0">
                <a:solidFill>
                  <a:schemeClr val="bg1"/>
                </a:solidFill>
                <a:cs typeface="+mn-ea"/>
                <a:sym typeface="+mn-lt"/>
              </a:rPr>
              <a:t>客户优品</a:t>
            </a:r>
            <a:endParaRPr lang="zh-CN" altLang="en-US" sz="2800" b="1" dirty="0">
              <a:solidFill>
                <a:schemeClr val="bg1"/>
              </a:solidFill>
              <a:cs typeface="+mn-ea"/>
              <a:sym typeface="+mn-lt"/>
            </a:endParaRPr>
          </a:p>
        </p:txBody>
      </p:sp>
      <p:sp>
        <p:nvSpPr>
          <p:cNvPr id="71" name="文本框 70"/>
          <p:cNvSpPr txBox="1"/>
          <p:nvPr/>
        </p:nvSpPr>
        <p:spPr>
          <a:xfrm>
            <a:off x="5266373" y="5097492"/>
            <a:ext cx="1627369" cy="523220"/>
          </a:xfrm>
          <a:prstGeom prst="rect">
            <a:avLst/>
          </a:prstGeom>
          <a:noFill/>
        </p:spPr>
        <p:txBody>
          <a:bodyPr wrap="none" rtlCol="0">
            <a:spAutoFit/>
          </a:bodyPr>
          <a:lstStyle/>
          <a:p>
            <a:r>
              <a:rPr lang="zh-CN" altLang="en-US" sz="2800" b="1" dirty="0">
                <a:solidFill>
                  <a:schemeClr val="bg1"/>
                </a:solidFill>
                <a:cs typeface="+mn-ea"/>
                <a:sym typeface="+mn-lt"/>
              </a:rPr>
              <a:t>合作共赢</a:t>
            </a:r>
            <a:endParaRPr lang="zh-CN" altLang="en-US" sz="2800" b="1" dirty="0">
              <a:solidFill>
                <a:schemeClr val="bg1"/>
              </a:solidFill>
              <a:cs typeface="+mn-ea"/>
              <a:sym typeface="+mn-lt"/>
            </a:endParaRPr>
          </a:p>
        </p:txBody>
      </p:sp>
      <p:sp>
        <p:nvSpPr>
          <p:cNvPr id="72" name="矩形 71"/>
          <p:cNvSpPr/>
          <p:nvPr/>
        </p:nvSpPr>
        <p:spPr>
          <a:xfrm>
            <a:off x="8193723" y="4924245"/>
            <a:ext cx="1627369" cy="523220"/>
          </a:xfrm>
          <a:prstGeom prst="rect">
            <a:avLst/>
          </a:prstGeom>
        </p:spPr>
        <p:txBody>
          <a:bodyPr wrap="none">
            <a:spAutoFit/>
          </a:bodyPr>
          <a:lstStyle/>
          <a:p>
            <a:r>
              <a:rPr lang="zh-CN" altLang="en-US" sz="2800" b="1" dirty="0">
                <a:solidFill>
                  <a:schemeClr val="bg1"/>
                </a:solidFill>
                <a:cs typeface="+mn-ea"/>
                <a:sym typeface="+mn-lt"/>
              </a:rPr>
              <a:t>科学管理</a:t>
            </a:r>
            <a:endParaRPr lang="zh-CN" altLang="en-US" sz="2800" b="1" dirty="0">
              <a:solidFill>
                <a:schemeClr val="bg1"/>
              </a:solidFill>
              <a:cs typeface="+mn-ea"/>
              <a:sym typeface="+mn-lt"/>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2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企业荣誉</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3" name="MH_Other_1"/>
          <p:cNvSpPr/>
          <p:nvPr>
            <p:custDataLst>
              <p:tags r:id="rId1"/>
            </p:custDataLst>
          </p:nvPr>
        </p:nvSpPr>
        <p:spPr>
          <a:xfrm>
            <a:off x="5772535" y="1862773"/>
            <a:ext cx="1500341" cy="1867088"/>
          </a:xfrm>
          <a:prstGeom prst="rect">
            <a:avLst/>
          </a:prstGeom>
          <a:solidFill>
            <a:srgbClr val="32406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4" name="MH_Other_2"/>
          <p:cNvSpPr/>
          <p:nvPr>
            <p:custDataLst>
              <p:tags r:id="rId2"/>
            </p:custDataLst>
          </p:nvPr>
        </p:nvSpPr>
        <p:spPr>
          <a:xfrm>
            <a:off x="7707184" y="1859401"/>
            <a:ext cx="1505760" cy="1873832"/>
          </a:xfrm>
          <a:prstGeom prst="rect">
            <a:avLst/>
          </a:prstGeom>
          <a:solidFill>
            <a:srgbClr val="32406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cxnSp>
        <p:nvCxnSpPr>
          <p:cNvPr id="25" name="MH_Other_7"/>
          <p:cNvCxnSpPr>
            <a:cxnSpLocks noChangeShapeType="1"/>
          </p:cNvCxnSpPr>
          <p:nvPr>
            <p:custDataLst>
              <p:tags r:id="rId3"/>
            </p:custDataLst>
          </p:nvPr>
        </p:nvCxnSpPr>
        <p:spPr bwMode="auto">
          <a:xfrm>
            <a:off x="5755349" y="4197085"/>
            <a:ext cx="5314732" cy="0"/>
          </a:xfrm>
          <a:prstGeom prst="line">
            <a:avLst/>
          </a:prstGeom>
          <a:noFill/>
          <a:ln w="6350" cap="rnd" algn="ctr">
            <a:solidFill>
              <a:srgbClr val="3EA09A"/>
            </a:solidFill>
            <a:prstDash val="sysDash"/>
            <a:miter lim="800000"/>
          </a:ln>
          <a:extLst>
            <a:ext uri="{909E8E84-426E-40DD-AFC4-6F175D3DCCD1}">
              <a14:hiddenFill xmlns:a14="http://schemas.microsoft.com/office/drawing/2010/main">
                <a:noFill/>
              </a14:hiddenFill>
            </a:ext>
          </a:extLst>
        </p:spPr>
      </p:cxnSp>
      <p:sp>
        <p:nvSpPr>
          <p:cNvPr id="26" name="MH_Desc_1"/>
          <p:cNvSpPr txBox="1">
            <a:spLocks noChangeArrowheads="1"/>
          </p:cNvSpPr>
          <p:nvPr>
            <p:custDataLst>
              <p:tags r:id="rId4"/>
            </p:custDataLst>
          </p:nvPr>
        </p:nvSpPr>
        <p:spPr bwMode="auto">
          <a:xfrm>
            <a:off x="5613477" y="5106623"/>
            <a:ext cx="5648627" cy="139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l">
              <a:lnSpc>
                <a:spcPct val="120000"/>
              </a:lnSpc>
              <a:buClrTx/>
              <a:buSzTx/>
              <a:buNone/>
            </a:pPr>
            <a:r>
              <a:rPr lang="zh-CN" altLang="en-US" sz="1600"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600" dirty="0">
              <a:solidFill>
                <a:schemeClr val="tx1">
                  <a:lumMod val="65000"/>
                  <a:lumOff val="35000"/>
                </a:schemeClr>
              </a:solidFill>
              <a:latin typeface="+mn-lt"/>
              <a:ea typeface="+mn-ea"/>
              <a:cs typeface="+mn-ea"/>
              <a:sym typeface="+mn-lt"/>
            </a:endParaRPr>
          </a:p>
        </p:txBody>
      </p:sp>
      <p:sp>
        <p:nvSpPr>
          <p:cNvPr id="32" name="MH_Other_1"/>
          <p:cNvSpPr/>
          <p:nvPr>
            <p:custDataLst>
              <p:tags r:id="rId5"/>
            </p:custDataLst>
          </p:nvPr>
        </p:nvSpPr>
        <p:spPr>
          <a:xfrm>
            <a:off x="9592535" y="1862773"/>
            <a:ext cx="1500341" cy="1867088"/>
          </a:xfrm>
          <a:prstGeom prst="rect">
            <a:avLst/>
          </a:prstGeom>
          <a:solidFill>
            <a:srgbClr val="32406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0" name="MH_Other_1"/>
          <p:cNvSpPr>
            <a:spLocks noChangeAspect="1"/>
          </p:cNvSpPr>
          <p:nvPr>
            <p:custDataLst>
              <p:tags r:id="rId6"/>
            </p:custDataLst>
          </p:nvPr>
        </p:nvSpPr>
        <p:spPr>
          <a:xfrm>
            <a:off x="5887241" y="1988917"/>
            <a:ext cx="1270928" cy="1614800"/>
          </a:xfrm>
          <a:prstGeom prst="rect">
            <a:avLst/>
          </a:prstGeom>
          <a:blipFill>
            <a:blip r:embed="rId7"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cs typeface="+mn-ea"/>
              <a:sym typeface="+mn-lt"/>
            </a:endParaRPr>
          </a:p>
        </p:txBody>
      </p:sp>
      <p:sp>
        <p:nvSpPr>
          <p:cNvPr id="31" name="MH_Other_1"/>
          <p:cNvSpPr>
            <a:spLocks noChangeAspect="1"/>
          </p:cNvSpPr>
          <p:nvPr>
            <p:custDataLst>
              <p:tags r:id="rId8"/>
            </p:custDataLst>
          </p:nvPr>
        </p:nvSpPr>
        <p:spPr>
          <a:xfrm>
            <a:off x="7822306" y="1986001"/>
            <a:ext cx="1275515" cy="1620632"/>
          </a:xfrm>
          <a:prstGeom prst="rect">
            <a:avLst/>
          </a:prstGeom>
          <a:blipFill>
            <a:blip r:embed="rId9"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cs typeface="+mn-ea"/>
              <a:sym typeface="+mn-lt"/>
            </a:endParaRPr>
          </a:p>
        </p:txBody>
      </p:sp>
      <p:sp>
        <p:nvSpPr>
          <p:cNvPr id="33" name="MH_Other_1"/>
          <p:cNvSpPr>
            <a:spLocks noChangeAspect="1"/>
          </p:cNvSpPr>
          <p:nvPr>
            <p:custDataLst>
              <p:tags r:id="rId10"/>
            </p:custDataLst>
          </p:nvPr>
        </p:nvSpPr>
        <p:spPr>
          <a:xfrm>
            <a:off x="9707242" y="1988917"/>
            <a:ext cx="1270928" cy="1614800"/>
          </a:xfrm>
          <a:prstGeom prst="rect">
            <a:avLst/>
          </a:prstGeom>
          <a:blipFill>
            <a:blip r:embed="rId11"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cs typeface="+mn-ea"/>
              <a:sym typeface="+mn-lt"/>
            </a:endParaRPr>
          </a:p>
        </p:txBody>
      </p:sp>
      <p:sp>
        <p:nvSpPr>
          <p:cNvPr id="35" name="TextBox 14"/>
          <p:cNvSpPr txBox="1"/>
          <p:nvPr/>
        </p:nvSpPr>
        <p:spPr>
          <a:xfrm>
            <a:off x="5597473" y="4669830"/>
            <a:ext cx="3859085" cy="307340"/>
          </a:xfrm>
          <a:prstGeom prst="rect">
            <a:avLst/>
          </a:prstGeom>
          <a:noFill/>
        </p:spPr>
        <p:txBody>
          <a:bodyPr wrap="square" tIns="0" bIns="0" rtlCol="0" anchor="t">
            <a:spAutoFit/>
          </a:bodyPr>
          <a:lstStyle/>
          <a:p>
            <a:pPr lvl="0">
              <a:buClr>
                <a:srgbClr val="0585A9"/>
              </a:buClr>
              <a:defRPr/>
            </a:pPr>
            <a:r>
              <a:rPr lang="zh-CN" altLang="en-US" sz="2000" b="1" kern="0" dirty="0">
                <a:solidFill>
                  <a:srgbClr val="232C49"/>
                </a:solidFill>
                <a:cs typeface="+mn-ea"/>
                <a:sym typeface="+mn-lt"/>
              </a:rPr>
              <a:t>企业荣誉简要</a:t>
            </a:r>
            <a:endParaRPr lang="zh-CN" altLang="en-US" sz="2000" b="1" kern="0" dirty="0">
              <a:solidFill>
                <a:srgbClr val="232C49"/>
              </a:solidFill>
              <a:cs typeface="+mn-ea"/>
              <a:sym typeface="+mn-lt"/>
            </a:endParaRPr>
          </a:p>
        </p:txBody>
      </p:sp>
      <p:grpSp>
        <p:nvGrpSpPr>
          <p:cNvPr id="27" name="组合 26"/>
          <p:cNvGrpSpPr/>
          <p:nvPr/>
        </p:nvGrpSpPr>
        <p:grpSpPr>
          <a:xfrm>
            <a:off x="7368239" y="4626031"/>
            <a:ext cx="385228" cy="385228"/>
            <a:chOff x="1031458" y="3043650"/>
            <a:chExt cx="504000" cy="504000"/>
          </a:xfrm>
          <a:effectLst>
            <a:outerShdw blurRad="254000" dist="63500" dir="2700000" algn="tl" rotWithShape="0">
              <a:prstClr val="black">
                <a:alpha val="30000"/>
              </a:prstClr>
            </a:outerShdw>
          </a:effectLst>
        </p:grpSpPr>
        <p:sp>
          <p:nvSpPr>
            <p:cNvPr id="28" name="椭圆 27"/>
            <p:cNvSpPr>
              <a:spLocks noChangeAspect="1"/>
            </p:cNvSpPr>
            <p:nvPr/>
          </p:nvSpPr>
          <p:spPr>
            <a:xfrm>
              <a:off x="1031458" y="3043650"/>
              <a:ext cx="504000" cy="504000"/>
            </a:xfrm>
            <a:prstGeom prst="ellipse">
              <a:avLst/>
            </a:prstGeom>
            <a:solidFill>
              <a:srgbClr val="3EA09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9" name="MH_Other_5"/>
            <p:cNvSpPr/>
            <p:nvPr>
              <p:custDataLst>
                <p:tags r:id="rId12"/>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a:defRPr/>
              </a:pPr>
              <a:endParaRPr lang="zh-CN" altLang="en-US" sz="1865" kern="0" dirty="0">
                <a:solidFill>
                  <a:prstClr val="black"/>
                </a:solidFill>
                <a:cs typeface="+mn-ea"/>
                <a:sym typeface="+mn-lt"/>
              </a:endParaRPr>
            </a:p>
          </p:txBody>
        </p:sp>
        <p:sp>
          <p:nvSpPr>
            <p:cNvPr id="34" name="MH_Other_6"/>
            <p:cNvSpPr>
              <a:spLocks noChangeAspect="1"/>
            </p:cNvSpPr>
            <p:nvPr>
              <p:custDataLst>
                <p:tags r:id="rId13"/>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a:defRPr/>
              </a:pPr>
              <a:endParaRPr lang="zh-CN" altLang="en-US" sz="1865" kern="0" dirty="0">
                <a:solidFill>
                  <a:prstClr val="white"/>
                </a:solidFill>
                <a:cs typeface="+mn-ea"/>
                <a:sym typeface="+mn-lt"/>
              </a:endParaRPr>
            </a:p>
          </p:txBody>
        </p:sp>
      </p:grpSp>
      <p:grpSp>
        <p:nvGrpSpPr>
          <p:cNvPr id="36" name="组合 35"/>
          <p:cNvGrpSpPr/>
          <p:nvPr/>
        </p:nvGrpSpPr>
        <p:grpSpPr>
          <a:xfrm>
            <a:off x="-475864" y="2385587"/>
            <a:ext cx="5542943" cy="3959244"/>
            <a:chOff x="-692879" y="2643819"/>
            <a:chExt cx="3496340" cy="2497385"/>
          </a:xfrm>
        </p:grpSpPr>
        <p:pic>
          <p:nvPicPr>
            <p:cNvPr id="37" name="图片 36"/>
            <p:cNvPicPr>
              <a:picLocks noChangeAspect="1"/>
            </p:cNvPicPr>
            <p:nvPr/>
          </p:nvPicPr>
          <p:blipFill>
            <a:blip r:embed="rId14"/>
            <a:stretch>
              <a:fillRect/>
            </a:stretch>
          </p:blipFill>
          <p:spPr>
            <a:xfrm>
              <a:off x="251520" y="2643819"/>
              <a:ext cx="1810604" cy="2497385"/>
            </a:xfrm>
            <a:prstGeom prst="rect">
              <a:avLst/>
            </a:prstGeom>
          </p:spPr>
        </p:pic>
        <p:pic>
          <p:nvPicPr>
            <p:cNvPr id="38" name="图片 37"/>
            <p:cNvPicPr>
              <a:picLocks noChangeAspect="1"/>
            </p:cNvPicPr>
            <p:nvPr/>
          </p:nvPicPr>
          <p:blipFill>
            <a:blip r:embed="rId15"/>
            <a:stretch>
              <a:fillRect/>
            </a:stretch>
          </p:blipFill>
          <p:spPr>
            <a:xfrm>
              <a:off x="-692879" y="3216083"/>
              <a:ext cx="3496340" cy="1925068"/>
            </a:xfrm>
            <a:prstGeom prst="rect">
              <a:avLst/>
            </a:prstGeom>
          </p:spPr>
        </p:pic>
      </p:gr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1" fill="hold"/>
                                        <p:tgtEl>
                                          <p:spTgt spid="25"/>
                                        </p:tgtEl>
                                      </p:cBhvr>
                                    </p:anim>
                                  </p:childTnLst>
                                </p:cTn>
                              </p:par>
                              <p:par>
                                <p:cTn id="8" presetID="24"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 to="" calcmode="lin" valueType="num">
                                      <p:cBhvr>
                                        <p:cTn id="10" dur="1" fill="hold"/>
                                        <p:tgtEl>
                                          <p:spTgt spid="36"/>
                                        </p:tgtEl>
                                      </p:cBhvr>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animBg="1"/>
      <p:bldP spid="24" grpId="0" bldLvl="0" animBg="1"/>
      <p:bldP spid="24" grpId="1" animBg="1"/>
      <p:bldP spid="26" grpId="0"/>
      <p:bldP spid="26" grpId="1"/>
      <p:bldP spid="32" grpId="0" bldLvl="0" animBg="1"/>
      <p:bldP spid="32" grpId="1" animBg="1"/>
      <p:bldP spid="30" grpId="0" bldLvl="0" animBg="1"/>
      <p:bldP spid="30" grpId="1" animBg="1"/>
      <p:bldP spid="31" grpId="0" bldLvl="0" animBg="1"/>
      <p:bldP spid="31" grpId="1" animBg="1"/>
      <p:bldP spid="33" grpId="0" bldLvl="0" animBg="1"/>
      <p:bldP spid="33" grpId="1" animBg="1"/>
      <p:bldP spid="35" grpId="0"/>
      <p:bldP spid="3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企业大事记</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4" name="任意多边形 13"/>
          <p:cNvSpPr/>
          <p:nvPr/>
        </p:nvSpPr>
        <p:spPr>
          <a:xfrm>
            <a:off x="874714" y="3053446"/>
            <a:ext cx="10442575" cy="3804555"/>
          </a:xfrm>
          <a:custGeom>
            <a:avLst/>
            <a:gdLst>
              <a:gd name="connsiteX0" fmla="*/ 5221288 w 10442575"/>
              <a:gd name="connsiteY0" fmla="*/ 1991405 h 3804555"/>
              <a:gd name="connsiteX1" fmla="*/ 5893504 w 10442575"/>
              <a:gd name="connsiteY1" fmla="*/ 2663620 h 3804555"/>
              <a:gd name="connsiteX2" fmla="*/ 5893504 w 10442575"/>
              <a:gd name="connsiteY2" fmla="*/ 3804555 h 3804555"/>
              <a:gd name="connsiteX3" fmla="*/ 4549071 w 10442575"/>
              <a:gd name="connsiteY3" fmla="*/ 3804555 h 3804555"/>
              <a:gd name="connsiteX4" fmla="*/ 4549071 w 10442575"/>
              <a:gd name="connsiteY4" fmla="*/ 2663620 h 3804555"/>
              <a:gd name="connsiteX5" fmla="*/ 5221288 w 10442575"/>
              <a:gd name="connsiteY5" fmla="*/ 1991405 h 3804555"/>
              <a:gd name="connsiteX6" fmla="*/ 8254001 w 10442575"/>
              <a:gd name="connsiteY6" fmla="*/ 1349826 h 3804555"/>
              <a:gd name="connsiteX7" fmla="*/ 8926217 w 10442575"/>
              <a:gd name="connsiteY7" fmla="*/ 2022042 h 3804555"/>
              <a:gd name="connsiteX8" fmla="*/ 8926217 w 10442575"/>
              <a:gd name="connsiteY8" fmla="*/ 3804555 h 3804555"/>
              <a:gd name="connsiteX9" fmla="*/ 7581785 w 10442575"/>
              <a:gd name="connsiteY9" fmla="*/ 3804555 h 3804555"/>
              <a:gd name="connsiteX10" fmla="*/ 7581785 w 10442575"/>
              <a:gd name="connsiteY10" fmla="*/ 2022042 h 3804555"/>
              <a:gd name="connsiteX11" fmla="*/ 8254001 w 10442575"/>
              <a:gd name="connsiteY11" fmla="*/ 1349826 h 3804555"/>
              <a:gd name="connsiteX12" fmla="*/ 2188572 w 10442575"/>
              <a:gd name="connsiteY12" fmla="*/ 1192438 h 3804555"/>
              <a:gd name="connsiteX13" fmla="*/ 2860789 w 10442575"/>
              <a:gd name="connsiteY13" fmla="*/ 1864654 h 3804555"/>
              <a:gd name="connsiteX14" fmla="*/ 2860789 w 10442575"/>
              <a:gd name="connsiteY14" fmla="*/ 3804555 h 3804555"/>
              <a:gd name="connsiteX15" fmla="*/ 1516356 w 10442575"/>
              <a:gd name="connsiteY15" fmla="*/ 3804555 h 3804555"/>
              <a:gd name="connsiteX16" fmla="*/ 1516356 w 10442575"/>
              <a:gd name="connsiteY16" fmla="*/ 1864654 h 3804555"/>
              <a:gd name="connsiteX17" fmla="*/ 2188572 w 10442575"/>
              <a:gd name="connsiteY17" fmla="*/ 1192438 h 3804555"/>
              <a:gd name="connsiteX18" fmla="*/ 6737645 w 10442575"/>
              <a:gd name="connsiteY18" fmla="*/ 682170 h 3804555"/>
              <a:gd name="connsiteX19" fmla="*/ 7409861 w 10442575"/>
              <a:gd name="connsiteY19" fmla="*/ 1354386 h 3804555"/>
              <a:gd name="connsiteX20" fmla="*/ 7409860 w 10442575"/>
              <a:gd name="connsiteY20" fmla="*/ 3804555 h 3804555"/>
              <a:gd name="connsiteX21" fmla="*/ 6065428 w 10442575"/>
              <a:gd name="connsiteY21" fmla="*/ 3804555 h 3804555"/>
              <a:gd name="connsiteX22" fmla="*/ 6065428 w 10442575"/>
              <a:gd name="connsiteY22" fmla="*/ 1354386 h 3804555"/>
              <a:gd name="connsiteX23" fmla="*/ 6737645 w 10442575"/>
              <a:gd name="connsiteY23" fmla="*/ 682170 h 3804555"/>
              <a:gd name="connsiteX24" fmla="*/ 672216 w 10442575"/>
              <a:gd name="connsiteY24" fmla="*/ 682170 h 3804555"/>
              <a:gd name="connsiteX25" fmla="*/ 1344432 w 10442575"/>
              <a:gd name="connsiteY25" fmla="*/ 1354386 h 3804555"/>
              <a:gd name="connsiteX26" fmla="*/ 1344432 w 10442575"/>
              <a:gd name="connsiteY26" fmla="*/ 3804555 h 3804555"/>
              <a:gd name="connsiteX27" fmla="*/ 0 w 10442575"/>
              <a:gd name="connsiteY27" fmla="*/ 3804555 h 3804555"/>
              <a:gd name="connsiteX28" fmla="*/ 0 w 10442575"/>
              <a:gd name="connsiteY28" fmla="*/ 1354386 h 3804555"/>
              <a:gd name="connsiteX29" fmla="*/ 672216 w 10442575"/>
              <a:gd name="connsiteY29" fmla="*/ 682170 h 3804555"/>
              <a:gd name="connsiteX30" fmla="*/ 9770359 w 10442575"/>
              <a:gd name="connsiteY30" fmla="*/ 174169 h 3804555"/>
              <a:gd name="connsiteX31" fmla="*/ 10442575 w 10442575"/>
              <a:gd name="connsiteY31" fmla="*/ 846385 h 3804555"/>
              <a:gd name="connsiteX32" fmla="*/ 10442574 w 10442575"/>
              <a:gd name="connsiteY32" fmla="*/ 3804555 h 3804555"/>
              <a:gd name="connsiteX33" fmla="*/ 9098143 w 10442575"/>
              <a:gd name="connsiteY33" fmla="*/ 3804555 h 3804555"/>
              <a:gd name="connsiteX34" fmla="*/ 9098143 w 10442575"/>
              <a:gd name="connsiteY34" fmla="*/ 846385 h 3804555"/>
              <a:gd name="connsiteX35" fmla="*/ 9770359 w 10442575"/>
              <a:gd name="connsiteY35" fmla="*/ 174169 h 3804555"/>
              <a:gd name="connsiteX36" fmla="*/ 3704931 w 10442575"/>
              <a:gd name="connsiteY36" fmla="*/ 0 h 3804555"/>
              <a:gd name="connsiteX37" fmla="*/ 4377147 w 10442575"/>
              <a:gd name="connsiteY37" fmla="*/ 672215 h 3804555"/>
              <a:gd name="connsiteX38" fmla="*/ 4377146 w 10442575"/>
              <a:gd name="connsiteY38" fmla="*/ 3804555 h 3804555"/>
              <a:gd name="connsiteX39" fmla="*/ 3032714 w 10442575"/>
              <a:gd name="connsiteY39" fmla="*/ 3804555 h 3804555"/>
              <a:gd name="connsiteX40" fmla="*/ 3032714 w 10442575"/>
              <a:gd name="connsiteY40" fmla="*/ 672215 h 3804555"/>
              <a:gd name="connsiteX41" fmla="*/ 3704931 w 10442575"/>
              <a:gd name="connsiteY41" fmla="*/ 0 h 380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442575" h="3804555">
                <a:moveTo>
                  <a:pt x="5221288" y="1991405"/>
                </a:moveTo>
                <a:cubicBezTo>
                  <a:pt x="5592542" y="1991405"/>
                  <a:pt x="5893504" y="2292366"/>
                  <a:pt x="5893504" y="2663620"/>
                </a:cubicBezTo>
                <a:lnTo>
                  <a:pt x="5893504" y="3804555"/>
                </a:lnTo>
                <a:lnTo>
                  <a:pt x="4549071" y="3804555"/>
                </a:lnTo>
                <a:lnTo>
                  <a:pt x="4549071" y="2663620"/>
                </a:lnTo>
                <a:cubicBezTo>
                  <a:pt x="4549071" y="2292366"/>
                  <a:pt x="4850032" y="1991405"/>
                  <a:pt x="5221288" y="1991405"/>
                </a:cubicBezTo>
                <a:close/>
                <a:moveTo>
                  <a:pt x="8254001" y="1349826"/>
                </a:moveTo>
                <a:cubicBezTo>
                  <a:pt x="8625256" y="1349826"/>
                  <a:pt x="8926217" y="1650787"/>
                  <a:pt x="8926217" y="2022042"/>
                </a:cubicBezTo>
                <a:lnTo>
                  <a:pt x="8926217" y="3804555"/>
                </a:lnTo>
                <a:lnTo>
                  <a:pt x="7581785" y="3804555"/>
                </a:lnTo>
                <a:lnTo>
                  <a:pt x="7581785" y="2022042"/>
                </a:lnTo>
                <a:cubicBezTo>
                  <a:pt x="7581785" y="1650787"/>
                  <a:pt x="7882746" y="1349826"/>
                  <a:pt x="8254001" y="1349826"/>
                </a:cubicBezTo>
                <a:close/>
                <a:moveTo>
                  <a:pt x="2188572" y="1192438"/>
                </a:moveTo>
                <a:cubicBezTo>
                  <a:pt x="2559828" y="1192438"/>
                  <a:pt x="2860789" y="1493399"/>
                  <a:pt x="2860789" y="1864654"/>
                </a:cubicBezTo>
                <a:lnTo>
                  <a:pt x="2860789" y="3804555"/>
                </a:lnTo>
                <a:lnTo>
                  <a:pt x="1516356" y="3804555"/>
                </a:lnTo>
                <a:lnTo>
                  <a:pt x="1516356" y="1864654"/>
                </a:lnTo>
                <a:cubicBezTo>
                  <a:pt x="1516356" y="1493399"/>
                  <a:pt x="1817317" y="1192438"/>
                  <a:pt x="2188572" y="1192438"/>
                </a:cubicBezTo>
                <a:close/>
                <a:moveTo>
                  <a:pt x="6737645" y="682170"/>
                </a:moveTo>
                <a:cubicBezTo>
                  <a:pt x="7108899" y="682170"/>
                  <a:pt x="7409861" y="983131"/>
                  <a:pt x="7409861" y="1354386"/>
                </a:cubicBezTo>
                <a:lnTo>
                  <a:pt x="7409860" y="3804555"/>
                </a:lnTo>
                <a:lnTo>
                  <a:pt x="6065428" y="3804555"/>
                </a:lnTo>
                <a:lnTo>
                  <a:pt x="6065428" y="1354386"/>
                </a:lnTo>
                <a:cubicBezTo>
                  <a:pt x="6065428" y="983131"/>
                  <a:pt x="6366389" y="682170"/>
                  <a:pt x="6737645" y="682170"/>
                </a:cubicBezTo>
                <a:close/>
                <a:moveTo>
                  <a:pt x="672216" y="682170"/>
                </a:moveTo>
                <a:cubicBezTo>
                  <a:pt x="1043471" y="682170"/>
                  <a:pt x="1344432" y="983131"/>
                  <a:pt x="1344432" y="1354386"/>
                </a:cubicBezTo>
                <a:lnTo>
                  <a:pt x="1344432" y="3804555"/>
                </a:lnTo>
                <a:lnTo>
                  <a:pt x="0" y="3804555"/>
                </a:lnTo>
                <a:lnTo>
                  <a:pt x="0" y="1354386"/>
                </a:lnTo>
                <a:cubicBezTo>
                  <a:pt x="0" y="983131"/>
                  <a:pt x="300961" y="682170"/>
                  <a:pt x="672216" y="682170"/>
                </a:cubicBezTo>
                <a:close/>
                <a:moveTo>
                  <a:pt x="9770359" y="174169"/>
                </a:moveTo>
                <a:cubicBezTo>
                  <a:pt x="10141614" y="174169"/>
                  <a:pt x="10442575" y="475130"/>
                  <a:pt x="10442575" y="846385"/>
                </a:cubicBezTo>
                <a:lnTo>
                  <a:pt x="10442574" y="3804555"/>
                </a:lnTo>
                <a:lnTo>
                  <a:pt x="9098143" y="3804555"/>
                </a:lnTo>
                <a:lnTo>
                  <a:pt x="9098143" y="846385"/>
                </a:lnTo>
                <a:cubicBezTo>
                  <a:pt x="9098143" y="475130"/>
                  <a:pt x="9399104" y="174169"/>
                  <a:pt x="9770359" y="174169"/>
                </a:cubicBezTo>
                <a:close/>
                <a:moveTo>
                  <a:pt x="3704931" y="0"/>
                </a:moveTo>
                <a:cubicBezTo>
                  <a:pt x="4076185" y="0"/>
                  <a:pt x="4377147" y="300961"/>
                  <a:pt x="4377147" y="672215"/>
                </a:cubicBezTo>
                <a:lnTo>
                  <a:pt x="4377146" y="3804555"/>
                </a:lnTo>
                <a:lnTo>
                  <a:pt x="3032714" y="3804555"/>
                </a:lnTo>
                <a:lnTo>
                  <a:pt x="3032714" y="672215"/>
                </a:lnTo>
                <a:cubicBezTo>
                  <a:pt x="3032714" y="300961"/>
                  <a:pt x="3333676" y="0"/>
                  <a:pt x="3704931" y="0"/>
                </a:cubicBezTo>
                <a:close/>
              </a:path>
            </a:pathLst>
          </a:custGeom>
          <a:blipFill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15" name="组合 14"/>
          <p:cNvGrpSpPr/>
          <p:nvPr/>
        </p:nvGrpSpPr>
        <p:grpSpPr>
          <a:xfrm>
            <a:off x="1406940" y="1686509"/>
            <a:ext cx="8806542" cy="1067467"/>
            <a:chOff x="874713" y="5065185"/>
            <a:chExt cx="8806542" cy="1067467"/>
          </a:xfrm>
        </p:grpSpPr>
        <p:sp>
          <p:nvSpPr>
            <p:cNvPr id="16" name="矩形 15"/>
            <p:cNvSpPr/>
            <p:nvPr/>
          </p:nvSpPr>
          <p:spPr>
            <a:xfrm>
              <a:off x="1272953" y="5065185"/>
              <a:ext cx="3934047" cy="460375"/>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cs typeface="+mn-ea"/>
                  <a:sym typeface="+mn-lt"/>
                </a:rPr>
                <a:t>发展历程</a:t>
              </a:r>
              <a:r>
                <a:rPr kumimoji="0" lang="en-US" altLang="zh-CN" sz="2400" b="1" i="0" u="none" strike="noStrike" kern="1200" cap="none" spc="0" normalizeH="0" baseline="0" noProof="0" dirty="0">
                  <a:ln>
                    <a:noFill/>
                  </a:ln>
                  <a:solidFill>
                    <a:prstClr val="black">
                      <a:lumMod val="85000"/>
                      <a:lumOff val="15000"/>
                    </a:prstClr>
                  </a:solidFill>
                  <a:effectLst/>
                  <a:uLnTx/>
                  <a:uFillTx/>
                  <a:cs typeface="+mn-ea"/>
                  <a:sym typeface="+mn-lt"/>
                </a:rPr>
                <a:t> </a:t>
              </a:r>
              <a:r>
                <a:rPr kumimoji="0" lang="en-US" altLang="zh-CN" sz="2400" b="0" i="0" u="none" strike="noStrike" kern="1200" cap="none" spc="0" normalizeH="0" baseline="0" noProof="0" dirty="0">
                  <a:ln>
                    <a:noFill/>
                  </a:ln>
                  <a:solidFill>
                    <a:prstClr val="black">
                      <a:lumMod val="85000"/>
                      <a:lumOff val="15000"/>
                    </a:prstClr>
                  </a:solidFill>
                  <a:effectLst/>
                  <a:uLnTx/>
                  <a:uFillTx/>
                  <a:cs typeface="+mn-ea"/>
                  <a:sym typeface="+mn-lt"/>
                </a:rPr>
                <a:t>BROCHURE</a:t>
              </a:r>
              <a:endParaRPr kumimoji="0" lang="zh-CN" altLang="en-US" sz="2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17" name="组合 16"/>
            <p:cNvGrpSpPr/>
            <p:nvPr/>
          </p:nvGrpSpPr>
          <p:grpSpPr>
            <a:xfrm>
              <a:off x="874713" y="5110102"/>
              <a:ext cx="382587" cy="382587"/>
              <a:chOff x="1974562" y="-1313014"/>
              <a:chExt cx="990600" cy="990600"/>
            </a:xfrm>
          </p:grpSpPr>
          <p:sp>
            <p:nvSpPr>
              <p:cNvPr id="18" name="椭圆 17"/>
              <p:cNvSpPr/>
              <p:nvPr/>
            </p:nvSpPr>
            <p:spPr>
              <a:xfrm>
                <a:off x="1974562" y="-1313014"/>
                <a:ext cx="990600" cy="990600"/>
              </a:xfrm>
              <a:prstGeom prst="ellipse">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1" name="燕尾形 30"/>
              <p:cNvSpPr/>
              <p:nvPr/>
            </p:nvSpPr>
            <p:spPr>
              <a:xfrm>
                <a:off x="2332412" y="-1064066"/>
                <a:ext cx="348311" cy="492702"/>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32" name="矩形 31"/>
            <p:cNvSpPr/>
            <p:nvPr/>
          </p:nvSpPr>
          <p:spPr>
            <a:xfrm>
              <a:off x="1272953" y="5526909"/>
              <a:ext cx="8408302" cy="605743"/>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单击此处添加文本，单击此处添加文本，单击此处添加文本。单击此处添加文本，单击此处添加文本，单击此处添加文本。单击此处添加文本，单击此处添加文本，单击此处添加文本。</a:t>
              </a:r>
              <a:endPar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服务保障</a:t>
            </a:r>
            <a:endParaRPr lang="zh-CN" altLang="en-US" sz="2400" b="1" dirty="0">
              <a:solidFill>
                <a:srgbClr val="244690"/>
              </a:solidFill>
              <a:cs typeface="+mn-ea"/>
              <a:sym typeface="+mn-lt"/>
            </a:endParaRP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8" name="文本框 7"/>
          <p:cNvSpPr txBox="1"/>
          <p:nvPr/>
        </p:nvSpPr>
        <p:spPr>
          <a:xfrm>
            <a:off x="1889732" y="1358900"/>
            <a:ext cx="2668270" cy="521970"/>
          </a:xfrm>
          <a:prstGeom prst="rect">
            <a:avLst/>
          </a:prstGeom>
          <a:noFill/>
        </p:spPr>
        <p:txBody>
          <a:bodyPr wrap="square" rtlCol="0">
            <a:spAutoFit/>
          </a:bodyPr>
          <a:lstStyle/>
          <a:p>
            <a:r>
              <a:rPr lang="zh-CN" altLang="en-US" sz="2800" b="1" dirty="0">
                <a:solidFill>
                  <a:srgbClr val="244690"/>
                </a:solidFill>
                <a:cs typeface="+mn-ea"/>
                <a:sym typeface="+mn-lt"/>
              </a:rPr>
              <a:t>一站式统筹</a:t>
            </a:r>
            <a:endParaRPr lang="zh-CN" altLang="en-US" sz="2800" b="1" dirty="0">
              <a:solidFill>
                <a:srgbClr val="244690"/>
              </a:solidFill>
              <a:cs typeface="+mn-ea"/>
              <a:sym typeface="+mn-lt"/>
            </a:endParaRPr>
          </a:p>
        </p:txBody>
      </p:sp>
      <p:sp>
        <p:nvSpPr>
          <p:cNvPr id="15" name="文本框 14"/>
          <p:cNvSpPr txBox="1"/>
          <p:nvPr/>
        </p:nvSpPr>
        <p:spPr>
          <a:xfrm>
            <a:off x="5459702" y="1358900"/>
            <a:ext cx="2417445" cy="521970"/>
          </a:xfrm>
          <a:prstGeom prst="rect">
            <a:avLst/>
          </a:prstGeom>
          <a:noFill/>
        </p:spPr>
        <p:txBody>
          <a:bodyPr wrap="square" rtlCol="0">
            <a:spAutoFit/>
          </a:bodyPr>
          <a:lstStyle/>
          <a:p>
            <a:r>
              <a:rPr lang="en-US" altLang="zh-CN" sz="2800" b="1" dirty="0">
                <a:solidFill>
                  <a:srgbClr val="244690"/>
                </a:solidFill>
                <a:cs typeface="+mn-ea"/>
                <a:sym typeface="+mn-lt"/>
              </a:rPr>
              <a:t>24</a:t>
            </a:r>
            <a:r>
              <a:rPr lang="zh-CN" altLang="en-US" sz="2800" b="1" dirty="0">
                <a:solidFill>
                  <a:srgbClr val="244690"/>
                </a:solidFill>
                <a:cs typeface="+mn-ea"/>
                <a:sym typeface="+mn-lt"/>
              </a:rPr>
              <a:t>小时相应</a:t>
            </a:r>
            <a:endParaRPr lang="zh-CN" altLang="en-US" sz="2800" b="1" dirty="0">
              <a:solidFill>
                <a:srgbClr val="244690"/>
              </a:solidFill>
              <a:cs typeface="+mn-ea"/>
              <a:sym typeface="+mn-lt"/>
            </a:endParaRPr>
          </a:p>
        </p:txBody>
      </p:sp>
      <p:sp>
        <p:nvSpPr>
          <p:cNvPr id="20" name="文本框 19"/>
          <p:cNvSpPr txBox="1"/>
          <p:nvPr/>
        </p:nvSpPr>
        <p:spPr>
          <a:xfrm>
            <a:off x="8778847" y="1358900"/>
            <a:ext cx="2417445" cy="521970"/>
          </a:xfrm>
          <a:prstGeom prst="rect">
            <a:avLst/>
          </a:prstGeom>
          <a:noFill/>
        </p:spPr>
        <p:txBody>
          <a:bodyPr wrap="square" rtlCol="0">
            <a:spAutoFit/>
          </a:bodyPr>
          <a:lstStyle/>
          <a:p>
            <a:r>
              <a:rPr lang="en-US" altLang="zh-CN" sz="2800" b="1" dirty="0">
                <a:solidFill>
                  <a:srgbClr val="244690"/>
                </a:solidFill>
                <a:cs typeface="+mn-ea"/>
                <a:sym typeface="+mn-lt"/>
              </a:rPr>
              <a:t>1</a:t>
            </a:r>
            <a:r>
              <a:rPr lang="zh-CN" altLang="en-US" sz="2800" b="1" dirty="0">
                <a:solidFill>
                  <a:srgbClr val="244690"/>
                </a:solidFill>
                <a:cs typeface="+mn-ea"/>
                <a:sym typeface="+mn-lt"/>
              </a:rPr>
              <a:t>对</a:t>
            </a:r>
            <a:r>
              <a:rPr lang="en-US" altLang="zh-CN" sz="2800" b="1" dirty="0">
                <a:solidFill>
                  <a:srgbClr val="244690"/>
                </a:solidFill>
                <a:cs typeface="+mn-ea"/>
                <a:sym typeface="+mn-lt"/>
              </a:rPr>
              <a:t>1</a:t>
            </a:r>
            <a:r>
              <a:rPr lang="zh-CN" altLang="en-US" sz="2800" b="1" dirty="0">
                <a:solidFill>
                  <a:srgbClr val="244690"/>
                </a:solidFill>
                <a:cs typeface="+mn-ea"/>
                <a:sym typeface="+mn-lt"/>
              </a:rPr>
              <a:t>服务</a:t>
            </a:r>
            <a:endParaRPr lang="zh-CN" altLang="en-US" sz="2800" b="1" dirty="0">
              <a:solidFill>
                <a:srgbClr val="244690"/>
              </a:solidFill>
              <a:cs typeface="+mn-ea"/>
              <a:sym typeface="+mn-lt"/>
            </a:endParaRPr>
          </a:p>
        </p:txBody>
      </p:sp>
      <p:pic>
        <p:nvPicPr>
          <p:cNvPr id="4" name="Рисунок 20" descr="F:\图库\科技、数据\51miz-E1244943-100E163A-3840x1920.jpg51miz-E1244943-100E163A-3840x1920"/>
          <p:cNvPicPr>
            <a:picLocks noGrp="1" noChangeAspect="1"/>
          </p:cNvPicPr>
          <p:nvPr/>
        </p:nvPicPr>
        <p:blipFill>
          <a:blip r:embed="rId1" cstate="screen"/>
          <a:srcRect/>
          <a:stretch>
            <a:fillRect/>
          </a:stretch>
        </p:blipFill>
        <p:spPr>
          <a:xfrm>
            <a:off x="494030" y="2673350"/>
            <a:ext cx="3195955" cy="2719705"/>
          </a:xfrm>
          <a:prstGeom prst="rect">
            <a:avLst/>
          </a:prstGeom>
        </p:spPr>
      </p:pic>
      <p:grpSp>
        <p:nvGrpSpPr>
          <p:cNvPr id="21" name="组合 20"/>
          <p:cNvGrpSpPr/>
          <p:nvPr/>
        </p:nvGrpSpPr>
        <p:grpSpPr>
          <a:xfrm>
            <a:off x="2848610" y="2064385"/>
            <a:ext cx="6680200" cy="4137660"/>
            <a:chOff x="4486" y="3251"/>
            <a:chExt cx="10520" cy="6516"/>
          </a:xfrm>
        </p:grpSpPr>
        <p:pic>
          <p:nvPicPr>
            <p:cNvPr id="5" name="Рисунок 2"/>
            <p:cNvPicPr>
              <a:picLocks noChangeAspect="1"/>
            </p:cNvPicPr>
            <p:nvPr/>
          </p:nvPicPr>
          <p:blipFill>
            <a:blip r:embed="rId2" cstate="email"/>
            <a:stretch>
              <a:fillRect/>
            </a:stretch>
          </p:blipFill>
          <p:spPr>
            <a:xfrm>
              <a:off x="4486" y="3251"/>
              <a:ext cx="10521" cy="6517"/>
            </a:xfrm>
            <a:prstGeom prst="rect">
              <a:avLst/>
            </a:prstGeom>
          </p:spPr>
        </p:pic>
        <p:pic>
          <p:nvPicPr>
            <p:cNvPr id="6" name="Рисунок 19" descr="F:\图库\科技、数据\51miz-E1227662-5F546740-3840x1920.jpg51miz-E1227662-5F546740-3840x1920"/>
            <p:cNvPicPr>
              <a:picLocks noGrp="1" noChangeAspect="1"/>
            </p:cNvPicPr>
            <p:nvPr/>
          </p:nvPicPr>
          <p:blipFill>
            <a:blip r:embed="rId3" cstate="screen"/>
            <a:srcRect/>
            <a:stretch>
              <a:fillRect/>
            </a:stretch>
          </p:blipFill>
          <p:spPr>
            <a:xfrm>
              <a:off x="6067" y="3737"/>
              <a:ext cx="7404" cy="4925"/>
            </a:xfrm>
            <a:custGeom>
              <a:avLst/>
              <a:gdLst>
                <a:gd name="connsiteX0" fmla="*/ 0 w 4664075"/>
                <a:gd name="connsiteY0" fmla="*/ 0 h 3079750"/>
                <a:gd name="connsiteX1" fmla="*/ 4664075 w 4664075"/>
                <a:gd name="connsiteY1" fmla="*/ 0 h 3079750"/>
                <a:gd name="connsiteX2" fmla="*/ 4664075 w 4664075"/>
                <a:gd name="connsiteY2" fmla="*/ 3079750 h 3079750"/>
                <a:gd name="connsiteX3" fmla="*/ 0 w 4664075"/>
                <a:gd name="connsiteY3" fmla="*/ 3079750 h 3079750"/>
              </a:gdLst>
              <a:ahLst/>
              <a:cxnLst>
                <a:cxn ang="0">
                  <a:pos x="connsiteX0" y="connsiteY0"/>
                </a:cxn>
                <a:cxn ang="0">
                  <a:pos x="connsiteX1" y="connsiteY1"/>
                </a:cxn>
                <a:cxn ang="0">
                  <a:pos x="connsiteX2" y="connsiteY2"/>
                </a:cxn>
                <a:cxn ang="0">
                  <a:pos x="connsiteX3" y="connsiteY3"/>
                </a:cxn>
              </a:cxnLst>
              <a:rect l="l" t="t" r="r" b="b"/>
              <a:pathLst>
                <a:path w="4664075" h="3079750">
                  <a:moveTo>
                    <a:pt x="0" y="0"/>
                  </a:moveTo>
                  <a:lnTo>
                    <a:pt x="4664075" y="0"/>
                  </a:lnTo>
                  <a:lnTo>
                    <a:pt x="4664075" y="3079750"/>
                  </a:lnTo>
                  <a:lnTo>
                    <a:pt x="0" y="3079750"/>
                  </a:lnTo>
                  <a:close/>
                </a:path>
              </a:pathLst>
            </a:custGeom>
            <a:pattFill prst="pct5">
              <a:fgClr>
                <a:schemeClr val="tx1"/>
              </a:fgClr>
              <a:bgClr>
                <a:schemeClr val="bg1"/>
              </a:bgClr>
            </a:pattFill>
          </p:spPr>
        </p:pic>
      </p:grpSp>
      <p:pic>
        <p:nvPicPr>
          <p:cNvPr id="9" name="Рисунок 21" descr="F:\图库\人物\fda2b67b_P1497155_49ea260f.jpgfda2b67b_P1497155_49ea260f"/>
          <p:cNvPicPr>
            <a:picLocks noGrp="1" noChangeAspect="1"/>
          </p:cNvPicPr>
          <p:nvPr/>
        </p:nvPicPr>
        <p:blipFill>
          <a:blip r:embed="rId4" cstate="screen"/>
          <a:srcRect/>
          <a:stretch>
            <a:fillRect/>
          </a:stretch>
        </p:blipFill>
        <p:spPr>
          <a:xfrm>
            <a:off x="8735695" y="2673350"/>
            <a:ext cx="2934970" cy="2809875"/>
          </a:xfrm>
          <a:custGeom>
            <a:avLst/>
            <a:gdLst>
              <a:gd name="connsiteX0" fmla="*/ 0 w 3090166"/>
              <a:gd name="connsiteY0" fmla="*/ 0 h 2876550"/>
              <a:gd name="connsiteX1" fmla="*/ 3090166 w 3090166"/>
              <a:gd name="connsiteY1" fmla="*/ 0 h 2876550"/>
              <a:gd name="connsiteX2" fmla="*/ 3090166 w 3090166"/>
              <a:gd name="connsiteY2" fmla="*/ 2876550 h 2876550"/>
              <a:gd name="connsiteX3" fmla="*/ 0 w 3090166"/>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090166" h="2876550">
                <a:moveTo>
                  <a:pt x="0" y="0"/>
                </a:moveTo>
                <a:lnTo>
                  <a:pt x="3090166" y="0"/>
                </a:lnTo>
                <a:lnTo>
                  <a:pt x="3090166" y="2876550"/>
                </a:lnTo>
                <a:lnTo>
                  <a:pt x="0" y="2876550"/>
                </a:lnTo>
                <a:close/>
              </a:path>
            </a:pathLst>
          </a:custGeom>
          <a:pattFill prst="pct5">
            <a:fgClr>
              <a:schemeClr val="tx1"/>
            </a:fgClr>
            <a:bgClr>
              <a:schemeClr val="bg1"/>
            </a:bgClr>
          </a:pattFill>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P spid="15" grpId="1"/>
      <p:bldP spid="20" grpId="0"/>
      <p:bldP spid="20"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4.xml><?xml version="1.0" encoding="utf-8"?>
<p:tagLst xmlns:p="http://schemas.openxmlformats.org/presentationml/2006/main">
  <p:tag name="PA" val="v5.0.2"/>
  <p:tag name="RESOURCELIBID" val="432"/>
</p:tagLst>
</file>

<file path=ppt/tags/tag10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5.xml><?xml version="1.0" encoding="utf-8"?>
<p:tagLst xmlns:p="http://schemas.openxmlformats.org/presentationml/2006/main">
  <p:tag name="KSO_DOCER_TEMPLATE_OPEN_ONCE_MARK" val="1"/>
  <p:tag name="commondata" val="eyJjb3VudCI6MSwiaGRpZCI6ImRjYWZhNjQwZDQyZDExMWViYzRmM2M5OTU1Mzg2N2U0IiwidXNlckNvdW50Ijox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6.xml><?xml version="1.0" encoding="utf-8"?>
<p:tagLst xmlns:p="http://schemas.openxmlformats.org/presentationml/2006/main">
  <p:tag name="PA" val="v3.0.1"/>
</p:tagLst>
</file>

<file path=ppt/tags/tag77.xml><?xml version="1.0" encoding="utf-8"?>
<p:tagLst xmlns:p="http://schemas.openxmlformats.org/presentationml/2006/main">
  <p:tag name="PA" val="v3.0.1"/>
</p:tagLst>
</file>

<file path=ppt/tags/tag78.xml><?xml version="1.0" encoding="utf-8"?>
<p:tagLst xmlns:p="http://schemas.openxmlformats.org/presentationml/2006/main">
  <p:tag name="PA" val="v3.0.1"/>
</p:tagLst>
</file>

<file path=ppt/tags/tag79.xml><?xml version="1.0" encoding="utf-8"?>
<p:tagLst xmlns:p="http://schemas.openxmlformats.org/presentationml/2006/main">
  <p:tag name="PA" val="v3.0.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PA" val="v3.0.1"/>
</p:tagLst>
</file>

<file path=ppt/tags/tag81.xml><?xml version="1.0" encoding="utf-8"?>
<p:tagLst xmlns:p="http://schemas.openxmlformats.org/presentationml/2006/main">
  <p:tag name="PA" val="v3.0.1"/>
</p:tagLst>
</file>

<file path=ppt/tags/tag8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3.xml><?xml version="1.0" encoding="utf-8"?>
<p:tagLst xmlns:p="http://schemas.openxmlformats.org/presentationml/2006/main">
  <p:tag name="MH" val="20160217203636"/>
  <p:tag name="MH_LIBRARY" val="GRAPHIC"/>
  <p:tag name="MH_TYPE" val="Other"/>
  <p:tag name="MH_ORDER" val="1"/>
</p:tagLst>
</file>

<file path=ppt/tags/tag84.xml><?xml version="1.0" encoding="utf-8"?>
<p:tagLst xmlns:p="http://schemas.openxmlformats.org/presentationml/2006/main">
  <p:tag name="MH" val="20160217203636"/>
  <p:tag name="MH_LIBRARY" val="GRAPHIC"/>
  <p:tag name="MH_TYPE" val="Other"/>
  <p:tag name="MH_ORDER" val="2"/>
</p:tagLst>
</file>

<file path=ppt/tags/tag85.xml><?xml version="1.0" encoding="utf-8"?>
<p:tagLst xmlns:p="http://schemas.openxmlformats.org/presentationml/2006/main">
  <p:tag name="MH" val="20160312084837"/>
  <p:tag name="MH_LIBRARY" val="GRAPHIC"/>
  <p:tag name="MH_TYPE" val="Other"/>
  <p:tag name="MH_ORDER" val="7"/>
</p:tagLst>
</file>

<file path=ppt/tags/tag86.xml><?xml version="1.0" encoding="utf-8"?>
<p:tagLst xmlns:p="http://schemas.openxmlformats.org/presentationml/2006/main">
  <p:tag name="MH" val="20160312084837"/>
  <p:tag name="MH_LIBRARY" val="GRAPHIC"/>
  <p:tag name="MH_TYPE" val="Desc"/>
  <p:tag name="MH_ORDER" val="1"/>
</p:tagLst>
</file>

<file path=ppt/tags/tag87.xml><?xml version="1.0" encoding="utf-8"?>
<p:tagLst xmlns:p="http://schemas.openxmlformats.org/presentationml/2006/main">
  <p:tag name="MH" val="20160217203636"/>
  <p:tag name="MH_LIBRARY" val="GRAPHIC"/>
  <p:tag name="MH_TYPE" val="Other"/>
  <p:tag name="MH_ORDER" val="1"/>
</p:tagLst>
</file>

<file path=ppt/tags/tag88.xml><?xml version="1.0" encoding="utf-8"?>
<p:tagLst xmlns:p="http://schemas.openxmlformats.org/presentationml/2006/main">
  <p:tag name="MH" val="20160217203636"/>
  <p:tag name="MH_LIBRARY" val="GRAPHIC"/>
  <p:tag name="MH_TYPE" val="Other"/>
  <p:tag name="MH_ORDER" val="1"/>
</p:tagLst>
</file>

<file path=ppt/tags/tag89.xml><?xml version="1.0" encoding="utf-8"?>
<p:tagLst xmlns:p="http://schemas.openxmlformats.org/presentationml/2006/main">
  <p:tag name="MH" val="20160217203636"/>
  <p:tag name="MH_LIBRARY" val="GRAPHIC"/>
  <p:tag name="MH_TYPE" val="Other"/>
  <p:tag name="MH_ORDER"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MH" val="20160217203636"/>
  <p:tag name="MH_LIBRARY" val="GRAPHIC"/>
  <p:tag name="MH_TYPE" val="Other"/>
  <p:tag name="MH_ORDER" val="1"/>
</p:tagLst>
</file>

<file path=ppt/tags/tag91.xml><?xml version="1.0" encoding="utf-8"?>
<p:tagLst xmlns:p="http://schemas.openxmlformats.org/presentationml/2006/main">
  <p:tag name="MH" val="20160312084837"/>
  <p:tag name="MH_LIBRARY" val="GRAPHIC"/>
  <p:tag name="MH_TYPE" val="Other"/>
  <p:tag name="MH_ORDER" val="5"/>
</p:tagLst>
</file>

<file path=ppt/tags/tag92.xml><?xml version="1.0" encoding="utf-8"?>
<p:tagLst xmlns:p="http://schemas.openxmlformats.org/presentationml/2006/main">
  <p:tag name="MH" val="20160312084837"/>
  <p:tag name="MH_LIBRARY" val="GRAPHIC"/>
  <p:tag name="MH_TYPE" val="Other"/>
  <p:tag name="MH_ORDER" val="6"/>
</p:tagLst>
</file>

<file path=ppt/tags/tag9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heme/theme1.xml><?xml version="1.0" encoding="utf-8"?>
<a:theme xmlns:a="http://schemas.openxmlformats.org/drawingml/2006/main" name="www.pptying.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icfzkbk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5174</Words>
  <Application>WPS 演示</Application>
  <PresentationFormat>宽屏</PresentationFormat>
  <Paragraphs>405</Paragraphs>
  <Slides>28</Slides>
  <Notes>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28</vt:i4>
      </vt:variant>
    </vt:vector>
  </HeadingPairs>
  <TitlesOfParts>
    <vt:vector size="42" baseType="lpstr">
      <vt:lpstr>Arial</vt:lpstr>
      <vt:lpstr>宋体</vt:lpstr>
      <vt:lpstr>Wingdings</vt:lpstr>
      <vt:lpstr>微软雅黑</vt:lpstr>
      <vt:lpstr>Wingdings</vt:lpstr>
      <vt:lpstr>方正尚酷简体</vt:lpstr>
      <vt:lpstr>Arial Narrow</vt:lpstr>
      <vt:lpstr>Arial Unicode MS</vt:lpstr>
      <vt:lpstr>Calibri</vt:lpstr>
      <vt:lpstr>Meiryo</vt:lpstr>
      <vt:lpstr>Yu Gothic UI</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202</cp:revision>
  <dcterms:created xsi:type="dcterms:W3CDTF">2019-06-19T02:08:00Z</dcterms:created>
  <dcterms:modified xsi:type="dcterms:W3CDTF">2024-03-30T13:16:36Z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ICV">
    <vt:lpwstr>C0D9B26B1B9243DCAD896277A3767506_13</vt:lpwstr>
  </property>
  <property fmtid="{D5CDD505-2E9C-101B-9397-08002B2CF9AE}" pid="4" name="KSOTemplateUUID">
    <vt:lpwstr>v1.0_mb_KdTRV+7suPiYoZn470r2Zw==</vt:lpwstr>
  </property>
</Properties>
</file>